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5"/>
    <p:sldMasterId id="2147483662" r:id="rId6"/>
  </p:sldMasterIdLst>
  <p:notesMasterIdLst>
    <p:notesMasterId r:id="rId60"/>
  </p:notesMasterIdLst>
  <p:sldIdLst>
    <p:sldId id="256" r:id="rId7"/>
    <p:sldId id="350" r:id="rId8"/>
    <p:sldId id="356" r:id="rId9"/>
    <p:sldId id="348" r:id="rId10"/>
    <p:sldId id="367" r:id="rId11"/>
    <p:sldId id="351" r:id="rId12"/>
    <p:sldId id="355" r:id="rId13"/>
    <p:sldId id="369" r:id="rId14"/>
    <p:sldId id="354" r:id="rId15"/>
    <p:sldId id="368" r:id="rId16"/>
    <p:sldId id="303" r:id="rId17"/>
    <p:sldId id="304" r:id="rId18"/>
    <p:sldId id="307" r:id="rId19"/>
    <p:sldId id="309" r:id="rId20"/>
    <p:sldId id="310" r:id="rId21"/>
    <p:sldId id="311" r:id="rId22"/>
    <p:sldId id="313" r:id="rId23"/>
    <p:sldId id="314" r:id="rId24"/>
    <p:sldId id="315" r:id="rId25"/>
    <p:sldId id="316" r:id="rId26"/>
    <p:sldId id="317" r:id="rId27"/>
    <p:sldId id="305" r:id="rId28"/>
    <p:sldId id="319" r:id="rId29"/>
    <p:sldId id="306" r:id="rId30"/>
    <p:sldId id="320" r:id="rId31"/>
    <p:sldId id="321"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52" r:id="rId50"/>
    <p:sldId id="358" r:id="rId51"/>
    <p:sldId id="359" r:id="rId52"/>
    <p:sldId id="362" r:id="rId53"/>
    <p:sldId id="370" r:id="rId54"/>
    <p:sldId id="371" r:id="rId55"/>
    <p:sldId id="364" r:id="rId56"/>
    <p:sldId id="363" r:id="rId57"/>
    <p:sldId id="365" r:id="rId58"/>
    <p:sldId id="366" r:id="rId59"/>
  </p:sldIdLst>
  <p:sldSz cx="9144000" cy="6858000" type="screen4x3"/>
  <p:notesSz cx="6858000" cy="9144000"/>
  <p:embeddedFontLst>
    <p:embeddedFont>
      <p:font typeface="Times" panose="02020603050405020304" pitchFamily="18" charset="0"/>
      <p:regular r:id="rId61"/>
      <p:bold r:id="rId62"/>
      <p:italic r:id="rId63"/>
      <p:boldItalic r:id="rId64"/>
    </p:embeddedFont>
    <p:embeddedFont>
      <p:font typeface="Arial Unicode MS" panose="020B0604020202020204" pitchFamily="34" charset="-128"/>
      <p:regular r:id="rId65"/>
    </p:embeddedFont>
  </p:embeddedFontLst>
  <p:defaultTextStyle>
    <a:defPPr>
      <a:defRPr lang="en-GB"/>
    </a:defPPr>
    <a:lvl1pPr algn="l" rtl="0" eaLnBrk="0" fontAlgn="base" hangingPunct="0">
      <a:spcBef>
        <a:spcPct val="0"/>
      </a:spcBef>
      <a:spcAft>
        <a:spcPct val="0"/>
      </a:spcAft>
      <a:defRPr sz="2800" b="1" kern="1200">
        <a:solidFill>
          <a:schemeClr val="bg1"/>
        </a:solidFill>
        <a:latin typeface="Arial Unicode MS" pitchFamily="34" charset="-128"/>
        <a:ea typeface="+mn-ea"/>
        <a:cs typeface="+mn-cs"/>
      </a:defRPr>
    </a:lvl1pPr>
    <a:lvl2pPr marL="457200" algn="l" rtl="0" eaLnBrk="0" fontAlgn="base" hangingPunct="0">
      <a:spcBef>
        <a:spcPct val="0"/>
      </a:spcBef>
      <a:spcAft>
        <a:spcPct val="0"/>
      </a:spcAft>
      <a:defRPr sz="2800" b="1" kern="1200">
        <a:solidFill>
          <a:schemeClr val="bg1"/>
        </a:solidFill>
        <a:latin typeface="Arial Unicode MS" pitchFamily="34" charset="-128"/>
        <a:ea typeface="+mn-ea"/>
        <a:cs typeface="+mn-cs"/>
      </a:defRPr>
    </a:lvl2pPr>
    <a:lvl3pPr marL="914400" algn="l" rtl="0" eaLnBrk="0" fontAlgn="base" hangingPunct="0">
      <a:spcBef>
        <a:spcPct val="0"/>
      </a:spcBef>
      <a:spcAft>
        <a:spcPct val="0"/>
      </a:spcAft>
      <a:defRPr sz="2800" b="1" kern="1200">
        <a:solidFill>
          <a:schemeClr val="bg1"/>
        </a:solidFill>
        <a:latin typeface="Arial Unicode MS" pitchFamily="34" charset="-128"/>
        <a:ea typeface="+mn-ea"/>
        <a:cs typeface="+mn-cs"/>
      </a:defRPr>
    </a:lvl3pPr>
    <a:lvl4pPr marL="1371600" algn="l" rtl="0" eaLnBrk="0" fontAlgn="base" hangingPunct="0">
      <a:spcBef>
        <a:spcPct val="0"/>
      </a:spcBef>
      <a:spcAft>
        <a:spcPct val="0"/>
      </a:spcAft>
      <a:defRPr sz="2800" b="1" kern="1200">
        <a:solidFill>
          <a:schemeClr val="bg1"/>
        </a:solidFill>
        <a:latin typeface="Arial Unicode MS" pitchFamily="34" charset="-128"/>
        <a:ea typeface="+mn-ea"/>
        <a:cs typeface="+mn-cs"/>
      </a:defRPr>
    </a:lvl4pPr>
    <a:lvl5pPr marL="1828800" algn="l" rtl="0" eaLnBrk="0" fontAlgn="base" hangingPunct="0">
      <a:spcBef>
        <a:spcPct val="0"/>
      </a:spcBef>
      <a:spcAft>
        <a:spcPct val="0"/>
      </a:spcAft>
      <a:defRPr sz="2800" b="1" kern="1200">
        <a:solidFill>
          <a:schemeClr val="bg1"/>
        </a:solidFill>
        <a:latin typeface="Arial Unicode MS" pitchFamily="34" charset="-128"/>
        <a:ea typeface="+mn-ea"/>
        <a:cs typeface="+mn-cs"/>
      </a:defRPr>
    </a:lvl5pPr>
    <a:lvl6pPr marL="2286000" algn="l" defTabSz="914400" rtl="0" eaLnBrk="1" latinLnBrk="0" hangingPunct="1">
      <a:defRPr sz="2800" b="1" kern="1200">
        <a:solidFill>
          <a:schemeClr val="bg1"/>
        </a:solidFill>
        <a:latin typeface="Arial Unicode MS" pitchFamily="34" charset="-128"/>
        <a:ea typeface="+mn-ea"/>
        <a:cs typeface="+mn-cs"/>
      </a:defRPr>
    </a:lvl6pPr>
    <a:lvl7pPr marL="2743200" algn="l" defTabSz="914400" rtl="0" eaLnBrk="1" latinLnBrk="0" hangingPunct="1">
      <a:defRPr sz="2800" b="1" kern="1200">
        <a:solidFill>
          <a:schemeClr val="bg1"/>
        </a:solidFill>
        <a:latin typeface="Arial Unicode MS" pitchFamily="34" charset="-128"/>
        <a:ea typeface="+mn-ea"/>
        <a:cs typeface="+mn-cs"/>
      </a:defRPr>
    </a:lvl7pPr>
    <a:lvl8pPr marL="3200400" algn="l" defTabSz="914400" rtl="0" eaLnBrk="1" latinLnBrk="0" hangingPunct="1">
      <a:defRPr sz="2800" b="1" kern="1200">
        <a:solidFill>
          <a:schemeClr val="bg1"/>
        </a:solidFill>
        <a:latin typeface="Arial Unicode MS" pitchFamily="34" charset="-128"/>
        <a:ea typeface="+mn-ea"/>
        <a:cs typeface="+mn-cs"/>
      </a:defRPr>
    </a:lvl8pPr>
    <a:lvl9pPr marL="3657600" algn="l" defTabSz="914400" rtl="0" eaLnBrk="1" latinLnBrk="0" hangingPunct="1">
      <a:defRPr sz="2800" b="1" kern="1200">
        <a:solidFill>
          <a:schemeClr val="bg1"/>
        </a:solidFill>
        <a:latin typeface="Arial Unicode MS" pitchFamily="34" charset="-128"/>
        <a:ea typeface="+mn-ea"/>
        <a:cs typeface="+mn-cs"/>
      </a:defRPr>
    </a:lvl9pPr>
  </p:defaultTextStyle>
  <p:extLst>
    <p:ext uri="{EFAFB233-063F-42B5-8137-9DF3F51BA10A}">
      <p15:sldGuideLst xmlns:p15="http://schemas.microsoft.com/office/powerpoint/2012/main">
        <p15:guide id="1" orient="horz" pos="34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0066"/>
    <a:srgbClr val="00FF00"/>
    <a:srgbClr val="FF0000"/>
    <a:srgbClr val="33CCCC"/>
    <a:srgbClr val="3EF4F4"/>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80559" autoAdjust="0"/>
  </p:normalViewPr>
  <p:slideViewPr>
    <p:cSldViewPr>
      <p:cViewPr varScale="1">
        <p:scale>
          <a:sx n="55" d="100"/>
          <a:sy n="55" d="100"/>
        </p:scale>
        <p:origin x="78" y="918"/>
      </p:cViewPr>
      <p:guideLst>
        <p:guide orient="horz" pos="3408"/>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font" Target="fonts/font3.fntdata"/><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font" Target="fonts/font1.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font" Target="fonts/font4.fntdata"/><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font" Target="fonts/font2.fntdata"/></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7" Type="http://schemas.openxmlformats.org/officeDocument/2006/relationships/slide" Target="slides/slide43.xml"/><Relationship Id="rId2" Type="http://schemas.openxmlformats.org/officeDocument/2006/relationships/slide" Target="slides/slide12.xml"/><Relationship Id="rId1" Type="http://schemas.openxmlformats.org/officeDocument/2006/relationships/slide" Target="slides/slide1.xml"/><Relationship Id="rId6" Type="http://schemas.openxmlformats.org/officeDocument/2006/relationships/slide" Target="slides/slide42.xml"/><Relationship Id="rId5" Type="http://schemas.openxmlformats.org/officeDocument/2006/relationships/slide" Target="slides/slide40.xml"/><Relationship Id="rId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solidFill>
                  <a:schemeClr val="tx1"/>
                </a:solidFill>
              </a:defRPr>
            </a:lvl1pPr>
          </a:lstStyle>
          <a:p>
            <a:pPr>
              <a:defRPr/>
            </a:pPr>
            <a:endParaRPr lang="en-GB"/>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solidFill>
                  <a:schemeClr val="tx1"/>
                </a:solidFill>
              </a:defRPr>
            </a:lvl1pPr>
          </a:lstStyle>
          <a:p>
            <a:pPr>
              <a:defRPr/>
            </a:pPr>
            <a:endParaRPr lang="en-GB"/>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solidFill>
                  <a:schemeClr val="tx1"/>
                </a:solidFill>
              </a:defRPr>
            </a:lvl1pPr>
          </a:lstStyle>
          <a:p>
            <a:pPr>
              <a:defRPr/>
            </a:pPr>
            <a:endParaRPr lang="en-GB"/>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38FE4BAA-8FE9-4943-B1C2-88A919FCD075}" type="slidenum">
              <a:rPr lang="en-GB"/>
              <a:pPr>
                <a:defRPr/>
              </a:pPr>
              <a:t>‹nr.›</a:t>
            </a:fld>
            <a:endParaRPr lang="en-GB"/>
          </a:p>
        </p:txBody>
      </p:sp>
    </p:spTree>
    <p:extLst>
      <p:ext uri="{BB962C8B-B14F-4D97-AF65-F5344CB8AC3E}">
        <p14:creationId xmlns:p14="http://schemas.microsoft.com/office/powerpoint/2010/main" val="9571676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DABFE4D-0A46-43B2-B2F1-962E02692555}" type="slidenum">
              <a:rPr lang="en-GB"/>
              <a:pPr/>
              <a:t>1</a:t>
            </a:fld>
            <a:endParaRPr lang="en-GB"/>
          </a:p>
        </p:txBody>
      </p:sp>
      <p:sp>
        <p:nvSpPr>
          <p:cNvPr id="47107" name="Rectangle 4098"/>
          <p:cNvSpPr>
            <a:spLocks noGrp="1" noRot="1" noChangeAspect="1" noChangeArrowheads="1" noTextEdit="1"/>
          </p:cNvSpPr>
          <p:nvPr>
            <p:ph type="sldImg"/>
          </p:nvPr>
        </p:nvSpPr>
        <p:spPr>
          <a:ln/>
        </p:spPr>
      </p:sp>
      <p:sp>
        <p:nvSpPr>
          <p:cNvPr id="47108" name="Rectangle 4099"/>
          <p:cNvSpPr>
            <a:spLocks noGrp="1" noChangeArrowheads="1"/>
          </p:cNvSpPr>
          <p:nvPr>
            <p:ph type="body" idx="1"/>
          </p:nvPr>
        </p:nvSpPr>
        <p:spPr>
          <a:noFill/>
          <a:ln/>
        </p:spPr>
        <p:txBody>
          <a:bodyPr/>
          <a:lstStyle/>
          <a:p>
            <a:pPr eaLnBrk="1" hangingPunct="1"/>
            <a:r>
              <a:rPr lang="en-GB" smtClean="0">
                <a:cs typeface="Times New Roman" pitchFamily="18" charset="0"/>
              </a:rPr>
              <a:t>After two days of working with genes I will tell you something about proteins and the techniques that are used to analyse them.</a:t>
            </a:r>
            <a:r>
              <a:rPr lang="en-GB" smtClean="0"/>
              <a:t> </a:t>
            </a:r>
          </a:p>
        </p:txBody>
      </p:sp>
    </p:spTree>
    <p:extLst>
      <p:ext uri="{BB962C8B-B14F-4D97-AF65-F5344CB8AC3E}">
        <p14:creationId xmlns:p14="http://schemas.microsoft.com/office/powerpoint/2010/main" val="253119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CE7FDFC-047D-487C-B52F-D9BB8AEA20B6}" type="slidenum">
              <a:rPr lang="en-GB"/>
              <a:pPr/>
              <a:t>15</a:t>
            </a:fld>
            <a:endParaRPr lang="en-GB"/>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dirty="0" smtClean="0"/>
              <a:t>The Consolidated Electrodynamics Corp. Model 21-103C </a:t>
            </a:r>
            <a:r>
              <a:rPr lang="en-US" dirty="0" err="1" smtClean="0"/>
              <a:t>massspectrometer</a:t>
            </a:r>
            <a:r>
              <a:rPr lang="en-US" dirty="0" smtClean="0"/>
              <a:t>. Left: Inlet system cabinet (in the author’s laboratory, the top portion was enclosed and </a:t>
            </a:r>
            <a:r>
              <a:rPr lang="en-US" dirty="0" err="1" smtClean="0"/>
              <a:t>heatable</a:t>
            </a:r>
            <a:r>
              <a:rPr lang="en-US" dirty="0" smtClean="0"/>
              <a:t> to 250 °C); center: 3-Coil electromagnet, the flight tube in the middle, main pumping system housed below; right: Operator console (note the round door in the upper left for retrieval of the photographic recording paper).</a:t>
            </a:r>
          </a:p>
          <a:p>
            <a:pPr eaLnBrk="1" hangingPunct="1"/>
            <a:endParaRPr lang="en-US" dirty="0" smtClean="0"/>
          </a:p>
          <a:p>
            <a:r>
              <a:rPr lang="en-US" dirty="0" smtClean="0"/>
              <a:t>Journal of the American Society for Mass Spectrometry Volume 13, Issue 11, November 2002, Pages 1254–1272</a:t>
            </a:r>
          </a:p>
          <a:p>
            <a:pPr eaLnBrk="1" hangingPunct="1"/>
            <a:endParaRPr lang="en-GB" dirty="0" smtClean="0"/>
          </a:p>
        </p:txBody>
      </p:sp>
    </p:spTree>
    <p:extLst>
      <p:ext uri="{BB962C8B-B14F-4D97-AF65-F5344CB8AC3E}">
        <p14:creationId xmlns:p14="http://schemas.microsoft.com/office/powerpoint/2010/main" val="1565323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955C842-9FAB-43F5-9862-228F0421DB54}" type="slidenum">
              <a:rPr lang="en-GB"/>
              <a:pPr/>
              <a:t>16</a:t>
            </a:fld>
            <a:endParaRPr lang="en-GB"/>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GB" smtClean="0"/>
              <a:t>Here is a modern instrument, which is much better and smaller than the one you saw before. This is a MALDI mass spec. The vacuum pum</a:t>
            </a:r>
            <a:r>
              <a:rPr lang="nl-NL" smtClean="0"/>
              <a:t>p</a:t>
            </a:r>
            <a:r>
              <a:rPr lang="en-GB" smtClean="0"/>
              <a:t>s are hidden away, so you don’t see them anymore.</a:t>
            </a:r>
          </a:p>
        </p:txBody>
      </p:sp>
    </p:spTree>
    <p:extLst>
      <p:ext uri="{BB962C8B-B14F-4D97-AF65-F5344CB8AC3E}">
        <p14:creationId xmlns:p14="http://schemas.microsoft.com/office/powerpoint/2010/main" val="848058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EB2AC98-E7D9-430B-85F7-17184C7FD40D}" type="slidenum">
              <a:rPr lang="en-GB"/>
              <a:pPr/>
              <a:t>17</a:t>
            </a:fld>
            <a:endParaRPr lang="en-GB"/>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GB" smtClean="0"/>
              <a:t>ESI and MALDI are “soft” ionisation methods that allow the formation of ions without the protein of peptides breaking into smaller pieces again. This is important because it enables accurate mass information to be obtained about proteins and peptides in their native states. MALDI is a very easy method to use and is used most often for peptide mass mapping. ESI is much more delicate. ESI is most often used for peptide sequencing. Therefore I will today focus on MALDI. </a:t>
            </a:r>
            <a:endParaRPr lang="nl-NL" smtClean="0"/>
          </a:p>
        </p:txBody>
      </p:sp>
    </p:spTree>
    <p:extLst>
      <p:ext uri="{BB962C8B-B14F-4D97-AF65-F5344CB8AC3E}">
        <p14:creationId xmlns:p14="http://schemas.microsoft.com/office/powerpoint/2010/main" val="239201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3224A13-FA26-44D3-B33F-74BBEE0A902E}" type="slidenum">
              <a:rPr lang="en-GB"/>
              <a:pPr/>
              <a:t>18</a:t>
            </a:fld>
            <a:endParaRPr lang="en-GB"/>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GB" smtClean="0"/>
              <a:t>Here the principle of MALDI is explained.</a:t>
            </a:r>
          </a:p>
          <a:p>
            <a:pPr eaLnBrk="1" hangingPunct="1"/>
            <a:r>
              <a:rPr lang="en-GB" smtClean="0"/>
              <a:t>You first cleave your protein into pieces. The peptides are then mixed with matrix molecules and this mixture is then added to the sample plate. Modern sample plate ~ 400 wells. 9x9 cm. The sample plate is put into the machine and the air is pumped out of the sample chamber. Then a laser shoots at the sample on the sample plate and as a result the peptides are transformed into ions which are sucked into the ion accelerator after which they can be measured by a detector. When the ions hit the detector a signal is generated resulting in a spectrum.</a:t>
            </a:r>
          </a:p>
        </p:txBody>
      </p:sp>
    </p:spTree>
    <p:extLst>
      <p:ext uri="{BB962C8B-B14F-4D97-AF65-F5344CB8AC3E}">
        <p14:creationId xmlns:p14="http://schemas.microsoft.com/office/powerpoint/2010/main" val="1793751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94657CB-B43E-4242-B21C-42332F6FAB28}" type="slidenum">
              <a:rPr lang="en-GB"/>
              <a:pPr/>
              <a:t>19</a:t>
            </a:fld>
            <a:endParaRPr lang="en-GB"/>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smtClean="0"/>
              <a:t>After you have the sample plate in the machine you shoot at the sample with laser light. The technique is called MALDI where the D stands for Desorption. Your sample is mixed with a UV absorbin compoundg, because you need some matrix molecules to assist in the laser desorption. This absorbing compound is not always the same. There are different kinds of matrix molecules depending on the types of molecules you would like to observe. For proteins you can use sinapic acid, for peptides you use cinnamic acid. This is based on practical evidence. How this works in theory is not known. Of course the light absorbance of the matrix molecules should fit with the laser in order transfer the energy of the laser to the matrix molecules. If this is the case it will result in a small explosion.</a:t>
            </a:r>
            <a:endParaRPr lang="en-GB" smtClean="0"/>
          </a:p>
        </p:txBody>
      </p:sp>
    </p:spTree>
    <p:extLst>
      <p:ext uri="{BB962C8B-B14F-4D97-AF65-F5344CB8AC3E}">
        <p14:creationId xmlns:p14="http://schemas.microsoft.com/office/powerpoint/2010/main" val="3257130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DA5B858-5F4D-41DB-B2CF-F40966F40344}" type="slidenum">
              <a:rPr lang="en-GB"/>
              <a:pPr/>
              <a:t>20</a:t>
            </a:fld>
            <a:endParaRPr lang="en-GB"/>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t>When you hit the matrix molecules with the laser, then the energy is absorbed and as a result there is a small explosion. The explosion actually is an expansion of the matrix molecules at supersonic speed. At the time of the explosion there a chemical process is going on. The chemistry combined with the energy of the laser creates charged proteins and peptides. Due to the explosion that happens, the molecules will leave the solid state and will enter the gas phase. The molecules are then charged. When there is an electric field above the MALDI-plate they will be accelerated in the direction of the electric field. They will then enter the time of flight tube.</a:t>
            </a:r>
          </a:p>
          <a:p>
            <a:pPr eaLnBrk="1" hangingPunct="1"/>
            <a:endParaRPr lang="en-US" smtClean="0"/>
          </a:p>
          <a:p>
            <a:pPr eaLnBrk="1" hangingPunct="1"/>
            <a:endParaRPr lang="en-GB" smtClean="0"/>
          </a:p>
          <a:p>
            <a:pPr eaLnBrk="1" hangingPunct="1"/>
            <a:endParaRPr lang="en-GB" smtClean="0"/>
          </a:p>
        </p:txBody>
      </p:sp>
    </p:spTree>
    <p:extLst>
      <p:ext uri="{BB962C8B-B14F-4D97-AF65-F5344CB8AC3E}">
        <p14:creationId xmlns:p14="http://schemas.microsoft.com/office/powerpoint/2010/main" val="1690276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FB385EF-29B6-405C-983F-D74587389E54}" type="slidenum">
              <a:rPr lang="en-GB"/>
              <a:pPr/>
              <a:t>21</a:t>
            </a:fld>
            <a:endParaRPr lang="en-GB"/>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nl-NL" smtClean="0"/>
              <a:t>MALDI usually generates sinly charged ions. You will get either 1+ or 1- as a charge on a peptide or protein. When you add a proton to charge the peptide it is called positive model, when you extract a proton it is called negative mode. </a:t>
            </a:r>
          </a:p>
          <a:p>
            <a:pPr eaLnBrk="1" hangingPunct="1"/>
            <a:r>
              <a:rPr lang="nl-NL" smtClean="0"/>
              <a:t>Maldi is a very robust technique. It is more robust than electrospray ionsation, because with MALDI you can have salts or other components in your sample and it will still work. MALDI is much easier to use than electrospray ionisation mass spec. Electrospray is a very difficult technique, the instrument is expensive and delicate, so you need a lot of experience. MALDI is easy to use, everyone of you can analyse samples on a MALDI. And with MALDI you can do high throughput experiments.  How much protein do you need for a MALDI analysis. You need only about 10 pmol of protein, which you can add to the sample plate in about 10 microliter. So the amount of protein needed is quite low.</a:t>
            </a:r>
            <a:endParaRPr lang="en-GB" smtClean="0"/>
          </a:p>
        </p:txBody>
      </p:sp>
    </p:spTree>
    <p:extLst>
      <p:ext uri="{BB962C8B-B14F-4D97-AF65-F5344CB8AC3E}">
        <p14:creationId xmlns:p14="http://schemas.microsoft.com/office/powerpoint/2010/main" val="2752539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714068E-DE55-4E07-B3CB-83CD5BD66131}" type="slidenum">
              <a:rPr lang="en-GB"/>
              <a:pPr/>
              <a:t>23</a:t>
            </a:fld>
            <a:endParaRPr lang="en-GB"/>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nl-NL" smtClean="0"/>
              <a:t>Here you see the laser. The laser hits the sample plate and all molecules in the well, which you hit are vapourised and now they entering the TOF tube. The time it takes to hit the detector is a few nanoseconds. The ones that are quite heavy arrive later than the ones that are quite light. In principle, with MALDI, you have only one positive or negative charge, so you can determine the mass directly from the time. The sample plate is about the size of my hand. The number of wells on the sample plate is presently in the order of 400 wells. So you can have 400 samples on one maldi sample plate. You shoot at a specific position with a laser, the molecules are vapourized and then the enter the time of flight tube. In reality you do not measure as quickly as shown here in the animation. The size of the well is much larger than the spot hit by the laser. So you can hit the same well two times, 10 times or even 50 or 100 times. You can add up these spectra and thus increase the signal to noise ratio. So depending on what signal to noise ratio you want to have you shoot the well multiple times. When you do an experiment you have to calibrate the TOF tube, because it can change it length a little bit due to temperature changes. You can switch on a reflector in the TOF tube to extend the length of the tube. The molecules are then reflected to a second detector. The time of flight will then take longer and the longer the time of flight the better the separation of the molecules. </a:t>
            </a:r>
            <a:endParaRPr lang="en-GB" smtClean="0"/>
          </a:p>
        </p:txBody>
      </p:sp>
    </p:spTree>
    <p:extLst>
      <p:ext uri="{BB962C8B-B14F-4D97-AF65-F5344CB8AC3E}">
        <p14:creationId xmlns:p14="http://schemas.microsoft.com/office/powerpoint/2010/main" val="2533389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FEBF2FE-8F8F-4BC8-8633-108879BCCF7D}" type="slidenum">
              <a:rPr lang="en-GB"/>
              <a:pPr/>
              <a:t>24</a:t>
            </a:fld>
            <a:endParaRPr lang="en-GB"/>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nl-NL" smtClean="0"/>
              <a:t>Here we have a typical mass spectrum from a protein. The protein of about 500 amina aicds is digested by the protease trypsin. This results in a large amount of peptides. Each of these peptides gives a peak in the mass spectrum. </a:t>
            </a:r>
            <a:endParaRPr lang="en-GB" smtClean="0"/>
          </a:p>
        </p:txBody>
      </p:sp>
    </p:spTree>
    <p:extLst>
      <p:ext uri="{BB962C8B-B14F-4D97-AF65-F5344CB8AC3E}">
        <p14:creationId xmlns:p14="http://schemas.microsoft.com/office/powerpoint/2010/main" val="2176872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5E56CCD-108A-4B28-A43D-DBB7865A61FE}" type="slidenum">
              <a:rPr lang="en-GB"/>
              <a:pPr/>
              <a:t>25</a:t>
            </a:fld>
            <a:endParaRPr lang="en-GB"/>
          </a:p>
        </p:txBody>
      </p:sp>
      <p:sp>
        <p:nvSpPr>
          <p:cNvPr id="66563" name="Rectangle 2"/>
          <p:cNvSpPr>
            <a:spLocks noGrp="1" noRot="1" noChangeAspect="1" noChangeArrowheads="1" noTextEdit="1"/>
          </p:cNvSpPr>
          <p:nvPr>
            <p:ph type="sldImg"/>
          </p:nvPr>
        </p:nvSpPr>
        <p:spPr>
          <a:xfrm>
            <a:off x="1144588" y="685800"/>
            <a:ext cx="4572000" cy="3429000"/>
          </a:xfrm>
          <a:ln/>
        </p:spPr>
      </p:sp>
      <p:sp>
        <p:nvSpPr>
          <p:cNvPr id="66564" name="Rectangle 3"/>
          <p:cNvSpPr>
            <a:spLocks noGrp="1" noChangeArrowheads="1"/>
          </p:cNvSpPr>
          <p:nvPr>
            <p:ph type="body" idx="1"/>
          </p:nvPr>
        </p:nvSpPr>
        <p:spPr>
          <a:noFill/>
          <a:ln/>
        </p:spPr>
        <p:txBody>
          <a:bodyPr/>
          <a:lstStyle/>
          <a:p>
            <a:pPr eaLnBrk="1" hangingPunct="1"/>
            <a:r>
              <a:rPr lang="en-US" smtClean="0"/>
              <a:t>If you do some calculations you will see that time is important. The time it takes to hit the detector is related to the mass divided by the charge. The distance from the beginning to the end of the TOF tube is in principle always the same for each experiment. And the same is true for the voltage applied to the electric field. So both voltage and distance are set. </a:t>
            </a:r>
          </a:p>
          <a:p>
            <a:pPr eaLnBrk="1" hangingPunct="1"/>
            <a:r>
              <a:rPr lang="en-US" smtClean="0"/>
              <a:t>If you have two positive charges or two negative charges instead of only one, then it takes half the time it reach the detector, because it flies faster in the electric field. </a:t>
            </a:r>
          </a:p>
          <a:p>
            <a:pPr eaLnBrk="1" hangingPunct="1"/>
            <a:r>
              <a:rPr lang="en-US" smtClean="0"/>
              <a:t>The mass is the mass that you are interested in and the charge is one or two in MALDI, but usually one. So then you measure the time. So the time is directly related to the mass divided by the charge.    </a:t>
            </a:r>
          </a:p>
          <a:p>
            <a:pPr eaLnBrk="1" hangingPunct="1"/>
            <a:endParaRPr lang="en-US" smtClean="0"/>
          </a:p>
        </p:txBody>
      </p:sp>
    </p:spTree>
    <p:extLst>
      <p:ext uri="{BB962C8B-B14F-4D97-AF65-F5344CB8AC3E}">
        <p14:creationId xmlns:p14="http://schemas.microsoft.com/office/powerpoint/2010/main" val="114135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6D0145-E2E8-46F3-A1AA-D1FCE9E4A316}" type="slidenum">
              <a:rPr lang="en-GB"/>
              <a:pPr/>
              <a:t>2</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GB" smtClean="0">
                <a:ea typeface="Arial Unicode MS" pitchFamily="34" charset="-128"/>
                <a:cs typeface="Arial Unicode MS" pitchFamily="34" charset="-128"/>
              </a:rPr>
              <a:t>Besides doing biochemcial assays, determining the 3D structure of a protein, further insight into the function of a protein can be obtained by finding out to which proteins each protein can bind. </a:t>
            </a:r>
          </a:p>
        </p:txBody>
      </p:sp>
    </p:spTree>
    <p:extLst>
      <p:ext uri="{BB962C8B-B14F-4D97-AF65-F5344CB8AC3E}">
        <p14:creationId xmlns:p14="http://schemas.microsoft.com/office/powerpoint/2010/main" val="3103274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8A1C136-0E4A-4796-9CDA-A5C5F7F98EB8}" type="slidenum">
              <a:rPr lang="en-GB"/>
              <a:pPr/>
              <a:t>26</a:t>
            </a:fld>
            <a:endParaRPr lang="en-GB"/>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GB" dirty="0" smtClean="0"/>
              <a:t>As a result of MALDI MS you can obtain a spectrum like this. This is the spectrum we saw before. In this spectrum you can see that not all peaks have the same height. Some peaks are very high, which means that there was a lot of that peptide present in the sample. Some peaks are low, which means that there was not so much of that peptide present in the sample.</a:t>
            </a:r>
          </a:p>
          <a:p>
            <a:pPr eaLnBrk="1" hangingPunct="1"/>
            <a:r>
              <a:rPr lang="nl-NL" dirty="0" smtClean="0"/>
              <a:t>the </a:t>
            </a:r>
            <a:r>
              <a:rPr lang="nl-NL" dirty="0" err="1" smtClean="0"/>
              <a:t>larger</a:t>
            </a:r>
            <a:r>
              <a:rPr lang="nl-NL" dirty="0" smtClean="0"/>
              <a:t> the molecule, the more </a:t>
            </a:r>
            <a:r>
              <a:rPr lang="nl-NL" dirty="0" err="1" smtClean="0"/>
              <a:t>difficult</a:t>
            </a:r>
            <a:r>
              <a:rPr lang="nl-NL" dirty="0" smtClean="0"/>
              <a:t> to </a:t>
            </a:r>
            <a:r>
              <a:rPr lang="nl-NL" dirty="0" err="1" smtClean="0"/>
              <a:t>ionise</a:t>
            </a:r>
            <a:r>
              <a:rPr lang="nl-NL" dirty="0" smtClean="0"/>
              <a:t>, the </a:t>
            </a:r>
            <a:r>
              <a:rPr lang="nl-NL" dirty="0" err="1" smtClean="0"/>
              <a:t>lower</a:t>
            </a:r>
            <a:r>
              <a:rPr lang="nl-NL" dirty="0" smtClean="0"/>
              <a:t> the </a:t>
            </a:r>
            <a:r>
              <a:rPr lang="nl-NL" dirty="0" err="1" smtClean="0"/>
              <a:t>intensity</a:t>
            </a:r>
            <a:r>
              <a:rPr lang="nl-NL" dirty="0" smtClean="0"/>
              <a:t> of the </a:t>
            </a:r>
            <a:r>
              <a:rPr lang="nl-NL" dirty="0" err="1" smtClean="0"/>
              <a:t>peak</a:t>
            </a:r>
            <a:endParaRPr lang="nl-NL" dirty="0" smtClean="0"/>
          </a:p>
          <a:p>
            <a:pPr eaLnBrk="1" hangingPunct="1"/>
            <a:r>
              <a:rPr lang="nl-NL" dirty="0" smtClean="0"/>
              <a:t>In </a:t>
            </a:r>
            <a:r>
              <a:rPr lang="nl-NL" dirty="0" err="1" smtClean="0"/>
              <a:t>principle</a:t>
            </a:r>
            <a:r>
              <a:rPr lang="nl-NL" dirty="0" smtClean="0"/>
              <a:t> </a:t>
            </a:r>
            <a:r>
              <a:rPr lang="nl-NL" dirty="0" err="1" smtClean="0"/>
              <a:t>if</a:t>
            </a:r>
            <a:r>
              <a:rPr lang="nl-NL" dirty="0" smtClean="0"/>
              <a:t> the </a:t>
            </a:r>
            <a:r>
              <a:rPr lang="nl-NL" dirty="0" err="1" smtClean="0"/>
              <a:t>Mass</a:t>
            </a:r>
            <a:r>
              <a:rPr lang="nl-NL" dirty="0" smtClean="0"/>
              <a:t> </a:t>
            </a:r>
            <a:r>
              <a:rPr lang="nl-NL" dirty="0" err="1" smtClean="0"/>
              <a:t>Spec</a:t>
            </a:r>
            <a:r>
              <a:rPr lang="nl-NL" dirty="0" smtClean="0"/>
              <a:t> has high </a:t>
            </a:r>
            <a:r>
              <a:rPr lang="nl-NL" dirty="0" err="1" smtClean="0"/>
              <a:t>resolution</a:t>
            </a:r>
            <a:r>
              <a:rPr lang="nl-NL" dirty="0" smtClean="0"/>
              <a:t> </a:t>
            </a:r>
            <a:r>
              <a:rPr lang="nl-NL" dirty="0" err="1" smtClean="0"/>
              <a:t>you</a:t>
            </a:r>
            <a:r>
              <a:rPr lang="nl-NL" dirty="0" smtClean="0"/>
              <a:t> </a:t>
            </a:r>
            <a:r>
              <a:rPr lang="nl-NL" dirty="0" err="1" smtClean="0"/>
              <a:t>can</a:t>
            </a:r>
            <a:r>
              <a:rPr lang="nl-NL" dirty="0" smtClean="0"/>
              <a:t> </a:t>
            </a:r>
            <a:r>
              <a:rPr lang="nl-NL" dirty="0" err="1" smtClean="0"/>
              <a:t>measure</a:t>
            </a:r>
            <a:r>
              <a:rPr lang="nl-NL" dirty="0" smtClean="0"/>
              <a:t> </a:t>
            </a:r>
            <a:r>
              <a:rPr lang="nl-NL" dirty="0" err="1" smtClean="0"/>
              <a:t>proteins</a:t>
            </a:r>
            <a:r>
              <a:rPr lang="nl-NL" dirty="0" smtClean="0"/>
              <a:t> up to 200.000 – 300.000 Dalton. </a:t>
            </a:r>
            <a:r>
              <a:rPr lang="nl-NL" dirty="0" err="1" smtClean="0"/>
              <a:t>IgG</a:t>
            </a:r>
            <a:r>
              <a:rPr lang="nl-NL" dirty="0" smtClean="0"/>
              <a:t> is a </a:t>
            </a:r>
            <a:r>
              <a:rPr lang="nl-NL" dirty="0" err="1" smtClean="0"/>
              <a:t>protein</a:t>
            </a:r>
            <a:r>
              <a:rPr lang="nl-NL" dirty="0" smtClean="0"/>
              <a:t> of 140.000 Dalton </a:t>
            </a:r>
            <a:r>
              <a:rPr lang="nl-NL" dirty="0" err="1" smtClean="0"/>
              <a:t>can</a:t>
            </a:r>
            <a:r>
              <a:rPr lang="nl-NL" dirty="0" smtClean="0"/>
              <a:t> </a:t>
            </a:r>
            <a:r>
              <a:rPr lang="nl-NL" dirty="0" err="1" smtClean="0"/>
              <a:t>easily</a:t>
            </a:r>
            <a:r>
              <a:rPr lang="nl-NL" dirty="0" smtClean="0"/>
              <a:t> </a:t>
            </a:r>
            <a:r>
              <a:rPr lang="nl-NL" dirty="0" err="1" smtClean="0"/>
              <a:t>be</a:t>
            </a:r>
            <a:r>
              <a:rPr lang="nl-NL" dirty="0" smtClean="0"/>
              <a:t> </a:t>
            </a:r>
            <a:r>
              <a:rPr lang="nl-NL" dirty="0" err="1" smtClean="0"/>
              <a:t>oberserved</a:t>
            </a:r>
            <a:r>
              <a:rPr lang="nl-NL" dirty="0" smtClean="0"/>
              <a:t>. </a:t>
            </a:r>
            <a:r>
              <a:rPr lang="nl-NL" dirty="0" err="1" smtClean="0"/>
              <a:t>But</a:t>
            </a:r>
            <a:r>
              <a:rPr lang="nl-NL" dirty="0" smtClean="0"/>
              <a:t> even a molecule of </a:t>
            </a:r>
            <a:r>
              <a:rPr lang="nl-NL" dirty="0" err="1" smtClean="0"/>
              <a:t>about</a:t>
            </a:r>
            <a:r>
              <a:rPr lang="nl-NL" dirty="0" smtClean="0"/>
              <a:t> 100.000 Dalton </a:t>
            </a:r>
            <a:r>
              <a:rPr lang="nl-NL" dirty="0" err="1" smtClean="0"/>
              <a:t>can</a:t>
            </a:r>
            <a:r>
              <a:rPr lang="nl-NL" dirty="0" smtClean="0"/>
              <a:t> most </a:t>
            </a:r>
            <a:r>
              <a:rPr lang="nl-NL" dirty="0" err="1" smtClean="0"/>
              <a:t>times</a:t>
            </a:r>
            <a:r>
              <a:rPr lang="nl-NL" dirty="0" smtClean="0"/>
              <a:t> </a:t>
            </a:r>
            <a:r>
              <a:rPr lang="nl-NL" dirty="0" err="1" smtClean="0"/>
              <a:t>be</a:t>
            </a:r>
            <a:r>
              <a:rPr lang="nl-NL" dirty="0" smtClean="0"/>
              <a:t> </a:t>
            </a:r>
            <a:r>
              <a:rPr lang="nl-NL" dirty="0" err="1" smtClean="0"/>
              <a:t>easily</a:t>
            </a:r>
            <a:r>
              <a:rPr lang="nl-NL" dirty="0" smtClean="0"/>
              <a:t> </a:t>
            </a:r>
            <a:r>
              <a:rPr lang="nl-NL" dirty="0" err="1" smtClean="0"/>
              <a:t>observed</a:t>
            </a:r>
            <a:r>
              <a:rPr lang="nl-NL" dirty="0" smtClean="0"/>
              <a:t> </a:t>
            </a:r>
            <a:r>
              <a:rPr lang="nl-NL" dirty="0" err="1" smtClean="0"/>
              <a:t>using</a:t>
            </a:r>
            <a:r>
              <a:rPr lang="nl-NL" dirty="0" smtClean="0"/>
              <a:t> </a:t>
            </a:r>
            <a:r>
              <a:rPr lang="nl-NL" dirty="0" err="1" smtClean="0"/>
              <a:t>Mass</a:t>
            </a:r>
            <a:r>
              <a:rPr lang="nl-NL" dirty="0" smtClean="0"/>
              <a:t> </a:t>
            </a:r>
            <a:r>
              <a:rPr lang="nl-NL" dirty="0" err="1" smtClean="0"/>
              <a:t>Spec</a:t>
            </a:r>
            <a:r>
              <a:rPr lang="nl-NL" dirty="0" smtClean="0"/>
              <a:t>.  </a:t>
            </a:r>
            <a:r>
              <a:rPr lang="nl-NL" dirty="0" err="1" smtClean="0"/>
              <a:t>But</a:t>
            </a:r>
            <a:r>
              <a:rPr lang="nl-NL" dirty="0" smtClean="0"/>
              <a:t> the </a:t>
            </a:r>
            <a:r>
              <a:rPr lang="nl-NL" dirty="0" err="1" smtClean="0"/>
              <a:t>larger</a:t>
            </a:r>
            <a:r>
              <a:rPr lang="nl-NL" dirty="0" smtClean="0"/>
              <a:t> the </a:t>
            </a:r>
            <a:r>
              <a:rPr lang="nl-NL" dirty="0" err="1" smtClean="0"/>
              <a:t>protein</a:t>
            </a:r>
            <a:r>
              <a:rPr lang="nl-NL" dirty="0" smtClean="0"/>
              <a:t> the more </a:t>
            </a:r>
            <a:r>
              <a:rPr lang="nl-NL" dirty="0" err="1" smtClean="0"/>
              <a:t>difficult</a:t>
            </a:r>
            <a:r>
              <a:rPr lang="nl-NL" dirty="0" smtClean="0"/>
              <a:t> </a:t>
            </a:r>
            <a:r>
              <a:rPr lang="nl-NL" dirty="0" err="1" smtClean="0"/>
              <a:t>it</a:t>
            </a:r>
            <a:r>
              <a:rPr lang="nl-NL" dirty="0" smtClean="0"/>
              <a:t> is to </a:t>
            </a:r>
            <a:r>
              <a:rPr lang="nl-NL" dirty="0" err="1" smtClean="0"/>
              <a:t>observe</a:t>
            </a:r>
            <a:r>
              <a:rPr lang="nl-NL" dirty="0" smtClean="0"/>
              <a:t> the </a:t>
            </a:r>
            <a:r>
              <a:rPr lang="nl-NL" dirty="0" err="1" smtClean="0"/>
              <a:t>protein</a:t>
            </a:r>
            <a:r>
              <a:rPr lang="nl-NL" dirty="0" smtClean="0"/>
              <a:t>, </a:t>
            </a:r>
            <a:r>
              <a:rPr lang="nl-NL" dirty="0" err="1" smtClean="0"/>
              <a:t>because</a:t>
            </a:r>
            <a:r>
              <a:rPr lang="nl-NL" dirty="0" smtClean="0"/>
              <a:t> the </a:t>
            </a:r>
            <a:r>
              <a:rPr lang="nl-NL" dirty="0" err="1" smtClean="0"/>
              <a:t>peak</a:t>
            </a:r>
            <a:r>
              <a:rPr lang="nl-NL" dirty="0" smtClean="0"/>
              <a:t> is </a:t>
            </a:r>
            <a:r>
              <a:rPr lang="nl-NL" dirty="0" err="1" smtClean="0"/>
              <a:t>not</a:t>
            </a:r>
            <a:r>
              <a:rPr lang="nl-NL" dirty="0" smtClean="0"/>
              <a:t> </a:t>
            </a:r>
            <a:r>
              <a:rPr lang="nl-NL" dirty="0" err="1" smtClean="0"/>
              <a:t>so</a:t>
            </a:r>
            <a:r>
              <a:rPr lang="nl-NL" dirty="0" smtClean="0"/>
              <a:t> intense. </a:t>
            </a:r>
            <a:r>
              <a:rPr lang="nl-NL" dirty="0" err="1" smtClean="0"/>
              <a:t>So</a:t>
            </a:r>
            <a:r>
              <a:rPr lang="nl-NL" dirty="0" smtClean="0"/>
              <a:t> </a:t>
            </a:r>
            <a:r>
              <a:rPr lang="nl-NL" dirty="0" err="1" smtClean="0"/>
              <a:t>it</a:t>
            </a:r>
            <a:r>
              <a:rPr lang="nl-NL" dirty="0" smtClean="0"/>
              <a:t> is more </a:t>
            </a:r>
            <a:r>
              <a:rPr lang="nl-NL" dirty="0" err="1" smtClean="0"/>
              <a:t>difficult</a:t>
            </a:r>
            <a:r>
              <a:rPr lang="nl-NL" dirty="0" smtClean="0"/>
              <a:t> to </a:t>
            </a:r>
            <a:r>
              <a:rPr lang="nl-NL" dirty="0" err="1" smtClean="0"/>
              <a:t>observe</a:t>
            </a:r>
            <a:r>
              <a:rPr lang="nl-NL" dirty="0" smtClean="0"/>
              <a:t> </a:t>
            </a:r>
            <a:r>
              <a:rPr lang="nl-NL" dirty="0" err="1" smtClean="0"/>
              <a:t>large</a:t>
            </a:r>
            <a:r>
              <a:rPr lang="nl-NL" dirty="0" smtClean="0"/>
              <a:t> molecules. </a:t>
            </a:r>
            <a:r>
              <a:rPr lang="nl-NL" dirty="0" err="1" smtClean="0"/>
              <a:t>If</a:t>
            </a:r>
            <a:r>
              <a:rPr lang="nl-NL" dirty="0" smtClean="0"/>
              <a:t> </a:t>
            </a:r>
            <a:r>
              <a:rPr lang="nl-NL" dirty="0" err="1" smtClean="0"/>
              <a:t>you</a:t>
            </a:r>
            <a:r>
              <a:rPr lang="nl-NL" dirty="0" smtClean="0"/>
              <a:t> want to </a:t>
            </a:r>
            <a:r>
              <a:rPr lang="nl-NL" dirty="0" err="1" smtClean="0"/>
              <a:t>observe</a:t>
            </a:r>
            <a:r>
              <a:rPr lang="nl-NL" dirty="0" smtClean="0"/>
              <a:t> </a:t>
            </a:r>
            <a:r>
              <a:rPr lang="nl-NL" dirty="0" err="1" smtClean="0"/>
              <a:t>large</a:t>
            </a:r>
            <a:r>
              <a:rPr lang="nl-NL" dirty="0" smtClean="0"/>
              <a:t> molecules </a:t>
            </a:r>
            <a:r>
              <a:rPr lang="nl-NL" dirty="0" err="1" smtClean="0"/>
              <a:t>you</a:t>
            </a:r>
            <a:r>
              <a:rPr lang="nl-NL" dirty="0" smtClean="0"/>
              <a:t> </a:t>
            </a:r>
            <a:r>
              <a:rPr lang="nl-NL" dirty="0" err="1" smtClean="0"/>
              <a:t>need</a:t>
            </a:r>
            <a:r>
              <a:rPr lang="nl-NL" dirty="0" smtClean="0"/>
              <a:t> more </a:t>
            </a:r>
            <a:r>
              <a:rPr lang="nl-NL" dirty="0" err="1" smtClean="0"/>
              <a:t>protein</a:t>
            </a:r>
            <a:r>
              <a:rPr lang="nl-NL" dirty="0" smtClean="0"/>
              <a:t> </a:t>
            </a:r>
            <a:r>
              <a:rPr lang="nl-NL" dirty="0" err="1" smtClean="0"/>
              <a:t>than</a:t>
            </a:r>
            <a:r>
              <a:rPr lang="nl-NL" dirty="0" smtClean="0"/>
              <a:t> </a:t>
            </a:r>
            <a:r>
              <a:rPr lang="nl-NL" dirty="0" err="1" smtClean="0"/>
              <a:t>when</a:t>
            </a:r>
            <a:r>
              <a:rPr lang="nl-NL" dirty="0" smtClean="0"/>
              <a:t> </a:t>
            </a:r>
            <a:r>
              <a:rPr lang="nl-NL" dirty="0" err="1" smtClean="0"/>
              <a:t>you</a:t>
            </a:r>
            <a:r>
              <a:rPr lang="nl-NL" dirty="0" smtClean="0"/>
              <a:t> want to analyse </a:t>
            </a:r>
            <a:r>
              <a:rPr lang="nl-NL" dirty="0" err="1" smtClean="0"/>
              <a:t>small</a:t>
            </a:r>
            <a:r>
              <a:rPr lang="nl-NL" dirty="0" smtClean="0"/>
              <a:t> molecules/</a:t>
            </a:r>
            <a:r>
              <a:rPr lang="nl-NL" dirty="0" err="1" smtClean="0"/>
              <a:t>peptides</a:t>
            </a:r>
            <a:r>
              <a:rPr lang="nl-NL" dirty="0" smtClean="0"/>
              <a:t>. </a:t>
            </a:r>
            <a:r>
              <a:rPr lang="nl-NL" dirty="0" err="1" smtClean="0"/>
              <a:t>Compared</a:t>
            </a:r>
            <a:r>
              <a:rPr lang="nl-NL" dirty="0" smtClean="0"/>
              <a:t> to the 2D-gels </a:t>
            </a:r>
            <a:r>
              <a:rPr lang="nl-NL" dirty="0" err="1" smtClean="0"/>
              <a:t>this</a:t>
            </a:r>
            <a:r>
              <a:rPr lang="nl-NL" dirty="0" smtClean="0"/>
              <a:t> </a:t>
            </a:r>
            <a:r>
              <a:rPr lang="nl-NL" dirty="0" err="1" smtClean="0"/>
              <a:t>technique</a:t>
            </a:r>
            <a:r>
              <a:rPr lang="nl-NL" dirty="0" smtClean="0"/>
              <a:t> is </a:t>
            </a:r>
            <a:r>
              <a:rPr lang="nl-NL" dirty="0" err="1" smtClean="0"/>
              <a:t>thus</a:t>
            </a:r>
            <a:r>
              <a:rPr lang="nl-NL" dirty="0" smtClean="0"/>
              <a:t> </a:t>
            </a:r>
            <a:r>
              <a:rPr lang="nl-NL" dirty="0" err="1" smtClean="0"/>
              <a:t>much</a:t>
            </a:r>
            <a:r>
              <a:rPr lang="nl-NL" dirty="0" smtClean="0"/>
              <a:t>, </a:t>
            </a:r>
            <a:r>
              <a:rPr lang="nl-NL" dirty="0" err="1" smtClean="0"/>
              <a:t>much</a:t>
            </a:r>
            <a:r>
              <a:rPr lang="nl-NL" dirty="0" smtClean="0"/>
              <a:t> more sensitive and accurate. </a:t>
            </a:r>
            <a:r>
              <a:rPr lang="nl-NL" dirty="0" err="1" smtClean="0"/>
              <a:t>With</a:t>
            </a:r>
            <a:r>
              <a:rPr lang="nl-NL" dirty="0" smtClean="0"/>
              <a:t> MS, </a:t>
            </a:r>
            <a:r>
              <a:rPr lang="nl-NL" dirty="0" err="1" smtClean="0"/>
              <a:t>when</a:t>
            </a:r>
            <a:r>
              <a:rPr lang="nl-NL" dirty="0" smtClean="0"/>
              <a:t> </a:t>
            </a:r>
            <a:r>
              <a:rPr lang="nl-NL" dirty="0" err="1" smtClean="0"/>
              <a:t>you</a:t>
            </a:r>
            <a:r>
              <a:rPr lang="nl-NL" dirty="0" smtClean="0"/>
              <a:t> have a </a:t>
            </a:r>
            <a:r>
              <a:rPr lang="nl-NL" dirty="0" err="1" smtClean="0"/>
              <a:t>good</a:t>
            </a:r>
            <a:r>
              <a:rPr lang="nl-NL" dirty="0" smtClean="0"/>
              <a:t> instrument, </a:t>
            </a:r>
            <a:r>
              <a:rPr lang="nl-NL" dirty="0" err="1" smtClean="0"/>
              <a:t>it</a:t>
            </a:r>
            <a:r>
              <a:rPr lang="nl-NL" dirty="0" smtClean="0"/>
              <a:t> is even </a:t>
            </a:r>
            <a:r>
              <a:rPr lang="nl-NL" dirty="0" err="1" smtClean="0"/>
              <a:t>possible</a:t>
            </a:r>
            <a:r>
              <a:rPr lang="nl-NL" dirty="0" smtClean="0"/>
              <a:t> to </a:t>
            </a:r>
            <a:r>
              <a:rPr lang="nl-NL" dirty="0" err="1" smtClean="0"/>
              <a:t>discriminate</a:t>
            </a:r>
            <a:r>
              <a:rPr lang="nl-NL" dirty="0" smtClean="0"/>
              <a:t> </a:t>
            </a:r>
            <a:r>
              <a:rPr lang="nl-NL" dirty="0" err="1" smtClean="0"/>
              <a:t>whether</a:t>
            </a:r>
            <a:r>
              <a:rPr lang="nl-NL" dirty="0" smtClean="0"/>
              <a:t> the </a:t>
            </a:r>
            <a:r>
              <a:rPr lang="nl-NL" dirty="0" err="1" smtClean="0"/>
              <a:t>proteins</a:t>
            </a:r>
            <a:r>
              <a:rPr lang="nl-NL" dirty="0" smtClean="0"/>
              <a:t> of 50-60.000 Dalton </a:t>
            </a:r>
            <a:r>
              <a:rPr lang="nl-NL" dirty="0" err="1" smtClean="0"/>
              <a:t>contain</a:t>
            </a:r>
            <a:r>
              <a:rPr lang="nl-NL" dirty="0" smtClean="0"/>
              <a:t> a </a:t>
            </a:r>
            <a:r>
              <a:rPr lang="nl-NL" dirty="0" err="1" smtClean="0"/>
              <a:t>phosphate</a:t>
            </a:r>
            <a:r>
              <a:rPr lang="nl-NL" dirty="0" smtClean="0"/>
              <a:t> </a:t>
            </a:r>
            <a:r>
              <a:rPr lang="nl-NL" dirty="0" err="1" smtClean="0"/>
              <a:t>group</a:t>
            </a:r>
            <a:r>
              <a:rPr lang="nl-NL" dirty="0" smtClean="0"/>
              <a:t>, </a:t>
            </a:r>
            <a:r>
              <a:rPr lang="nl-NL" dirty="0" err="1" smtClean="0"/>
              <a:t>which</a:t>
            </a:r>
            <a:r>
              <a:rPr lang="nl-NL" dirty="0" smtClean="0"/>
              <a:t> is 80 Dalton.   </a:t>
            </a:r>
            <a:endParaRPr lang="en-GB" dirty="0" smtClean="0"/>
          </a:p>
          <a:p>
            <a:pPr eaLnBrk="1" hangingPunct="1"/>
            <a:endParaRPr lang="en-GB" dirty="0" smtClean="0"/>
          </a:p>
        </p:txBody>
      </p:sp>
    </p:spTree>
    <p:extLst>
      <p:ext uri="{BB962C8B-B14F-4D97-AF65-F5344CB8AC3E}">
        <p14:creationId xmlns:p14="http://schemas.microsoft.com/office/powerpoint/2010/main" val="1221056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507712D-E3C2-4B1C-8A80-4CDE50A1B0E3}" type="slidenum">
              <a:rPr lang="en-GB"/>
              <a:pPr/>
              <a:t>27</a:t>
            </a:fld>
            <a:endParaRPr lang="en-GB"/>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GB" smtClean="0"/>
              <a:t>There are a few things about MS that are important and that you should remember. What is important in mass spectrometry is to have a good resolution. The better the resolution, the narrower the peaks will be. When peaks are narrow you can more easily see the difference between two peaks. The difference between the various mass spectrometers is often related to the resolution. The higher the resolution, the more expensive the instrument will be. Now be careful resolution is not always defined the same. </a:t>
            </a:r>
          </a:p>
          <a:p>
            <a:pPr eaLnBrk="1" hangingPunct="1"/>
            <a:endParaRPr lang="en-GB" smtClean="0"/>
          </a:p>
        </p:txBody>
      </p:sp>
    </p:spTree>
    <p:extLst>
      <p:ext uri="{BB962C8B-B14F-4D97-AF65-F5344CB8AC3E}">
        <p14:creationId xmlns:p14="http://schemas.microsoft.com/office/powerpoint/2010/main" val="557566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9E5C1A-8F9A-4C9C-93C6-70BC17E35816}" type="slidenum">
              <a:rPr lang="en-GB"/>
              <a:pPr/>
              <a:t>28</a:t>
            </a:fld>
            <a:endParaRPr lang="en-GB"/>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GB" smtClean="0"/>
              <a:t>Resolution can be defined at a 50% valley of at a 10% valley. So what does this mean. The valley is the space between two peaks. With a 10% valley, the peaks overlap at 10% from their maximum. With a 50% valley the peaks overlap at 50% of their maximum. Now resolution is defined as the difference between two masses that can still be separated divided by the mass of the observed mass.</a:t>
            </a:r>
          </a:p>
          <a:p>
            <a:pPr eaLnBrk="1" hangingPunct="1"/>
            <a:r>
              <a:rPr lang="en-GB" smtClean="0"/>
              <a:t>For example, you have a TOF instrument, when looking at the 50% valley, it can still separate 2 peaks one of 200.0 Dalton and the other of 200.1 Dalton. The resolution will then be 0.1 divided by 200 = 0.0005  </a:t>
            </a:r>
          </a:p>
          <a:p>
            <a:pPr eaLnBrk="1" hangingPunct="1"/>
            <a:r>
              <a:rPr lang="en-GB" smtClean="0"/>
              <a:t>Now resolution for other instruments can be defined at a 10% valley. When you look at different instrument qualifications, you should be careful how resolution is defined some define it at the 50% valley and others at the 10% valley. Of course at the 50% level you will obtain a higher level of resolution number than when you define it at the 10% level. So what does resolution imply. </a:t>
            </a:r>
          </a:p>
        </p:txBody>
      </p:sp>
    </p:spTree>
    <p:extLst>
      <p:ext uri="{BB962C8B-B14F-4D97-AF65-F5344CB8AC3E}">
        <p14:creationId xmlns:p14="http://schemas.microsoft.com/office/powerpoint/2010/main" val="2767395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8A10C71-418C-4CF2-B09B-D68FAE8819B3}" type="slidenum">
              <a:rPr lang="en-GB"/>
              <a:pPr/>
              <a:t>29</a:t>
            </a:fld>
            <a:endParaRPr lang="en-GB"/>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GB" smtClean="0"/>
              <a:t>Here is a nice example. When you have a molecule, glucagon, and you have a bad resolution, here in blue, then you cannot observe the different peaks in the molecule. Why you have all these different peaks I will tell you in a minute. When you have a very good resolution, here in black, you can observe all the different peaks of the glucagon molecule easily. So depending on the quality of your instrument, you either observe 8 peaks or you observe 1. It is clear that when you observe 8 peaks there is much more information available to you than when you would have only one peak. So the TOF instruments that were available upto 10 years ago often had resolutions like the red or the bleu. This was quite OK for organic chemistry application, but when you wanted to have a higher resolution you needed a magnetic sector instrument, but these were very expensive and they were difficult to handle. </a:t>
            </a:r>
          </a:p>
          <a:p>
            <a:pPr eaLnBrk="1" hangingPunct="1"/>
            <a:r>
              <a:rPr lang="en-GB" smtClean="0"/>
              <a:t>With the invention of electrospray ionisation in the middle of the nineties, it was also possible to analyse proteins</a:t>
            </a:r>
            <a:r>
              <a:rPr lang="nl-NL" smtClean="0"/>
              <a:t> and do proteomics</a:t>
            </a:r>
            <a:r>
              <a:rPr lang="en-GB" smtClean="0"/>
              <a:t>. That was when the booming business started for the companies that made mass spec instruments. With the help of researchers they started to develop instruments that could reach a much higher resolution. So at the moment we have instruments that have resolutions like the black or the green.</a:t>
            </a:r>
          </a:p>
          <a:p>
            <a:pPr eaLnBrk="1" hangingPunct="1"/>
            <a:r>
              <a:rPr lang="en-GB" smtClean="0"/>
              <a:t>3000 = ion trap, 10.000 = TOF, 30.000-500.000 = FT-MS.</a:t>
            </a:r>
          </a:p>
        </p:txBody>
      </p:sp>
    </p:spTree>
    <p:extLst>
      <p:ext uri="{BB962C8B-B14F-4D97-AF65-F5344CB8AC3E}">
        <p14:creationId xmlns:p14="http://schemas.microsoft.com/office/powerpoint/2010/main" val="1183303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9553820-9001-471C-86A6-93BA8556925C}" type="slidenum">
              <a:rPr lang="en-GB"/>
              <a:pPr/>
              <a:t>30</a:t>
            </a:fld>
            <a:endParaRPr lang="en-GB"/>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GB" smtClean="0"/>
              <a:t>So this is what we now can easily obtain. Here is a peptide, a peptide with nine amino acids. When you look at the mass spectrum you observe more than one peak. Why do we observe more than one peak?</a:t>
            </a:r>
          </a:p>
          <a:p>
            <a:pPr eaLnBrk="1" hangingPunct="1"/>
            <a:r>
              <a:rPr lang="en-GB" smtClean="0"/>
              <a:t>This is because in nature there exist isotopes. What is the most abundant isotope in nature among biological molecules or said in another way: which atom has the highest percentage of different isotopes in biological molecules. Carbon. Carbon-12 is almost 99 percent Carbon-13 is 1.1 percent. You can do a statistical calculation for our peptide of 9 amino acids. This peptide contains a certain amount of carbons, so in your sample there will be molecules present that contain one or more carbon-13 atoms. Besides carbon-13 there is also Nitrogen-15. 99.6 percent of the nitrogen atoms will be Nitrogen-14. Almost 0.4 percent of the nitrogen atoms will be Nitrogen-15. So this should also be taken into account. There are also other isotopes, but to this we will come back a little later.  </a:t>
            </a:r>
          </a:p>
          <a:p>
            <a:pPr eaLnBrk="1" hangingPunct="1"/>
            <a:r>
              <a:rPr lang="en-GB" smtClean="0"/>
              <a:t>So we have a is</a:t>
            </a:r>
            <a:r>
              <a:rPr lang="nl-NL" smtClean="0"/>
              <a:t>o</a:t>
            </a:r>
            <a:r>
              <a:rPr lang="en-GB" smtClean="0"/>
              <a:t>topic distribution. The first peak in the mass spectrum is called the mono-isotopic peak, because it only contains carbon-12 and nitrogen-14. The next peak is one Dalton larger, because it contains either a carbon-13 or a nitrogen-15 atom. The third peaks is two Daltons larger than the first peak, because it contains two carbon-13 or nitrogen-15 atoms, and so on. </a:t>
            </a:r>
          </a:p>
          <a:p>
            <a:pPr eaLnBrk="1" hangingPunct="1"/>
            <a:r>
              <a:rPr lang="en-GB" smtClean="0"/>
              <a:t>When you don’t have a good resolution, you will not obtain these peaks but you will get only 1 broad peak. The only thing you can then do is to determine the average mass. The average mass is less accurate then the mono-isotopic mass and I will show you why. So let’s get up in molecular mass.</a:t>
            </a:r>
          </a:p>
          <a:p>
            <a:pPr eaLnBrk="1" hangingPunct="1"/>
            <a:endParaRPr lang="en-GB" smtClean="0"/>
          </a:p>
          <a:p>
            <a:pPr eaLnBrk="1" hangingPunct="1"/>
            <a:endParaRPr lang="en-GB" smtClean="0"/>
          </a:p>
        </p:txBody>
      </p:sp>
    </p:spTree>
    <p:extLst>
      <p:ext uri="{BB962C8B-B14F-4D97-AF65-F5344CB8AC3E}">
        <p14:creationId xmlns:p14="http://schemas.microsoft.com/office/powerpoint/2010/main" val="311870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D235010-100C-4FD6-B4F9-6B72998281C9}" type="slidenum">
              <a:rPr lang="en-GB"/>
              <a:pPr/>
              <a:t>31</a:t>
            </a:fld>
            <a:endParaRPr lang="en-GB"/>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GB" smtClean="0"/>
              <a:t>Here we have insulin. Insulin is a protein peptide of about 50 amino acids. Of course when you have more atoms there is a higher chance of having higher isotopes and you will have a larger isotopic distribution. You can see that the peak on the left is now smaller in intensity than the other peaks, because the chance that the molecule did not contain any higher isotopes is small. Still if you can observe this mono</a:t>
            </a:r>
            <a:r>
              <a:rPr lang="nl-NL" smtClean="0"/>
              <a:t>-</a:t>
            </a:r>
            <a:r>
              <a:rPr lang="en-GB" smtClean="0"/>
              <a:t>isotopic peak it is very useful, because this mass you can measure with very high precision if you have a good instrument. If you are able to very precisely measure the mono-isotopic mass it is much more easy to identify your protein based on the peptide composition. We will come back to this in the exercises. </a:t>
            </a:r>
          </a:p>
          <a:p>
            <a:pPr eaLnBrk="1" hangingPunct="1"/>
            <a:endParaRPr lang="en-GB" smtClean="0"/>
          </a:p>
        </p:txBody>
      </p:sp>
    </p:spTree>
    <p:extLst>
      <p:ext uri="{BB962C8B-B14F-4D97-AF65-F5344CB8AC3E}">
        <p14:creationId xmlns:p14="http://schemas.microsoft.com/office/powerpoint/2010/main" val="1976379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06ECB7D-931C-43C1-9829-753D275B5D26}" type="slidenum">
              <a:rPr lang="en-GB"/>
              <a:pPr/>
              <a:t>32</a:t>
            </a:fld>
            <a:endParaRPr lang="en-GB"/>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GB" smtClean="0"/>
              <a:t>Here is bovine serum albumin. It is about 600 amino acids. The mono-isotopic mass you will not see in the mass spectrum, because BSA contains so many cabons and nitrogens. So the chance that a molecule contains only carbon-12 and nitrogen-15 is almost zero. So you cannot see the mono-isotopic mass, what you can see if you have a good instrument like this one is a isotopic distribution from which you can calculate the average mass. Of course the average mass is never as accurate as the mono-isotopic mass.</a:t>
            </a:r>
          </a:p>
          <a:p>
            <a:pPr eaLnBrk="1" hangingPunct="1"/>
            <a:r>
              <a:rPr lang="en-GB" smtClean="0"/>
              <a:t>I will come back to proteins, but first a short intermezzo.</a:t>
            </a:r>
          </a:p>
        </p:txBody>
      </p:sp>
    </p:spTree>
    <p:extLst>
      <p:ext uri="{BB962C8B-B14F-4D97-AF65-F5344CB8AC3E}">
        <p14:creationId xmlns:p14="http://schemas.microsoft.com/office/powerpoint/2010/main" val="472765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255EE32-A386-4AA8-8DD2-2C2B9FE3B163}" type="slidenum">
              <a:rPr lang="en-GB"/>
              <a:pPr/>
              <a:t>33</a:t>
            </a:fld>
            <a:endParaRPr lang="en-GB"/>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nl-NL" smtClean="0"/>
              <a:t>First question: is the isotopic ratio of biological molecules always the same? </a:t>
            </a:r>
          </a:p>
          <a:p>
            <a:pPr eaLnBrk="1" hangingPunct="1"/>
            <a:r>
              <a:rPr lang="nl-NL" smtClean="0"/>
              <a:t>The second question is a little bit more strict. So take a certain organism, for example an oak tree and isolate a certain protein from that organism, for example a kinase. Is the isotopic distribution for this protein always the same.</a:t>
            </a:r>
            <a:endParaRPr lang="en-GB" smtClean="0"/>
          </a:p>
          <a:p>
            <a:pPr eaLnBrk="1" hangingPunct="1"/>
            <a:endParaRPr lang="en-GB" smtClean="0"/>
          </a:p>
        </p:txBody>
      </p:sp>
    </p:spTree>
    <p:extLst>
      <p:ext uri="{BB962C8B-B14F-4D97-AF65-F5344CB8AC3E}">
        <p14:creationId xmlns:p14="http://schemas.microsoft.com/office/powerpoint/2010/main" val="3859037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56910C9-61D7-4819-B18B-CEA744DBFD92}" type="slidenum">
              <a:rPr lang="en-GB"/>
              <a:pPr/>
              <a:t>34</a:t>
            </a:fld>
            <a:endParaRPr lang="en-GB"/>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6477000" cy="4114800"/>
          </a:xfrm>
          <a:noFill/>
          <a:ln/>
        </p:spPr>
        <p:txBody>
          <a:bodyPr/>
          <a:lstStyle/>
          <a:p>
            <a:pPr eaLnBrk="1" hangingPunct="1"/>
            <a:r>
              <a:rPr lang="en-US" dirty="0" smtClean="0"/>
              <a:t>In 2007 the US Coast Guard fished 40.000 kg of cocaine out of the Pacific.</a:t>
            </a:r>
          </a:p>
          <a:p>
            <a:pPr eaLnBrk="1" hangingPunct="1"/>
            <a:endParaRPr lang="en-US" dirty="0" smtClean="0"/>
          </a:p>
        </p:txBody>
      </p:sp>
    </p:spTree>
    <p:extLst>
      <p:ext uri="{BB962C8B-B14F-4D97-AF65-F5344CB8AC3E}">
        <p14:creationId xmlns:p14="http://schemas.microsoft.com/office/powerpoint/2010/main" val="3957162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1D5BDCC-5181-45BB-BF66-E96C4C9A1542}" type="slidenum">
              <a:rPr lang="en-GB"/>
              <a:pPr/>
              <a:t>35</a:t>
            </a:fld>
            <a:endParaRPr lang="en-GB"/>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nl-NL" smtClean="0"/>
              <a:t>In South America there are 5 places where they produce cocaine. Because south america is quite large, in each of these regions there is a different climate.</a:t>
            </a:r>
            <a:endParaRPr lang="en-GB" smtClean="0"/>
          </a:p>
        </p:txBody>
      </p:sp>
    </p:spTree>
    <p:extLst>
      <p:ext uri="{BB962C8B-B14F-4D97-AF65-F5344CB8AC3E}">
        <p14:creationId xmlns:p14="http://schemas.microsoft.com/office/powerpoint/2010/main" val="304407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E0855C0-5827-49F7-80CD-8CBB51DD3581}" type="slidenum">
              <a:rPr lang="en-GB"/>
              <a:pPr/>
              <a:t>6</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GB" smtClean="0">
                <a:ea typeface="Arial Unicode MS" pitchFamily="34" charset="-128"/>
                <a:cs typeface="Arial Unicode MS" pitchFamily="34" charset="-128"/>
              </a:rPr>
              <a:t>Besides doing biochemcial assays, determining the 3D structure of a protein, further insight into the function of a protein can be obtained by finding out to which proteins each protein can bind. </a:t>
            </a:r>
          </a:p>
        </p:txBody>
      </p:sp>
    </p:spTree>
    <p:extLst>
      <p:ext uri="{BB962C8B-B14F-4D97-AF65-F5344CB8AC3E}">
        <p14:creationId xmlns:p14="http://schemas.microsoft.com/office/powerpoint/2010/main" val="3997101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78F18FD-D80F-4D1F-8538-D9A5663111F9}" type="slidenum">
              <a:rPr lang="en-GB"/>
              <a:pPr/>
              <a:t>36</a:t>
            </a:fld>
            <a:endParaRPr lang="en-GB"/>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nl-NL" smtClean="0"/>
              <a:t>Here is cocaine. Now what turns out is that depending on the location in South America the cocaine molecule has a different isotopic distribution. For example you look at the Nitrogen molecule. The plant takes this molecule from the soil. Because of the climate changes the nitrogen isotopes present in nature have a slightly different ratio when comparing one region with another region. </a:t>
            </a:r>
          </a:p>
          <a:p>
            <a:pPr eaLnBrk="1" hangingPunct="1"/>
            <a:r>
              <a:rPr lang="nl-NL" smtClean="0"/>
              <a:t>This is also the case in the Netherlands. When you go from Germany to the North Sea, the closer you will get to the North Sea the more Deuterium (heavy hydrogen) there is present in the water. Deuterium was not included in the cocaine analysis, but it could be included.  </a:t>
            </a:r>
          </a:p>
        </p:txBody>
      </p:sp>
    </p:spTree>
    <p:extLst>
      <p:ext uri="{BB962C8B-B14F-4D97-AF65-F5344CB8AC3E}">
        <p14:creationId xmlns:p14="http://schemas.microsoft.com/office/powerpoint/2010/main" val="598510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AB8E91E-09B7-44BD-B3BC-4ED732DF8061}" type="slidenum">
              <a:rPr lang="en-GB"/>
              <a:pPr/>
              <a:t>37</a:t>
            </a:fld>
            <a:endParaRPr lang="en-GB"/>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nl-NL" smtClean="0"/>
              <a:t>When you very precisely measure the weight of the cocaine molecule and analyse in detail the different isotopes in the cocaine molecule you can determine from its isotopic distribution from which region in south america the cocaine is coming from.  You can see that in Putumayo-Caqueta, a region in columbia, there are even two cocaine producing regions.</a:t>
            </a:r>
          </a:p>
          <a:p>
            <a:pPr eaLnBrk="1" hangingPunct="1"/>
            <a:r>
              <a:rPr lang="nl-NL" smtClean="0"/>
              <a:t>So the isotopic distribution is not the same for a certain molecule from a particular organism. It depends on the where it was growing. It is not really proteomics, but these kind of analyses will come more and more in future to help us to answer our biological questions or for forensic research. </a:t>
            </a:r>
            <a:endParaRPr lang="en-GB" smtClean="0"/>
          </a:p>
        </p:txBody>
      </p:sp>
    </p:spTree>
    <p:extLst>
      <p:ext uri="{BB962C8B-B14F-4D97-AF65-F5344CB8AC3E}">
        <p14:creationId xmlns:p14="http://schemas.microsoft.com/office/powerpoint/2010/main" val="4283187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EBBF5BC9-D76B-4944-AABE-499B1BEEB654}" type="slidenum">
              <a:rPr lang="en-GB"/>
              <a:pPr/>
              <a:t>38</a:t>
            </a:fld>
            <a:endParaRPr lang="en-GB"/>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GB" smtClean="0"/>
              <a:t>Now back to proteins.</a:t>
            </a:r>
          </a:p>
          <a:p>
            <a:pPr eaLnBrk="1" hangingPunct="1"/>
            <a:r>
              <a:rPr lang="en-GB" smtClean="0"/>
              <a:t>We saw that for peptide mass mapping you first cleave your protein into peptides. The masses of these peptides are then measured by MS and these masses you can use to identify the protein that was being analysed. But MS measured the Mass over charge ratio. What are now the masses of the peptides</a:t>
            </a:r>
          </a:p>
        </p:txBody>
      </p:sp>
    </p:spTree>
    <p:extLst>
      <p:ext uri="{BB962C8B-B14F-4D97-AF65-F5344CB8AC3E}">
        <p14:creationId xmlns:p14="http://schemas.microsoft.com/office/powerpoint/2010/main" val="629495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3DF6BF4-5ACF-4FB1-89A5-9779BCB4FC0D}" type="slidenum">
              <a:rPr lang="en-GB"/>
              <a:pPr/>
              <a:t>39</a:t>
            </a:fld>
            <a:endParaRPr lang="en-GB"/>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nl-NL" smtClean="0"/>
              <a:t>When you have a good instrumentation that gives you a good resultion you can for each peptide see the isotopic distribution. For smaller peptides, you see the mono-isotopic mass as the largest peak. At the right is a larger peptide. There the mono-isotopic mass peak is not the largest peak. </a:t>
            </a:r>
          </a:p>
          <a:p>
            <a:pPr eaLnBrk="1" hangingPunct="1"/>
            <a:r>
              <a:rPr lang="nl-NL" smtClean="0"/>
              <a:t>Keep this in mind, because I am going to show you some formulas</a:t>
            </a:r>
            <a:endParaRPr lang="en-GB" smtClean="0"/>
          </a:p>
        </p:txBody>
      </p:sp>
    </p:spTree>
    <p:extLst>
      <p:ext uri="{BB962C8B-B14F-4D97-AF65-F5344CB8AC3E}">
        <p14:creationId xmlns:p14="http://schemas.microsoft.com/office/powerpoint/2010/main" val="2390189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691BFFD-10CF-403F-B6B4-9CD34D4522FF}" type="slidenum">
              <a:rPr lang="en-GB"/>
              <a:pPr/>
              <a:t>40</a:t>
            </a:fld>
            <a:endParaRPr lang="en-GB"/>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GB" smtClean="0"/>
              <a:t>Remember that if you have a good resolution, you can see the isotopic distribution of each peptide. If you have C13 instead of C12, there is one extra Hydrogen. Hydrogen is roughly 1 Da, so the distance between the two peaks will be 1 Da. But this is only true if the charge of the peptide is 1. If the charge of the peptide is 2 or 4. The mass of the peptide will be divided by 2 or 4. As a result the distance between the isotopic peaks will also get smaller, because 1 dived by 2 is 0.5 and 1 divided by 4 is 0.25. So if you peptide has a charge of 4, the distance between the isotopic peaks will be 0.25 instead of 1. If your mass spec has a good resolution you can immediately see what the charge of your peptide was and very easily determine its mass.</a:t>
            </a:r>
          </a:p>
        </p:txBody>
      </p:sp>
    </p:spTree>
    <p:extLst>
      <p:ext uri="{BB962C8B-B14F-4D97-AF65-F5344CB8AC3E}">
        <p14:creationId xmlns:p14="http://schemas.microsoft.com/office/powerpoint/2010/main" val="497853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E6A8ADD-00C9-42B6-8DE0-8090BA858AD8}" type="slidenum">
              <a:rPr lang="en-GB"/>
              <a:pPr/>
              <a:t>41</a:t>
            </a:fld>
            <a:endParaRPr lang="en-GB"/>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GB" dirty="0" smtClean="0"/>
              <a:t>So we started with cleaving our protein into peptides. Then did MS analysis on these peptides. We obtained a spectrum and based on the isotopic distribution we could determine the masses of the peptides. In order to identify the protein we can compare these masses with peptide masses in selected databases.</a:t>
            </a:r>
          </a:p>
        </p:txBody>
      </p:sp>
    </p:spTree>
    <p:extLst>
      <p:ext uri="{BB962C8B-B14F-4D97-AF65-F5344CB8AC3E}">
        <p14:creationId xmlns:p14="http://schemas.microsoft.com/office/powerpoint/2010/main" val="3007744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40117B2-419B-4199-8BE4-06AA98751950}" type="slidenum">
              <a:rPr lang="en-GB"/>
              <a:pPr/>
              <a:t>42</a:t>
            </a:fld>
            <a:endParaRPr lang="en-GB"/>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GB" smtClean="0"/>
              <a:t>The peptide masses with which we compare our masses are obtained by in silico cleavage proteins in the database with trypin.</a:t>
            </a:r>
          </a:p>
        </p:txBody>
      </p:sp>
    </p:spTree>
    <p:extLst>
      <p:ext uri="{BB962C8B-B14F-4D97-AF65-F5344CB8AC3E}">
        <p14:creationId xmlns:p14="http://schemas.microsoft.com/office/powerpoint/2010/main" val="363049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D9B3579-DACA-407F-94AB-BBE6C4F4D204}" type="slidenum">
              <a:rPr lang="en-GB"/>
              <a:pPr/>
              <a:t>43</a:t>
            </a:fld>
            <a:endParaRPr lang="en-GB"/>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GB" smtClean="0"/>
              <a:t>If you have a large database, which is nowadays almost always the case. There probably will be more than one possible candidate for our protein. In order to determine which is the protein we were actually analysing you can rank the possibilities. Ranking takes place based on the amount of peptides that could be mapped on the protein. If there are still many possibilities that all map several peptides, it is possible to reduce the search space. In other words, make the database smaller. This you can do by adding information about the protein into your search. For example, from which organism is it coming. What is its approximate mass. </a:t>
            </a:r>
          </a:p>
          <a:p>
            <a:pPr eaLnBrk="1" hangingPunct="1"/>
            <a:r>
              <a:rPr lang="en-GB" smtClean="0"/>
              <a:t>Now it is time to try these things for your self.</a:t>
            </a:r>
          </a:p>
        </p:txBody>
      </p:sp>
    </p:spTree>
    <p:extLst>
      <p:ext uri="{BB962C8B-B14F-4D97-AF65-F5344CB8AC3E}">
        <p14:creationId xmlns:p14="http://schemas.microsoft.com/office/powerpoint/2010/main" val="6535535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a:defRPr/>
            </a:pPr>
            <a:fld id="{38FE4BAA-8FE9-4943-B1C2-88A919FCD075}" type="slidenum">
              <a:rPr lang="en-GB" smtClean="0"/>
              <a:pPr>
                <a:defRPr/>
              </a:pPr>
              <a:t>48</a:t>
            </a:fld>
            <a:endParaRPr lang="en-GB"/>
          </a:p>
        </p:txBody>
      </p:sp>
    </p:spTree>
    <p:extLst>
      <p:ext uri="{BB962C8B-B14F-4D97-AF65-F5344CB8AC3E}">
        <p14:creationId xmlns:p14="http://schemas.microsoft.com/office/powerpoint/2010/main" val="3723375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a:defRPr/>
            </a:pPr>
            <a:fld id="{38FE4BAA-8FE9-4943-B1C2-88A919FCD075}" type="slidenum">
              <a:rPr lang="en-GB" smtClean="0"/>
              <a:pPr>
                <a:defRPr/>
              </a:pPr>
              <a:t>51</a:t>
            </a:fld>
            <a:endParaRPr lang="en-GB"/>
          </a:p>
        </p:txBody>
      </p:sp>
    </p:spTree>
    <p:extLst>
      <p:ext uri="{BB962C8B-B14F-4D97-AF65-F5344CB8AC3E}">
        <p14:creationId xmlns:p14="http://schemas.microsoft.com/office/powerpoint/2010/main" val="280306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10B8FC-0949-4812-8240-D0809620F932}" type="slidenum">
              <a:rPr lang="en-GB"/>
              <a:pPr/>
              <a:t>7</a:t>
            </a:fld>
            <a:endParaRPr lang="en-GB"/>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r>
              <a:rPr lang="en-GB"/>
              <a:t>Mass spectrometry is …, nothing more, nothing less. A mass spectrometer can separate proteins or fragments based on its mass and its charge. If you know the charge, you know the weight. </a:t>
            </a:r>
          </a:p>
        </p:txBody>
      </p:sp>
    </p:spTree>
    <p:extLst>
      <p:ext uri="{BB962C8B-B14F-4D97-AF65-F5344CB8AC3E}">
        <p14:creationId xmlns:p14="http://schemas.microsoft.com/office/powerpoint/2010/main" val="328058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92969-7882-4C69-BAD6-CC6E9083B0D5}" type="slidenum">
              <a:rPr lang="en-GB"/>
              <a:pPr/>
              <a:t>9</a:t>
            </a:fld>
            <a:endParaRPr lang="en-GB"/>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GB">
                <a:cs typeface="Times New Roman" pitchFamily="18" charset="0"/>
              </a:rPr>
              <a:t>Proteins can be excised from the gel and identified using mass spectrometry.</a:t>
            </a:r>
            <a:endParaRPr lang="en-GB">
              <a:latin typeface="Arial" charset="0"/>
              <a:cs typeface="Arial" charset="0"/>
            </a:endParaRPr>
          </a:p>
          <a:p>
            <a:r>
              <a:rPr lang="en-GB">
                <a:cs typeface="Times New Roman" pitchFamily="18" charset="0"/>
              </a:rPr>
              <a:t>Mass spectrometry is one of the techniques that is used very often for proteomics research. Because of its importance we will give a separate lecture about mass spectrometry. For now just remember that you can use MS to identify proteins from a 2D gel, but also from a column using liquid chromatography.</a:t>
            </a:r>
            <a:endParaRPr lang="en-GB">
              <a:latin typeface="Arial" charset="0"/>
              <a:cs typeface="Arial" charset="0"/>
            </a:endParaRPr>
          </a:p>
          <a:p>
            <a:r>
              <a:rPr lang="en-GB">
                <a:latin typeface="Arial" charset="0"/>
                <a:cs typeface="Arial" charset="0"/>
              </a:rPr>
              <a:t> </a:t>
            </a:r>
          </a:p>
        </p:txBody>
      </p:sp>
    </p:spTree>
    <p:extLst>
      <p:ext uri="{BB962C8B-B14F-4D97-AF65-F5344CB8AC3E}">
        <p14:creationId xmlns:p14="http://schemas.microsoft.com/office/powerpoint/2010/main" val="2609115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02350AA-04FA-48D2-AAAA-4274BC68F601}" type="slidenum">
              <a:rPr lang="en-GB"/>
              <a:pPr/>
              <a:t>11</a:t>
            </a:fld>
            <a:endParaRPr lang="en-GB"/>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GB" smtClean="0"/>
              <a:t>With peptide mass fingerprinting you want to identify a protein based on …</a:t>
            </a:r>
          </a:p>
          <a:p>
            <a:pPr eaLnBrk="1" hangingPunct="1"/>
            <a:r>
              <a:rPr lang="en-GB" smtClean="0"/>
              <a:t>There are 5 steps..</a:t>
            </a:r>
          </a:p>
        </p:txBody>
      </p:sp>
    </p:spTree>
    <p:extLst>
      <p:ext uri="{BB962C8B-B14F-4D97-AF65-F5344CB8AC3E}">
        <p14:creationId xmlns:p14="http://schemas.microsoft.com/office/powerpoint/2010/main" val="15157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E0B37D2-D967-4E6B-AD96-F97E69DDF637}" type="slidenum">
              <a:rPr lang="en-GB"/>
              <a:pPr/>
              <a:t>12</a:t>
            </a:fld>
            <a:endParaRPr lang="en-GB"/>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GB" smtClean="0"/>
              <a:t>First step:</a:t>
            </a:r>
          </a:p>
        </p:txBody>
      </p:sp>
    </p:spTree>
    <p:extLst>
      <p:ext uri="{BB962C8B-B14F-4D97-AF65-F5344CB8AC3E}">
        <p14:creationId xmlns:p14="http://schemas.microsoft.com/office/powerpoint/2010/main" val="2544953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3228BEE-BA86-41DC-A141-CF40F57EE812}" type="slidenum">
              <a:rPr lang="en-GB"/>
              <a:pPr/>
              <a:t>13</a:t>
            </a:fld>
            <a:endParaRPr lang="en-GB"/>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GB" smtClean="0"/>
              <a:t>How to cleave the protein into peptides is obvious, but how to do step 2-4. If you want to measure the acceleration of molecules in a magnetic field they need to fly.</a:t>
            </a:r>
          </a:p>
        </p:txBody>
      </p:sp>
    </p:spTree>
    <p:extLst>
      <p:ext uri="{BB962C8B-B14F-4D97-AF65-F5344CB8AC3E}">
        <p14:creationId xmlns:p14="http://schemas.microsoft.com/office/powerpoint/2010/main" val="375216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B70514B-699C-4B9E-9EA6-059B228B19DE}" type="slidenum">
              <a:rPr lang="en-GB"/>
              <a:pPr/>
              <a:t>14</a:t>
            </a:fld>
            <a:endParaRPr lang="en-GB"/>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nl-NL" smtClean="0"/>
              <a:t>Let op ladingen</a:t>
            </a:r>
            <a:endParaRPr lang="en-GB" smtClean="0"/>
          </a:p>
        </p:txBody>
      </p:sp>
    </p:spTree>
    <p:extLst>
      <p:ext uri="{BB962C8B-B14F-4D97-AF65-F5344CB8AC3E}">
        <p14:creationId xmlns:p14="http://schemas.microsoft.com/office/powerpoint/2010/main" val="417303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591300" y="152400"/>
            <a:ext cx="1943100" cy="32004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762000" y="152400"/>
            <a:ext cx="5676900" cy="32004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el, illustratie en tekst">
    <p:spTree>
      <p:nvGrpSpPr>
        <p:cNvPr id="1" name=""/>
        <p:cNvGrpSpPr/>
        <p:nvPr/>
      </p:nvGrpSpPr>
      <p:grpSpPr>
        <a:xfrm>
          <a:off x="0" y="0"/>
          <a:ext cx="0" cy="0"/>
          <a:chOff x="0" y="0"/>
          <a:chExt cx="0" cy="0"/>
        </a:xfrm>
      </p:grpSpPr>
      <p:sp>
        <p:nvSpPr>
          <p:cNvPr id="2" name="Titel 1"/>
          <p:cNvSpPr>
            <a:spLocks noGrp="1"/>
          </p:cNvSpPr>
          <p:nvPr>
            <p:ph type="title"/>
          </p:nvPr>
        </p:nvSpPr>
        <p:spPr>
          <a:xfrm>
            <a:off x="762000" y="152400"/>
            <a:ext cx="7696200" cy="762000"/>
          </a:xfrm>
        </p:spPr>
        <p:txBody>
          <a:bodyPr/>
          <a:lstStyle/>
          <a:p>
            <a:r>
              <a:rPr lang="nl-NL" smtClean="0"/>
              <a:t>Klik om de stijl te bewerken</a:t>
            </a:r>
            <a:endParaRPr lang="nl-NL"/>
          </a:p>
        </p:txBody>
      </p:sp>
      <p:sp>
        <p:nvSpPr>
          <p:cNvPr id="3" name="Tijdelijke aanduiding voor illustratie 2"/>
          <p:cNvSpPr>
            <a:spLocks noGrp="1"/>
          </p:cNvSpPr>
          <p:nvPr>
            <p:ph type="clipArt" sz="half" idx="1"/>
          </p:nvPr>
        </p:nvSpPr>
        <p:spPr>
          <a:xfrm>
            <a:off x="762000" y="1219200"/>
            <a:ext cx="3810000" cy="2133600"/>
          </a:xfrm>
        </p:spPr>
        <p:txBody>
          <a:bodyPr/>
          <a:lstStyle/>
          <a:p>
            <a:pPr lvl="0"/>
            <a:endParaRPr lang="nl-NL" noProof="0" smtClean="0"/>
          </a:p>
        </p:txBody>
      </p:sp>
      <p:sp>
        <p:nvSpPr>
          <p:cNvPr id="4" name="Tijdelijke aanduiding voor tekst 3"/>
          <p:cNvSpPr>
            <a:spLocks noGrp="1"/>
          </p:cNvSpPr>
          <p:nvPr>
            <p:ph type="body" sz="half" idx="2"/>
          </p:nvPr>
        </p:nvSpPr>
        <p:spPr>
          <a:xfrm>
            <a:off x="4724400" y="1219200"/>
            <a:ext cx="3810000" cy="21336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el en object boven tekst">
    <p:spTree>
      <p:nvGrpSpPr>
        <p:cNvPr id="1" name=""/>
        <p:cNvGrpSpPr/>
        <p:nvPr/>
      </p:nvGrpSpPr>
      <p:grpSpPr>
        <a:xfrm>
          <a:off x="0" y="0"/>
          <a:ext cx="0" cy="0"/>
          <a:chOff x="0" y="0"/>
          <a:chExt cx="0" cy="0"/>
        </a:xfrm>
      </p:grpSpPr>
      <p:sp>
        <p:nvSpPr>
          <p:cNvPr id="2" name="Titel 1"/>
          <p:cNvSpPr>
            <a:spLocks noGrp="1"/>
          </p:cNvSpPr>
          <p:nvPr>
            <p:ph type="title"/>
          </p:nvPr>
        </p:nvSpPr>
        <p:spPr>
          <a:xfrm>
            <a:off x="762000" y="152400"/>
            <a:ext cx="7696200" cy="762000"/>
          </a:xfrm>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762000" y="1219200"/>
            <a:ext cx="7772400" cy="9906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762000" y="2362200"/>
            <a:ext cx="7772400" cy="9906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9" name="Afbeelding 8" descr="titeldia MET FOTO SMAL NL.jpg"/>
          <p:cNvPicPr>
            <a:picLocks noChangeAspect="1"/>
          </p:cNvPicPr>
          <p:nvPr userDrawn="1"/>
        </p:nvPicPr>
        <p:blipFill>
          <a:blip r:embed="rId2" cstate="print"/>
          <a:stretch>
            <a:fillRect/>
          </a:stretch>
        </p:blipFill>
        <p:spPr>
          <a:xfrm>
            <a:off x="0" y="0"/>
            <a:ext cx="9144000" cy="6858000"/>
          </a:xfrm>
          <a:prstGeom prst="rect">
            <a:avLst/>
          </a:prstGeom>
        </p:spPr>
      </p:pic>
      <p:sp>
        <p:nvSpPr>
          <p:cNvPr id="89094" name="Rectangle 6"/>
          <p:cNvSpPr>
            <a:spLocks noGrp="1" noChangeArrowheads="1"/>
          </p:cNvSpPr>
          <p:nvPr>
            <p:ph type="ftr" sz="quarter" idx="3"/>
          </p:nvPr>
        </p:nvSpPr>
        <p:spPr>
          <a:xfrm>
            <a:off x="1422700" y="6377050"/>
            <a:ext cx="3279775" cy="215444"/>
          </a:xfrm>
        </p:spPr>
        <p:txBody>
          <a:bodyPr anchor="b">
            <a:spAutoFit/>
          </a:bodyPr>
          <a:lstStyle>
            <a:lvl1pPr algn="l">
              <a:defRPr sz="800">
                <a:latin typeface="Arial" pitchFamily="34" charset="0"/>
                <a:cs typeface="Arial" pitchFamily="34" charset="0"/>
              </a:defRPr>
            </a:lvl1pPr>
          </a:lstStyle>
          <a:p>
            <a:endParaRPr lang="nl-NL"/>
          </a:p>
        </p:txBody>
      </p:sp>
      <p:sp>
        <p:nvSpPr>
          <p:cNvPr id="89104" name="Rectangle 16"/>
          <p:cNvSpPr>
            <a:spLocks noGrp="1" noChangeArrowheads="1"/>
          </p:cNvSpPr>
          <p:nvPr>
            <p:ph type="ctrTitle" sz="quarter" hasCustomPrompt="1"/>
          </p:nvPr>
        </p:nvSpPr>
        <p:spPr>
          <a:xfrm>
            <a:off x="1440000" y="1620000"/>
            <a:ext cx="7058300" cy="504255"/>
          </a:xfrm>
        </p:spPr>
        <p:txBody>
          <a:bodyPr anchor="t" anchorCtr="0"/>
          <a:lstStyle>
            <a:lvl1pPr algn="l">
              <a:lnSpc>
                <a:spcPct val="100000"/>
              </a:lnSpc>
              <a:defRPr sz="2300" b="1" baseline="0">
                <a:solidFill>
                  <a:srgbClr val="E11837"/>
                </a:solidFill>
                <a:latin typeface="Arial" pitchFamily="34" charset="0"/>
                <a:cs typeface="Arial" pitchFamily="34" charset="0"/>
              </a:defRPr>
            </a:lvl1pPr>
          </a:lstStyle>
          <a:p>
            <a:pPr lvl="0"/>
            <a:r>
              <a:rPr lang="nl-NL" noProof="0" smtClean="0"/>
              <a:t>Klik om een titel te maken</a:t>
            </a:r>
          </a:p>
        </p:txBody>
      </p:sp>
      <p:cxnSp>
        <p:nvCxnSpPr>
          <p:cNvPr id="3" name="Rechte verbindingslijn 2"/>
          <p:cNvCxnSpPr/>
          <p:nvPr/>
        </p:nvCxnSpPr>
        <p:spPr bwMode="auto">
          <a:xfrm>
            <a:off x="-1" y="836712"/>
            <a:ext cx="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Subtitle 2"/>
          <p:cNvSpPr>
            <a:spLocks noGrp="1"/>
          </p:cNvSpPr>
          <p:nvPr>
            <p:ph type="subTitle" idx="4294967295" hasCustomPrompt="1"/>
          </p:nvPr>
        </p:nvSpPr>
        <p:spPr>
          <a:xfrm>
            <a:off x="6147175" y="3780000"/>
            <a:ext cx="2340259" cy="459090"/>
          </a:xfrm>
        </p:spPr>
        <p:txBody>
          <a:bodyPr/>
          <a:lstStyle>
            <a:lvl1pPr algn="ctr">
              <a:buNone/>
              <a:defRPr sz="1400"/>
            </a:lvl1pPr>
          </a:lstStyle>
          <a:p>
            <a:r>
              <a:rPr lang="en-US" smtClean="0"/>
              <a:t>Klik om een ondertitel te maken</a:t>
            </a:r>
            <a:endParaRPr lang="nl-NL"/>
          </a:p>
        </p:txBody>
      </p:sp>
      <p:sp>
        <p:nvSpPr>
          <p:cNvPr id="10" name="Rechthoek 9"/>
          <p:cNvSpPr/>
          <p:nvPr userDrawn="1"/>
        </p:nvSpPr>
        <p:spPr bwMode="auto">
          <a:xfrm>
            <a:off x="6102170" y="278650"/>
            <a:ext cx="247527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eaLnBrk="1" hangingPunct="1">
              <a:lnSpc>
                <a:spcPct val="90000"/>
              </a:lnSpc>
            </a:pPr>
            <a:endParaRPr lang="nl-NL" sz="3600" smtClean="0">
              <a:solidFill>
                <a:srgbClr val="000000"/>
              </a:solidFill>
              <a:latin typeface="Arial" charset="0"/>
            </a:endParaRPr>
          </a:p>
        </p:txBody>
      </p:sp>
      <p:pic>
        <p:nvPicPr>
          <p:cNvPr id="11" name="Afbeelding 10"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40253913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a:xfrm>
            <a:off x="2001662" y="6360100"/>
            <a:ext cx="2895600" cy="337581"/>
          </a:xfrm>
        </p:spPr>
        <p:txBody>
          <a:bodyPr/>
          <a:lstStyle>
            <a:lvl1pPr algn="l">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a:xfrm>
            <a:off x="1440938" y="6360100"/>
            <a:ext cx="459114" cy="337581"/>
          </a:xfrm>
        </p:spPr>
        <p:txBody>
          <a:bodyPr/>
          <a:lstStyle>
            <a:lvl1pPr algn="l">
              <a:defRPr/>
            </a:lvl1pPr>
          </a:lstStyle>
          <a:p>
            <a:fld id="{11DD61F2-1B46-4395-9E9C-1ED1DF9C4869}" type="slidenum">
              <a:rPr smtClean="0"/>
              <a:pPr/>
              <a:t>‹nr.›</a:t>
            </a:fld>
            <a:endParaRPr/>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6854583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4464115"/>
            <a:ext cx="7118068" cy="855095"/>
          </a:xfrm>
        </p:spPr>
        <p:txBody>
          <a:bodyPr anchor="t"/>
          <a:lstStyle>
            <a:lvl1pPr algn="l">
              <a:defRPr sz="2800" b="1" cap="all"/>
            </a:lvl1pPr>
          </a:lstStyle>
          <a:p>
            <a:r>
              <a:rPr lang="en-US" smtClean="0"/>
              <a:t>Klik om een titel te maken</a:t>
            </a:r>
            <a:endParaRPr lang="nl-NL"/>
          </a:p>
        </p:txBody>
      </p:sp>
      <p:sp>
        <p:nvSpPr>
          <p:cNvPr id="3" name="Tijdelijke aanduiding voor tekst 2"/>
          <p:cNvSpPr>
            <a:spLocks noGrp="1"/>
          </p:cNvSpPr>
          <p:nvPr>
            <p:ph type="body" idx="1" hasCustomPrompt="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Klik om tekst toe te voegen</a:t>
            </a:r>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smtClean="0"/>
              <a:pPr/>
              <a:t>‹nr.›</a:t>
            </a:fld>
            <a:endParaRPr/>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11" name="Afbeelding 10"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29050090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875" y="900000"/>
            <a:ext cx="7079738" cy="504701"/>
          </a:xfrm>
        </p:spPr>
        <p:txBody>
          <a:bodyPr/>
          <a:lstStyle>
            <a:lvl1pPr>
              <a:defRPr sz="2800"/>
            </a:lvl1pPr>
          </a:lstStyle>
          <a:p>
            <a:r>
              <a:rPr lang="en-US" smtClean="0"/>
              <a:t>Klik om een titel te maken</a:t>
            </a:r>
            <a:endParaRPr lang="nl-NL"/>
          </a:p>
        </p:txBody>
      </p:sp>
      <p:sp>
        <p:nvSpPr>
          <p:cNvPr id="3" name="Tijdelijke aanduiding voor inhoud 2"/>
          <p:cNvSpPr>
            <a:spLocks noGrp="1"/>
          </p:cNvSpPr>
          <p:nvPr>
            <p:ph sz="half" idx="1" hasCustomPrompt="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hasCustomPrompt="1"/>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smtClean="0"/>
              <a:pPr/>
              <a:t>‹nr.›</a:t>
            </a:fld>
            <a:endParaRPr/>
          </a:p>
        </p:txBody>
      </p:sp>
      <p:pic>
        <p:nvPicPr>
          <p:cNvPr id="8"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1420529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54700" y="900000"/>
            <a:ext cx="7122745" cy="643932"/>
          </a:xfrm>
        </p:spPr>
        <p:txBody>
          <a:bodyPr/>
          <a:lstStyle>
            <a:lvl1pPr>
              <a:defRPr sz="2800"/>
            </a:lvl1pPr>
          </a:lstStyle>
          <a:p>
            <a:r>
              <a:rPr lang="en-US" smtClean="0"/>
              <a:t>Klik om een titel te maken</a:t>
            </a:r>
            <a:endParaRPr lang="nl-NL"/>
          </a:p>
        </p:txBody>
      </p:sp>
      <p:sp>
        <p:nvSpPr>
          <p:cNvPr id="3" name="Tijdelijke aanduiding voor tekst 2"/>
          <p:cNvSpPr>
            <a:spLocks noGrp="1"/>
          </p:cNvSpPr>
          <p:nvPr>
            <p:ph type="body" idx="1" hasCustomPrompt="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Klik om tekst toe te voegen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hasCustomPrompt="1"/>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Klik om tekst toe te voegen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voettekst 6"/>
          <p:cNvSpPr>
            <a:spLocks noGrp="1"/>
          </p:cNvSpPr>
          <p:nvPr>
            <p:ph type="ftr" sz="quarter" idx="10"/>
          </p:nvPr>
        </p:nvSpPr>
        <p:spPr/>
        <p:txBody>
          <a:bodyPr/>
          <a:lstStyle>
            <a:lvl1pPr>
              <a:defRPr sz="1400">
                <a:latin typeface="+mn-lt"/>
              </a:defRPr>
            </a:lvl1pPr>
          </a:lstStyle>
          <a:p>
            <a:endParaRPr lang="nl-NL"/>
          </a:p>
        </p:txBody>
      </p:sp>
      <p:sp>
        <p:nvSpPr>
          <p:cNvPr id="8" name="Tijdelijke aanduiding voor dianummer 7"/>
          <p:cNvSpPr>
            <a:spLocks noGrp="1"/>
          </p:cNvSpPr>
          <p:nvPr>
            <p:ph type="sldNum" sz="quarter" idx="11"/>
          </p:nvPr>
        </p:nvSpPr>
        <p:spPr/>
        <p:txBody>
          <a:bodyPr/>
          <a:lstStyle>
            <a:lvl1pPr>
              <a:defRPr/>
            </a:lvl1pPr>
          </a:lstStyle>
          <a:p>
            <a:fld id="{11DD61F2-1B46-4395-9E9C-1ED1DF9C4869}" type="slidenum">
              <a:rPr smtClean="0"/>
              <a:pPr/>
              <a:t>‹nr.›</a:t>
            </a:fld>
            <a:endParaRPr/>
          </a:p>
        </p:txBody>
      </p:sp>
      <p:pic>
        <p:nvPicPr>
          <p:cNvPr id="9"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28547161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baseline="0"/>
            </a:lvl1pPr>
          </a:lstStyle>
          <a:p>
            <a:r>
              <a:rPr lang="en-US" smtClean="0"/>
              <a:t>Klik om een titel te maken</a:t>
            </a:r>
            <a:endParaRPr lang="nl-NL"/>
          </a:p>
        </p:txBody>
      </p:sp>
      <p:sp>
        <p:nvSpPr>
          <p:cNvPr id="3" name="Tijdelijke aanduiding voor voettekst 2"/>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4" name="Tijdelijke aanduiding voor dianummer 3"/>
          <p:cNvSpPr>
            <a:spLocks noGrp="1"/>
          </p:cNvSpPr>
          <p:nvPr>
            <p:ph type="sldNum" sz="quarter" idx="11"/>
          </p:nvPr>
        </p:nvSpPr>
        <p:spPr/>
        <p:txBody>
          <a:bodyPr/>
          <a:lstStyle>
            <a:lvl1pPr>
              <a:defRPr sz="1000"/>
            </a:lvl1pPr>
          </a:lstStyle>
          <a:p>
            <a:fld id="{11DD61F2-1B46-4395-9E9C-1ED1DF9C4869}" type="slidenum">
              <a:rPr smtClean="0"/>
              <a:pPr/>
              <a:t>‹nr.›</a:t>
            </a:fld>
            <a:endParaRPr/>
          </a:p>
        </p:txBody>
      </p:sp>
      <p:pic>
        <p:nvPicPr>
          <p:cNvPr id="5"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30279670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3" name="Tijdelijke aanduiding voor dianummer 2"/>
          <p:cNvSpPr>
            <a:spLocks noGrp="1"/>
          </p:cNvSpPr>
          <p:nvPr>
            <p:ph type="sldNum" sz="quarter" idx="11"/>
          </p:nvPr>
        </p:nvSpPr>
        <p:spPr/>
        <p:txBody>
          <a:bodyPr/>
          <a:lstStyle>
            <a:lvl1pPr>
              <a:defRPr/>
            </a:lvl1pPr>
          </a:lstStyle>
          <a:p>
            <a:fld id="{11DD61F2-1B46-4395-9E9C-1ED1DF9C4869}" type="slidenum">
              <a:rPr smtClean="0"/>
              <a:pPr/>
              <a:t>‹nr.›</a:t>
            </a:fld>
            <a:endParaRPr/>
          </a:p>
        </p:txBody>
      </p:sp>
      <p:pic>
        <p:nvPicPr>
          <p:cNvPr id="4"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32103914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25038" y="900000"/>
            <a:ext cx="2040477" cy="783156"/>
          </a:xfrm>
        </p:spPr>
        <p:txBody>
          <a:bodyPr/>
          <a:lstStyle>
            <a:lvl1pPr algn="l">
              <a:defRPr sz="2000" b="1"/>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3575050" y="900000"/>
            <a:ext cx="5111750" cy="5235516"/>
          </a:xfrm>
        </p:spPr>
        <p:txBody>
          <a:bodyPr/>
          <a:lstStyle>
            <a:lvl1pPr>
              <a:defRPr sz="2800" b="0"/>
            </a:lvl1pPr>
            <a:lvl2pPr>
              <a:defRPr sz="2400" b="0"/>
            </a:lvl2pPr>
            <a:lvl3pPr>
              <a:defRPr sz="2000" b="0"/>
            </a:lvl3pPr>
            <a:lvl4pPr>
              <a:defRPr sz="1600" b="0"/>
            </a:lvl4pPr>
            <a:lvl5pPr>
              <a:defRPr sz="1400" b="0"/>
            </a:lvl5pPr>
            <a:lvl6pPr>
              <a:defRPr sz="2000"/>
            </a:lvl6pPr>
            <a:lvl7pPr>
              <a:defRPr sz="2000"/>
            </a:lvl7pPr>
            <a:lvl8pPr>
              <a:defRPr sz="2000"/>
            </a:lvl8pPr>
            <a:lvl9pPr>
              <a:defRPr sz="20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hasCustomPrompt="1"/>
          </p:nvPr>
        </p:nvSpPr>
        <p:spPr>
          <a:xfrm>
            <a:off x="1425038" y="1853825"/>
            <a:ext cx="2064227" cy="4272340"/>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Klik om tekst toe te voegen</a:t>
            </a:r>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smtClean="0"/>
              <a:pPr/>
              <a:t>‹nr.›</a:t>
            </a:fld>
            <a:endParaRPr/>
          </a:p>
        </p:txBody>
      </p:sp>
      <p:pic>
        <p:nvPicPr>
          <p:cNvPr id="7"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23047142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7913" y="4349350"/>
            <a:ext cx="7039522" cy="566739"/>
          </a:xfrm>
        </p:spPr>
        <p:txBody>
          <a:bodyPr/>
          <a:lstStyle>
            <a:lvl1pPr algn="l">
              <a:defRPr sz="2000" b="1" baseline="0"/>
            </a:lvl1pPr>
          </a:lstStyle>
          <a:p>
            <a:r>
              <a:rPr lang="en-US" smtClean="0"/>
              <a:t>Klik om een titel te maken</a:t>
            </a:r>
            <a:endParaRPr lang="nl-NL"/>
          </a:p>
        </p:txBody>
      </p:sp>
      <p:sp>
        <p:nvSpPr>
          <p:cNvPr id="3" name="Tijdelijke aanduiding voor afbeelding 2"/>
          <p:cNvSpPr>
            <a:spLocks noGrp="1"/>
          </p:cNvSpPr>
          <p:nvPr>
            <p:ph type="pic" idx="1" hasCustomPrompt="1"/>
          </p:nvPr>
        </p:nvSpPr>
        <p:spPr>
          <a:xfrm>
            <a:off x="1439999" y="900000"/>
            <a:ext cx="7047435" cy="3431968"/>
          </a:xfrm>
        </p:spPr>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Klik om een afbeelding toe te voegen</a:t>
            </a:r>
            <a:endParaRPr lang="nl-NL"/>
          </a:p>
        </p:txBody>
      </p:sp>
      <p:sp>
        <p:nvSpPr>
          <p:cNvPr id="4" name="Tijdelijke aanduiding voor tekst 3"/>
          <p:cNvSpPr>
            <a:spLocks noGrp="1"/>
          </p:cNvSpPr>
          <p:nvPr>
            <p:ph type="body" sz="half" idx="2" hasCustomPrompt="1"/>
          </p:nvPr>
        </p:nvSpPr>
        <p:spPr>
          <a:xfrm>
            <a:off x="1447912" y="4964906"/>
            <a:ext cx="7069787" cy="3196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Klik om tekst toe te voegen</a:t>
            </a:r>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smtClean="0"/>
              <a:pPr/>
              <a:t>‹nr.›</a:t>
            </a:fld>
            <a:endParaRPr/>
          </a:p>
        </p:txBody>
      </p:sp>
      <p:pic>
        <p:nvPicPr>
          <p:cNvPr id="7"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68323989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a:lvl1pPr>
          </a:lstStyle>
          <a:p>
            <a:r>
              <a:rPr lang="en-US" smtClean="0"/>
              <a:t>Klik om een titel te maken</a:t>
            </a:r>
            <a:endParaRPr lang="nl-NL"/>
          </a:p>
        </p:txBody>
      </p:sp>
      <p:sp>
        <p:nvSpPr>
          <p:cNvPr id="3" name="Tijdelijke aanduiding voor verticale tekst 2"/>
          <p:cNvSpPr>
            <a:spLocks noGrp="1"/>
          </p:cNvSpPr>
          <p:nvPr>
            <p:ph type="body" orient="vert" idx="1" hasCustomPrompt="1"/>
          </p:nvPr>
        </p:nvSpPr>
        <p:spPr/>
        <p:txBody>
          <a:bodyPr vert="eaVert"/>
          <a:lstStyle>
            <a:lvl1pPr>
              <a:defRPr/>
            </a:lvl1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smtClean="0"/>
              <a:pPr/>
              <a:t>‹nr.›</a:t>
            </a:fld>
            <a:endParaRPr/>
          </a:p>
        </p:txBody>
      </p:sp>
      <p:pic>
        <p:nvPicPr>
          <p:cNvPr id="6"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84758593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hasCustomPrompt="1"/>
          </p:nvPr>
        </p:nvSpPr>
        <p:spPr>
          <a:xfrm>
            <a:off x="8037384" y="908720"/>
            <a:ext cx="673229" cy="5368255"/>
          </a:xfrm>
        </p:spPr>
        <p:txBody>
          <a:bodyPr vert="eaVert"/>
          <a:lstStyle>
            <a:lvl1pPr>
              <a:defRPr/>
            </a:lvl1pPr>
          </a:lstStyle>
          <a:p>
            <a:r>
              <a:rPr lang="en-US" smtClean="0"/>
              <a:t>Klik om een titel te maken</a:t>
            </a:r>
            <a:endParaRPr lang="nl-NL"/>
          </a:p>
        </p:txBody>
      </p:sp>
      <p:sp>
        <p:nvSpPr>
          <p:cNvPr id="3" name="Tijdelijke aanduiding voor verticale tekst 2"/>
          <p:cNvSpPr>
            <a:spLocks noGrp="1"/>
          </p:cNvSpPr>
          <p:nvPr>
            <p:ph type="body" orient="vert" idx="1" hasCustomPrompt="1"/>
          </p:nvPr>
        </p:nvSpPr>
        <p:spPr>
          <a:xfrm>
            <a:off x="1439999" y="900000"/>
            <a:ext cx="6417365" cy="5368255"/>
          </a:xfrm>
        </p:spPr>
        <p:txBody>
          <a:bodyPr vert="eaVert"/>
          <a:lstStyle>
            <a:lvl1pPr>
              <a:defRPr/>
            </a:lvl1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smtClean="0"/>
              <a:pPr/>
              <a:t>‹nr.›</a:t>
            </a:fld>
            <a:endParaRPr/>
          </a:p>
        </p:txBody>
      </p:sp>
      <p:pic>
        <p:nvPicPr>
          <p:cNvPr id="6"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23157500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Title">
    <p:spTree>
      <p:nvGrpSpPr>
        <p:cNvPr id="1" name=""/>
        <p:cNvGrpSpPr/>
        <p:nvPr/>
      </p:nvGrpSpPr>
      <p:grpSpPr>
        <a:xfrm>
          <a:off x="0" y="0"/>
          <a:ext cx="0" cy="0"/>
          <a:chOff x="0" y="0"/>
          <a:chExt cx="0" cy="0"/>
        </a:xfrm>
      </p:grpSpPr>
      <p:pic>
        <p:nvPicPr>
          <p:cNvPr id="10" name="Afbeelding 9" descr="titeldia zonder vlakken.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title" hasCustomPrompt="1"/>
          </p:nvPr>
        </p:nvSpPr>
        <p:spPr>
          <a:xfrm>
            <a:off x="1440000" y="1620000"/>
            <a:ext cx="7090225" cy="504701"/>
          </a:xfrm>
        </p:spPr>
        <p:txBody>
          <a:bodyPr/>
          <a:lstStyle>
            <a:lvl1pPr>
              <a:defRPr baseline="0"/>
            </a:lvl1pPr>
          </a:lstStyle>
          <a:p>
            <a:r>
              <a:rPr lang="en-US" smtClean="0"/>
              <a:t>Klik om een titel te maken</a:t>
            </a:r>
            <a:endParaRPr lang="nl-NL"/>
          </a:p>
        </p:txBody>
      </p:sp>
      <p:sp>
        <p:nvSpPr>
          <p:cNvPr id="3" name="Footer Placeholder 2"/>
          <p:cNvSpPr>
            <a:spLocks noGrp="1"/>
          </p:cNvSpPr>
          <p:nvPr>
            <p:ph type="ftr" sz="quarter" idx="10"/>
          </p:nvPr>
        </p:nvSpPr>
        <p:spPr/>
        <p:txBody>
          <a:bodyPr/>
          <a:lstStyle/>
          <a:p>
            <a:endParaRPr lang="nl-NL"/>
          </a:p>
        </p:txBody>
      </p:sp>
      <p:sp>
        <p:nvSpPr>
          <p:cNvPr id="4" name="Slide Number Placeholder 3"/>
          <p:cNvSpPr>
            <a:spLocks noGrp="1"/>
          </p:cNvSpPr>
          <p:nvPr>
            <p:ph type="sldNum" sz="quarter" idx="11"/>
          </p:nvPr>
        </p:nvSpPr>
        <p:spPr/>
        <p:txBody>
          <a:bodyPr/>
          <a:lstStyle>
            <a:lvl1pPr>
              <a:defRPr lang="nl-NL" smtClean="0"/>
            </a:lvl1pPr>
          </a:lstStyle>
          <a:p>
            <a:fld id="{11DD61F2-1B46-4395-9E9C-1ED1DF9C4869}" type="slidenum">
              <a:rPr/>
              <a:pPr/>
              <a:t>‹nr.›</a:t>
            </a:fld>
            <a:endParaRPr/>
          </a:p>
        </p:txBody>
      </p:sp>
      <p:sp>
        <p:nvSpPr>
          <p:cNvPr id="7" name="Picture Placeholder 6"/>
          <p:cNvSpPr>
            <a:spLocks noGrp="1"/>
          </p:cNvSpPr>
          <p:nvPr>
            <p:ph type="pic" sz="quarter" idx="12" hasCustomPrompt="1"/>
          </p:nvPr>
        </p:nvSpPr>
        <p:spPr>
          <a:xfrm>
            <a:off x="1440000" y="2160000"/>
            <a:ext cx="2268000" cy="1574800"/>
          </a:xfrm>
        </p:spPr>
        <p:txBody>
          <a:bodyPr/>
          <a:lstStyle>
            <a:lvl1pPr>
              <a:buNone/>
              <a:defRPr sz="1600"/>
            </a:lvl1pPr>
          </a:lstStyle>
          <a:p>
            <a:r>
              <a:rPr lang="nl-NL" smtClean="0"/>
              <a:t> Klik om afbeelding in te voegen</a:t>
            </a:r>
            <a:endParaRPr lang="nl-NL"/>
          </a:p>
        </p:txBody>
      </p:sp>
      <p:sp>
        <p:nvSpPr>
          <p:cNvPr id="9" name="Picture Placeholder 8"/>
          <p:cNvSpPr>
            <a:spLocks noGrp="1"/>
          </p:cNvSpPr>
          <p:nvPr>
            <p:ph type="pic" sz="quarter" idx="13" hasCustomPrompt="1"/>
          </p:nvPr>
        </p:nvSpPr>
        <p:spPr>
          <a:xfrm>
            <a:off x="3794389" y="2160000"/>
            <a:ext cx="2268000" cy="1573200"/>
          </a:xfrm>
        </p:spPr>
        <p:txBody>
          <a:bodyPr/>
          <a:lstStyle>
            <a:lvl1pPr>
              <a:buNone/>
              <a:defRPr sz="1600"/>
            </a:lvl1pPr>
          </a:lstStyle>
          <a:p>
            <a:r>
              <a:rPr lang="nl-NL" smtClean="0"/>
              <a:t> Klik om afbeelding in te voegen</a:t>
            </a:r>
            <a:endParaRPr lang="nl-NL"/>
          </a:p>
        </p:txBody>
      </p:sp>
      <p:sp>
        <p:nvSpPr>
          <p:cNvPr id="11" name="Picture Placeholder 10"/>
          <p:cNvSpPr>
            <a:spLocks noGrp="1"/>
          </p:cNvSpPr>
          <p:nvPr>
            <p:ph type="pic" sz="quarter" idx="14" hasCustomPrompt="1"/>
          </p:nvPr>
        </p:nvSpPr>
        <p:spPr>
          <a:xfrm>
            <a:off x="6147175" y="2160000"/>
            <a:ext cx="2385265" cy="1574800"/>
          </a:xfrm>
        </p:spPr>
        <p:txBody>
          <a:bodyPr/>
          <a:lstStyle>
            <a:lvl1pPr>
              <a:buNone/>
              <a:defRPr sz="1600"/>
            </a:lvl1pPr>
          </a:lstStyle>
          <a:p>
            <a:r>
              <a:rPr lang="nl-NL" smtClean="0"/>
              <a:t> Klik om afbeelding in te voegen</a:t>
            </a:r>
            <a:endParaRPr lang="nl-NL"/>
          </a:p>
        </p:txBody>
      </p:sp>
      <p:sp>
        <p:nvSpPr>
          <p:cNvPr id="15" name="Text Placeholder 14"/>
          <p:cNvSpPr>
            <a:spLocks noGrp="1"/>
          </p:cNvSpPr>
          <p:nvPr>
            <p:ph type="body" sz="quarter" idx="15" hasCustomPrompt="1"/>
          </p:nvPr>
        </p:nvSpPr>
        <p:spPr>
          <a:xfrm>
            <a:off x="6125227" y="3776399"/>
            <a:ext cx="2392471" cy="687715"/>
          </a:xfrm>
        </p:spPr>
        <p:txBody>
          <a:bodyPr/>
          <a:lstStyle>
            <a:lvl1pPr marL="0" indent="0" algn="ctr">
              <a:buNone/>
              <a:defRPr sz="1400"/>
            </a:lvl1pPr>
            <a:lvl2pPr>
              <a:buNone/>
              <a:defRPr/>
            </a:lvl2pPr>
            <a:lvl3pPr>
              <a:buNone/>
              <a:defRPr/>
            </a:lvl3pPr>
            <a:lvl4pPr>
              <a:buNone/>
              <a:defRPr/>
            </a:lvl4pPr>
            <a:lvl5pPr>
              <a:buNone/>
              <a:defRPr/>
            </a:lvl5pPr>
          </a:lstStyle>
          <a:p>
            <a:pPr lvl="0"/>
            <a:r>
              <a:rPr lang="en-US" smtClean="0"/>
              <a:t>Klik om tekst toe te voegen </a:t>
            </a:r>
          </a:p>
        </p:txBody>
      </p:sp>
      <p:pic>
        <p:nvPicPr>
          <p:cNvPr id="12" name="Afbeelding 11"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12035383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762000" y="1219200"/>
            <a:ext cx="3810000" cy="213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724400" y="1219200"/>
            <a:ext cx="3810000" cy="213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5C87"/>
        </a:solidFill>
        <a:effectLst/>
      </p:bgPr>
    </p:bg>
    <p:spTree>
      <p:nvGrpSpPr>
        <p:cNvPr id="1" name=""/>
        <p:cNvGrpSpPr/>
        <p:nvPr/>
      </p:nvGrpSpPr>
      <p:grpSpPr>
        <a:xfrm>
          <a:off x="0" y="0"/>
          <a:ext cx="0" cy="0"/>
          <a:chOff x="0" y="0"/>
          <a:chExt cx="0" cy="0"/>
        </a:xfrm>
      </p:grpSpPr>
      <p:pic>
        <p:nvPicPr>
          <p:cNvPr id="2050" name="Picture 7"/>
          <p:cNvPicPr>
            <a:picLocks noChangeAspect="1" noChangeArrowheads="1"/>
          </p:cNvPicPr>
          <p:nvPr/>
        </p:nvPicPr>
        <p:blipFill>
          <a:blip r:embed="rId15" cstate="print"/>
          <a:srcRect/>
          <a:stretch>
            <a:fillRect/>
          </a:stretch>
        </p:blipFill>
        <p:spPr bwMode="auto">
          <a:xfrm>
            <a:off x="0" y="0"/>
            <a:ext cx="9144000" cy="1066800"/>
          </a:xfrm>
          <a:prstGeom prst="rect">
            <a:avLst/>
          </a:prstGeom>
          <a:noFill/>
          <a:ln w="9525">
            <a:noFill/>
            <a:miter lim="800000"/>
            <a:headEnd/>
            <a:tailEnd/>
          </a:ln>
        </p:spPr>
      </p:pic>
      <p:sp>
        <p:nvSpPr>
          <p:cNvPr id="2051" name="Rectangle 2"/>
          <p:cNvSpPr>
            <a:spLocks noGrp="1" noChangeArrowheads="1"/>
          </p:cNvSpPr>
          <p:nvPr>
            <p:ph type="title"/>
          </p:nvPr>
        </p:nvSpPr>
        <p:spPr bwMode="auto">
          <a:xfrm>
            <a:off x="762000" y="152400"/>
            <a:ext cx="7696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52" name="Rectangle 3"/>
          <p:cNvSpPr>
            <a:spLocks noGrp="1" noChangeArrowheads="1"/>
          </p:cNvSpPr>
          <p:nvPr>
            <p:ph type="body" idx="1"/>
          </p:nvPr>
        </p:nvSpPr>
        <p:spPr bwMode="auto">
          <a:xfrm>
            <a:off x="762000" y="1219200"/>
            <a:ext cx="77724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Unicode MS" pitchFamily="34" charset="-128"/>
        </a:defRPr>
      </a:lvl2pPr>
      <a:lvl3pPr algn="ctr" rtl="0" eaLnBrk="0" fontAlgn="base" hangingPunct="0">
        <a:spcBef>
          <a:spcPct val="0"/>
        </a:spcBef>
        <a:spcAft>
          <a:spcPct val="0"/>
        </a:spcAft>
        <a:defRPr sz="2800" b="1">
          <a:solidFill>
            <a:schemeClr val="bg1"/>
          </a:solidFill>
          <a:latin typeface="Arial Unicode MS" pitchFamily="34" charset="-128"/>
        </a:defRPr>
      </a:lvl3pPr>
      <a:lvl4pPr algn="ctr" rtl="0" eaLnBrk="0" fontAlgn="base" hangingPunct="0">
        <a:spcBef>
          <a:spcPct val="0"/>
        </a:spcBef>
        <a:spcAft>
          <a:spcPct val="0"/>
        </a:spcAft>
        <a:defRPr sz="2800" b="1">
          <a:solidFill>
            <a:schemeClr val="bg1"/>
          </a:solidFill>
          <a:latin typeface="Arial Unicode MS" pitchFamily="34" charset="-128"/>
        </a:defRPr>
      </a:lvl4pPr>
      <a:lvl5pPr algn="ctr" rtl="0" eaLnBrk="0" fontAlgn="base" hangingPunct="0">
        <a:spcBef>
          <a:spcPct val="0"/>
        </a:spcBef>
        <a:spcAft>
          <a:spcPct val="0"/>
        </a:spcAft>
        <a:defRPr sz="2800" b="1">
          <a:solidFill>
            <a:schemeClr val="bg1"/>
          </a:solidFill>
          <a:latin typeface="Arial Unicode MS" pitchFamily="34" charset="-128"/>
        </a:defRPr>
      </a:lvl5pPr>
      <a:lvl6pPr marL="457200" algn="ctr" rtl="0" fontAlgn="base">
        <a:spcBef>
          <a:spcPct val="0"/>
        </a:spcBef>
        <a:spcAft>
          <a:spcPct val="0"/>
        </a:spcAft>
        <a:defRPr sz="2800" b="1">
          <a:solidFill>
            <a:schemeClr val="bg1"/>
          </a:solidFill>
          <a:latin typeface="Arial Unicode MS" pitchFamily="34" charset="-128"/>
        </a:defRPr>
      </a:lvl6pPr>
      <a:lvl7pPr marL="914400" algn="ctr" rtl="0" fontAlgn="base">
        <a:spcBef>
          <a:spcPct val="0"/>
        </a:spcBef>
        <a:spcAft>
          <a:spcPct val="0"/>
        </a:spcAft>
        <a:defRPr sz="2800" b="1">
          <a:solidFill>
            <a:schemeClr val="bg1"/>
          </a:solidFill>
          <a:latin typeface="Arial Unicode MS" pitchFamily="34" charset="-128"/>
        </a:defRPr>
      </a:lvl7pPr>
      <a:lvl8pPr marL="1371600" algn="ctr" rtl="0" fontAlgn="base">
        <a:spcBef>
          <a:spcPct val="0"/>
        </a:spcBef>
        <a:spcAft>
          <a:spcPct val="0"/>
        </a:spcAft>
        <a:defRPr sz="2800" b="1">
          <a:solidFill>
            <a:schemeClr val="bg1"/>
          </a:solidFill>
          <a:latin typeface="Arial Unicode MS" pitchFamily="34" charset="-128"/>
        </a:defRPr>
      </a:lvl8pPr>
      <a:lvl9pPr marL="1828800" algn="ctr" rtl="0" fontAlgn="base">
        <a:spcBef>
          <a:spcPct val="0"/>
        </a:spcBef>
        <a:spcAft>
          <a:spcPct val="0"/>
        </a:spcAft>
        <a:defRPr sz="2800" b="1">
          <a:solidFill>
            <a:schemeClr val="bg1"/>
          </a:solidFill>
          <a:latin typeface="Arial Unicode MS" pitchFamily="34" charset="-128"/>
        </a:defRPr>
      </a:lvl9pPr>
    </p:titleStyle>
    <p:bodyStyle>
      <a:lvl1pPr marL="342900" indent="-342900" algn="l" rtl="0" eaLnBrk="0" fontAlgn="base" hangingPunct="0">
        <a:spcBef>
          <a:spcPct val="20000"/>
        </a:spcBef>
        <a:spcAft>
          <a:spcPct val="0"/>
        </a:spcAft>
        <a:buClr>
          <a:srgbClr val="FFFF00"/>
        </a:buClr>
        <a:buFont typeface="Wingdings" pitchFamily="2" charset="2"/>
        <a:buChar char="Ø"/>
        <a:defRPr sz="20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FF00"/>
        </a:buClr>
        <a:buChar char="o"/>
        <a:defRPr sz="2000" b="1">
          <a:solidFill>
            <a:schemeClr val="bg1"/>
          </a:solidFill>
          <a:latin typeface="+mn-lt"/>
        </a:defRPr>
      </a:lvl2pPr>
      <a:lvl3pPr marL="1143000" indent="-228600" algn="l" rtl="0" eaLnBrk="0" fontAlgn="base" hangingPunct="0">
        <a:spcBef>
          <a:spcPct val="20000"/>
        </a:spcBef>
        <a:spcAft>
          <a:spcPct val="0"/>
        </a:spcAft>
        <a:buClr>
          <a:srgbClr val="FFFF00"/>
        </a:buClr>
        <a:buChar char="•"/>
        <a:defRPr sz="2000" b="1">
          <a:solidFill>
            <a:schemeClr val="bg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84" name="Rectangle 20"/>
          <p:cNvSpPr>
            <a:spLocks noGrp="1" noChangeArrowheads="1"/>
          </p:cNvSpPr>
          <p:nvPr>
            <p:ph type="title"/>
          </p:nvPr>
        </p:nvSpPr>
        <p:spPr bwMode="auto">
          <a:xfrm>
            <a:off x="1452750" y="900000"/>
            <a:ext cx="716280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p>
            <a:pPr lvl="0"/>
            <a:r>
              <a:rPr lang="en-US" smtClean="0"/>
              <a:t>Klik om een titel te maken</a:t>
            </a:r>
            <a:endParaRPr lang="nl-NL" smtClean="0"/>
          </a:p>
        </p:txBody>
      </p:sp>
      <p:sp>
        <p:nvSpPr>
          <p:cNvPr id="88085" name="Rectangle 21"/>
          <p:cNvSpPr>
            <a:spLocks noGrp="1" noChangeArrowheads="1"/>
          </p:cNvSpPr>
          <p:nvPr>
            <p:ph type="body" idx="1"/>
          </p:nvPr>
        </p:nvSpPr>
        <p:spPr bwMode="auto">
          <a:xfrm>
            <a:off x="1440938" y="1620000"/>
            <a:ext cx="7162800" cy="3703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smtClean="0"/>
          </a:p>
        </p:txBody>
      </p:sp>
      <p:sp>
        <p:nvSpPr>
          <p:cNvPr id="88101" name="Rectangle 37"/>
          <p:cNvSpPr>
            <a:spLocks noGrp="1" noChangeArrowheads="1"/>
          </p:cNvSpPr>
          <p:nvPr>
            <p:ph type="ftr" sz="quarter" idx="3"/>
          </p:nvPr>
        </p:nvSpPr>
        <p:spPr bwMode="auto">
          <a:xfrm>
            <a:off x="1935695" y="6381751"/>
            <a:ext cx="3491346"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eaLnBrk="0" hangingPunct="0">
              <a:lnSpc>
                <a:spcPct val="100000"/>
              </a:lnSpc>
              <a:defRPr kumimoji="1" sz="1000" b="0">
                <a:solidFill>
                  <a:srgbClr val="0B1A58"/>
                </a:solidFill>
                <a:latin typeface="Arial" pitchFamily="34" charset="0"/>
                <a:cs typeface="Arial" pitchFamily="34" charset="0"/>
              </a:defRPr>
            </a:lvl1pPr>
          </a:lstStyle>
          <a:p>
            <a:pPr fontAlgn="auto">
              <a:spcBef>
                <a:spcPts val="0"/>
              </a:spcBef>
              <a:spcAft>
                <a:spcPts val="0"/>
              </a:spcAft>
            </a:pPr>
            <a:endParaRPr lang="nl-NL"/>
          </a:p>
        </p:txBody>
      </p:sp>
      <p:sp>
        <p:nvSpPr>
          <p:cNvPr id="88102" name="Rectangle 38"/>
          <p:cNvSpPr>
            <a:spLocks noGrp="1" noChangeArrowheads="1"/>
          </p:cNvSpPr>
          <p:nvPr>
            <p:ph type="sldNum" sz="quarter" idx="4"/>
          </p:nvPr>
        </p:nvSpPr>
        <p:spPr bwMode="auto">
          <a:xfrm>
            <a:off x="1405314" y="6381751"/>
            <a:ext cx="556396"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algn="l" defTabSz="914400" rtl="0" eaLnBrk="0" latinLnBrk="0" hangingPunct="0">
              <a:lnSpc>
                <a:spcPct val="100000"/>
              </a:lnSpc>
              <a:defRPr kumimoji="1" lang="nl-NL" sz="1000" b="0" kern="1200" smtClean="0">
                <a:solidFill>
                  <a:srgbClr val="0B1A58"/>
                </a:solidFill>
                <a:latin typeface="Arial" pitchFamily="34" charset="0"/>
                <a:ea typeface="+mn-ea"/>
                <a:cs typeface="Arial" pitchFamily="34" charset="0"/>
              </a:defRPr>
            </a:lvl1pPr>
          </a:lstStyle>
          <a:p>
            <a:pPr fontAlgn="auto">
              <a:spcBef>
                <a:spcPts val="0"/>
              </a:spcBef>
              <a:spcAft>
                <a:spcPts val="0"/>
              </a:spcAft>
            </a:pPr>
            <a:fld id="{11DD61F2-1B46-4395-9E9C-1ED1DF9C4869}" type="slidenum">
              <a:rPr/>
              <a:pPr fontAlgn="auto">
                <a:spcBef>
                  <a:spcPts val="0"/>
                </a:spcBef>
                <a:spcAft>
                  <a:spcPts val="0"/>
                </a:spcAft>
              </a:pPr>
              <a:t>‹nr.›</a:t>
            </a:fld>
            <a:endParaRPr/>
          </a:p>
        </p:txBody>
      </p:sp>
      <p:pic>
        <p:nvPicPr>
          <p:cNvPr id="1026" name="Picture 2"/>
          <p:cNvPicPr>
            <a:picLocks noChangeAspect="1" noChangeArrowheads="1"/>
          </p:cNvPicPr>
          <p:nvPr userDrawn="1"/>
        </p:nvPicPr>
        <p:blipFill>
          <a:blip r:embed="rId14" cstate="print"/>
          <a:srcRect/>
          <a:stretch>
            <a:fillRect/>
          </a:stretch>
        </p:blipFill>
        <p:spPr bwMode="auto">
          <a:xfrm>
            <a:off x="0" y="5364215"/>
            <a:ext cx="1427163" cy="914400"/>
          </a:xfrm>
          <a:prstGeom prst="rect">
            <a:avLst/>
          </a:prstGeom>
          <a:noFill/>
          <a:ln w="9525">
            <a:noFill/>
            <a:miter lim="800000"/>
            <a:headEnd/>
            <a:tailEnd/>
          </a:ln>
        </p:spPr>
      </p:pic>
      <p:pic>
        <p:nvPicPr>
          <p:cNvPr id="8" name="Picture 2"/>
          <p:cNvPicPr>
            <a:picLocks noChangeAspect="1" noChangeArrowheads="1"/>
          </p:cNvPicPr>
          <p:nvPr userDrawn="1"/>
        </p:nvPicPr>
        <p:blipFill>
          <a:blip r:embed="rId15" cstate="print"/>
          <a:srcRect/>
          <a:stretch>
            <a:fillRect/>
          </a:stretch>
        </p:blipFill>
        <p:spPr bwMode="auto">
          <a:xfrm>
            <a:off x="0" y="760717"/>
            <a:ext cx="9144000" cy="195263"/>
          </a:xfrm>
          <a:prstGeom prst="rect">
            <a:avLst/>
          </a:prstGeom>
          <a:noFill/>
          <a:ln w="9525">
            <a:noFill/>
            <a:miter lim="800000"/>
            <a:headEnd/>
            <a:tailEnd/>
          </a:ln>
        </p:spPr>
      </p:pic>
      <p:pic>
        <p:nvPicPr>
          <p:cNvPr id="10" name="Afbeelding 9" descr="logoNLl-transparant.png"/>
          <p:cNvPicPr>
            <a:picLocks noChangeAspect="1"/>
          </p:cNvPicPr>
          <p:nvPr userDrawn="1"/>
        </p:nvPicPr>
        <p:blipFill>
          <a:blip r:embed="rId16"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426853311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lang="nl-NL" sz="2600" b="1" baseline="0" smtClean="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p:titleStyle>
    <p:bodyStyle>
      <a:lvl1pPr marL="342900" indent="-342900" algn="l" rtl="0" eaLnBrk="1" fontAlgn="base" hangingPunct="1">
        <a:lnSpc>
          <a:spcPct val="110000"/>
        </a:lnSpc>
        <a:spcBef>
          <a:spcPct val="20000"/>
        </a:spcBef>
        <a:spcAft>
          <a:spcPct val="0"/>
        </a:spcAft>
        <a:buClr>
          <a:srgbClr val="000050"/>
        </a:buClr>
        <a:buSzPct val="60000"/>
        <a:buFont typeface="Wingdings" pitchFamily="2" charset="2"/>
        <a:buChar char="l"/>
        <a:defRPr sz="2600" b="1">
          <a:solidFill>
            <a:srgbClr val="0B1A58"/>
          </a:solidFill>
          <a:latin typeface="Arial" pitchFamily="34" charset="0"/>
          <a:ea typeface="+mn-ea"/>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300" b="1">
          <a:solidFill>
            <a:srgbClr val="0B1A58"/>
          </a:solidFill>
          <a:latin typeface="Arial" pitchFamily="34"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pitchFamily="34" charset="0"/>
        <a:buChar char="•"/>
        <a:defRPr sz="2000" b="1">
          <a:solidFill>
            <a:srgbClr val="0B1A58"/>
          </a:solidFill>
          <a:latin typeface="Arial" pitchFamily="34" charset="0"/>
          <a:cs typeface="Arial" pitchFamily="34" charset="0"/>
        </a:defRPr>
      </a:lvl3pPr>
      <a:lvl4pPr marL="1258888" indent="-273050" algn="l" rtl="0" eaLnBrk="1" fontAlgn="base" hangingPunct="1">
        <a:spcBef>
          <a:spcPct val="20000"/>
        </a:spcBef>
        <a:spcAft>
          <a:spcPct val="0"/>
        </a:spcAft>
        <a:buClr>
          <a:schemeClr val="tx1"/>
        </a:buClr>
        <a:buSzPct val="80000"/>
        <a:buChar char="–"/>
        <a:defRPr sz="1600">
          <a:solidFill>
            <a:srgbClr val="0B1A58"/>
          </a:solidFill>
          <a:latin typeface="Arial" pitchFamily="34" charset="0"/>
          <a:cs typeface="Arial" pitchFamily="34" charset="0"/>
        </a:defRPr>
      </a:lvl4pPr>
      <a:lvl5pPr marL="1520825" indent="-261938" algn="l" rtl="0" eaLnBrk="1" fontAlgn="base" hangingPunct="1">
        <a:spcBef>
          <a:spcPct val="20000"/>
        </a:spcBef>
        <a:spcAft>
          <a:spcPct val="0"/>
        </a:spcAft>
        <a:buClr>
          <a:schemeClr val="tx1"/>
        </a:buClr>
        <a:buSzPct val="50000"/>
        <a:buFont typeface="Wingdings" pitchFamily="2" charset="2"/>
        <a:buChar char="l"/>
        <a:defRPr sz="1400">
          <a:solidFill>
            <a:srgbClr val="0B1A58"/>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Bioinformatica%202e%20jaar/biochemie-blok2/proteomics/MALDI-TOF.mpg"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mascot.proteomix.org/help/"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ascot.proteomix.org/help/"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hyperlink" Target="http://mascot.proteomix.org/help/" TargetMode="External"/><Relationship Id="rId5" Type="http://schemas.openxmlformats.org/officeDocument/2006/relationships/image" Target="../media/image33.jpe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hyperlink" Target="http://mascot.proteomix.org/help/"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web.expasy.org/peptide_mass/"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hyperlink" Target="http://mascot.proteomix.org/help/" TargetMode="External"/><Relationship Id="rId5" Type="http://schemas.openxmlformats.org/officeDocument/2006/relationships/image" Target="../media/image33.jpe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hyperlink" Target="http://mascot.proteomix.org/help/" TargetMode="External"/><Relationship Id="rId5" Type="http://schemas.openxmlformats.org/officeDocument/2006/relationships/image" Target="../media/image33.jpe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hyperlink" Target="http://www.matrixscience.com/search_form_select.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9.xml"/><Relationship Id="rId1" Type="http://schemas.openxmlformats.org/officeDocument/2006/relationships/slideLayout" Target="../slideLayouts/slideLayout15.xml"/><Relationship Id="rId5" Type="http://schemas.openxmlformats.org/officeDocument/2006/relationships/hyperlink" Target="http://www.matrixscience.com/help_index.html" TargetMode="External"/><Relationship Id="rId4" Type="http://schemas.openxmlformats.org/officeDocument/2006/relationships/image" Target="../media/image40.jpeg"/></Relationships>
</file>

<file path=ppt/slides/_rels/slide52.xml.rels><?xml version="1.0" encoding="UTF-8" standalone="yes"?>
<Relationships xmlns="http://schemas.openxmlformats.org/package/2006/relationships"><Relationship Id="rId2" Type="http://schemas.openxmlformats.org/officeDocument/2006/relationships/hyperlink" Target="http://www.matrixscience.com/search_form_select.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3806825"/>
          </a:xfrm>
        </p:spPr>
        <p:txBody>
          <a:bodyPr/>
          <a:lstStyle/>
          <a:p>
            <a:pPr eaLnBrk="1" hangingPunct="1"/>
            <a:r>
              <a:rPr lang="en-GB" sz="4000" dirty="0" smtClean="0">
                <a:solidFill>
                  <a:srgbClr val="FFFF00"/>
                </a:solidFill>
              </a:rPr>
              <a:t>Proteomics</a:t>
            </a:r>
            <a:br>
              <a:rPr lang="en-GB" sz="4000" dirty="0" smtClean="0">
                <a:solidFill>
                  <a:srgbClr val="FFFF00"/>
                </a:solidFill>
              </a:rPr>
            </a:br>
            <a:r>
              <a:rPr lang="en-GB" dirty="0" smtClean="0"/>
              <a:t>Protein separation (IEF-SDS) </a:t>
            </a:r>
            <a:br>
              <a:rPr lang="en-GB" dirty="0" smtClean="0"/>
            </a:br>
            <a:r>
              <a:rPr lang="en-GB" dirty="0" smtClean="0"/>
              <a:t>Protein </a:t>
            </a:r>
            <a:r>
              <a:rPr lang="en-GB" dirty="0" smtClean="0"/>
              <a:t>identification (MS)</a:t>
            </a:r>
            <a:br>
              <a:rPr lang="en-GB" dirty="0" smtClean="0"/>
            </a:br>
            <a:endParaRPr lang="en-GB" sz="4000" dirty="0" smtClean="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Mass </a:t>
            </a:r>
            <a:r>
              <a:rPr lang="nl-NL" dirty="0" err="1" smtClean="0"/>
              <a:t>spectrometry</a:t>
            </a:r>
            <a:endParaRPr lang="nl-NL" dirty="0"/>
          </a:p>
        </p:txBody>
      </p:sp>
      <p:sp>
        <p:nvSpPr>
          <p:cNvPr id="3" name="Tijdelijke aanduiding voor inhoud 2"/>
          <p:cNvSpPr>
            <a:spLocks noGrp="1"/>
          </p:cNvSpPr>
          <p:nvPr>
            <p:ph idx="1"/>
          </p:nvPr>
        </p:nvSpPr>
        <p:spPr/>
        <p:txBody>
          <a:bodyPr/>
          <a:lstStyle/>
          <a:p>
            <a:pPr>
              <a:lnSpc>
                <a:spcPct val="90000"/>
              </a:lnSpc>
            </a:pPr>
            <a:r>
              <a:rPr lang="en-GB" sz="2400" b="0" dirty="0"/>
              <a:t>3 fundamental parts: </a:t>
            </a:r>
          </a:p>
          <a:p>
            <a:pPr lvl="1">
              <a:lnSpc>
                <a:spcPct val="90000"/>
              </a:lnSpc>
            </a:pPr>
            <a:r>
              <a:rPr lang="en-GB" dirty="0"/>
              <a:t>the ionisation source: molecules are charged</a:t>
            </a:r>
          </a:p>
          <a:p>
            <a:pPr lvl="1">
              <a:lnSpc>
                <a:spcPct val="90000"/>
              </a:lnSpc>
            </a:pPr>
            <a:r>
              <a:rPr lang="en-GB" dirty="0"/>
              <a:t>the analyser: separation of the charged molecules</a:t>
            </a:r>
          </a:p>
          <a:p>
            <a:pPr lvl="1">
              <a:lnSpc>
                <a:spcPct val="90000"/>
              </a:lnSpc>
            </a:pPr>
            <a:r>
              <a:rPr lang="en-GB" dirty="0"/>
              <a:t>the detector</a:t>
            </a:r>
          </a:p>
          <a:p>
            <a:pPr lvl="1">
              <a:lnSpc>
                <a:spcPct val="90000"/>
              </a:lnSpc>
              <a:buNone/>
            </a:pPr>
            <a:endParaRPr lang="en-GB" dirty="0"/>
          </a:p>
          <a:p>
            <a:pPr>
              <a:lnSpc>
                <a:spcPct val="90000"/>
              </a:lnSpc>
            </a:pPr>
            <a:r>
              <a:rPr lang="en-GB" sz="2400" b="0" dirty="0"/>
              <a:t>In the ionisation source, ions (charged molecules) are being formed  (positive or negative).</a:t>
            </a:r>
          </a:p>
          <a:p>
            <a:pPr>
              <a:lnSpc>
                <a:spcPct val="90000"/>
              </a:lnSpc>
            </a:pPr>
            <a:r>
              <a:rPr lang="en-GB" sz="2400" b="0" dirty="0"/>
              <a:t>Separation in analyser according to mass-to-charge ratios (</a:t>
            </a:r>
            <a:r>
              <a:rPr lang="en-GB" sz="2400" b="0" i="1" dirty="0"/>
              <a:t>m/z</a:t>
            </a:r>
            <a:r>
              <a:rPr lang="en-GB" sz="2400" b="0" dirty="0"/>
              <a:t>).</a:t>
            </a:r>
          </a:p>
          <a:p>
            <a:pPr>
              <a:lnSpc>
                <a:spcPct val="90000"/>
              </a:lnSpc>
            </a:pPr>
            <a:r>
              <a:rPr lang="en-GB" sz="2400" b="0" dirty="0"/>
              <a:t>Detection of separated ions and their relative abundance.</a:t>
            </a:r>
          </a:p>
          <a:p>
            <a:pPr>
              <a:lnSpc>
                <a:spcPct val="90000"/>
              </a:lnSpc>
            </a:pPr>
            <a:r>
              <a:rPr lang="en-GB" sz="2400" b="0" dirty="0"/>
              <a:t>Signals sent to data system and formatted in a spectrum.</a:t>
            </a:r>
          </a:p>
          <a:p>
            <a:endParaRPr lang="nl-NL" dirty="0"/>
          </a:p>
        </p:txBody>
      </p:sp>
    </p:spTree>
    <p:extLst>
      <p:ext uri="{BB962C8B-B14F-4D97-AF65-F5344CB8AC3E}">
        <p14:creationId xmlns:p14="http://schemas.microsoft.com/office/powerpoint/2010/main" val="284965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nl-NL" dirty="0" smtClean="0">
                <a:solidFill>
                  <a:srgbClr val="FFFF00"/>
                </a:solidFill>
              </a:rPr>
              <a:t>Peptide Mass </a:t>
            </a:r>
            <a:r>
              <a:rPr lang="nl-NL" dirty="0" err="1" smtClean="0">
                <a:solidFill>
                  <a:srgbClr val="FFFF00"/>
                </a:solidFill>
              </a:rPr>
              <a:t>Mapping</a:t>
            </a:r>
            <a:r>
              <a:rPr lang="nl-NL" dirty="0" smtClean="0">
                <a:solidFill>
                  <a:srgbClr val="FFFF00"/>
                </a:solidFill>
              </a:rPr>
              <a:t> </a:t>
            </a:r>
            <a:r>
              <a:rPr lang="nl-NL" dirty="0" smtClean="0">
                <a:solidFill>
                  <a:srgbClr val="FFFF00"/>
                </a:solidFill>
              </a:rPr>
              <a:t>or</a:t>
            </a:r>
            <a:r>
              <a:rPr lang="nl-NL" dirty="0" smtClean="0">
                <a:solidFill>
                  <a:srgbClr val="FFFF00"/>
                </a:solidFill>
              </a:rPr>
              <a:t/>
            </a:r>
            <a:br>
              <a:rPr lang="nl-NL" dirty="0" smtClean="0">
                <a:solidFill>
                  <a:srgbClr val="FFFF00"/>
                </a:solidFill>
              </a:rPr>
            </a:br>
            <a:r>
              <a:rPr lang="nl-NL" dirty="0" smtClean="0">
                <a:solidFill>
                  <a:srgbClr val="FFFF00"/>
                </a:solidFill>
              </a:rPr>
              <a:t>Mass </a:t>
            </a:r>
            <a:r>
              <a:rPr lang="nl-NL" dirty="0" err="1" smtClean="0">
                <a:solidFill>
                  <a:srgbClr val="FFFF00"/>
                </a:solidFill>
              </a:rPr>
              <a:t>Fingerprint</a:t>
            </a:r>
            <a:r>
              <a:rPr lang="nl-NL" dirty="0" smtClean="0">
                <a:solidFill>
                  <a:srgbClr val="FFFF00"/>
                </a:solidFill>
              </a:rPr>
              <a:t> </a:t>
            </a:r>
            <a:r>
              <a:rPr lang="nl-NL" dirty="0" err="1" smtClean="0">
                <a:solidFill>
                  <a:srgbClr val="FFFF00"/>
                </a:solidFill>
              </a:rPr>
              <a:t>identification</a:t>
            </a:r>
            <a:endParaRPr lang="en-GB" dirty="0" smtClean="0">
              <a:solidFill>
                <a:srgbClr val="FFFF00"/>
              </a:solidFill>
            </a:endParaRPr>
          </a:p>
        </p:txBody>
      </p:sp>
      <p:sp>
        <p:nvSpPr>
          <p:cNvPr id="10243" name="Rectangle 3"/>
          <p:cNvSpPr>
            <a:spLocks noGrp="1" noChangeArrowheads="1"/>
          </p:cNvSpPr>
          <p:nvPr>
            <p:ph type="body" idx="1"/>
          </p:nvPr>
        </p:nvSpPr>
        <p:spPr>
          <a:xfrm>
            <a:off x="762000" y="1371600"/>
            <a:ext cx="7772400" cy="4191000"/>
          </a:xfrm>
        </p:spPr>
        <p:txBody>
          <a:bodyPr/>
          <a:lstStyle/>
          <a:p>
            <a:pPr eaLnBrk="1" hangingPunct="1"/>
            <a:r>
              <a:rPr lang="nl-NL" sz="2400" dirty="0" smtClean="0"/>
              <a:t>I</a:t>
            </a:r>
            <a:r>
              <a:rPr lang="en-GB" sz="2400" dirty="0" err="1" smtClean="0"/>
              <a:t>dentify</a:t>
            </a:r>
            <a:r>
              <a:rPr lang="en-GB" sz="2400" dirty="0" smtClean="0"/>
              <a:t> </a:t>
            </a:r>
            <a:r>
              <a:rPr lang="nl-NL" sz="2400" dirty="0" smtClean="0"/>
              <a:t>a </a:t>
            </a:r>
            <a:r>
              <a:rPr lang="nl-NL" sz="2400" dirty="0" err="1" smtClean="0"/>
              <a:t>protein</a:t>
            </a:r>
            <a:r>
              <a:rPr lang="en-GB" sz="2400" dirty="0" smtClean="0"/>
              <a:t> based on very</a:t>
            </a:r>
            <a:r>
              <a:rPr lang="nl-NL" sz="2400" dirty="0" smtClean="0"/>
              <a:t> </a:t>
            </a:r>
            <a:r>
              <a:rPr lang="en-GB" sz="2400" dirty="0" smtClean="0"/>
              <a:t>accurate measurements of the mass/charge</a:t>
            </a:r>
            <a:r>
              <a:rPr lang="nl-NL" sz="2400" dirty="0" smtClean="0"/>
              <a:t> </a:t>
            </a:r>
            <a:r>
              <a:rPr lang="en-GB" sz="2400" dirty="0" smtClean="0"/>
              <a:t>(m/z) ratio</a:t>
            </a:r>
            <a:r>
              <a:rPr lang="nl-NL" sz="2400" dirty="0" smtClean="0"/>
              <a:t>s of </a:t>
            </a:r>
            <a:r>
              <a:rPr lang="nl-NL" sz="2400" dirty="0" err="1" smtClean="0"/>
              <a:t>its</a:t>
            </a:r>
            <a:r>
              <a:rPr lang="nl-NL" sz="2400" dirty="0" smtClean="0"/>
              <a:t> </a:t>
            </a:r>
            <a:r>
              <a:rPr lang="nl-NL" sz="2400" dirty="0" err="1" smtClean="0"/>
              <a:t>peptides</a:t>
            </a:r>
            <a:r>
              <a:rPr lang="nl-NL" sz="2400" dirty="0" smtClean="0"/>
              <a:t> </a:t>
            </a:r>
          </a:p>
          <a:p>
            <a:pPr eaLnBrk="1" hangingPunct="1"/>
            <a:endParaRPr lang="en-GB" sz="2400" dirty="0" smtClean="0"/>
          </a:p>
          <a:p>
            <a:pPr eaLnBrk="1" hangingPunct="1">
              <a:buFont typeface="Wingdings" pitchFamily="2" charset="2"/>
              <a:buNone/>
            </a:pPr>
            <a:r>
              <a:rPr lang="nl-NL" sz="2400" dirty="0" smtClean="0"/>
              <a:t>		</a:t>
            </a:r>
            <a:r>
              <a:rPr lang="en-GB" sz="2400" dirty="0" smtClean="0">
                <a:solidFill>
                  <a:srgbClr val="FFFF00"/>
                </a:solidFill>
              </a:rPr>
              <a:t>1.</a:t>
            </a:r>
            <a:r>
              <a:rPr lang="en-GB" sz="2400" dirty="0" smtClean="0"/>
              <a:t> </a:t>
            </a:r>
            <a:r>
              <a:rPr lang="nl-NL" sz="2400" dirty="0" smtClean="0"/>
              <a:t>Fragment </a:t>
            </a:r>
            <a:r>
              <a:rPr lang="nl-NL" sz="2400" dirty="0" err="1" smtClean="0"/>
              <a:t>protein</a:t>
            </a:r>
            <a:r>
              <a:rPr lang="nl-NL" sz="2400" dirty="0" smtClean="0"/>
              <a:t> </a:t>
            </a:r>
            <a:r>
              <a:rPr lang="nl-NL" sz="2400" dirty="0" err="1" smtClean="0"/>
              <a:t>into</a:t>
            </a:r>
            <a:r>
              <a:rPr lang="nl-NL" sz="2400" dirty="0" smtClean="0"/>
              <a:t> </a:t>
            </a:r>
            <a:r>
              <a:rPr lang="nl-NL" sz="2400" dirty="0" err="1" smtClean="0"/>
              <a:t>peptides</a:t>
            </a:r>
            <a:endParaRPr lang="nl-NL" sz="2400" dirty="0" smtClean="0"/>
          </a:p>
          <a:p>
            <a:pPr eaLnBrk="1" hangingPunct="1">
              <a:buFont typeface="Wingdings" pitchFamily="2" charset="2"/>
              <a:buNone/>
            </a:pPr>
            <a:r>
              <a:rPr lang="nl-NL" sz="2400" dirty="0" smtClean="0"/>
              <a:t>		</a:t>
            </a:r>
            <a:r>
              <a:rPr lang="nl-NL" sz="2400" dirty="0" smtClean="0">
                <a:solidFill>
                  <a:srgbClr val="FFFF00"/>
                </a:solidFill>
              </a:rPr>
              <a:t>2.</a:t>
            </a:r>
            <a:r>
              <a:rPr lang="nl-NL" sz="2400" dirty="0" smtClean="0"/>
              <a:t> </a:t>
            </a:r>
            <a:r>
              <a:rPr lang="en-GB" sz="2400" dirty="0" smtClean="0"/>
              <a:t>Place charge(s) on the</a:t>
            </a:r>
            <a:r>
              <a:rPr lang="nl-NL" sz="2400" dirty="0" smtClean="0"/>
              <a:t> </a:t>
            </a:r>
            <a:r>
              <a:rPr lang="nl-NL" sz="2400" dirty="0" err="1" smtClean="0"/>
              <a:t>peptides</a:t>
            </a:r>
            <a:r>
              <a:rPr lang="nl-NL" sz="2400" dirty="0" smtClean="0"/>
              <a:t> + </a:t>
            </a:r>
            <a:r>
              <a:rPr lang="nl-NL" sz="2400" dirty="0" err="1" smtClean="0"/>
              <a:t>vacuum</a:t>
            </a:r>
            <a:endParaRPr lang="nl-NL" sz="2400" dirty="0" smtClean="0"/>
          </a:p>
          <a:p>
            <a:pPr eaLnBrk="1" hangingPunct="1">
              <a:buFont typeface="Wingdings" pitchFamily="2" charset="2"/>
              <a:buNone/>
            </a:pPr>
            <a:r>
              <a:rPr lang="nl-NL" sz="2400" dirty="0" smtClean="0"/>
              <a:t>		</a:t>
            </a:r>
            <a:r>
              <a:rPr lang="nl-NL" sz="2400" dirty="0" smtClean="0">
                <a:solidFill>
                  <a:srgbClr val="FFFF00"/>
                </a:solidFill>
              </a:rPr>
              <a:t>3. </a:t>
            </a:r>
            <a:r>
              <a:rPr lang="nl-NL" sz="2400" dirty="0" smtClean="0"/>
              <a:t>A</a:t>
            </a:r>
            <a:r>
              <a:rPr lang="en-GB" sz="2400" dirty="0" err="1" smtClean="0"/>
              <a:t>cceleration</a:t>
            </a:r>
            <a:r>
              <a:rPr lang="en-GB" sz="2400" dirty="0" smtClean="0"/>
              <a:t> in a magnetic</a:t>
            </a:r>
            <a:r>
              <a:rPr lang="nl-NL" sz="2400" dirty="0" smtClean="0"/>
              <a:t> </a:t>
            </a:r>
            <a:r>
              <a:rPr lang="en-GB" sz="2400" dirty="0" smtClean="0"/>
              <a:t>field</a:t>
            </a:r>
          </a:p>
          <a:p>
            <a:pPr eaLnBrk="1" hangingPunct="1">
              <a:buFont typeface="Wingdings" pitchFamily="2" charset="2"/>
              <a:buNone/>
            </a:pPr>
            <a:r>
              <a:rPr lang="en-GB" sz="2400" dirty="0" smtClean="0"/>
              <a:t>		</a:t>
            </a:r>
            <a:r>
              <a:rPr lang="en-GB" sz="2400" dirty="0" smtClean="0">
                <a:solidFill>
                  <a:srgbClr val="FFFF00"/>
                </a:solidFill>
              </a:rPr>
              <a:t>4. </a:t>
            </a:r>
            <a:r>
              <a:rPr lang="en-GB" sz="2400" dirty="0" smtClean="0"/>
              <a:t>Separate fragments + detection</a:t>
            </a:r>
            <a:endParaRPr lang="nl-NL" sz="2400" dirty="0" smtClean="0"/>
          </a:p>
          <a:p>
            <a:pPr eaLnBrk="1" hangingPunct="1">
              <a:buFont typeface="Wingdings" pitchFamily="2" charset="2"/>
              <a:buNone/>
            </a:pPr>
            <a:r>
              <a:rPr lang="nl-NL" sz="2400" dirty="0" smtClean="0"/>
              <a:t>		</a:t>
            </a:r>
            <a:r>
              <a:rPr lang="nl-NL" sz="2400" dirty="0" smtClean="0">
                <a:solidFill>
                  <a:srgbClr val="FFFF00"/>
                </a:solidFill>
              </a:rPr>
              <a:t>5</a:t>
            </a:r>
            <a:r>
              <a:rPr lang="en-GB" sz="2400" dirty="0" smtClean="0">
                <a:solidFill>
                  <a:srgbClr val="FFFF00"/>
                </a:solidFill>
              </a:rPr>
              <a:t>.</a:t>
            </a:r>
            <a:r>
              <a:rPr lang="en-GB" sz="2400" dirty="0" smtClean="0"/>
              <a:t> Compute m/z ratio and identify</a:t>
            </a:r>
            <a:r>
              <a:rPr lang="nl-NL" sz="2400" dirty="0" smtClean="0"/>
              <a:t> </a:t>
            </a:r>
            <a:r>
              <a:rPr lang="nl-NL" sz="2400" dirty="0" err="1" smtClean="0"/>
              <a:t>protein</a:t>
            </a:r>
            <a:endParaRPr lang="en-GB" sz="2400" b="0" dirty="0" smtClean="0"/>
          </a:p>
          <a:p>
            <a:pPr eaLnBrk="1" hangingPunct="1"/>
            <a:endParaRPr lang="en-GB"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5749925" y="1227138"/>
            <a:ext cx="1641475" cy="2093912"/>
          </a:xfrm>
          <a:prstGeom prst="rect">
            <a:avLst/>
          </a:prstGeom>
          <a:noFill/>
          <a:ln w="9525" algn="ctr">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1143000" y="1227138"/>
            <a:ext cx="2438400" cy="2101850"/>
          </a:xfrm>
          <a:prstGeom prst="rect">
            <a:avLst/>
          </a:prstGeom>
          <a:noFill/>
          <a:ln w="9525" algn="ctr">
            <a:noFill/>
            <a:miter lim="800000"/>
            <a:headEnd/>
            <a:tailEnd/>
          </a:ln>
        </p:spPr>
      </p:pic>
      <p:sp>
        <p:nvSpPr>
          <p:cNvPr id="11268" name="Line 4"/>
          <p:cNvSpPr>
            <a:spLocks noChangeShapeType="1"/>
          </p:cNvSpPr>
          <p:nvPr/>
        </p:nvSpPr>
        <p:spPr bwMode="auto">
          <a:xfrm>
            <a:off x="3962400" y="2598738"/>
            <a:ext cx="1295400" cy="0"/>
          </a:xfrm>
          <a:prstGeom prst="line">
            <a:avLst/>
          </a:prstGeom>
          <a:noFill/>
          <a:ln w="57150">
            <a:solidFill>
              <a:srgbClr val="FF0066"/>
            </a:solidFill>
            <a:round/>
            <a:headEnd/>
            <a:tailEnd type="triangle" w="med" len="med"/>
          </a:ln>
        </p:spPr>
        <p:txBody>
          <a:bodyPr/>
          <a:lstStyle/>
          <a:p>
            <a:endParaRPr lang="nl-NL"/>
          </a:p>
        </p:txBody>
      </p:sp>
      <p:sp>
        <p:nvSpPr>
          <p:cNvPr id="11269" name="Text Box 5"/>
          <p:cNvSpPr txBox="1">
            <a:spLocks noChangeArrowheads="1"/>
          </p:cNvSpPr>
          <p:nvPr/>
        </p:nvSpPr>
        <p:spPr bwMode="auto">
          <a:xfrm>
            <a:off x="1676400" y="3413125"/>
            <a:ext cx="990600" cy="396875"/>
          </a:xfrm>
          <a:prstGeom prst="rect">
            <a:avLst/>
          </a:prstGeom>
          <a:noFill/>
          <a:ln w="9525">
            <a:noFill/>
            <a:miter lim="800000"/>
            <a:headEnd/>
            <a:tailEnd/>
          </a:ln>
        </p:spPr>
        <p:txBody>
          <a:bodyPr wrap="none">
            <a:spAutoFit/>
          </a:bodyPr>
          <a:lstStyle/>
          <a:p>
            <a:pPr eaLnBrk="1" hangingPunct="1"/>
            <a:r>
              <a:rPr lang="en-US" sz="2000">
                <a:solidFill>
                  <a:srgbClr val="FFFF00"/>
                </a:solidFill>
              </a:rPr>
              <a:t>Protein</a:t>
            </a:r>
          </a:p>
        </p:txBody>
      </p:sp>
      <p:sp>
        <p:nvSpPr>
          <p:cNvPr id="11270" name="Text Box 6"/>
          <p:cNvSpPr txBox="1">
            <a:spLocks noChangeArrowheads="1"/>
          </p:cNvSpPr>
          <p:nvPr/>
        </p:nvSpPr>
        <p:spPr bwMode="auto">
          <a:xfrm>
            <a:off x="5943600" y="3360738"/>
            <a:ext cx="1174750" cy="396875"/>
          </a:xfrm>
          <a:prstGeom prst="rect">
            <a:avLst/>
          </a:prstGeom>
          <a:noFill/>
          <a:ln w="9525">
            <a:noFill/>
            <a:miter lim="800000"/>
            <a:headEnd/>
            <a:tailEnd/>
          </a:ln>
        </p:spPr>
        <p:txBody>
          <a:bodyPr wrap="none">
            <a:spAutoFit/>
          </a:bodyPr>
          <a:lstStyle/>
          <a:p>
            <a:pPr eaLnBrk="1" hangingPunct="1"/>
            <a:r>
              <a:rPr lang="en-US" sz="2000">
                <a:solidFill>
                  <a:srgbClr val="FFFF00"/>
                </a:solidFill>
              </a:rPr>
              <a:t>Peptides</a:t>
            </a:r>
          </a:p>
        </p:txBody>
      </p:sp>
      <p:sp>
        <p:nvSpPr>
          <p:cNvPr id="11271" name="Text Box 7"/>
          <p:cNvSpPr txBox="1">
            <a:spLocks noChangeArrowheads="1"/>
          </p:cNvSpPr>
          <p:nvPr/>
        </p:nvSpPr>
        <p:spPr bwMode="auto">
          <a:xfrm>
            <a:off x="3886200" y="2041525"/>
            <a:ext cx="1101725" cy="396875"/>
          </a:xfrm>
          <a:prstGeom prst="rect">
            <a:avLst/>
          </a:prstGeom>
          <a:noFill/>
          <a:ln w="9525">
            <a:noFill/>
            <a:miter lim="800000"/>
            <a:headEnd/>
            <a:tailEnd/>
          </a:ln>
        </p:spPr>
        <p:txBody>
          <a:bodyPr wrap="none">
            <a:spAutoFit/>
          </a:bodyPr>
          <a:lstStyle/>
          <a:p>
            <a:pPr eaLnBrk="1" hangingPunct="1"/>
            <a:r>
              <a:rPr lang="en-US" sz="2000">
                <a:solidFill>
                  <a:srgbClr val="FFFF00"/>
                </a:solidFill>
              </a:rPr>
              <a:t>Enzyme</a:t>
            </a:r>
          </a:p>
        </p:txBody>
      </p:sp>
      <p:sp>
        <p:nvSpPr>
          <p:cNvPr id="11272" name="Rectangle 8"/>
          <p:cNvSpPr>
            <a:spLocks noChangeArrowheads="1"/>
          </p:cNvSpPr>
          <p:nvPr/>
        </p:nvSpPr>
        <p:spPr bwMode="auto">
          <a:xfrm>
            <a:off x="457200" y="228600"/>
            <a:ext cx="8229600" cy="685800"/>
          </a:xfrm>
          <a:prstGeom prst="rect">
            <a:avLst/>
          </a:prstGeom>
          <a:noFill/>
          <a:ln w="9525">
            <a:noFill/>
            <a:miter lim="800000"/>
            <a:headEnd/>
            <a:tailEnd/>
          </a:ln>
        </p:spPr>
        <p:txBody>
          <a:bodyPr anchor="ctr"/>
          <a:lstStyle/>
          <a:p>
            <a:pPr algn="ctr" eaLnBrk="1" hangingPunct="1"/>
            <a:r>
              <a:rPr lang="en-US"/>
              <a:t>Step 1:</a:t>
            </a:r>
            <a:r>
              <a:rPr lang="en-US">
                <a:solidFill>
                  <a:srgbClr val="FFFF00"/>
                </a:solidFill>
              </a:rPr>
              <a:t> Fragment a protein into peptides</a:t>
            </a:r>
          </a:p>
        </p:txBody>
      </p:sp>
      <p:sp>
        <p:nvSpPr>
          <p:cNvPr id="11273" name="Text Box 9"/>
          <p:cNvSpPr txBox="1">
            <a:spLocks noChangeArrowheads="1"/>
          </p:cNvSpPr>
          <p:nvPr/>
        </p:nvSpPr>
        <p:spPr bwMode="auto">
          <a:xfrm>
            <a:off x="323850" y="4581525"/>
            <a:ext cx="8442325" cy="1187450"/>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sz="2400">
                <a:solidFill>
                  <a:srgbClr val="FFFF00"/>
                </a:solidFill>
              </a:rPr>
              <a:t> Enzyme:</a:t>
            </a:r>
          </a:p>
          <a:p>
            <a:pPr lvl="1" eaLnBrk="1" hangingPunct="1">
              <a:buClr>
                <a:srgbClr val="FFFF00"/>
              </a:buClr>
              <a:buFontTx/>
              <a:buChar char="o"/>
            </a:pPr>
            <a:r>
              <a:rPr lang="en-US" sz="2400">
                <a:solidFill>
                  <a:srgbClr val="FFFF00"/>
                </a:solidFill>
              </a:rPr>
              <a:t> </a:t>
            </a:r>
            <a:r>
              <a:rPr lang="en-US" sz="2400"/>
              <a:t>Trypsin used most often (95%)</a:t>
            </a:r>
          </a:p>
          <a:p>
            <a:pPr lvl="1" eaLnBrk="1" hangingPunct="1">
              <a:buClr>
                <a:srgbClr val="FFFF00"/>
              </a:buClr>
              <a:buFontTx/>
              <a:buChar char="o"/>
            </a:pPr>
            <a:r>
              <a:rPr lang="en-US" sz="2400"/>
              <a:t> Trypsin cleaves protein behind R (arginine) or K (lysine)</a:t>
            </a:r>
          </a:p>
        </p:txBody>
      </p:sp>
      <p:sp>
        <p:nvSpPr>
          <p:cNvPr id="12" name="Tekstvak 11"/>
          <p:cNvSpPr txBox="1"/>
          <p:nvPr/>
        </p:nvSpPr>
        <p:spPr>
          <a:xfrm>
            <a:off x="3779912" y="6519446"/>
            <a:ext cx="4842992" cy="338554"/>
          </a:xfrm>
          <a:prstGeom prst="rect">
            <a:avLst/>
          </a:prstGeom>
          <a:noFill/>
        </p:spPr>
        <p:txBody>
          <a:bodyPr wrap="none" rtlCol="0">
            <a:spAutoFit/>
          </a:bodyPr>
          <a:lstStyle/>
          <a:p>
            <a:r>
              <a:rPr lang="nl-NL" sz="1600" b="0" dirty="0" err="1" smtClean="0"/>
              <a:t>Aebersold</a:t>
            </a:r>
            <a:r>
              <a:rPr lang="nl-NL" sz="1600" b="0" dirty="0" smtClean="0"/>
              <a:t> &amp; </a:t>
            </a:r>
            <a:r>
              <a:rPr lang="nl-NL" sz="1600" b="0" dirty="0" err="1" smtClean="0"/>
              <a:t>Mann</a:t>
            </a:r>
            <a:r>
              <a:rPr lang="nl-NL" sz="1600" b="0" dirty="0" smtClean="0"/>
              <a:t>, Nature vol 422, 198-207 (2003)</a:t>
            </a:r>
            <a:endParaRPr lang="nl-NL" sz="1600" b="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nl-NL" smtClean="0">
                <a:solidFill>
                  <a:srgbClr val="FFFF00"/>
                </a:solidFill>
              </a:rPr>
              <a:t>Peptide Mass Mapping</a:t>
            </a:r>
            <a:endParaRPr lang="en-GB" smtClean="0">
              <a:solidFill>
                <a:srgbClr val="FFFF00"/>
              </a:solidFill>
            </a:endParaRPr>
          </a:p>
        </p:txBody>
      </p:sp>
      <p:sp>
        <p:nvSpPr>
          <p:cNvPr id="12291" name="Rectangle 3"/>
          <p:cNvSpPr>
            <a:spLocks noGrp="1" noChangeArrowheads="1"/>
          </p:cNvSpPr>
          <p:nvPr>
            <p:ph type="body" idx="1"/>
          </p:nvPr>
        </p:nvSpPr>
        <p:spPr>
          <a:xfrm>
            <a:off x="395288" y="1052513"/>
            <a:ext cx="8280400" cy="4191000"/>
          </a:xfrm>
        </p:spPr>
        <p:txBody>
          <a:bodyPr/>
          <a:lstStyle/>
          <a:p>
            <a:pPr eaLnBrk="1" hangingPunct="1"/>
            <a:r>
              <a:rPr lang="nl-NL" sz="2400" dirty="0" smtClean="0"/>
              <a:t>I</a:t>
            </a:r>
            <a:r>
              <a:rPr lang="en-GB" sz="2400" dirty="0" err="1" smtClean="0"/>
              <a:t>dentify</a:t>
            </a:r>
            <a:r>
              <a:rPr lang="en-GB" sz="2400" dirty="0" smtClean="0"/>
              <a:t> </a:t>
            </a:r>
            <a:r>
              <a:rPr lang="nl-NL" sz="2400" dirty="0" smtClean="0"/>
              <a:t>a </a:t>
            </a:r>
            <a:r>
              <a:rPr lang="nl-NL" sz="2400" dirty="0" err="1" smtClean="0"/>
              <a:t>protein</a:t>
            </a:r>
            <a:r>
              <a:rPr lang="en-GB" sz="2400" dirty="0" smtClean="0"/>
              <a:t> based on very</a:t>
            </a:r>
            <a:r>
              <a:rPr lang="nl-NL" sz="2400" dirty="0" smtClean="0"/>
              <a:t> </a:t>
            </a:r>
            <a:r>
              <a:rPr lang="en-GB" sz="2400" dirty="0" smtClean="0"/>
              <a:t>accurate measurements of the mass/charge</a:t>
            </a:r>
            <a:r>
              <a:rPr lang="nl-NL" sz="2400" dirty="0" smtClean="0"/>
              <a:t> </a:t>
            </a:r>
            <a:r>
              <a:rPr lang="en-GB" sz="2400" dirty="0" smtClean="0"/>
              <a:t>(m/z) ratio</a:t>
            </a:r>
            <a:r>
              <a:rPr lang="nl-NL" sz="2400" dirty="0" smtClean="0"/>
              <a:t>s of </a:t>
            </a:r>
            <a:r>
              <a:rPr lang="nl-NL" sz="2400" dirty="0" err="1" smtClean="0"/>
              <a:t>its</a:t>
            </a:r>
            <a:r>
              <a:rPr lang="nl-NL" sz="2400" dirty="0" smtClean="0"/>
              <a:t> </a:t>
            </a:r>
            <a:r>
              <a:rPr lang="nl-NL" sz="2400" dirty="0" err="1" smtClean="0"/>
              <a:t>peptides</a:t>
            </a:r>
            <a:r>
              <a:rPr lang="nl-NL" sz="2400" dirty="0" smtClean="0"/>
              <a:t> </a:t>
            </a:r>
          </a:p>
          <a:p>
            <a:pPr eaLnBrk="1" hangingPunct="1"/>
            <a:endParaRPr lang="en-GB" sz="2400" dirty="0" smtClean="0"/>
          </a:p>
          <a:p>
            <a:pPr eaLnBrk="1" hangingPunct="1">
              <a:buNone/>
            </a:pPr>
            <a:r>
              <a:rPr lang="nl-NL" sz="2400" dirty="0" smtClean="0"/>
              <a:t>		</a:t>
            </a:r>
            <a:r>
              <a:rPr lang="en-GB" sz="2400" dirty="0" smtClean="0">
                <a:solidFill>
                  <a:srgbClr val="FFFF00"/>
                </a:solidFill>
              </a:rPr>
              <a:t>1.</a:t>
            </a:r>
            <a:r>
              <a:rPr lang="en-GB" sz="2400" dirty="0" smtClean="0"/>
              <a:t> </a:t>
            </a:r>
            <a:r>
              <a:rPr lang="nl-NL" sz="2400" dirty="0" smtClean="0"/>
              <a:t>Fragment </a:t>
            </a:r>
            <a:r>
              <a:rPr lang="nl-NL" sz="2400" dirty="0" err="1" smtClean="0"/>
              <a:t>protein</a:t>
            </a:r>
            <a:r>
              <a:rPr lang="nl-NL" sz="2400" dirty="0" smtClean="0"/>
              <a:t> </a:t>
            </a:r>
            <a:r>
              <a:rPr lang="nl-NL" sz="2400" dirty="0" err="1" smtClean="0"/>
              <a:t>into</a:t>
            </a:r>
            <a:r>
              <a:rPr lang="nl-NL" sz="2400" dirty="0" smtClean="0"/>
              <a:t> </a:t>
            </a:r>
            <a:r>
              <a:rPr lang="nl-NL" sz="2400" dirty="0" err="1" smtClean="0"/>
              <a:t>peptides</a:t>
            </a:r>
            <a:endParaRPr lang="nl-NL" sz="2400" dirty="0" smtClean="0"/>
          </a:p>
          <a:p>
            <a:pPr eaLnBrk="1" hangingPunct="1">
              <a:buNone/>
            </a:pPr>
            <a:r>
              <a:rPr lang="nl-NL" sz="2400" dirty="0" smtClean="0"/>
              <a:t>		</a:t>
            </a:r>
            <a:r>
              <a:rPr lang="nl-NL" sz="2400" dirty="0" smtClean="0">
                <a:solidFill>
                  <a:srgbClr val="FFFF00"/>
                </a:solidFill>
              </a:rPr>
              <a:t>2.</a:t>
            </a:r>
            <a:r>
              <a:rPr lang="nl-NL" sz="2400" dirty="0" smtClean="0"/>
              <a:t> </a:t>
            </a:r>
            <a:r>
              <a:rPr lang="en-GB" sz="2400" dirty="0" smtClean="0"/>
              <a:t>Place charge(s) on the</a:t>
            </a:r>
            <a:r>
              <a:rPr lang="nl-NL" sz="2400" dirty="0" smtClean="0"/>
              <a:t> </a:t>
            </a:r>
            <a:r>
              <a:rPr lang="nl-NL" sz="2400" dirty="0" err="1" smtClean="0"/>
              <a:t>peptides</a:t>
            </a:r>
            <a:r>
              <a:rPr lang="nl-NL" sz="2400" dirty="0" smtClean="0"/>
              <a:t> + </a:t>
            </a:r>
            <a:r>
              <a:rPr lang="nl-NL" sz="2400" dirty="0" err="1" smtClean="0"/>
              <a:t>vacuum</a:t>
            </a:r>
            <a:endParaRPr lang="nl-NL" sz="2400" dirty="0" smtClean="0"/>
          </a:p>
          <a:p>
            <a:pPr eaLnBrk="1" hangingPunct="1">
              <a:buNone/>
            </a:pPr>
            <a:r>
              <a:rPr lang="nl-NL" sz="2400" dirty="0" smtClean="0"/>
              <a:t>		</a:t>
            </a:r>
            <a:r>
              <a:rPr lang="nl-NL" sz="2400" dirty="0" smtClean="0">
                <a:solidFill>
                  <a:srgbClr val="FFFF00"/>
                </a:solidFill>
              </a:rPr>
              <a:t>3. </a:t>
            </a:r>
            <a:r>
              <a:rPr lang="nl-NL" sz="2400" dirty="0" smtClean="0"/>
              <a:t>A</a:t>
            </a:r>
            <a:r>
              <a:rPr lang="en-GB" sz="2400" dirty="0" err="1" smtClean="0"/>
              <a:t>cceleration</a:t>
            </a:r>
            <a:r>
              <a:rPr lang="en-GB" sz="2400" dirty="0" smtClean="0"/>
              <a:t> in a magnetic</a:t>
            </a:r>
            <a:r>
              <a:rPr lang="nl-NL" sz="2400" dirty="0" smtClean="0"/>
              <a:t> </a:t>
            </a:r>
            <a:r>
              <a:rPr lang="en-GB" sz="2400" dirty="0" smtClean="0"/>
              <a:t>field</a:t>
            </a:r>
          </a:p>
          <a:p>
            <a:pPr eaLnBrk="1" hangingPunct="1">
              <a:buNone/>
            </a:pPr>
            <a:r>
              <a:rPr lang="en-GB" sz="2400" dirty="0" smtClean="0"/>
              <a:t>		</a:t>
            </a:r>
            <a:r>
              <a:rPr lang="en-GB" sz="2400" dirty="0" smtClean="0">
                <a:solidFill>
                  <a:srgbClr val="FFFF00"/>
                </a:solidFill>
              </a:rPr>
              <a:t>4. </a:t>
            </a:r>
            <a:r>
              <a:rPr lang="en-GB" sz="2400" dirty="0" smtClean="0"/>
              <a:t>Separate fragments + detection</a:t>
            </a:r>
            <a:endParaRPr lang="nl-NL" sz="2400" dirty="0" smtClean="0"/>
          </a:p>
          <a:p>
            <a:pPr eaLnBrk="1" hangingPunct="1">
              <a:buNone/>
            </a:pPr>
            <a:r>
              <a:rPr lang="nl-NL" sz="2400" dirty="0" smtClean="0"/>
              <a:t>		</a:t>
            </a:r>
            <a:r>
              <a:rPr lang="nl-NL" sz="2400" dirty="0" smtClean="0">
                <a:solidFill>
                  <a:srgbClr val="FFFF00"/>
                </a:solidFill>
              </a:rPr>
              <a:t>5</a:t>
            </a:r>
            <a:r>
              <a:rPr lang="en-GB" sz="2400" dirty="0" smtClean="0">
                <a:solidFill>
                  <a:srgbClr val="FFFF00"/>
                </a:solidFill>
              </a:rPr>
              <a:t>.</a:t>
            </a:r>
            <a:r>
              <a:rPr lang="en-GB" sz="2400" dirty="0" smtClean="0"/>
              <a:t> Compute m/z ratio and identify</a:t>
            </a:r>
            <a:r>
              <a:rPr lang="nl-NL" sz="2400" dirty="0" smtClean="0"/>
              <a:t> </a:t>
            </a:r>
            <a:r>
              <a:rPr lang="nl-NL" sz="2400" dirty="0" err="1" smtClean="0"/>
              <a:t>protein</a:t>
            </a:r>
            <a:endParaRPr lang="en-GB" sz="2400" dirty="0" smtClean="0"/>
          </a:p>
        </p:txBody>
      </p:sp>
      <p:grpSp>
        <p:nvGrpSpPr>
          <p:cNvPr id="12292" name="Group 4"/>
          <p:cNvGrpSpPr>
            <a:grpSpLocks/>
          </p:cNvGrpSpPr>
          <p:nvPr/>
        </p:nvGrpSpPr>
        <p:grpSpPr bwMode="auto">
          <a:xfrm>
            <a:off x="611188" y="2997200"/>
            <a:ext cx="977900" cy="2308225"/>
            <a:chOff x="584" y="1762"/>
            <a:chExt cx="616" cy="1454"/>
          </a:xfrm>
        </p:grpSpPr>
        <p:sp>
          <p:nvSpPr>
            <p:cNvPr id="12295" name="AutoShape 5"/>
            <p:cNvSpPr>
              <a:spLocks/>
            </p:cNvSpPr>
            <p:nvPr/>
          </p:nvSpPr>
          <p:spPr bwMode="auto">
            <a:xfrm>
              <a:off x="945" y="1762"/>
              <a:ext cx="48" cy="528"/>
            </a:xfrm>
            <a:prstGeom prst="leftBrace">
              <a:avLst>
                <a:gd name="adj1" fmla="val 91667"/>
                <a:gd name="adj2" fmla="val 50000"/>
              </a:avLst>
            </a:prstGeom>
            <a:noFill/>
            <a:ln w="38100">
              <a:solidFill>
                <a:srgbClr val="FF0000"/>
              </a:solidFill>
              <a:round/>
              <a:headEnd/>
              <a:tailEnd/>
            </a:ln>
          </p:spPr>
          <p:txBody>
            <a:bodyPr wrap="none" anchor="ctr"/>
            <a:lstStyle/>
            <a:p>
              <a:endParaRPr lang="nl-NL"/>
            </a:p>
          </p:txBody>
        </p:sp>
        <p:sp>
          <p:nvSpPr>
            <p:cNvPr id="12296" name="Freeform 6"/>
            <p:cNvSpPr>
              <a:spLocks/>
            </p:cNvSpPr>
            <p:nvPr/>
          </p:nvSpPr>
          <p:spPr bwMode="auto">
            <a:xfrm>
              <a:off x="584" y="2016"/>
              <a:ext cx="616" cy="1200"/>
            </a:xfrm>
            <a:custGeom>
              <a:avLst/>
              <a:gdLst>
                <a:gd name="T0" fmla="*/ 376 w 616"/>
                <a:gd name="T1" fmla="*/ 0 h 1200"/>
                <a:gd name="T2" fmla="*/ 40 w 616"/>
                <a:gd name="T3" fmla="*/ 240 h 1200"/>
                <a:gd name="T4" fmla="*/ 616 w 616"/>
                <a:gd name="T5" fmla="*/ 1200 h 1200"/>
                <a:gd name="T6" fmla="*/ 0 60000 65536"/>
                <a:gd name="T7" fmla="*/ 0 60000 65536"/>
                <a:gd name="T8" fmla="*/ 0 60000 65536"/>
                <a:gd name="T9" fmla="*/ 0 w 616"/>
                <a:gd name="T10" fmla="*/ 0 h 1200"/>
                <a:gd name="T11" fmla="*/ 616 w 616"/>
                <a:gd name="T12" fmla="*/ 1200 h 1200"/>
              </a:gdLst>
              <a:ahLst/>
              <a:cxnLst>
                <a:cxn ang="T6">
                  <a:pos x="T0" y="T1"/>
                </a:cxn>
                <a:cxn ang="T7">
                  <a:pos x="T2" y="T3"/>
                </a:cxn>
                <a:cxn ang="T8">
                  <a:pos x="T4" y="T5"/>
                </a:cxn>
              </a:cxnLst>
              <a:rect l="T9" t="T10" r="T11" b="T12"/>
              <a:pathLst>
                <a:path w="616" h="1200">
                  <a:moveTo>
                    <a:pt x="376" y="0"/>
                  </a:moveTo>
                  <a:cubicBezTo>
                    <a:pt x="188" y="20"/>
                    <a:pt x="0" y="40"/>
                    <a:pt x="40" y="240"/>
                  </a:cubicBezTo>
                  <a:cubicBezTo>
                    <a:pt x="80" y="440"/>
                    <a:pt x="488" y="992"/>
                    <a:pt x="616" y="1200"/>
                  </a:cubicBezTo>
                </a:path>
              </a:pathLst>
            </a:custGeom>
            <a:noFill/>
            <a:ln w="38100" cap="flat" cmpd="sng">
              <a:solidFill>
                <a:srgbClr val="FF0000"/>
              </a:solidFill>
              <a:prstDash val="solid"/>
              <a:round/>
              <a:headEnd type="none" w="med" len="med"/>
              <a:tailEnd type="triangle" w="med" len="med"/>
            </a:ln>
          </p:spPr>
          <p:txBody>
            <a:bodyPr/>
            <a:lstStyle/>
            <a:p>
              <a:endParaRPr lang="nl-NL"/>
            </a:p>
          </p:txBody>
        </p:sp>
      </p:grpSp>
      <p:sp>
        <p:nvSpPr>
          <p:cNvPr id="12293" name="Text Box 7"/>
          <p:cNvSpPr txBox="1">
            <a:spLocks noChangeArrowheads="1"/>
          </p:cNvSpPr>
          <p:nvPr/>
        </p:nvSpPr>
        <p:spPr bwMode="auto">
          <a:xfrm>
            <a:off x="1619250" y="5013325"/>
            <a:ext cx="2974975" cy="457200"/>
          </a:xfrm>
          <a:prstGeom prst="rect">
            <a:avLst/>
          </a:prstGeom>
          <a:noFill/>
          <a:ln w="9525">
            <a:noFill/>
            <a:miter lim="800000"/>
            <a:headEnd/>
            <a:tailEnd/>
          </a:ln>
        </p:spPr>
        <p:txBody>
          <a:bodyPr wrap="none">
            <a:spAutoFit/>
          </a:bodyPr>
          <a:lstStyle/>
          <a:p>
            <a:r>
              <a:rPr lang="nl-NL" sz="2400">
                <a:solidFill>
                  <a:srgbClr val="FFFF00"/>
                </a:solidFill>
              </a:rPr>
              <a:t>Proteins need to fly !</a:t>
            </a:r>
            <a:endParaRPr lang="en-GB" sz="2400">
              <a:solidFill>
                <a:srgbClr val="FFFF00"/>
              </a:solidFill>
            </a:endParaRPr>
          </a:p>
        </p:txBody>
      </p:sp>
      <p:pic>
        <p:nvPicPr>
          <p:cNvPr id="2" name="Afbeelding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4559760"/>
            <a:ext cx="2694235" cy="1973882"/>
          </a:xfrm>
          <a:prstGeom prst="rect">
            <a:avLst/>
          </a:prstGeom>
        </p:spPr>
      </p:pic>
      <p:sp>
        <p:nvSpPr>
          <p:cNvPr id="3" name="Rechthoek 2"/>
          <p:cNvSpPr/>
          <p:nvPr/>
        </p:nvSpPr>
        <p:spPr>
          <a:xfrm>
            <a:off x="4788024" y="6533642"/>
            <a:ext cx="4572000" cy="261610"/>
          </a:xfrm>
          <a:prstGeom prst="rect">
            <a:avLst/>
          </a:prstGeom>
        </p:spPr>
        <p:txBody>
          <a:bodyPr>
            <a:spAutoFit/>
          </a:bodyPr>
          <a:lstStyle/>
          <a:p>
            <a:r>
              <a:rPr lang="en-GB" sz="1100" dirty="0"/>
              <a:t>http://www.pinterest.com/pin/416723771740235459/</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0" y="1588"/>
            <a:ext cx="9144000" cy="6551612"/>
          </a:xfrm>
          <a:prstGeom prst="rect">
            <a:avLst/>
          </a:prstGeom>
          <a:noFill/>
          <a:ln w="9525">
            <a:noFill/>
            <a:miter lim="800000"/>
            <a:headEnd/>
            <a:tailEnd/>
          </a:ln>
        </p:spPr>
      </p:pic>
      <p:sp>
        <p:nvSpPr>
          <p:cNvPr id="13315" name="Text Box 3"/>
          <p:cNvSpPr txBox="1">
            <a:spLocks noChangeArrowheads="1"/>
          </p:cNvSpPr>
          <p:nvPr/>
        </p:nvSpPr>
        <p:spPr bwMode="auto">
          <a:xfrm>
            <a:off x="365125" y="6340475"/>
            <a:ext cx="3559175" cy="517525"/>
          </a:xfrm>
          <a:prstGeom prst="rect">
            <a:avLst/>
          </a:prstGeom>
          <a:noFill/>
          <a:ln w="9525">
            <a:noFill/>
            <a:miter lim="800000"/>
            <a:headEnd/>
            <a:tailEnd/>
          </a:ln>
        </p:spPr>
        <p:txBody>
          <a:bodyPr>
            <a:spAutoFit/>
          </a:bodyPr>
          <a:lstStyle/>
          <a:p>
            <a:pPr eaLnBrk="1" hangingPunct="1"/>
            <a:endParaRPr lang="en-GB" sz="1400"/>
          </a:p>
          <a:p>
            <a:pPr eaLnBrk="1" hangingPunct="1"/>
            <a:r>
              <a:rPr lang="en-GB" sz="1400"/>
              <a:t>Nobel committee 2002 for John Fenn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1763688" y="6165304"/>
            <a:ext cx="5334000" cy="461665"/>
          </a:xfrm>
          <a:prstGeom prst="rect">
            <a:avLst/>
          </a:prstGeom>
          <a:noFill/>
          <a:ln w="9525">
            <a:noFill/>
            <a:miter lim="800000"/>
            <a:headEnd/>
            <a:tailEnd/>
          </a:ln>
        </p:spPr>
        <p:txBody>
          <a:bodyPr>
            <a:spAutoFit/>
          </a:bodyPr>
          <a:lstStyle/>
          <a:p>
            <a:pPr eaLnBrk="1" hangingPunct="1"/>
            <a:r>
              <a:rPr lang="nl-NL" sz="2400" dirty="0" err="1" smtClean="0">
                <a:solidFill>
                  <a:srgbClr val="FFFF00"/>
                </a:solidFill>
              </a:rPr>
              <a:t>Mass</a:t>
            </a:r>
            <a:r>
              <a:rPr lang="nl-NL" sz="2400" dirty="0" smtClean="0">
                <a:solidFill>
                  <a:srgbClr val="FFFF00"/>
                </a:solidFill>
              </a:rPr>
              <a:t> spectrometers</a:t>
            </a:r>
            <a:r>
              <a:rPr lang="nl-NL" sz="2400" dirty="0" smtClean="0"/>
              <a:t> in the 1960’s</a:t>
            </a:r>
            <a:endParaRPr lang="nl-NL" sz="2400" dirty="0"/>
          </a:p>
        </p:txBody>
      </p:sp>
      <p:pic>
        <p:nvPicPr>
          <p:cNvPr id="62472" name="Picture 8" descr="Full-size image (44 K)">
            <a:hlinkClick r:id="" tooltip="Full-size image (44 K)"/>
          </p:cNvPr>
          <p:cNvPicPr>
            <a:picLocks noChangeAspect="1" noChangeArrowheads="1"/>
          </p:cNvPicPr>
          <p:nvPr/>
        </p:nvPicPr>
        <p:blipFill>
          <a:blip r:embed="rId3" cstate="print"/>
          <a:srcRect/>
          <a:stretch>
            <a:fillRect/>
          </a:stretch>
        </p:blipFill>
        <p:spPr bwMode="auto">
          <a:xfrm>
            <a:off x="1115616" y="188640"/>
            <a:ext cx="7076291" cy="5013176"/>
          </a:xfrm>
          <a:prstGeom prst="rect">
            <a:avLst/>
          </a:prstGeom>
          <a:noFill/>
        </p:spPr>
      </p:pic>
      <p:sp>
        <p:nvSpPr>
          <p:cNvPr id="10" name="Rechthoek 9"/>
          <p:cNvSpPr/>
          <p:nvPr/>
        </p:nvSpPr>
        <p:spPr>
          <a:xfrm>
            <a:off x="0" y="5157192"/>
            <a:ext cx="9144000" cy="954107"/>
          </a:xfrm>
          <a:prstGeom prst="rect">
            <a:avLst/>
          </a:prstGeom>
        </p:spPr>
        <p:txBody>
          <a:bodyPr wrap="square">
            <a:spAutoFit/>
          </a:bodyPr>
          <a:lstStyle/>
          <a:p>
            <a:pPr eaLnBrk="1" hangingPunct="1"/>
            <a:r>
              <a:rPr lang="en-US" sz="1400" b="0" dirty="0" smtClean="0"/>
              <a:t>The Consolidated Electrodynamics Corp. Model 21-103C </a:t>
            </a:r>
            <a:r>
              <a:rPr lang="en-US" sz="1400" b="0" dirty="0" err="1" smtClean="0"/>
              <a:t>massspectrometer</a:t>
            </a:r>
            <a:r>
              <a:rPr lang="en-US" sz="1400" b="0" dirty="0" smtClean="0"/>
              <a:t>. </a:t>
            </a:r>
          </a:p>
          <a:p>
            <a:pPr eaLnBrk="1" hangingPunct="1"/>
            <a:r>
              <a:rPr lang="en-US" sz="1400" b="0" i="1" dirty="0" smtClean="0"/>
              <a:t>Left</a:t>
            </a:r>
            <a:r>
              <a:rPr lang="en-US" sz="1400" b="0" dirty="0" smtClean="0"/>
              <a:t>: Inlet system cabinet (in the author’s laboratory, the top portion was enclosed and </a:t>
            </a:r>
            <a:r>
              <a:rPr lang="en-US" sz="1400" b="0" dirty="0" err="1" smtClean="0"/>
              <a:t>heatable</a:t>
            </a:r>
            <a:r>
              <a:rPr lang="en-US" sz="1400" b="0" dirty="0" smtClean="0"/>
              <a:t> to 250 °C); </a:t>
            </a:r>
          </a:p>
          <a:p>
            <a:pPr eaLnBrk="1" hangingPunct="1"/>
            <a:r>
              <a:rPr lang="en-US" sz="1400" b="0" i="1" dirty="0" smtClean="0"/>
              <a:t>Center</a:t>
            </a:r>
            <a:r>
              <a:rPr lang="en-US" sz="1400" b="0" dirty="0" smtClean="0"/>
              <a:t>: 3-Coil electromagnet, the flight tube in the middle, main pumping system housed below; </a:t>
            </a:r>
          </a:p>
          <a:p>
            <a:pPr eaLnBrk="1" hangingPunct="1"/>
            <a:r>
              <a:rPr lang="en-US" sz="1400" b="0" i="1" dirty="0" smtClean="0"/>
              <a:t>Right</a:t>
            </a:r>
            <a:r>
              <a:rPr lang="en-US" sz="1400" b="0" dirty="0" smtClean="0"/>
              <a:t>: Operator console (note the round door in the upper left for retrieval of the photographic recording paper).</a:t>
            </a:r>
            <a:endParaRPr lang="en-GB" sz="1400" b="0" dirty="0" smtClean="0"/>
          </a:p>
        </p:txBody>
      </p:sp>
      <p:sp>
        <p:nvSpPr>
          <p:cNvPr id="11" name="Rechthoek 10"/>
          <p:cNvSpPr/>
          <p:nvPr/>
        </p:nvSpPr>
        <p:spPr>
          <a:xfrm>
            <a:off x="2411760" y="0"/>
            <a:ext cx="6732240" cy="246221"/>
          </a:xfrm>
          <a:prstGeom prst="rect">
            <a:avLst/>
          </a:prstGeom>
        </p:spPr>
        <p:txBody>
          <a:bodyPr wrap="square">
            <a:spAutoFit/>
          </a:bodyPr>
          <a:lstStyle/>
          <a:p>
            <a:r>
              <a:rPr lang="en-US" sz="1000" dirty="0" smtClean="0"/>
              <a:t>Journal of the American Society for Mass Spectrometry Volume 13, Issue 11, November 2002, Pages 1254–1272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2590800" y="255588"/>
            <a:ext cx="3789363" cy="519112"/>
          </a:xfrm>
          <a:prstGeom prst="rect">
            <a:avLst/>
          </a:prstGeom>
          <a:noFill/>
          <a:ln w="9525">
            <a:noFill/>
            <a:miter lim="800000"/>
            <a:headEnd/>
            <a:tailEnd/>
          </a:ln>
        </p:spPr>
        <p:txBody>
          <a:bodyPr wrap="none">
            <a:spAutoFit/>
          </a:bodyPr>
          <a:lstStyle/>
          <a:p>
            <a:pPr eaLnBrk="1" hangingPunct="1"/>
            <a:r>
              <a:rPr lang="nl-NL">
                <a:solidFill>
                  <a:srgbClr val="FFFF00"/>
                </a:solidFill>
              </a:rPr>
              <a:t>Modern MS instrument</a:t>
            </a:r>
            <a:endParaRPr lang="en-US">
              <a:solidFill>
                <a:srgbClr val="FFFF00"/>
              </a:solidFill>
            </a:endParaRPr>
          </a:p>
        </p:txBody>
      </p:sp>
      <p:pic>
        <p:nvPicPr>
          <p:cNvPr id="15365" name="Picture 5" descr="MaldiTof"/>
          <p:cNvPicPr>
            <a:picLocks noChangeAspect="1" noChangeArrowheads="1"/>
          </p:cNvPicPr>
          <p:nvPr/>
        </p:nvPicPr>
        <p:blipFill>
          <a:blip r:embed="rId3" cstate="print"/>
          <a:srcRect/>
          <a:stretch>
            <a:fillRect/>
          </a:stretch>
        </p:blipFill>
        <p:spPr bwMode="auto">
          <a:xfrm>
            <a:off x="2915816" y="1124744"/>
            <a:ext cx="5688632" cy="4266476"/>
          </a:xfrm>
          <a:prstGeom prst="rect">
            <a:avLst/>
          </a:prstGeom>
          <a:noFill/>
        </p:spPr>
      </p:pic>
      <p:pic>
        <p:nvPicPr>
          <p:cNvPr id="15367" name="Picture 7" descr="http://www.dddmag.com/sites/dddmag.com/files/legacyimages/Articles/2012_06/ultrafleXtreme.jpg"/>
          <p:cNvPicPr>
            <a:picLocks noChangeAspect="1" noChangeArrowheads="1"/>
          </p:cNvPicPr>
          <p:nvPr/>
        </p:nvPicPr>
        <p:blipFill>
          <a:blip r:embed="rId4" cstate="print"/>
          <a:srcRect/>
          <a:stretch>
            <a:fillRect/>
          </a:stretch>
        </p:blipFill>
        <p:spPr bwMode="auto">
          <a:xfrm>
            <a:off x="0" y="1124744"/>
            <a:ext cx="2857500" cy="2085976"/>
          </a:xfrm>
          <a:prstGeom prst="rect">
            <a:avLst/>
          </a:prstGeom>
          <a:noFill/>
        </p:spPr>
      </p:pic>
      <p:sp>
        <p:nvSpPr>
          <p:cNvPr id="6" name="Rechthoek 5"/>
          <p:cNvSpPr/>
          <p:nvPr/>
        </p:nvSpPr>
        <p:spPr>
          <a:xfrm>
            <a:off x="0" y="6519446"/>
            <a:ext cx="9144000" cy="338554"/>
          </a:xfrm>
          <a:prstGeom prst="rect">
            <a:avLst/>
          </a:prstGeom>
        </p:spPr>
        <p:txBody>
          <a:bodyPr wrap="square">
            <a:spAutoFit/>
          </a:bodyPr>
          <a:lstStyle/>
          <a:p>
            <a:r>
              <a:rPr lang="nl-NL" sz="1600" b="0" dirty="0" smtClean="0"/>
              <a:t>http://www.dddmag.com/products/2009/06/maldi-tof-mass-spectrometer</a:t>
            </a:r>
            <a:endParaRPr lang="nl-NL" sz="1600" b="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1676400" y="2406650"/>
            <a:ext cx="914400" cy="1447800"/>
          </a:xfrm>
          <a:prstGeom prst="line">
            <a:avLst/>
          </a:prstGeom>
          <a:noFill/>
          <a:ln w="76200">
            <a:solidFill>
              <a:srgbClr val="6600CC"/>
            </a:solidFill>
            <a:round/>
            <a:headEnd/>
            <a:tailEnd/>
          </a:ln>
        </p:spPr>
        <p:txBody>
          <a:bodyPr wrap="none" anchor="ctr"/>
          <a:lstStyle/>
          <a:p>
            <a:endParaRPr lang="nl-NL"/>
          </a:p>
        </p:txBody>
      </p:sp>
      <p:sp>
        <p:nvSpPr>
          <p:cNvPr id="16387" name="Rectangle 3"/>
          <p:cNvSpPr>
            <a:spLocks noGrp="1" noChangeArrowheads="1"/>
          </p:cNvSpPr>
          <p:nvPr>
            <p:ph type="title"/>
          </p:nvPr>
        </p:nvSpPr>
        <p:spPr/>
        <p:txBody>
          <a:bodyPr/>
          <a:lstStyle/>
          <a:p>
            <a:pPr eaLnBrk="1" hangingPunct="1"/>
            <a:r>
              <a:rPr lang="en-US" smtClean="0">
                <a:solidFill>
                  <a:srgbClr val="FFFF00"/>
                </a:solidFill>
              </a:rPr>
              <a:t>Soft </a:t>
            </a:r>
            <a:r>
              <a:rPr lang="en-GB" smtClean="0">
                <a:solidFill>
                  <a:srgbClr val="FFFF00"/>
                </a:solidFill>
              </a:rPr>
              <a:t>Ionisation</a:t>
            </a:r>
            <a:r>
              <a:rPr lang="en-US" smtClean="0">
                <a:solidFill>
                  <a:srgbClr val="FFFF00"/>
                </a:solidFill>
              </a:rPr>
              <a:t> Methods</a:t>
            </a:r>
          </a:p>
        </p:txBody>
      </p:sp>
      <p:sp>
        <p:nvSpPr>
          <p:cNvPr id="16388" name="Oval 4"/>
          <p:cNvSpPr>
            <a:spLocks noChangeArrowheads="1"/>
          </p:cNvSpPr>
          <p:nvPr/>
        </p:nvSpPr>
        <p:spPr bwMode="auto">
          <a:xfrm>
            <a:off x="1752600" y="3702050"/>
            <a:ext cx="1752600" cy="533400"/>
          </a:xfrm>
          <a:prstGeom prst="ellipse">
            <a:avLst/>
          </a:prstGeom>
          <a:solidFill>
            <a:schemeClr val="bg2"/>
          </a:solidFill>
          <a:ln w="9525">
            <a:round/>
            <a:headEnd/>
            <a:tailEnd/>
          </a:ln>
          <a:scene3d>
            <a:camera prst="legacyObliqueBottom"/>
            <a:lightRig rig="legacyFlat4" dir="t"/>
          </a:scene3d>
          <a:sp3d extrusionH="887400" prstMaterial="legacyMatte">
            <a:bevelT w="13500" h="13500" prst="angle"/>
            <a:bevelB w="13500" h="13500" prst="angle"/>
            <a:extrusionClr>
              <a:schemeClr val="bg2"/>
            </a:extrusionClr>
          </a:sp3d>
        </p:spPr>
        <p:txBody>
          <a:bodyPr wrap="none" anchor="ctr">
            <a:flatTx/>
          </a:bodyPr>
          <a:lstStyle/>
          <a:p>
            <a:endParaRPr lang="nl-NL"/>
          </a:p>
        </p:txBody>
      </p:sp>
      <p:sp>
        <p:nvSpPr>
          <p:cNvPr id="16389" name="Line 5"/>
          <p:cNvSpPr>
            <a:spLocks noChangeShapeType="1"/>
          </p:cNvSpPr>
          <p:nvPr/>
        </p:nvSpPr>
        <p:spPr bwMode="auto">
          <a:xfrm>
            <a:off x="1676400" y="2406650"/>
            <a:ext cx="838200" cy="1403350"/>
          </a:xfrm>
          <a:prstGeom prst="line">
            <a:avLst/>
          </a:prstGeom>
          <a:noFill/>
          <a:ln w="76200">
            <a:solidFill>
              <a:srgbClr val="FF0066"/>
            </a:solidFill>
            <a:round/>
            <a:headEnd/>
            <a:tailEnd/>
          </a:ln>
        </p:spPr>
        <p:txBody>
          <a:bodyPr wrap="none" anchor="ctr"/>
          <a:lstStyle/>
          <a:p>
            <a:endParaRPr lang="nl-NL"/>
          </a:p>
        </p:txBody>
      </p:sp>
      <p:sp>
        <p:nvSpPr>
          <p:cNvPr id="16390" name="Text Box 6"/>
          <p:cNvSpPr txBox="1">
            <a:spLocks noChangeArrowheads="1"/>
          </p:cNvSpPr>
          <p:nvPr/>
        </p:nvSpPr>
        <p:spPr bwMode="auto">
          <a:xfrm>
            <a:off x="685800" y="1649413"/>
            <a:ext cx="2079625" cy="396875"/>
          </a:xfrm>
          <a:prstGeom prst="rect">
            <a:avLst/>
          </a:prstGeom>
          <a:noFill/>
          <a:ln w="9525">
            <a:noFill/>
            <a:miter lim="800000"/>
            <a:headEnd/>
            <a:tailEnd/>
          </a:ln>
        </p:spPr>
        <p:txBody>
          <a:bodyPr wrap="none">
            <a:spAutoFit/>
          </a:bodyPr>
          <a:lstStyle/>
          <a:p>
            <a:r>
              <a:rPr lang="en-US" sz="2000"/>
              <a:t>337 nm UV laser</a:t>
            </a:r>
          </a:p>
        </p:txBody>
      </p:sp>
      <p:sp>
        <p:nvSpPr>
          <p:cNvPr id="16391" name="Oval 7"/>
          <p:cNvSpPr>
            <a:spLocks noChangeArrowheads="1"/>
          </p:cNvSpPr>
          <p:nvPr/>
        </p:nvSpPr>
        <p:spPr bwMode="auto">
          <a:xfrm>
            <a:off x="2743200" y="33972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392" name="Oval 8"/>
          <p:cNvSpPr>
            <a:spLocks noChangeArrowheads="1"/>
          </p:cNvSpPr>
          <p:nvPr/>
        </p:nvSpPr>
        <p:spPr bwMode="auto">
          <a:xfrm>
            <a:off x="2895600" y="35496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393" name="Oval 9"/>
          <p:cNvSpPr>
            <a:spLocks noChangeArrowheads="1"/>
          </p:cNvSpPr>
          <p:nvPr/>
        </p:nvSpPr>
        <p:spPr bwMode="auto">
          <a:xfrm>
            <a:off x="3048000" y="33972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394" name="Oval 10"/>
          <p:cNvSpPr>
            <a:spLocks noChangeArrowheads="1"/>
          </p:cNvSpPr>
          <p:nvPr/>
        </p:nvSpPr>
        <p:spPr bwMode="auto">
          <a:xfrm>
            <a:off x="3048000" y="36258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395" name="Oval 11"/>
          <p:cNvSpPr>
            <a:spLocks noChangeArrowheads="1"/>
          </p:cNvSpPr>
          <p:nvPr/>
        </p:nvSpPr>
        <p:spPr bwMode="auto">
          <a:xfrm>
            <a:off x="3200400" y="32448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396" name="Oval 12"/>
          <p:cNvSpPr>
            <a:spLocks noChangeArrowheads="1"/>
          </p:cNvSpPr>
          <p:nvPr/>
        </p:nvSpPr>
        <p:spPr bwMode="auto">
          <a:xfrm>
            <a:off x="3124200" y="29400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397" name="Oval 13"/>
          <p:cNvSpPr>
            <a:spLocks noChangeArrowheads="1"/>
          </p:cNvSpPr>
          <p:nvPr/>
        </p:nvSpPr>
        <p:spPr bwMode="auto">
          <a:xfrm>
            <a:off x="3048000" y="31686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398" name="Oval 14"/>
          <p:cNvSpPr>
            <a:spLocks noChangeArrowheads="1"/>
          </p:cNvSpPr>
          <p:nvPr/>
        </p:nvSpPr>
        <p:spPr bwMode="auto">
          <a:xfrm>
            <a:off x="3352800" y="33972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399" name="Oval 15"/>
          <p:cNvSpPr>
            <a:spLocks noChangeArrowheads="1"/>
          </p:cNvSpPr>
          <p:nvPr/>
        </p:nvSpPr>
        <p:spPr bwMode="auto">
          <a:xfrm>
            <a:off x="2971800" y="30162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00" name="Oval 16"/>
          <p:cNvSpPr>
            <a:spLocks noChangeArrowheads="1"/>
          </p:cNvSpPr>
          <p:nvPr/>
        </p:nvSpPr>
        <p:spPr bwMode="auto">
          <a:xfrm>
            <a:off x="3124200" y="31686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01" name="Oval 17"/>
          <p:cNvSpPr>
            <a:spLocks noChangeArrowheads="1"/>
          </p:cNvSpPr>
          <p:nvPr/>
        </p:nvSpPr>
        <p:spPr bwMode="auto">
          <a:xfrm>
            <a:off x="3276600" y="30162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02" name="Oval 18"/>
          <p:cNvSpPr>
            <a:spLocks noChangeArrowheads="1"/>
          </p:cNvSpPr>
          <p:nvPr/>
        </p:nvSpPr>
        <p:spPr bwMode="auto">
          <a:xfrm>
            <a:off x="3581400" y="30162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03" name="Text Box 19"/>
          <p:cNvSpPr txBox="1">
            <a:spLocks noChangeArrowheads="1"/>
          </p:cNvSpPr>
          <p:nvPr/>
        </p:nvSpPr>
        <p:spPr bwMode="auto">
          <a:xfrm>
            <a:off x="282575" y="4843463"/>
            <a:ext cx="5080000" cy="946150"/>
          </a:xfrm>
          <a:prstGeom prst="rect">
            <a:avLst/>
          </a:prstGeom>
          <a:noFill/>
          <a:ln w="9525">
            <a:noFill/>
            <a:miter lim="800000"/>
            <a:headEnd/>
            <a:tailEnd/>
          </a:ln>
        </p:spPr>
        <p:txBody>
          <a:bodyPr wrap="none">
            <a:spAutoFit/>
          </a:bodyPr>
          <a:lstStyle/>
          <a:p>
            <a:pPr algn="ctr"/>
            <a:r>
              <a:rPr lang="en-US" sz="3600">
                <a:solidFill>
                  <a:srgbClr val="FFFF00"/>
                </a:solidFill>
              </a:rPr>
              <a:t>MALDI</a:t>
            </a:r>
          </a:p>
          <a:p>
            <a:pPr algn="ctr"/>
            <a:r>
              <a:rPr lang="en-US" sz="2000">
                <a:solidFill>
                  <a:srgbClr val="FFFF00"/>
                </a:solidFill>
              </a:rPr>
              <a:t>M</a:t>
            </a:r>
            <a:r>
              <a:rPr lang="en-US" sz="2000"/>
              <a:t>atrix</a:t>
            </a:r>
            <a:r>
              <a:rPr lang="en-US" sz="2000">
                <a:solidFill>
                  <a:srgbClr val="FFFF00"/>
                </a:solidFill>
              </a:rPr>
              <a:t> A</a:t>
            </a:r>
            <a:r>
              <a:rPr lang="en-US" sz="2000"/>
              <a:t>ssisted</a:t>
            </a:r>
            <a:r>
              <a:rPr lang="en-US" sz="2000">
                <a:solidFill>
                  <a:srgbClr val="FFFF00"/>
                </a:solidFill>
              </a:rPr>
              <a:t> L</a:t>
            </a:r>
            <a:r>
              <a:rPr lang="en-US" sz="2000"/>
              <a:t>aser </a:t>
            </a:r>
            <a:r>
              <a:rPr lang="en-US" sz="2000">
                <a:solidFill>
                  <a:srgbClr val="FFFF00"/>
                </a:solidFill>
              </a:rPr>
              <a:t>D</a:t>
            </a:r>
            <a:r>
              <a:rPr lang="en-US" sz="2000"/>
              <a:t>esorption</a:t>
            </a:r>
            <a:r>
              <a:rPr lang="en-US" sz="2000">
                <a:solidFill>
                  <a:srgbClr val="FFFF00"/>
                </a:solidFill>
              </a:rPr>
              <a:t> I</a:t>
            </a:r>
            <a:r>
              <a:rPr lang="en-US" sz="2000"/>
              <a:t>onisation</a:t>
            </a:r>
          </a:p>
        </p:txBody>
      </p:sp>
      <p:sp>
        <p:nvSpPr>
          <p:cNvPr id="16404" name="Text Box 20"/>
          <p:cNvSpPr txBox="1">
            <a:spLocks noChangeArrowheads="1"/>
          </p:cNvSpPr>
          <p:nvPr/>
        </p:nvSpPr>
        <p:spPr bwMode="auto">
          <a:xfrm>
            <a:off x="1847850" y="4114800"/>
            <a:ext cx="1504950" cy="581025"/>
          </a:xfrm>
          <a:prstGeom prst="rect">
            <a:avLst/>
          </a:prstGeom>
          <a:noFill/>
          <a:ln w="9525">
            <a:noFill/>
            <a:miter lim="800000"/>
            <a:headEnd/>
            <a:tailEnd/>
          </a:ln>
        </p:spPr>
        <p:txBody>
          <a:bodyPr wrap="none">
            <a:spAutoFit/>
          </a:bodyPr>
          <a:lstStyle/>
          <a:p>
            <a:r>
              <a:rPr lang="en-US" sz="1600"/>
              <a:t>cyano-hydroxy</a:t>
            </a:r>
          </a:p>
          <a:p>
            <a:r>
              <a:rPr lang="en-US" sz="1600"/>
              <a:t>cinnamic acid</a:t>
            </a:r>
            <a:endParaRPr lang="en-US" sz="2000"/>
          </a:p>
        </p:txBody>
      </p:sp>
      <p:sp>
        <p:nvSpPr>
          <p:cNvPr id="16405" name="Oval 21"/>
          <p:cNvSpPr>
            <a:spLocks noChangeArrowheads="1"/>
          </p:cNvSpPr>
          <p:nvPr/>
        </p:nvSpPr>
        <p:spPr bwMode="auto">
          <a:xfrm>
            <a:off x="3276600" y="30924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06" name="Oval 22"/>
          <p:cNvSpPr>
            <a:spLocks noChangeArrowheads="1"/>
          </p:cNvSpPr>
          <p:nvPr/>
        </p:nvSpPr>
        <p:spPr bwMode="auto">
          <a:xfrm>
            <a:off x="3124200" y="31686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07" name="Oval 23"/>
          <p:cNvSpPr>
            <a:spLocks noChangeArrowheads="1"/>
          </p:cNvSpPr>
          <p:nvPr/>
        </p:nvSpPr>
        <p:spPr bwMode="auto">
          <a:xfrm>
            <a:off x="3429000" y="31686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08" name="Oval 24"/>
          <p:cNvSpPr>
            <a:spLocks noChangeArrowheads="1"/>
          </p:cNvSpPr>
          <p:nvPr/>
        </p:nvSpPr>
        <p:spPr bwMode="auto">
          <a:xfrm>
            <a:off x="3581400" y="30162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09" name="Oval 25"/>
          <p:cNvSpPr>
            <a:spLocks noChangeArrowheads="1"/>
          </p:cNvSpPr>
          <p:nvPr/>
        </p:nvSpPr>
        <p:spPr bwMode="auto">
          <a:xfrm>
            <a:off x="3429000" y="29400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10" name="Oval 26"/>
          <p:cNvSpPr>
            <a:spLocks noChangeArrowheads="1"/>
          </p:cNvSpPr>
          <p:nvPr/>
        </p:nvSpPr>
        <p:spPr bwMode="auto">
          <a:xfrm>
            <a:off x="3733800" y="316865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grpSp>
        <p:nvGrpSpPr>
          <p:cNvPr id="16411" name="Group 27"/>
          <p:cNvGrpSpPr>
            <a:grpSpLocks/>
          </p:cNvGrpSpPr>
          <p:nvPr/>
        </p:nvGrpSpPr>
        <p:grpSpPr bwMode="auto">
          <a:xfrm>
            <a:off x="3429000" y="2711450"/>
            <a:ext cx="304800" cy="381000"/>
            <a:chOff x="2064" y="2016"/>
            <a:chExt cx="192" cy="240"/>
          </a:xfrm>
        </p:grpSpPr>
        <p:sp>
          <p:nvSpPr>
            <p:cNvPr id="16438" name="Oval 28"/>
            <p:cNvSpPr>
              <a:spLocks noChangeArrowheads="1"/>
            </p:cNvSpPr>
            <p:nvPr/>
          </p:nvSpPr>
          <p:spPr bwMode="auto">
            <a:xfrm>
              <a:off x="2160" y="220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39" name="Oval 29"/>
            <p:cNvSpPr>
              <a:spLocks noChangeArrowheads="1"/>
            </p:cNvSpPr>
            <p:nvPr/>
          </p:nvSpPr>
          <p:spPr bwMode="auto">
            <a:xfrm>
              <a:off x="2112" y="201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40" name="Oval 30"/>
            <p:cNvSpPr>
              <a:spLocks noChangeArrowheads="1"/>
            </p:cNvSpPr>
            <p:nvPr/>
          </p:nvSpPr>
          <p:spPr bwMode="auto">
            <a:xfrm>
              <a:off x="2064" y="216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41" name="Oval 31"/>
            <p:cNvSpPr>
              <a:spLocks noChangeArrowheads="1"/>
            </p:cNvSpPr>
            <p:nvPr/>
          </p:nvSpPr>
          <p:spPr bwMode="auto">
            <a:xfrm>
              <a:off x="2208" y="2112"/>
              <a:ext cx="48" cy="48"/>
            </a:xfrm>
            <a:prstGeom prst="ellipse">
              <a:avLst/>
            </a:prstGeom>
            <a:solidFill>
              <a:schemeClr val="accent1"/>
            </a:solidFill>
            <a:ln w="9525">
              <a:solidFill>
                <a:schemeClr val="tx1"/>
              </a:solidFill>
              <a:round/>
              <a:headEnd/>
              <a:tailEnd/>
            </a:ln>
          </p:spPr>
          <p:txBody>
            <a:bodyPr wrap="none" anchor="ctr"/>
            <a:lstStyle/>
            <a:p>
              <a:endParaRPr lang="nl-NL"/>
            </a:p>
          </p:txBody>
        </p:sp>
      </p:grpSp>
      <p:grpSp>
        <p:nvGrpSpPr>
          <p:cNvPr id="16412" name="Group 32"/>
          <p:cNvGrpSpPr>
            <a:grpSpLocks/>
          </p:cNvGrpSpPr>
          <p:nvPr/>
        </p:nvGrpSpPr>
        <p:grpSpPr bwMode="auto">
          <a:xfrm>
            <a:off x="5181600" y="2406650"/>
            <a:ext cx="3352800" cy="1600200"/>
            <a:chOff x="2928" y="1824"/>
            <a:chExt cx="2352" cy="1200"/>
          </a:xfrm>
        </p:grpSpPr>
        <p:sp>
          <p:nvSpPr>
            <p:cNvPr id="16420" name="Freeform 33"/>
            <p:cNvSpPr>
              <a:spLocks/>
            </p:cNvSpPr>
            <p:nvPr/>
          </p:nvSpPr>
          <p:spPr bwMode="auto">
            <a:xfrm>
              <a:off x="3312" y="2448"/>
              <a:ext cx="1056" cy="576"/>
            </a:xfrm>
            <a:custGeom>
              <a:avLst/>
              <a:gdLst>
                <a:gd name="T0" fmla="*/ 0 w 1104"/>
                <a:gd name="T1" fmla="*/ 0 h 384"/>
                <a:gd name="T2" fmla="*/ 1104 w 1104"/>
                <a:gd name="T3" fmla="*/ 192 h 384"/>
                <a:gd name="T4" fmla="*/ 48 w 1104"/>
                <a:gd name="T5" fmla="*/ 384 h 384"/>
                <a:gd name="T6" fmla="*/ 0 w 1104"/>
                <a:gd name="T7" fmla="*/ 0 h 384"/>
                <a:gd name="T8" fmla="*/ 0 60000 65536"/>
                <a:gd name="T9" fmla="*/ 0 60000 65536"/>
                <a:gd name="T10" fmla="*/ 0 60000 65536"/>
                <a:gd name="T11" fmla="*/ 0 60000 65536"/>
                <a:gd name="T12" fmla="*/ 0 w 1104"/>
                <a:gd name="T13" fmla="*/ 0 h 384"/>
                <a:gd name="T14" fmla="*/ 1104 w 1104"/>
                <a:gd name="T15" fmla="*/ 384 h 384"/>
              </a:gdLst>
              <a:ahLst/>
              <a:cxnLst>
                <a:cxn ang="T8">
                  <a:pos x="T0" y="T1"/>
                </a:cxn>
                <a:cxn ang="T9">
                  <a:pos x="T2" y="T3"/>
                </a:cxn>
                <a:cxn ang="T10">
                  <a:pos x="T4" y="T5"/>
                </a:cxn>
                <a:cxn ang="T11">
                  <a:pos x="T6" y="T7"/>
                </a:cxn>
              </a:cxnLst>
              <a:rect l="T12" t="T13" r="T14" b="T15"/>
              <a:pathLst>
                <a:path w="1104" h="384">
                  <a:moveTo>
                    <a:pt x="0" y="0"/>
                  </a:moveTo>
                  <a:lnTo>
                    <a:pt x="1104" y="192"/>
                  </a:lnTo>
                  <a:lnTo>
                    <a:pt x="48" y="384"/>
                  </a:lnTo>
                  <a:lnTo>
                    <a:pt x="0" y="0"/>
                  </a:lnTo>
                  <a:close/>
                </a:path>
              </a:pathLst>
            </a:custGeom>
            <a:gradFill rotWithShape="0">
              <a:gsLst>
                <a:gs pos="0">
                  <a:srgbClr val="FFFF00"/>
                </a:gs>
                <a:gs pos="100000">
                  <a:srgbClr val="767600"/>
                </a:gs>
              </a:gsLst>
              <a:lin ang="5400000" scaled="1"/>
            </a:gradFill>
            <a:ln w="9525">
              <a:noFill/>
              <a:round/>
              <a:headEnd/>
              <a:tailEnd/>
            </a:ln>
          </p:spPr>
          <p:txBody>
            <a:bodyPr wrap="none" anchor="ctr"/>
            <a:lstStyle/>
            <a:p>
              <a:endParaRPr lang="nl-NL"/>
            </a:p>
          </p:txBody>
        </p:sp>
        <p:grpSp>
          <p:nvGrpSpPr>
            <p:cNvPr id="16421" name="Group 34"/>
            <p:cNvGrpSpPr>
              <a:grpSpLocks/>
            </p:cNvGrpSpPr>
            <p:nvPr/>
          </p:nvGrpSpPr>
          <p:grpSpPr bwMode="auto">
            <a:xfrm>
              <a:off x="4848" y="2592"/>
              <a:ext cx="192" cy="240"/>
              <a:chOff x="2064" y="2016"/>
              <a:chExt cx="192" cy="240"/>
            </a:xfrm>
          </p:grpSpPr>
          <p:sp>
            <p:nvSpPr>
              <p:cNvPr id="16434" name="Oval 35"/>
              <p:cNvSpPr>
                <a:spLocks noChangeArrowheads="1"/>
              </p:cNvSpPr>
              <p:nvPr/>
            </p:nvSpPr>
            <p:spPr bwMode="auto">
              <a:xfrm>
                <a:off x="2160" y="220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35" name="Oval 36"/>
              <p:cNvSpPr>
                <a:spLocks noChangeArrowheads="1"/>
              </p:cNvSpPr>
              <p:nvPr/>
            </p:nvSpPr>
            <p:spPr bwMode="auto">
              <a:xfrm>
                <a:off x="2112" y="201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36" name="Oval 37"/>
              <p:cNvSpPr>
                <a:spLocks noChangeArrowheads="1"/>
              </p:cNvSpPr>
              <p:nvPr/>
            </p:nvSpPr>
            <p:spPr bwMode="auto">
              <a:xfrm>
                <a:off x="2064" y="216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37" name="Oval 38"/>
              <p:cNvSpPr>
                <a:spLocks noChangeArrowheads="1"/>
              </p:cNvSpPr>
              <p:nvPr/>
            </p:nvSpPr>
            <p:spPr bwMode="auto">
              <a:xfrm>
                <a:off x="2208" y="2112"/>
                <a:ext cx="48" cy="48"/>
              </a:xfrm>
              <a:prstGeom prst="ellipse">
                <a:avLst/>
              </a:prstGeom>
              <a:solidFill>
                <a:schemeClr val="accent1"/>
              </a:solidFill>
              <a:ln w="9525">
                <a:solidFill>
                  <a:schemeClr val="tx1"/>
                </a:solidFill>
                <a:round/>
                <a:headEnd/>
                <a:tailEnd/>
              </a:ln>
            </p:spPr>
            <p:txBody>
              <a:bodyPr wrap="none" anchor="ctr"/>
              <a:lstStyle/>
              <a:p>
                <a:endParaRPr lang="nl-NL"/>
              </a:p>
            </p:txBody>
          </p:sp>
        </p:grpSp>
        <p:grpSp>
          <p:nvGrpSpPr>
            <p:cNvPr id="16422" name="Group 39"/>
            <p:cNvGrpSpPr>
              <a:grpSpLocks/>
            </p:cNvGrpSpPr>
            <p:nvPr/>
          </p:nvGrpSpPr>
          <p:grpSpPr bwMode="auto">
            <a:xfrm>
              <a:off x="5088" y="2544"/>
              <a:ext cx="192" cy="240"/>
              <a:chOff x="2064" y="2016"/>
              <a:chExt cx="192" cy="240"/>
            </a:xfrm>
          </p:grpSpPr>
          <p:sp>
            <p:nvSpPr>
              <p:cNvPr id="16430" name="Oval 40"/>
              <p:cNvSpPr>
                <a:spLocks noChangeArrowheads="1"/>
              </p:cNvSpPr>
              <p:nvPr/>
            </p:nvSpPr>
            <p:spPr bwMode="auto">
              <a:xfrm>
                <a:off x="2160" y="220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31" name="Oval 41"/>
              <p:cNvSpPr>
                <a:spLocks noChangeArrowheads="1"/>
              </p:cNvSpPr>
              <p:nvPr/>
            </p:nvSpPr>
            <p:spPr bwMode="auto">
              <a:xfrm>
                <a:off x="2112" y="201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32" name="Oval 42"/>
              <p:cNvSpPr>
                <a:spLocks noChangeArrowheads="1"/>
              </p:cNvSpPr>
              <p:nvPr/>
            </p:nvSpPr>
            <p:spPr bwMode="auto">
              <a:xfrm>
                <a:off x="2064" y="216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33" name="Oval 43"/>
              <p:cNvSpPr>
                <a:spLocks noChangeArrowheads="1"/>
              </p:cNvSpPr>
              <p:nvPr/>
            </p:nvSpPr>
            <p:spPr bwMode="auto">
              <a:xfrm>
                <a:off x="2208" y="2112"/>
                <a:ext cx="48" cy="48"/>
              </a:xfrm>
              <a:prstGeom prst="ellipse">
                <a:avLst/>
              </a:prstGeom>
              <a:solidFill>
                <a:schemeClr val="accent1"/>
              </a:solidFill>
              <a:ln w="9525">
                <a:solidFill>
                  <a:schemeClr val="tx1"/>
                </a:solidFill>
                <a:round/>
                <a:headEnd/>
                <a:tailEnd/>
              </a:ln>
            </p:spPr>
            <p:txBody>
              <a:bodyPr wrap="none" anchor="ctr"/>
              <a:lstStyle/>
              <a:p>
                <a:endParaRPr lang="nl-NL"/>
              </a:p>
            </p:txBody>
          </p:sp>
        </p:grpSp>
        <p:sp>
          <p:nvSpPr>
            <p:cNvPr id="16423" name="Oval 44"/>
            <p:cNvSpPr>
              <a:spLocks noChangeArrowheads="1"/>
            </p:cNvSpPr>
            <p:nvPr/>
          </p:nvSpPr>
          <p:spPr bwMode="auto">
            <a:xfrm>
              <a:off x="4704" y="2592"/>
              <a:ext cx="96" cy="96"/>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24" name="Oval 45"/>
            <p:cNvSpPr>
              <a:spLocks noChangeArrowheads="1"/>
            </p:cNvSpPr>
            <p:nvPr/>
          </p:nvSpPr>
          <p:spPr bwMode="auto">
            <a:xfrm>
              <a:off x="4608" y="2784"/>
              <a:ext cx="96" cy="96"/>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25" name="Oval 46"/>
            <p:cNvSpPr>
              <a:spLocks noChangeArrowheads="1"/>
            </p:cNvSpPr>
            <p:nvPr/>
          </p:nvSpPr>
          <p:spPr bwMode="auto">
            <a:xfrm>
              <a:off x="4464" y="2640"/>
              <a:ext cx="96" cy="96"/>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26" name="Oval 47"/>
            <p:cNvSpPr>
              <a:spLocks noChangeArrowheads="1"/>
            </p:cNvSpPr>
            <p:nvPr/>
          </p:nvSpPr>
          <p:spPr bwMode="auto">
            <a:xfrm>
              <a:off x="3312" y="2448"/>
              <a:ext cx="96" cy="576"/>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27" name="Rectangle 48"/>
            <p:cNvSpPr>
              <a:spLocks noChangeArrowheads="1"/>
            </p:cNvSpPr>
            <p:nvPr/>
          </p:nvSpPr>
          <p:spPr bwMode="auto">
            <a:xfrm>
              <a:off x="4272" y="2496"/>
              <a:ext cx="96" cy="480"/>
            </a:xfrm>
            <a:prstGeom prst="rect">
              <a:avLst/>
            </a:prstGeom>
            <a:solidFill>
              <a:schemeClr val="bg1"/>
            </a:solidFill>
            <a:ln w="9525">
              <a:noFill/>
              <a:miter lim="800000"/>
              <a:headEnd/>
              <a:tailEnd/>
            </a:ln>
          </p:spPr>
          <p:txBody>
            <a:bodyPr wrap="none" anchor="ctr"/>
            <a:lstStyle/>
            <a:p>
              <a:endParaRPr lang="nl-NL"/>
            </a:p>
          </p:txBody>
        </p:sp>
        <p:sp>
          <p:nvSpPr>
            <p:cNvPr id="16428" name="Oval 49"/>
            <p:cNvSpPr>
              <a:spLocks noChangeArrowheads="1"/>
            </p:cNvSpPr>
            <p:nvPr/>
          </p:nvSpPr>
          <p:spPr bwMode="auto">
            <a:xfrm>
              <a:off x="4272" y="2688"/>
              <a:ext cx="96" cy="96"/>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6429" name="AutoShape 50"/>
            <p:cNvSpPr>
              <a:spLocks noChangeArrowheads="1"/>
            </p:cNvSpPr>
            <p:nvPr/>
          </p:nvSpPr>
          <p:spPr bwMode="auto">
            <a:xfrm>
              <a:off x="2928" y="1824"/>
              <a:ext cx="336" cy="1008"/>
            </a:xfrm>
            <a:prstGeom prst="curvedRightArrow">
              <a:avLst>
                <a:gd name="adj1" fmla="val 60000"/>
                <a:gd name="adj2" fmla="val 120000"/>
                <a:gd name="adj3" fmla="val 33333"/>
              </a:avLst>
            </a:prstGeom>
            <a:solidFill>
              <a:schemeClr val="accent1"/>
            </a:solidFill>
            <a:ln w="9525">
              <a:solidFill>
                <a:schemeClr val="tx1"/>
              </a:solidFill>
              <a:miter lim="800000"/>
              <a:headEnd/>
              <a:tailEnd/>
            </a:ln>
          </p:spPr>
          <p:txBody>
            <a:bodyPr wrap="none" anchor="ctr"/>
            <a:lstStyle/>
            <a:p>
              <a:endParaRPr lang="nl-NL"/>
            </a:p>
          </p:txBody>
        </p:sp>
      </p:grpSp>
      <p:sp>
        <p:nvSpPr>
          <p:cNvPr id="16413" name="Text Box 51"/>
          <p:cNvSpPr txBox="1">
            <a:spLocks noChangeArrowheads="1"/>
          </p:cNvSpPr>
          <p:nvPr/>
        </p:nvSpPr>
        <p:spPr bwMode="auto">
          <a:xfrm>
            <a:off x="5334000" y="4087813"/>
            <a:ext cx="1898650" cy="396875"/>
          </a:xfrm>
          <a:prstGeom prst="rect">
            <a:avLst/>
          </a:prstGeom>
          <a:noFill/>
          <a:ln w="9525">
            <a:noFill/>
            <a:miter lim="800000"/>
            <a:headEnd/>
            <a:tailEnd/>
          </a:ln>
        </p:spPr>
        <p:txBody>
          <a:bodyPr wrap="none">
            <a:spAutoFit/>
          </a:bodyPr>
          <a:lstStyle/>
          <a:p>
            <a:r>
              <a:rPr lang="en-US" sz="2000"/>
              <a:t>Gold tip needle</a:t>
            </a:r>
          </a:p>
        </p:txBody>
      </p:sp>
      <p:sp>
        <p:nvSpPr>
          <p:cNvPr id="16414" name="Text Box 52"/>
          <p:cNvSpPr txBox="1">
            <a:spLocks noChangeArrowheads="1"/>
          </p:cNvSpPr>
          <p:nvPr/>
        </p:nvSpPr>
        <p:spPr bwMode="auto">
          <a:xfrm>
            <a:off x="5791200" y="2259013"/>
            <a:ext cx="1727200" cy="396875"/>
          </a:xfrm>
          <a:prstGeom prst="rect">
            <a:avLst/>
          </a:prstGeom>
          <a:noFill/>
          <a:ln w="9525">
            <a:noFill/>
            <a:miter lim="800000"/>
            <a:headEnd/>
            <a:tailEnd/>
          </a:ln>
        </p:spPr>
        <p:txBody>
          <a:bodyPr wrap="none">
            <a:spAutoFit/>
          </a:bodyPr>
          <a:lstStyle/>
          <a:p>
            <a:r>
              <a:rPr lang="en-US" sz="2000"/>
              <a:t>Fluid (no salt)</a:t>
            </a:r>
          </a:p>
        </p:txBody>
      </p:sp>
      <p:sp>
        <p:nvSpPr>
          <p:cNvPr id="16415" name="Text Box 53"/>
          <p:cNvSpPr txBox="1">
            <a:spLocks noChangeArrowheads="1"/>
          </p:cNvSpPr>
          <p:nvPr/>
        </p:nvSpPr>
        <p:spPr bwMode="auto">
          <a:xfrm>
            <a:off x="5715000" y="4845050"/>
            <a:ext cx="2759075" cy="946150"/>
          </a:xfrm>
          <a:prstGeom prst="rect">
            <a:avLst/>
          </a:prstGeom>
          <a:noFill/>
          <a:ln w="9525">
            <a:noFill/>
            <a:miter lim="800000"/>
            <a:headEnd/>
            <a:tailEnd/>
          </a:ln>
        </p:spPr>
        <p:txBody>
          <a:bodyPr wrap="none">
            <a:spAutoFit/>
          </a:bodyPr>
          <a:lstStyle/>
          <a:p>
            <a:pPr algn="ctr"/>
            <a:r>
              <a:rPr lang="en-US" sz="3600">
                <a:solidFill>
                  <a:srgbClr val="FFFF00"/>
                </a:solidFill>
              </a:rPr>
              <a:t>ESI</a:t>
            </a:r>
          </a:p>
          <a:p>
            <a:pPr algn="ctr"/>
            <a:r>
              <a:rPr lang="en-US" sz="2000">
                <a:solidFill>
                  <a:srgbClr val="FFFF00"/>
                </a:solidFill>
              </a:rPr>
              <a:t>E</a:t>
            </a:r>
            <a:r>
              <a:rPr lang="en-US" sz="2000"/>
              <a:t>lectrospray</a:t>
            </a:r>
            <a:r>
              <a:rPr lang="en-US" sz="2000">
                <a:solidFill>
                  <a:srgbClr val="FFFF00"/>
                </a:solidFill>
              </a:rPr>
              <a:t> I</a:t>
            </a:r>
            <a:r>
              <a:rPr lang="en-US" sz="2000"/>
              <a:t>onisation</a:t>
            </a:r>
          </a:p>
        </p:txBody>
      </p:sp>
      <p:sp>
        <p:nvSpPr>
          <p:cNvPr id="16416" name="Text Box 54"/>
          <p:cNvSpPr txBox="1">
            <a:spLocks noChangeArrowheads="1"/>
          </p:cNvSpPr>
          <p:nvPr/>
        </p:nvSpPr>
        <p:spPr bwMode="auto">
          <a:xfrm>
            <a:off x="6842125" y="3208338"/>
            <a:ext cx="317500" cy="366712"/>
          </a:xfrm>
          <a:prstGeom prst="rect">
            <a:avLst/>
          </a:prstGeom>
          <a:noFill/>
          <a:ln w="9525">
            <a:noFill/>
            <a:miter lim="800000"/>
            <a:headEnd/>
            <a:tailEnd/>
          </a:ln>
        </p:spPr>
        <p:txBody>
          <a:bodyPr wrap="none">
            <a:spAutoFit/>
          </a:bodyPr>
          <a:lstStyle/>
          <a:p>
            <a:r>
              <a:rPr lang="en-US" sz="1800"/>
              <a:t>+</a:t>
            </a:r>
            <a:endParaRPr lang="en-US" sz="1600"/>
          </a:p>
        </p:txBody>
      </p:sp>
      <p:sp>
        <p:nvSpPr>
          <p:cNvPr id="16417" name="Text Box 55"/>
          <p:cNvSpPr txBox="1">
            <a:spLocks noChangeArrowheads="1"/>
          </p:cNvSpPr>
          <p:nvPr/>
        </p:nvSpPr>
        <p:spPr bwMode="auto">
          <a:xfrm>
            <a:off x="6845300" y="3476625"/>
            <a:ext cx="298450" cy="366713"/>
          </a:xfrm>
          <a:prstGeom prst="rect">
            <a:avLst/>
          </a:prstGeom>
          <a:noFill/>
          <a:ln w="9525">
            <a:noFill/>
            <a:miter lim="800000"/>
            <a:headEnd/>
            <a:tailEnd/>
          </a:ln>
        </p:spPr>
        <p:txBody>
          <a:bodyPr wrap="none">
            <a:spAutoFit/>
          </a:bodyPr>
          <a:lstStyle/>
          <a:p>
            <a:r>
              <a:rPr lang="en-US" sz="1800"/>
              <a:t>_</a:t>
            </a:r>
            <a:endParaRPr lang="en-US" sz="1600"/>
          </a:p>
        </p:txBody>
      </p:sp>
      <p:sp>
        <p:nvSpPr>
          <p:cNvPr id="16418" name="AutoShape 56"/>
          <p:cNvSpPr>
            <a:spLocks noChangeArrowheads="1"/>
          </p:cNvSpPr>
          <p:nvPr/>
        </p:nvSpPr>
        <p:spPr bwMode="auto">
          <a:xfrm>
            <a:off x="2362200" y="3625850"/>
            <a:ext cx="457200" cy="565150"/>
          </a:xfrm>
          <a:prstGeom prst="irregularSeal1">
            <a:avLst/>
          </a:prstGeom>
          <a:solidFill>
            <a:schemeClr val="accent1"/>
          </a:solidFill>
          <a:ln w="9525">
            <a:solidFill>
              <a:schemeClr val="tx1"/>
            </a:solidFill>
            <a:miter lim="800000"/>
            <a:headEnd/>
            <a:tailEnd/>
          </a:ln>
        </p:spPr>
        <p:txBody>
          <a:bodyPr wrap="none" anchor="ctr"/>
          <a:lstStyle/>
          <a:p>
            <a:endParaRPr lang="nl-NL"/>
          </a:p>
        </p:txBody>
      </p:sp>
      <p:sp>
        <p:nvSpPr>
          <p:cNvPr id="16419" name="AutoShape 57"/>
          <p:cNvSpPr>
            <a:spLocks noChangeArrowheads="1"/>
          </p:cNvSpPr>
          <p:nvPr/>
        </p:nvSpPr>
        <p:spPr bwMode="auto">
          <a:xfrm>
            <a:off x="1447800" y="2101850"/>
            <a:ext cx="381000" cy="457200"/>
          </a:xfrm>
          <a:prstGeom prst="irregularSeal1">
            <a:avLst/>
          </a:prstGeom>
          <a:solidFill>
            <a:srgbClr val="6600CC"/>
          </a:solidFill>
          <a:ln w="9525">
            <a:solidFill>
              <a:srgbClr val="FF0066"/>
            </a:solidFill>
            <a:miter lim="800000"/>
            <a:headEnd/>
            <a:tailEnd/>
          </a:ln>
        </p:spPr>
        <p:txBody>
          <a:bodyPr wrap="none" anchor="ctr"/>
          <a:lstStyle/>
          <a:p>
            <a:endParaRPr lang="nl-N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62000" y="152400"/>
            <a:ext cx="7696200" cy="762000"/>
          </a:xfrm>
          <a:prstGeom prst="rect">
            <a:avLst/>
          </a:prstGeom>
          <a:noFill/>
          <a:ln w="9525">
            <a:noFill/>
            <a:miter lim="800000"/>
            <a:headEnd/>
            <a:tailEnd/>
          </a:ln>
        </p:spPr>
        <p:txBody>
          <a:bodyPr anchor="ctr"/>
          <a:lstStyle/>
          <a:p>
            <a:pPr algn="ctr" eaLnBrk="1" hangingPunct="1"/>
            <a:r>
              <a:rPr lang="en-US">
                <a:solidFill>
                  <a:srgbClr val="FFFF00"/>
                </a:solidFill>
              </a:rPr>
              <a:t>The Principles of MALDI</a:t>
            </a:r>
          </a:p>
        </p:txBody>
      </p:sp>
      <p:sp>
        <p:nvSpPr>
          <p:cNvPr id="17411" name="Rectangle 3"/>
          <p:cNvSpPr>
            <a:spLocks noChangeArrowheads="1"/>
          </p:cNvSpPr>
          <p:nvPr/>
        </p:nvSpPr>
        <p:spPr bwMode="auto">
          <a:xfrm>
            <a:off x="762000" y="5257800"/>
            <a:ext cx="8077200" cy="1447800"/>
          </a:xfrm>
          <a:prstGeom prst="rect">
            <a:avLst/>
          </a:prstGeom>
          <a:noFill/>
          <a:ln w="9525">
            <a:noFill/>
            <a:miter lim="800000"/>
            <a:headEnd/>
            <a:tailEnd/>
          </a:ln>
        </p:spPr>
        <p:txBody>
          <a:bodyPr/>
          <a:lstStyle/>
          <a:p>
            <a:pPr marL="342900" indent="-342900" eaLnBrk="1" hangingPunct="1">
              <a:spcBef>
                <a:spcPct val="20000"/>
              </a:spcBef>
              <a:buClr>
                <a:srgbClr val="FFFF00"/>
              </a:buClr>
              <a:buFont typeface="Wingdings" pitchFamily="2" charset="2"/>
              <a:buNone/>
            </a:pPr>
            <a:endParaRPr lang="en-US" sz="1800"/>
          </a:p>
          <a:p>
            <a:pPr marL="342900" indent="-342900" eaLnBrk="1" hangingPunct="1">
              <a:spcBef>
                <a:spcPct val="20000"/>
              </a:spcBef>
              <a:buClr>
                <a:srgbClr val="FFFF00"/>
              </a:buClr>
              <a:buFont typeface="Wingdings" pitchFamily="2" charset="2"/>
              <a:buChar char="Ø"/>
            </a:pPr>
            <a:r>
              <a:rPr lang="en-US" sz="1800"/>
              <a:t>Dissolve compound and add matrix, then add sample to sample plate</a:t>
            </a:r>
          </a:p>
          <a:p>
            <a:pPr marL="342900" indent="-342900" eaLnBrk="1" hangingPunct="1">
              <a:spcBef>
                <a:spcPct val="20000"/>
              </a:spcBef>
              <a:buClr>
                <a:srgbClr val="FFFF00"/>
              </a:buClr>
              <a:buFont typeface="Wingdings" pitchFamily="2" charset="2"/>
              <a:buChar char="Ø"/>
            </a:pPr>
            <a:r>
              <a:rPr lang="en-US" sz="1800"/>
              <a:t>Evacuate air from sample chamber</a:t>
            </a:r>
          </a:p>
          <a:p>
            <a:pPr marL="342900" indent="-342900" eaLnBrk="1" hangingPunct="1">
              <a:spcBef>
                <a:spcPct val="20000"/>
              </a:spcBef>
              <a:buClr>
                <a:srgbClr val="FFFF00"/>
              </a:buClr>
              <a:buFont typeface="Wingdings" pitchFamily="2" charset="2"/>
              <a:buChar char="Ø"/>
            </a:pPr>
            <a:r>
              <a:rPr lang="en-US" sz="1800"/>
              <a:t>Laser shoots pulses of light at sample</a:t>
            </a:r>
          </a:p>
        </p:txBody>
      </p:sp>
      <p:pic>
        <p:nvPicPr>
          <p:cNvPr id="17412" name="Picture 4" descr="MALDI principle"/>
          <p:cNvPicPr>
            <a:picLocks noChangeAspect="1" noChangeArrowheads="1"/>
          </p:cNvPicPr>
          <p:nvPr/>
        </p:nvPicPr>
        <p:blipFill>
          <a:blip r:embed="rId3" cstate="print"/>
          <a:srcRect/>
          <a:stretch>
            <a:fillRect/>
          </a:stretch>
        </p:blipFill>
        <p:spPr bwMode="auto">
          <a:xfrm>
            <a:off x="685800" y="1090613"/>
            <a:ext cx="8458200" cy="4375150"/>
          </a:xfrm>
          <a:prstGeom prst="rect">
            <a:avLst/>
          </a:prstGeom>
          <a:noFill/>
          <a:ln w="9525">
            <a:noFill/>
            <a:miter lim="800000"/>
            <a:headEnd/>
            <a:tailEnd/>
          </a:ln>
        </p:spPr>
      </p:pic>
      <p:pic>
        <p:nvPicPr>
          <p:cNvPr id="17413" name="Picture 5" descr="sampleplate"/>
          <p:cNvPicPr>
            <a:picLocks noChangeAspect="1" noChangeArrowheads="1"/>
          </p:cNvPicPr>
          <p:nvPr/>
        </p:nvPicPr>
        <p:blipFill>
          <a:blip r:embed="rId4" cstate="print"/>
          <a:srcRect/>
          <a:stretch>
            <a:fillRect/>
          </a:stretch>
        </p:blipFill>
        <p:spPr bwMode="auto">
          <a:xfrm>
            <a:off x="152400" y="2971800"/>
            <a:ext cx="2552700" cy="1606550"/>
          </a:xfrm>
          <a:prstGeom prst="rect">
            <a:avLst/>
          </a:prstGeom>
          <a:noFill/>
          <a:ln w="9525">
            <a:noFill/>
            <a:miter lim="800000"/>
            <a:headEnd/>
            <a:tailEnd/>
          </a:ln>
        </p:spPr>
      </p:pic>
      <p:sp>
        <p:nvSpPr>
          <p:cNvPr id="6" name="Rechthoek 5"/>
          <p:cNvSpPr/>
          <p:nvPr/>
        </p:nvSpPr>
        <p:spPr>
          <a:xfrm>
            <a:off x="5508104" y="6519446"/>
            <a:ext cx="3635896" cy="307777"/>
          </a:xfrm>
          <a:prstGeom prst="rect">
            <a:avLst/>
          </a:prstGeom>
        </p:spPr>
        <p:txBody>
          <a:bodyPr wrap="square">
            <a:spAutoFit/>
          </a:bodyPr>
          <a:lstStyle/>
          <a:p>
            <a:r>
              <a:rPr lang="nl-NL" sz="1400" b="0" dirty="0" smtClean="0"/>
              <a:t>http://www.protein.iastate.edu/maldi.html</a:t>
            </a:r>
            <a:endParaRPr lang="nl-NL" sz="1400" b="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solidFill>
                  <a:srgbClr val="FFFF00"/>
                </a:solidFill>
              </a:rPr>
              <a:t>M</a:t>
            </a:r>
            <a:r>
              <a:rPr lang="en-US" smtClean="0"/>
              <a:t>atrix-</a:t>
            </a:r>
            <a:r>
              <a:rPr lang="en-US" smtClean="0">
                <a:solidFill>
                  <a:srgbClr val="FFFF00"/>
                </a:solidFill>
              </a:rPr>
              <a:t>A</a:t>
            </a:r>
            <a:r>
              <a:rPr lang="en-US" smtClean="0"/>
              <a:t>ssisted </a:t>
            </a:r>
            <a:r>
              <a:rPr lang="en-US" smtClean="0">
                <a:solidFill>
                  <a:srgbClr val="FFFF00"/>
                </a:solidFill>
              </a:rPr>
              <a:t>L</a:t>
            </a:r>
            <a:r>
              <a:rPr lang="en-US" smtClean="0"/>
              <a:t>aser </a:t>
            </a:r>
            <a:r>
              <a:rPr lang="en-US" smtClean="0">
                <a:solidFill>
                  <a:srgbClr val="FFFF00"/>
                </a:solidFill>
              </a:rPr>
              <a:t>D</a:t>
            </a:r>
            <a:r>
              <a:rPr lang="en-US" smtClean="0"/>
              <a:t>esorption </a:t>
            </a:r>
            <a:r>
              <a:rPr lang="en-US" smtClean="0">
                <a:solidFill>
                  <a:srgbClr val="FFFF00"/>
                </a:solidFill>
              </a:rPr>
              <a:t>I</a:t>
            </a:r>
            <a:r>
              <a:rPr lang="en-US" smtClean="0"/>
              <a:t>onisation</a:t>
            </a:r>
          </a:p>
        </p:txBody>
      </p:sp>
      <p:sp>
        <p:nvSpPr>
          <p:cNvPr id="18435" name="Rectangle 3"/>
          <p:cNvSpPr>
            <a:spLocks noChangeArrowheads="1"/>
          </p:cNvSpPr>
          <p:nvPr/>
        </p:nvSpPr>
        <p:spPr bwMode="auto">
          <a:xfrm>
            <a:off x="3200400" y="1965325"/>
            <a:ext cx="5562600" cy="3597275"/>
          </a:xfrm>
          <a:prstGeom prst="rect">
            <a:avLst/>
          </a:prstGeom>
          <a:noFill/>
          <a:ln w="9525">
            <a:noFill/>
            <a:miter lim="800000"/>
            <a:headEnd/>
            <a:tailEnd/>
          </a:ln>
        </p:spPr>
        <p:txBody>
          <a:bodyPr>
            <a:spAutoFit/>
          </a:bodyPr>
          <a:lstStyle/>
          <a:p>
            <a:pPr eaLnBrk="1" hangingPunct="1">
              <a:spcBef>
                <a:spcPct val="50000"/>
              </a:spcBef>
              <a:buClr>
                <a:srgbClr val="FFFF00"/>
              </a:buClr>
              <a:buFont typeface="Wingdings" pitchFamily="2" charset="2"/>
              <a:buChar char="Ø"/>
            </a:pPr>
            <a:r>
              <a:rPr lang="en-GB" sz="2000"/>
              <a:t> Sample is mixed with a UV absorbent matrix </a:t>
            </a:r>
          </a:p>
          <a:p>
            <a:pPr lvl="1" eaLnBrk="1" hangingPunct="1">
              <a:spcBef>
                <a:spcPct val="50000"/>
              </a:spcBef>
              <a:buClr>
                <a:srgbClr val="FFFF00"/>
              </a:buClr>
              <a:buFontTx/>
              <a:buChar char="o"/>
            </a:pPr>
            <a:r>
              <a:rPr lang="en-GB" sz="2000"/>
              <a:t> sinapinic acid - proteins</a:t>
            </a:r>
          </a:p>
          <a:p>
            <a:pPr lvl="1" eaLnBrk="1" hangingPunct="1">
              <a:spcBef>
                <a:spcPct val="50000"/>
              </a:spcBef>
              <a:buClr>
                <a:srgbClr val="FFFF00"/>
              </a:buClr>
              <a:buFontTx/>
              <a:buChar char="o"/>
            </a:pPr>
            <a:r>
              <a:rPr lang="en-GB" sz="2000"/>
              <a:t> 4-hydroxy-cinnaminic acid - peptides</a:t>
            </a:r>
          </a:p>
          <a:p>
            <a:pPr eaLnBrk="1" hangingPunct="1">
              <a:spcBef>
                <a:spcPct val="50000"/>
              </a:spcBef>
              <a:buClr>
                <a:srgbClr val="FFFF00"/>
              </a:buClr>
              <a:buFont typeface="Wingdings" pitchFamily="2" charset="2"/>
              <a:buChar char="Ø"/>
            </a:pPr>
            <a:r>
              <a:rPr lang="en-GB" sz="2000"/>
              <a:t> Sample is ionised by bombarding sample with laser light</a:t>
            </a:r>
            <a:endParaRPr lang="nl-NL" sz="2000"/>
          </a:p>
          <a:p>
            <a:pPr eaLnBrk="1" hangingPunct="1">
              <a:spcBef>
                <a:spcPct val="50000"/>
              </a:spcBef>
              <a:buClr>
                <a:srgbClr val="FFFF00"/>
              </a:buClr>
              <a:buFont typeface="Wingdings" pitchFamily="2" charset="2"/>
              <a:buChar char="Ø"/>
            </a:pPr>
            <a:r>
              <a:rPr lang="en-GB" sz="2000"/>
              <a:t>Light wavelength matches th</a:t>
            </a:r>
            <a:r>
              <a:rPr lang="nl-NL" sz="2000"/>
              <a:t>e </a:t>
            </a:r>
            <a:r>
              <a:rPr lang="en-GB" sz="2000"/>
              <a:t>absorbance maximum of matrix</a:t>
            </a:r>
            <a:endParaRPr lang="nl-NL" sz="2000"/>
          </a:p>
          <a:p>
            <a:pPr lvl="1" eaLnBrk="1" hangingPunct="1">
              <a:spcBef>
                <a:spcPct val="50000"/>
              </a:spcBef>
              <a:buClr>
                <a:srgbClr val="FFFF00"/>
              </a:buClr>
              <a:buFont typeface="Wingdings" pitchFamily="2" charset="2"/>
              <a:buNone/>
            </a:pPr>
            <a:r>
              <a:rPr lang="nl-NL" sz="2000">
                <a:solidFill>
                  <a:srgbClr val="FFFF00"/>
                </a:solidFill>
              </a:rPr>
              <a:t>&gt;&gt;&gt;</a:t>
            </a:r>
            <a:r>
              <a:rPr lang="nl-NL" sz="2000"/>
              <a:t> </a:t>
            </a:r>
            <a:r>
              <a:rPr lang="en-GB" sz="2000"/>
              <a:t>matrix transfers some of its energy to the analyte (leads to ion sputtering)</a:t>
            </a:r>
          </a:p>
        </p:txBody>
      </p:sp>
      <p:sp>
        <p:nvSpPr>
          <p:cNvPr id="18436" name="Line 4"/>
          <p:cNvSpPr>
            <a:spLocks noChangeShapeType="1"/>
          </p:cNvSpPr>
          <p:nvPr/>
        </p:nvSpPr>
        <p:spPr bwMode="auto">
          <a:xfrm>
            <a:off x="838200" y="2695575"/>
            <a:ext cx="914400" cy="1447800"/>
          </a:xfrm>
          <a:prstGeom prst="line">
            <a:avLst/>
          </a:prstGeom>
          <a:noFill/>
          <a:ln w="76200">
            <a:solidFill>
              <a:srgbClr val="6600CC"/>
            </a:solidFill>
            <a:round/>
            <a:headEnd/>
            <a:tailEnd/>
          </a:ln>
        </p:spPr>
        <p:txBody>
          <a:bodyPr wrap="none" anchor="ctr"/>
          <a:lstStyle/>
          <a:p>
            <a:endParaRPr lang="nl-NL"/>
          </a:p>
        </p:txBody>
      </p:sp>
      <p:sp>
        <p:nvSpPr>
          <p:cNvPr id="18437" name="Oval 5"/>
          <p:cNvSpPr>
            <a:spLocks noChangeArrowheads="1"/>
          </p:cNvSpPr>
          <p:nvPr/>
        </p:nvSpPr>
        <p:spPr bwMode="auto">
          <a:xfrm>
            <a:off x="914400" y="3990975"/>
            <a:ext cx="1752600" cy="533400"/>
          </a:xfrm>
          <a:prstGeom prst="ellipse">
            <a:avLst/>
          </a:prstGeom>
          <a:solidFill>
            <a:schemeClr val="bg2"/>
          </a:solidFill>
          <a:ln w="9525">
            <a:round/>
            <a:headEnd/>
            <a:tailEnd/>
          </a:ln>
          <a:scene3d>
            <a:camera prst="legacyObliqueBottom"/>
            <a:lightRig rig="legacyFlat4" dir="t"/>
          </a:scene3d>
          <a:sp3d extrusionH="887400" prstMaterial="legacyMatte">
            <a:bevelT w="13500" h="13500" prst="angle"/>
            <a:bevelB w="13500" h="13500" prst="angle"/>
            <a:extrusionClr>
              <a:schemeClr val="bg2"/>
            </a:extrusionClr>
          </a:sp3d>
        </p:spPr>
        <p:txBody>
          <a:bodyPr wrap="none" anchor="ctr">
            <a:flatTx/>
          </a:bodyPr>
          <a:lstStyle/>
          <a:p>
            <a:endParaRPr lang="nl-NL"/>
          </a:p>
        </p:txBody>
      </p:sp>
      <p:sp>
        <p:nvSpPr>
          <p:cNvPr id="18438" name="Line 6"/>
          <p:cNvSpPr>
            <a:spLocks noChangeShapeType="1"/>
          </p:cNvSpPr>
          <p:nvPr/>
        </p:nvSpPr>
        <p:spPr bwMode="auto">
          <a:xfrm>
            <a:off x="838200" y="2695575"/>
            <a:ext cx="838200" cy="1403350"/>
          </a:xfrm>
          <a:prstGeom prst="line">
            <a:avLst/>
          </a:prstGeom>
          <a:noFill/>
          <a:ln w="76200">
            <a:solidFill>
              <a:srgbClr val="FF0066"/>
            </a:solidFill>
            <a:round/>
            <a:headEnd/>
            <a:tailEnd/>
          </a:ln>
        </p:spPr>
        <p:txBody>
          <a:bodyPr wrap="none" anchor="ctr"/>
          <a:lstStyle/>
          <a:p>
            <a:endParaRPr lang="nl-NL"/>
          </a:p>
        </p:txBody>
      </p:sp>
      <p:sp>
        <p:nvSpPr>
          <p:cNvPr id="18439" name="Text Box 7"/>
          <p:cNvSpPr txBox="1">
            <a:spLocks noChangeArrowheads="1"/>
          </p:cNvSpPr>
          <p:nvPr/>
        </p:nvSpPr>
        <p:spPr bwMode="auto">
          <a:xfrm>
            <a:off x="685800" y="1965325"/>
            <a:ext cx="2079625" cy="396875"/>
          </a:xfrm>
          <a:prstGeom prst="rect">
            <a:avLst/>
          </a:prstGeom>
          <a:noFill/>
          <a:ln w="9525">
            <a:noFill/>
            <a:miter lim="800000"/>
            <a:headEnd/>
            <a:tailEnd/>
          </a:ln>
        </p:spPr>
        <p:txBody>
          <a:bodyPr wrap="none">
            <a:spAutoFit/>
          </a:bodyPr>
          <a:lstStyle/>
          <a:p>
            <a:r>
              <a:rPr lang="en-US" sz="2000"/>
              <a:t>337 nm UV laser</a:t>
            </a:r>
          </a:p>
        </p:txBody>
      </p:sp>
      <p:sp>
        <p:nvSpPr>
          <p:cNvPr id="18440" name="Oval 8"/>
          <p:cNvSpPr>
            <a:spLocks noChangeArrowheads="1"/>
          </p:cNvSpPr>
          <p:nvPr/>
        </p:nvSpPr>
        <p:spPr bwMode="auto">
          <a:xfrm>
            <a:off x="1905000" y="36861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41" name="Oval 9"/>
          <p:cNvSpPr>
            <a:spLocks noChangeArrowheads="1"/>
          </p:cNvSpPr>
          <p:nvPr/>
        </p:nvSpPr>
        <p:spPr bwMode="auto">
          <a:xfrm>
            <a:off x="2057400" y="38385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42" name="Oval 10"/>
          <p:cNvSpPr>
            <a:spLocks noChangeArrowheads="1"/>
          </p:cNvSpPr>
          <p:nvPr/>
        </p:nvSpPr>
        <p:spPr bwMode="auto">
          <a:xfrm>
            <a:off x="2209800" y="36861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43" name="Oval 11"/>
          <p:cNvSpPr>
            <a:spLocks noChangeArrowheads="1"/>
          </p:cNvSpPr>
          <p:nvPr/>
        </p:nvSpPr>
        <p:spPr bwMode="auto">
          <a:xfrm>
            <a:off x="2209800" y="39147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44" name="Oval 12"/>
          <p:cNvSpPr>
            <a:spLocks noChangeArrowheads="1"/>
          </p:cNvSpPr>
          <p:nvPr/>
        </p:nvSpPr>
        <p:spPr bwMode="auto">
          <a:xfrm>
            <a:off x="2362200" y="35337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45" name="Oval 13"/>
          <p:cNvSpPr>
            <a:spLocks noChangeArrowheads="1"/>
          </p:cNvSpPr>
          <p:nvPr/>
        </p:nvSpPr>
        <p:spPr bwMode="auto">
          <a:xfrm>
            <a:off x="2286000" y="32289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46" name="Oval 14"/>
          <p:cNvSpPr>
            <a:spLocks noChangeArrowheads="1"/>
          </p:cNvSpPr>
          <p:nvPr/>
        </p:nvSpPr>
        <p:spPr bwMode="auto">
          <a:xfrm>
            <a:off x="2209800" y="34575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47" name="Oval 15"/>
          <p:cNvSpPr>
            <a:spLocks noChangeArrowheads="1"/>
          </p:cNvSpPr>
          <p:nvPr/>
        </p:nvSpPr>
        <p:spPr bwMode="auto">
          <a:xfrm>
            <a:off x="2514600" y="36861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48" name="Oval 16"/>
          <p:cNvSpPr>
            <a:spLocks noChangeArrowheads="1"/>
          </p:cNvSpPr>
          <p:nvPr/>
        </p:nvSpPr>
        <p:spPr bwMode="auto">
          <a:xfrm>
            <a:off x="2133600" y="33051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49" name="Oval 17"/>
          <p:cNvSpPr>
            <a:spLocks noChangeArrowheads="1"/>
          </p:cNvSpPr>
          <p:nvPr/>
        </p:nvSpPr>
        <p:spPr bwMode="auto">
          <a:xfrm>
            <a:off x="2286000" y="34575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50" name="Oval 18"/>
          <p:cNvSpPr>
            <a:spLocks noChangeArrowheads="1"/>
          </p:cNvSpPr>
          <p:nvPr/>
        </p:nvSpPr>
        <p:spPr bwMode="auto">
          <a:xfrm>
            <a:off x="2438400" y="33051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51" name="Oval 19"/>
          <p:cNvSpPr>
            <a:spLocks noChangeArrowheads="1"/>
          </p:cNvSpPr>
          <p:nvPr/>
        </p:nvSpPr>
        <p:spPr bwMode="auto">
          <a:xfrm>
            <a:off x="2743200" y="33051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52" name="Text Box 20"/>
          <p:cNvSpPr txBox="1">
            <a:spLocks noChangeArrowheads="1"/>
          </p:cNvSpPr>
          <p:nvPr/>
        </p:nvSpPr>
        <p:spPr bwMode="auto">
          <a:xfrm>
            <a:off x="1300163" y="5089525"/>
            <a:ext cx="962025" cy="396875"/>
          </a:xfrm>
          <a:prstGeom prst="rect">
            <a:avLst/>
          </a:prstGeom>
          <a:noFill/>
          <a:ln w="9525">
            <a:noFill/>
            <a:miter lim="800000"/>
            <a:headEnd/>
            <a:tailEnd/>
          </a:ln>
        </p:spPr>
        <p:txBody>
          <a:bodyPr wrap="none">
            <a:spAutoFit/>
          </a:bodyPr>
          <a:lstStyle/>
          <a:p>
            <a:pPr algn="ctr"/>
            <a:r>
              <a:rPr lang="en-US" sz="2000">
                <a:solidFill>
                  <a:srgbClr val="FFFF00"/>
                </a:solidFill>
              </a:rPr>
              <a:t>MALDI</a:t>
            </a:r>
            <a:endParaRPr lang="en-US" sz="2000"/>
          </a:p>
        </p:txBody>
      </p:sp>
      <p:sp>
        <p:nvSpPr>
          <p:cNvPr id="18453" name="Text Box 21"/>
          <p:cNvSpPr txBox="1">
            <a:spLocks noChangeArrowheads="1"/>
          </p:cNvSpPr>
          <p:nvPr/>
        </p:nvSpPr>
        <p:spPr bwMode="auto">
          <a:xfrm>
            <a:off x="1009650" y="4403725"/>
            <a:ext cx="1504950" cy="581025"/>
          </a:xfrm>
          <a:prstGeom prst="rect">
            <a:avLst/>
          </a:prstGeom>
          <a:noFill/>
          <a:ln w="9525">
            <a:noFill/>
            <a:miter lim="800000"/>
            <a:headEnd/>
            <a:tailEnd/>
          </a:ln>
        </p:spPr>
        <p:txBody>
          <a:bodyPr wrap="none">
            <a:spAutoFit/>
          </a:bodyPr>
          <a:lstStyle/>
          <a:p>
            <a:r>
              <a:rPr lang="en-US" sz="1600"/>
              <a:t>cyano-hydroxy</a:t>
            </a:r>
          </a:p>
          <a:p>
            <a:r>
              <a:rPr lang="en-US" sz="1600"/>
              <a:t>cinnamic acid</a:t>
            </a:r>
            <a:endParaRPr lang="en-US" sz="2000"/>
          </a:p>
        </p:txBody>
      </p:sp>
      <p:sp>
        <p:nvSpPr>
          <p:cNvPr id="18454" name="Oval 22"/>
          <p:cNvSpPr>
            <a:spLocks noChangeArrowheads="1"/>
          </p:cNvSpPr>
          <p:nvPr/>
        </p:nvSpPr>
        <p:spPr bwMode="auto">
          <a:xfrm>
            <a:off x="2438400" y="33813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55" name="Oval 23"/>
          <p:cNvSpPr>
            <a:spLocks noChangeArrowheads="1"/>
          </p:cNvSpPr>
          <p:nvPr/>
        </p:nvSpPr>
        <p:spPr bwMode="auto">
          <a:xfrm>
            <a:off x="2286000" y="34575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56" name="Oval 24"/>
          <p:cNvSpPr>
            <a:spLocks noChangeArrowheads="1"/>
          </p:cNvSpPr>
          <p:nvPr/>
        </p:nvSpPr>
        <p:spPr bwMode="auto">
          <a:xfrm>
            <a:off x="2590800" y="34575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57" name="Oval 25"/>
          <p:cNvSpPr>
            <a:spLocks noChangeArrowheads="1"/>
          </p:cNvSpPr>
          <p:nvPr/>
        </p:nvSpPr>
        <p:spPr bwMode="auto">
          <a:xfrm>
            <a:off x="2743200" y="33051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58" name="Oval 26"/>
          <p:cNvSpPr>
            <a:spLocks noChangeArrowheads="1"/>
          </p:cNvSpPr>
          <p:nvPr/>
        </p:nvSpPr>
        <p:spPr bwMode="auto">
          <a:xfrm>
            <a:off x="2590800" y="32289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59" name="Oval 27"/>
          <p:cNvSpPr>
            <a:spLocks noChangeArrowheads="1"/>
          </p:cNvSpPr>
          <p:nvPr/>
        </p:nvSpPr>
        <p:spPr bwMode="auto">
          <a:xfrm>
            <a:off x="2895600" y="3457575"/>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grpSp>
        <p:nvGrpSpPr>
          <p:cNvPr id="18460" name="Group 28"/>
          <p:cNvGrpSpPr>
            <a:grpSpLocks/>
          </p:cNvGrpSpPr>
          <p:nvPr/>
        </p:nvGrpSpPr>
        <p:grpSpPr bwMode="auto">
          <a:xfrm>
            <a:off x="2590800" y="3000375"/>
            <a:ext cx="304800" cy="381000"/>
            <a:chOff x="2064" y="2016"/>
            <a:chExt cx="192" cy="240"/>
          </a:xfrm>
        </p:grpSpPr>
        <p:sp>
          <p:nvSpPr>
            <p:cNvPr id="18463" name="Oval 29"/>
            <p:cNvSpPr>
              <a:spLocks noChangeArrowheads="1"/>
            </p:cNvSpPr>
            <p:nvPr/>
          </p:nvSpPr>
          <p:spPr bwMode="auto">
            <a:xfrm>
              <a:off x="2160" y="220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64" name="Oval 30"/>
            <p:cNvSpPr>
              <a:spLocks noChangeArrowheads="1"/>
            </p:cNvSpPr>
            <p:nvPr/>
          </p:nvSpPr>
          <p:spPr bwMode="auto">
            <a:xfrm>
              <a:off x="2112" y="201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65" name="Oval 31"/>
            <p:cNvSpPr>
              <a:spLocks noChangeArrowheads="1"/>
            </p:cNvSpPr>
            <p:nvPr/>
          </p:nvSpPr>
          <p:spPr bwMode="auto">
            <a:xfrm>
              <a:off x="2064" y="216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8466" name="Oval 32"/>
            <p:cNvSpPr>
              <a:spLocks noChangeArrowheads="1"/>
            </p:cNvSpPr>
            <p:nvPr/>
          </p:nvSpPr>
          <p:spPr bwMode="auto">
            <a:xfrm>
              <a:off x="2208" y="2112"/>
              <a:ext cx="48" cy="48"/>
            </a:xfrm>
            <a:prstGeom prst="ellipse">
              <a:avLst/>
            </a:prstGeom>
            <a:solidFill>
              <a:schemeClr val="accent1"/>
            </a:solidFill>
            <a:ln w="9525">
              <a:solidFill>
                <a:schemeClr val="tx1"/>
              </a:solidFill>
              <a:round/>
              <a:headEnd/>
              <a:tailEnd/>
            </a:ln>
          </p:spPr>
          <p:txBody>
            <a:bodyPr wrap="none" anchor="ctr"/>
            <a:lstStyle/>
            <a:p>
              <a:endParaRPr lang="nl-NL"/>
            </a:p>
          </p:txBody>
        </p:sp>
      </p:grpSp>
      <p:sp>
        <p:nvSpPr>
          <p:cNvPr id="18461" name="AutoShape 33"/>
          <p:cNvSpPr>
            <a:spLocks noChangeArrowheads="1"/>
          </p:cNvSpPr>
          <p:nvPr/>
        </p:nvSpPr>
        <p:spPr bwMode="auto">
          <a:xfrm>
            <a:off x="1524000" y="3914775"/>
            <a:ext cx="457200" cy="565150"/>
          </a:xfrm>
          <a:prstGeom prst="irregularSeal1">
            <a:avLst/>
          </a:prstGeom>
          <a:solidFill>
            <a:schemeClr val="accent1"/>
          </a:solidFill>
          <a:ln w="9525">
            <a:solidFill>
              <a:schemeClr val="tx1"/>
            </a:solidFill>
            <a:miter lim="800000"/>
            <a:headEnd/>
            <a:tailEnd/>
          </a:ln>
        </p:spPr>
        <p:txBody>
          <a:bodyPr wrap="none" anchor="ctr"/>
          <a:lstStyle/>
          <a:p>
            <a:endParaRPr lang="nl-NL"/>
          </a:p>
        </p:txBody>
      </p:sp>
      <p:sp>
        <p:nvSpPr>
          <p:cNvPr id="18462" name="AutoShape 34"/>
          <p:cNvSpPr>
            <a:spLocks noChangeArrowheads="1"/>
          </p:cNvSpPr>
          <p:nvPr/>
        </p:nvSpPr>
        <p:spPr bwMode="auto">
          <a:xfrm>
            <a:off x="609600" y="2390775"/>
            <a:ext cx="381000" cy="457200"/>
          </a:xfrm>
          <a:prstGeom prst="irregularSeal1">
            <a:avLst/>
          </a:prstGeom>
          <a:solidFill>
            <a:srgbClr val="6600CC"/>
          </a:solidFill>
          <a:ln w="9525">
            <a:solidFill>
              <a:srgbClr val="FF0066"/>
            </a:solidFill>
            <a:miter lim="800000"/>
            <a:headEnd/>
            <a:tailEnd/>
          </a:ln>
        </p:spPr>
        <p:txBody>
          <a:bodyPr wrap="none" anchor="ctr"/>
          <a:lstStyle/>
          <a:p>
            <a:endParaRPr lang="nl-N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mtClean="0">
                <a:solidFill>
                  <a:srgbClr val="FFFF00"/>
                </a:solidFill>
              </a:rPr>
              <a:t>Proteomics techniques</a:t>
            </a:r>
          </a:p>
        </p:txBody>
      </p:sp>
      <p:sp>
        <p:nvSpPr>
          <p:cNvPr id="4099" name="Rectangle 3"/>
          <p:cNvSpPr>
            <a:spLocks noGrp="1" noChangeArrowheads="1"/>
          </p:cNvSpPr>
          <p:nvPr>
            <p:ph type="body" idx="1"/>
          </p:nvPr>
        </p:nvSpPr>
        <p:spPr>
          <a:xfrm>
            <a:off x="4267200" y="1066800"/>
            <a:ext cx="4343400" cy="5334000"/>
          </a:xfrm>
        </p:spPr>
        <p:txBody>
          <a:bodyPr/>
          <a:lstStyle/>
          <a:p>
            <a:pPr eaLnBrk="1" hangingPunct="1">
              <a:buClr>
                <a:srgbClr val="DDDDDD"/>
              </a:buClr>
            </a:pPr>
            <a:r>
              <a:rPr lang="en-GB" sz="2400" smtClean="0">
                <a:solidFill>
                  <a:srgbClr val="DDDDDD"/>
                </a:solidFill>
              </a:rPr>
              <a:t>3D structure determination</a:t>
            </a:r>
          </a:p>
          <a:p>
            <a:pPr lvl="1" eaLnBrk="1" hangingPunct="1">
              <a:buClr>
                <a:srgbClr val="DDDDDD"/>
              </a:buClr>
            </a:pPr>
            <a:r>
              <a:rPr lang="en-GB" smtClean="0"/>
              <a:t>X-ray </a:t>
            </a:r>
          </a:p>
          <a:p>
            <a:pPr lvl="1" eaLnBrk="1" hangingPunct="1">
              <a:buClr>
                <a:srgbClr val="DDDDDD"/>
              </a:buClr>
            </a:pPr>
            <a:r>
              <a:rPr lang="en-GB" smtClean="0"/>
              <a:t>NMR</a:t>
            </a:r>
          </a:p>
          <a:p>
            <a:pPr lvl="1" eaLnBrk="1" hangingPunct="1">
              <a:buClr>
                <a:srgbClr val="DDDDDD"/>
              </a:buClr>
            </a:pPr>
            <a:r>
              <a:rPr lang="en-GB" smtClean="0"/>
              <a:t>Homology modelling</a:t>
            </a:r>
          </a:p>
          <a:p>
            <a:pPr eaLnBrk="1" hangingPunct="1">
              <a:buClr>
                <a:srgbClr val="DDDDDD"/>
              </a:buClr>
            </a:pPr>
            <a:endParaRPr lang="en-GB" sz="2400" smtClean="0">
              <a:solidFill>
                <a:srgbClr val="FFFF00"/>
              </a:solidFill>
            </a:endParaRPr>
          </a:p>
          <a:p>
            <a:pPr eaLnBrk="1" hangingPunct="1">
              <a:buClr>
                <a:srgbClr val="DDDDDD"/>
              </a:buClr>
            </a:pPr>
            <a:endParaRPr lang="en-GB" sz="2400" smtClean="0">
              <a:solidFill>
                <a:srgbClr val="FFFF00"/>
              </a:solidFill>
            </a:endParaRPr>
          </a:p>
          <a:p>
            <a:pPr eaLnBrk="1" hangingPunct="1">
              <a:buClr>
                <a:srgbClr val="DDDDDD"/>
              </a:buClr>
            </a:pPr>
            <a:r>
              <a:rPr lang="en-GB" sz="2400" smtClean="0">
                <a:solidFill>
                  <a:srgbClr val="DDDDDD"/>
                </a:solidFill>
              </a:rPr>
              <a:t>Protein-protein interactions</a:t>
            </a:r>
            <a:endParaRPr lang="en-GB" smtClean="0">
              <a:solidFill>
                <a:srgbClr val="DDDDDD"/>
              </a:solidFill>
            </a:endParaRPr>
          </a:p>
          <a:p>
            <a:pPr lvl="1" eaLnBrk="1" hangingPunct="1">
              <a:buClr>
                <a:srgbClr val="DDDDDD"/>
              </a:buClr>
            </a:pPr>
            <a:r>
              <a:rPr lang="en-GB" smtClean="0"/>
              <a:t>Yeast two-hybrid</a:t>
            </a:r>
          </a:p>
          <a:p>
            <a:pPr lvl="1" eaLnBrk="1" hangingPunct="1">
              <a:buClr>
                <a:srgbClr val="DDDDDD"/>
              </a:buClr>
            </a:pPr>
            <a:r>
              <a:rPr lang="en-GB" smtClean="0"/>
              <a:t>Affinity chromatography + MS</a:t>
            </a:r>
          </a:p>
          <a:p>
            <a:pPr lvl="1" eaLnBrk="1" hangingPunct="1">
              <a:buClr>
                <a:srgbClr val="DDDDDD"/>
              </a:buClr>
            </a:pPr>
            <a:r>
              <a:rPr lang="en-GB" smtClean="0"/>
              <a:t>In silico techniques</a:t>
            </a:r>
          </a:p>
          <a:p>
            <a:pPr lvl="1" eaLnBrk="1" hangingPunct="1">
              <a:buClr>
                <a:srgbClr val="DDDDDD"/>
              </a:buClr>
            </a:pPr>
            <a:r>
              <a:rPr lang="en-GB" smtClean="0"/>
              <a:t>Protein micro-arrays</a:t>
            </a:r>
          </a:p>
        </p:txBody>
      </p:sp>
      <p:sp>
        <p:nvSpPr>
          <p:cNvPr id="4100" name="Rectangle 4"/>
          <p:cNvSpPr>
            <a:spLocks noChangeArrowheads="1"/>
          </p:cNvSpPr>
          <p:nvPr/>
        </p:nvSpPr>
        <p:spPr bwMode="auto">
          <a:xfrm>
            <a:off x="152400" y="1066800"/>
            <a:ext cx="4876800" cy="5257800"/>
          </a:xfrm>
          <a:prstGeom prst="rect">
            <a:avLst/>
          </a:prstGeom>
          <a:noFill/>
          <a:ln w="9525">
            <a:noFill/>
            <a:miter lim="800000"/>
            <a:headEnd/>
            <a:tailEnd/>
          </a:ln>
        </p:spPr>
        <p:txBody>
          <a:bodyPr/>
          <a:lstStyle/>
          <a:p>
            <a:pPr marL="342900" indent="-342900" eaLnBrk="1" hangingPunct="1">
              <a:spcBef>
                <a:spcPct val="20000"/>
              </a:spcBef>
              <a:buClr>
                <a:srgbClr val="DDDDDD"/>
              </a:buClr>
              <a:buFont typeface="Wingdings" pitchFamily="2" charset="2"/>
              <a:buChar char="Ø"/>
            </a:pPr>
            <a:r>
              <a:rPr lang="en-GB" sz="2400">
                <a:solidFill>
                  <a:srgbClr val="DDDDDD"/>
                </a:solidFill>
              </a:rPr>
              <a:t>Protein function</a:t>
            </a:r>
          </a:p>
          <a:p>
            <a:pPr marL="742950" lvl="1" indent="-285750" eaLnBrk="1" hangingPunct="1">
              <a:spcBef>
                <a:spcPct val="20000"/>
              </a:spcBef>
              <a:buClr>
                <a:srgbClr val="DDDDDD"/>
              </a:buClr>
              <a:buFontTx/>
              <a:buChar char="o"/>
            </a:pPr>
            <a:r>
              <a:rPr lang="en-GB" sz="2000"/>
              <a:t>Biochemical assays</a:t>
            </a:r>
          </a:p>
          <a:p>
            <a:pPr marL="742950" lvl="1" indent="-285750" eaLnBrk="1" hangingPunct="1">
              <a:spcBef>
                <a:spcPct val="20000"/>
              </a:spcBef>
              <a:buClr>
                <a:srgbClr val="DDDDDD"/>
              </a:buClr>
              <a:buFontTx/>
              <a:buChar char="o"/>
            </a:pPr>
            <a:r>
              <a:rPr lang="en-GB" sz="2000"/>
              <a:t>Protein micro-arrays</a:t>
            </a:r>
          </a:p>
          <a:p>
            <a:pPr marL="342900" indent="-342900" eaLnBrk="1" hangingPunct="1">
              <a:spcBef>
                <a:spcPct val="20000"/>
              </a:spcBef>
              <a:buClr>
                <a:srgbClr val="DDDDDD"/>
              </a:buClr>
              <a:buFont typeface="Wingdings" pitchFamily="2" charset="2"/>
              <a:buChar char="Ø"/>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Post-translational modifications</a:t>
            </a:r>
          </a:p>
          <a:p>
            <a:pPr marL="742950" lvl="1" indent="-285750" eaLnBrk="1" hangingPunct="1">
              <a:spcBef>
                <a:spcPct val="20000"/>
              </a:spcBef>
              <a:buClr>
                <a:srgbClr val="DDDDDD"/>
              </a:buClr>
              <a:buFontTx/>
              <a:buChar char="o"/>
            </a:pPr>
            <a:r>
              <a:rPr lang="en-GB" sz="2000"/>
              <a:t>MS or MS/MS</a:t>
            </a:r>
          </a:p>
          <a:p>
            <a:pPr marL="742950" lvl="1" indent="-285750" eaLnBrk="1" hangingPunct="1">
              <a:spcBef>
                <a:spcPct val="20000"/>
              </a:spcBef>
              <a:buClr>
                <a:srgbClr val="FFFF00"/>
              </a:buClr>
              <a:buFontTx/>
              <a:buChar char="o"/>
            </a:pPr>
            <a:endParaRPr lang="en-GB" sz="2000"/>
          </a:p>
          <a:p>
            <a:pPr marL="342900" indent="-342900" eaLnBrk="1" hangingPunct="1">
              <a:spcBef>
                <a:spcPct val="20000"/>
              </a:spcBef>
              <a:buClr>
                <a:srgbClr val="FFFF00"/>
              </a:buClr>
              <a:buFont typeface="Wingdings" pitchFamily="2" charset="2"/>
              <a:buChar char="Ø"/>
            </a:pPr>
            <a:r>
              <a:rPr lang="en-GB" sz="2400">
                <a:solidFill>
                  <a:srgbClr val="FFFF00"/>
                </a:solidFill>
              </a:rPr>
              <a:t>Protein separation</a:t>
            </a:r>
          </a:p>
          <a:p>
            <a:pPr marL="742950" lvl="1" indent="-285750" eaLnBrk="1" hangingPunct="1">
              <a:spcBef>
                <a:spcPct val="20000"/>
              </a:spcBef>
              <a:buClr>
                <a:srgbClr val="FFFF00"/>
              </a:buClr>
              <a:buFontTx/>
              <a:buChar char="o"/>
            </a:pPr>
            <a:r>
              <a:rPr lang="en-GB" sz="2000"/>
              <a:t>2D gels</a:t>
            </a:r>
          </a:p>
          <a:p>
            <a:pPr marL="742950" lvl="1" indent="-285750" eaLnBrk="1" hangingPunct="1">
              <a:spcBef>
                <a:spcPct val="20000"/>
              </a:spcBef>
              <a:buClr>
                <a:srgbClr val="FFFF00"/>
              </a:buClr>
              <a:buFontTx/>
              <a:buChar char="o"/>
            </a:pPr>
            <a:r>
              <a:rPr lang="en-GB" sz="2000"/>
              <a:t>Liquid chromatography</a:t>
            </a:r>
          </a:p>
          <a:p>
            <a:pPr marL="742950" lvl="1" indent="-285750" eaLnBrk="1" hangingPunct="1">
              <a:spcBef>
                <a:spcPct val="20000"/>
              </a:spcBef>
              <a:buClr>
                <a:srgbClr val="FFFF00"/>
              </a:buClr>
              <a:buFontTx/>
              <a:buChar char="o"/>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Protein identification </a:t>
            </a:r>
          </a:p>
          <a:p>
            <a:pPr marL="742950" lvl="1" indent="-285750" eaLnBrk="1" hangingPunct="1">
              <a:spcBef>
                <a:spcPct val="20000"/>
              </a:spcBef>
              <a:buClr>
                <a:srgbClr val="DDDDDD"/>
              </a:buClr>
              <a:buFontTx/>
              <a:buChar char="o"/>
            </a:pPr>
            <a:r>
              <a:rPr lang="en-GB" sz="2000">
                <a:solidFill>
                  <a:srgbClr val="DDDDDD"/>
                </a:solidFill>
              </a:rPr>
              <a:t>MS or MS/MS</a:t>
            </a:r>
          </a:p>
          <a:p>
            <a:pPr marL="742950" lvl="1" indent="-285750" eaLnBrk="1" hangingPunct="1">
              <a:spcBef>
                <a:spcPct val="20000"/>
              </a:spcBef>
              <a:buClr>
                <a:srgbClr val="DDDDDD"/>
              </a:buClr>
              <a:buFontTx/>
              <a:buChar char="o"/>
            </a:pPr>
            <a:r>
              <a:rPr lang="en-GB" sz="2000">
                <a:solidFill>
                  <a:srgbClr val="DDDDDD"/>
                </a:solidFill>
              </a:rPr>
              <a:t>Protein micro-arrays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2"/>
          <p:cNvSpPr>
            <a:spLocks noChangeArrowheads="1"/>
          </p:cNvSpPr>
          <p:nvPr/>
        </p:nvSpPr>
        <p:spPr bwMode="auto">
          <a:xfrm>
            <a:off x="1295400" y="4648200"/>
            <a:ext cx="533400" cy="1143000"/>
          </a:xfrm>
          <a:prstGeom prst="ellipse">
            <a:avLst/>
          </a:prstGeom>
          <a:gradFill rotWithShape="0">
            <a:gsLst>
              <a:gs pos="0">
                <a:srgbClr val="FF0000"/>
              </a:gs>
              <a:gs pos="100000">
                <a:srgbClr val="FF6600"/>
              </a:gs>
            </a:gsLst>
            <a:lin ang="0" scaled="1"/>
          </a:gradFill>
          <a:ln w="9525">
            <a:solidFill>
              <a:schemeClr val="tx1"/>
            </a:solidFill>
            <a:round/>
            <a:headEnd/>
            <a:tailEnd/>
          </a:ln>
        </p:spPr>
        <p:txBody>
          <a:bodyPr wrap="none" anchor="ctr"/>
          <a:lstStyle/>
          <a:p>
            <a:endParaRPr lang="nl-NL"/>
          </a:p>
        </p:txBody>
      </p:sp>
      <p:sp>
        <p:nvSpPr>
          <p:cNvPr id="19459" name="Rectangle 3"/>
          <p:cNvSpPr>
            <a:spLocks noGrp="1" noChangeArrowheads="1"/>
          </p:cNvSpPr>
          <p:nvPr>
            <p:ph type="title"/>
          </p:nvPr>
        </p:nvSpPr>
        <p:spPr>
          <a:xfrm>
            <a:off x="685800" y="76200"/>
            <a:ext cx="7772400" cy="914400"/>
          </a:xfrm>
        </p:spPr>
        <p:txBody>
          <a:bodyPr/>
          <a:lstStyle/>
          <a:p>
            <a:pPr eaLnBrk="1" hangingPunct="1"/>
            <a:r>
              <a:rPr lang="en-GB" smtClean="0">
                <a:solidFill>
                  <a:srgbClr val="FFFF00"/>
                </a:solidFill>
              </a:rPr>
              <a:t>MALDI Ioni</a:t>
            </a:r>
            <a:r>
              <a:rPr lang="nl-NL" smtClean="0">
                <a:solidFill>
                  <a:srgbClr val="FFFF00"/>
                </a:solidFill>
              </a:rPr>
              <a:t>s</a:t>
            </a:r>
            <a:r>
              <a:rPr lang="en-GB" smtClean="0">
                <a:solidFill>
                  <a:srgbClr val="FFFF00"/>
                </a:solidFill>
              </a:rPr>
              <a:t>ation</a:t>
            </a:r>
          </a:p>
        </p:txBody>
      </p:sp>
      <p:sp>
        <p:nvSpPr>
          <p:cNvPr id="19460" name="Rectangle 4"/>
          <p:cNvSpPr>
            <a:spLocks noChangeArrowheads="1"/>
          </p:cNvSpPr>
          <p:nvPr/>
        </p:nvSpPr>
        <p:spPr bwMode="auto">
          <a:xfrm>
            <a:off x="914400" y="1524000"/>
            <a:ext cx="609600" cy="1371600"/>
          </a:xfrm>
          <a:prstGeom prst="rect">
            <a:avLst/>
          </a:prstGeom>
          <a:solidFill>
            <a:schemeClr val="hlink"/>
          </a:solidFill>
          <a:ln w="9525">
            <a:solidFill>
              <a:schemeClr val="tx1"/>
            </a:solidFill>
            <a:miter lim="800000"/>
            <a:headEnd/>
            <a:tailEnd/>
          </a:ln>
        </p:spPr>
        <p:txBody>
          <a:bodyPr wrap="none" anchor="ctr"/>
          <a:lstStyle/>
          <a:p>
            <a:pPr algn="ctr"/>
            <a:r>
              <a:rPr lang="en-GB" sz="1800" b="0">
                <a:solidFill>
                  <a:schemeClr val="tx1"/>
                </a:solidFill>
                <a:latin typeface="+mj-lt"/>
              </a:rPr>
              <a:t>+</a:t>
            </a:r>
          </a:p>
        </p:txBody>
      </p:sp>
      <p:sp>
        <p:nvSpPr>
          <p:cNvPr id="19461" name="Rectangle 5"/>
          <p:cNvSpPr>
            <a:spLocks noChangeArrowheads="1"/>
          </p:cNvSpPr>
          <p:nvPr/>
        </p:nvSpPr>
        <p:spPr bwMode="auto">
          <a:xfrm>
            <a:off x="901700" y="1843088"/>
            <a:ext cx="317500" cy="366712"/>
          </a:xfrm>
          <a:prstGeom prst="rect">
            <a:avLst/>
          </a:prstGeom>
          <a:noFill/>
          <a:ln w="9525">
            <a:noFill/>
            <a:miter lim="800000"/>
            <a:headEnd/>
            <a:tailEnd/>
          </a:ln>
        </p:spPr>
        <p:txBody>
          <a:bodyPr wrap="none">
            <a:spAutoFit/>
          </a:bodyPr>
          <a:lstStyle/>
          <a:p>
            <a:r>
              <a:rPr lang="en-GB" sz="1800" b="0">
                <a:solidFill>
                  <a:schemeClr val="tx1"/>
                </a:solidFill>
                <a:latin typeface="+mj-lt"/>
              </a:rPr>
              <a:t>+</a:t>
            </a:r>
          </a:p>
        </p:txBody>
      </p:sp>
      <p:sp>
        <p:nvSpPr>
          <p:cNvPr id="19462" name="Rectangle 6"/>
          <p:cNvSpPr>
            <a:spLocks noChangeArrowheads="1"/>
          </p:cNvSpPr>
          <p:nvPr/>
        </p:nvSpPr>
        <p:spPr bwMode="auto">
          <a:xfrm>
            <a:off x="1066800" y="2452688"/>
            <a:ext cx="317500" cy="366712"/>
          </a:xfrm>
          <a:prstGeom prst="rect">
            <a:avLst/>
          </a:prstGeom>
          <a:noFill/>
          <a:ln w="9525">
            <a:noFill/>
            <a:miter lim="800000"/>
            <a:headEnd/>
            <a:tailEnd/>
          </a:ln>
        </p:spPr>
        <p:txBody>
          <a:bodyPr wrap="none">
            <a:spAutoFit/>
          </a:bodyPr>
          <a:lstStyle/>
          <a:p>
            <a:r>
              <a:rPr lang="en-GB" sz="1800" b="0">
                <a:solidFill>
                  <a:schemeClr val="tx1"/>
                </a:solidFill>
                <a:latin typeface="+mj-lt"/>
              </a:rPr>
              <a:t>+</a:t>
            </a:r>
          </a:p>
        </p:txBody>
      </p:sp>
      <p:sp>
        <p:nvSpPr>
          <p:cNvPr id="19463" name="Rectangle 7"/>
          <p:cNvSpPr>
            <a:spLocks noChangeArrowheads="1"/>
          </p:cNvSpPr>
          <p:nvPr/>
        </p:nvSpPr>
        <p:spPr bwMode="auto">
          <a:xfrm>
            <a:off x="1143000" y="1598613"/>
            <a:ext cx="317500" cy="366712"/>
          </a:xfrm>
          <a:prstGeom prst="rect">
            <a:avLst/>
          </a:prstGeom>
          <a:noFill/>
          <a:ln w="9525">
            <a:noFill/>
            <a:miter lim="800000"/>
            <a:headEnd/>
            <a:tailEnd/>
          </a:ln>
        </p:spPr>
        <p:txBody>
          <a:bodyPr wrap="none">
            <a:spAutoFit/>
          </a:bodyPr>
          <a:lstStyle/>
          <a:p>
            <a:r>
              <a:rPr lang="en-GB" sz="1800" b="0">
                <a:solidFill>
                  <a:schemeClr val="tx1"/>
                </a:solidFill>
                <a:latin typeface="+mj-lt"/>
              </a:rPr>
              <a:t>+</a:t>
            </a:r>
          </a:p>
        </p:txBody>
      </p:sp>
      <p:sp>
        <p:nvSpPr>
          <p:cNvPr id="19464" name="Rectangle 8"/>
          <p:cNvSpPr>
            <a:spLocks noChangeArrowheads="1"/>
          </p:cNvSpPr>
          <p:nvPr/>
        </p:nvSpPr>
        <p:spPr bwMode="auto">
          <a:xfrm>
            <a:off x="914400" y="2284413"/>
            <a:ext cx="260350" cy="366712"/>
          </a:xfrm>
          <a:prstGeom prst="rect">
            <a:avLst/>
          </a:prstGeom>
          <a:noFill/>
          <a:ln w="9525">
            <a:noFill/>
            <a:miter lim="800000"/>
            <a:headEnd/>
            <a:tailEnd/>
          </a:ln>
        </p:spPr>
        <p:txBody>
          <a:bodyPr wrap="none">
            <a:spAutoFit/>
          </a:bodyPr>
          <a:lstStyle/>
          <a:p>
            <a:r>
              <a:rPr lang="en-GB" sz="1800" b="0">
                <a:solidFill>
                  <a:schemeClr val="tx1"/>
                </a:solidFill>
                <a:latin typeface="+mj-lt"/>
              </a:rPr>
              <a:t>-</a:t>
            </a:r>
          </a:p>
        </p:txBody>
      </p:sp>
      <p:sp>
        <p:nvSpPr>
          <p:cNvPr id="19465" name="Rectangle 9"/>
          <p:cNvSpPr>
            <a:spLocks noChangeArrowheads="1"/>
          </p:cNvSpPr>
          <p:nvPr/>
        </p:nvSpPr>
        <p:spPr bwMode="auto">
          <a:xfrm>
            <a:off x="1295400" y="1827213"/>
            <a:ext cx="260350" cy="366712"/>
          </a:xfrm>
          <a:prstGeom prst="rect">
            <a:avLst/>
          </a:prstGeom>
          <a:noFill/>
          <a:ln w="9525">
            <a:noFill/>
            <a:miter lim="800000"/>
            <a:headEnd/>
            <a:tailEnd/>
          </a:ln>
        </p:spPr>
        <p:txBody>
          <a:bodyPr wrap="none">
            <a:spAutoFit/>
          </a:bodyPr>
          <a:lstStyle/>
          <a:p>
            <a:r>
              <a:rPr lang="en-GB" sz="1800" b="0">
                <a:solidFill>
                  <a:schemeClr val="tx1"/>
                </a:solidFill>
                <a:latin typeface="+mj-lt"/>
              </a:rPr>
              <a:t>-</a:t>
            </a:r>
          </a:p>
        </p:txBody>
      </p:sp>
      <p:sp>
        <p:nvSpPr>
          <p:cNvPr id="19466" name="Rectangle 10"/>
          <p:cNvSpPr>
            <a:spLocks noChangeArrowheads="1"/>
          </p:cNvSpPr>
          <p:nvPr/>
        </p:nvSpPr>
        <p:spPr bwMode="auto">
          <a:xfrm>
            <a:off x="1295400" y="2132013"/>
            <a:ext cx="260350" cy="366712"/>
          </a:xfrm>
          <a:prstGeom prst="rect">
            <a:avLst/>
          </a:prstGeom>
          <a:noFill/>
          <a:ln w="9525">
            <a:noFill/>
            <a:miter lim="800000"/>
            <a:headEnd/>
            <a:tailEnd/>
          </a:ln>
        </p:spPr>
        <p:txBody>
          <a:bodyPr wrap="none">
            <a:spAutoFit/>
          </a:bodyPr>
          <a:lstStyle/>
          <a:p>
            <a:r>
              <a:rPr lang="en-GB" sz="1800" b="0">
                <a:solidFill>
                  <a:schemeClr val="tx1"/>
                </a:solidFill>
                <a:latin typeface="+mj-lt"/>
              </a:rPr>
              <a:t>-</a:t>
            </a:r>
          </a:p>
        </p:txBody>
      </p:sp>
      <p:grpSp>
        <p:nvGrpSpPr>
          <p:cNvPr id="19467" name="Group 11"/>
          <p:cNvGrpSpPr>
            <a:grpSpLocks/>
          </p:cNvGrpSpPr>
          <p:nvPr/>
        </p:nvGrpSpPr>
        <p:grpSpPr bwMode="auto">
          <a:xfrm>
            <a:off x="1066800" y="1676400"/>
            <a:ext cx="381000" cy="1143000"/>
            <a:chOff x="1872" y="1872"/>
            <a:chExt cx="240" cy="720"/>
          </a:xfrm>
        </p:grpSpPr>
        <p:sp>
          <p:nvSpPr>
            <p:cNvPr id="19543" name="Oval 12"/>
            <p:cNvSpPr>
              <a:spLocks noChangeArrowheads="1"/>
            </p:cNvSpPr>
            <p:nvPr/>
          </p:nvSpPr>
          <p:spPr bwMode="auto">
            <a:xfrm>
              <a:off x="2016" y="2448"/>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44" name="Oval 13"/>
            <p:cNvSpPr>
              <a:spLocks noChangeArrowheads="1"/>
            </p:cNvSpPr>
            <p:nvPr/>
          </p:nvSpPr>
          <p:spPr bwMode="auto">
            <a:xfrm>
              <a:off x="1968" y="2256"/>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45" name="Oval 14"/>
            <p:cNvSpPr>
              <a:spLocks noChangeArrowheads="1"/>
            </p:cNvSpPr>
            <p:nvPr/>
          </p:nvSpPr>
          <p:spPr bwMode="auto">
            <a:xfrm>
              <a:off x="1920" y="2400"/>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46" name="Oval 15"/>
            <p:cNvSpPr>
              <a:spLocks noChangeArrowheads="1"/>
            </p:cNvSpPr>
            <p:nvPr/>
          </p:nvSpPr>
          <p:spPr bwMode="auto">
            <a:xfrm>
              <a:off x="1872" y="2304"/>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47" name="Oval 16"/>
            <p:cNvSpPr>
              <a:spLocks noChangeArrowheads="1"/>
            </p:cNvSpPr>
            <p:nvPr/>
          </p:nvSpPr>
          <p:spPr bwMode="auto">
            <a:xfrm>
              <a:off x="1968" y="2400"/>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48" name="Oval 17"/>
            <p:cNvSpPr>
              <a:spLocks noChangeArrowheads="1"/>
            </p:cNvSpPr>
            <p:nvPr/>
          </p:nvSpPr>
          <p:spPr bwMode="auto">
            <a:xfrm>
              <a:off x="2064" y="2304"/>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49" name="Oval 18"/>
            <p:cNvSpPr>
              <a:spLocks noChangeArrowheads="1"/>
            </p:cNvSpPr>
            <p:nvPr/>
          </p:nvSpPr>
          <p:spPr bwMode="auto">
            <a:xfrm>
              <a:off x="2016" y="2064"/>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50" name="Oval 19"/>
            <p:cNvSpPr>
              <a:spLocks noChangeArrowheads="1"/>
            </p:cNvSpPr>
            <p:nvPr/>
          </p:nvSpPr>
          <p:spPr bwMode="auto">
            <a:xfrm>
              <a:off x="2064" y="2352"/>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51" name="Oval 20"/>
            <p:cNvSpPr>
              <a:spLocks noChangeArrowheads="1"/>
            </p:cNvSpPr>
            <p:nvPr/>
          </p:nvSpPr>
          <p:spPr bwMode="auto">
            <a:xfrm>
              <a:off x="1968" y="2400"/>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52" name="Oval 21"/>
            <p:cNvSpPr>
              <a:spLocks noChangeArrowheads="1"/>
            </p:cNvSpPr>
            <p:nvPr/>
          </p:nvSpPr>
          <p:spPr bwMode="auto">
            <a:xfrm>
              <a:off x="1872" y="2544"/>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53" name="Oval 22"/>
            <p:cNvSpPr>
              <a:spLocks noChangeArrowheads="1"/>
            </p:cNvSpPr>
            <p:nvPr/>
          </p:nvSpPr>
          <p:spPr bwMode="auto">
            <a:xfrm>
              <a:off x="2016" y="2208"/>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54" name="Oval 23"/>
            <p:cNvSpPr>
              <a:spLocks noChangeArrowheads="1"/>
            </p:cNvSpPr>
            <p:nvPr/>
          </p:nvSpPr>
          <p:spPr bwMode="auto">
            <a:xfrm>
              <a:off x="1920" y="2256"/>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55" name="Oval 24"/>
            <p:cNvSpPr>
              <a:spLocks noChangeArrowheads="1"/>
            </p:cNvSpPr>
            <p:nvPr/>
          </p:nvSpPr>
          <p:spPr bwMode="auto">
            <a:xfrm>
              <a:off x="1968" y="2544"/>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grpSp>
          <p:nvGrpSpPr>
            <p:cNvPr id="19556" name="Group 25"/>
            <p:cNvGrpSpPr>
              <a:grpSpLocks/>
            </p:cNvGrpSpPr>
            <p:nvPr/>
          </p:nvGrpSpPr>
          <p:grpSpPr bwMode="auto">
            <a:xfrm>
              <a:off x="1872" y="1872"/>
              <a:ext cx="192" cy="240"/>
              <a:chOff x="2064" y="2016"/>
              <a:chExt cx="192" cy="240"/>
            </a:xfrm>
          </p:grpSpPr>
          <p:sp>
            <p:nvSpPr>
              <p:cNvPr id="19557" name="Oval 26"/>
              <p:cNvSpPr>
                <a:spLocks noChangeArrowheads="1"/>
              </p:cNvSpPr>
              <p:nvPr/>
            </p:nvSpPr>
            <p:spPr bwMode="auto">
              <a:xfrm>
                <a:off x="2160" y="2208"/>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58" name="Oval 27"/>
              <p:cNvSpPr>
                <a:spLocks noChangeArrowheads="1"/>
              </p:cNvSpPr>
              <p:nvPr/>
            </p:nvSpPr>
            <p:spPr bwMode="auto">
              <a:xfrm>
                <a:off x="2112" y="2016"/>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59" name="Oval 28"/>
              <p:cNvSpPr>
                <a:spLocks noChangeArrowheads="1"/>
              </p:cNvSpPr>
              <p:nvPr/>
            </p:nvSpPr>
            <p:spPr bwMode="auto">
              <a:xfrm>
                <a:off x="2064" y="2160"/>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sp>
            <p:nvSpPr>
              <p:cNvPr id="19560" name="Oval 29"/>
              <p:cNvSpPr>
                <a:spLocks noChangeArrowheads="1"/>
              </p:cNvSpPr>
              <p:nvPr/>
            </p:nvSpPr>
            <p:spPr bwMode="auto">
              <a:xfrm>
                <a:off x="2208" y="2112"/>
                <a:ext cx="48" cy="48"/>
              </a:xfrm>
              <a:prstGeom prst="ellipse">
                <a:avLst/>
              </a:prstGeom>
              <a:solidFill>
                <a:schemeClr val="accent1"/>
              </a:solidFill>
              <a:ln w="9525">
                <a:solidFill>
                  <a:schemeClr val="tx1"/>
                </a:solidFill>
                <a:round/>
                <a:headEnd/>
                <a:tailEnd/>
              </a:ln>
            </p:spPr>
            <p:txBody>
              <a:bodyPr wrap="none" anchor="ctr"/>
              <a:lstStyle/>
              <a:p>
                <a:endParaRPr lang="nl-NL">
                  <a:latin typeface="+mj-lt"/>
                </a:endParaRPr>
              </a:p>
            </p:txBody>
          </p:sp>
        </p:grpSp>
      </p:grpSp>
      <p:sp>
        <p:nvSpPr>
          <p:cNvPr id="19468" name="Rectangle 30"/>
          <p:cNvSpPr>
            <a:spLocks noChangeArrowheads="1"/>
          </p:cNvSpPr>
          <p:nvPr/>
        </p:nvSpPr>
        <p:spPr bwMode="auto">
          <a:xfrm>
            <a:off x="914400" y="3048000"/>
            <a:ext cx="609600" cy="1371600"/>
          </a:xfrm>
          <a:prstGeom prst="rect">
            <a:avLst/>
          </a:prstGeom>
          <a:solidFill>
            <a:schemeClr val="hlink"/>
          </a:solidFill>
          <a:ln w="9525">
            <a:solidFill>
              <a:schemeClr val="tx1"/>
            </a:solidFill>
            <a:miter lim="800000"/>
            <a:headEnd/>
            <a:tailEnd/>
          </a:ln>
        </p:spPr>
        <p:txBody>
          <a:bodyPr wrap="none" anchor="ctr"/>
          <a:lstStyle/>
          <a:p>
            <a:pPr algn="ctr"/>
            <a:r>
              <a:rPr lang="en-GB" sz="1800" b="0">
                <a:solidFill>
                  <a:schemeClr val="tx1"/>
                </a:solidFill>
              </a:rPr>
              <a:t>+</a:t>
            </a:r>
          </a:p>
        </p:txBody>
      </p:sp>
      <p:sp>
        <p:nvSpPr>
          <p:cNvPr id="19469" name="Rectangle 31"/>
          <p:cNvSpPr>
            <a:spLocks noChangeArrowheads="1"/>
          </p:cNvSpPr>
          <p:nvPr/>
        </p:nvSpPr>
        <p:spPr bwMode="auto">
          <a:xfrm>
            <a:off x="914400" y="3351213"/>
            <a:ext cx="317500" cy="366712"/>
          </a:xfrm>
          <a:prstGeom prst="rect">
            <a:avLst/>
          </a:prstGeom>
          <a:noFill/>
          <a:ln w="9525">
            <a:noFill/>
            <a:miter lim="800000"/>
            <a:headEnd/>
            <a:tailEnd/>
          </a:ln>
        </p:spPr>
        <p:txBody>
          <a:bodyPr wrap="none">
            <a:spAutoFit/>
          </a:bodyPr>
          <a:lstStyle/>
          <a:p>
            <a:r>
              <a:rPr lang="en-GB" sz="1800" b="0">
                <a:solidFill>
                  <a:schemeClr val="tx1"/>
                </a:solidFill>
              </a:rPr>
              <a:t>+</a:t>
            </a:r>
          </a:p>
        </p:txBody>
      </p:sp>
      <p:sp>
        <p:nvSpPr>
          <p:cNvPr id="19470" name="Rectangle 32"/>
          <p:cNvSpPr>
            <a:spLocks noChangeArrowheads="1"/>
          </p:cNvSpPr>
          <p:nvPr/>
        </p:nvSpPr>
        <p:spPr bwMode="auto">
          <a:xfrm>
            <a:off x="1066800" y="3976688"/>
            <a:ext cx="317500" cy="366712"/>
          </a:xfrm>
          <a:prstGeom prst="rect">
            <a:avLst/>
          </a:prstGeom>
          <a:noFill/>
          <a:ln w="9525">
            <a:noFill/>
            <a:miter lim="800000"/>
            <a:headEnd/>
            <a:tailEnd/>
          </a:ln>
        </p:spPr>
        <p:txBody>
          <a:bodyPr wrap="none">
            <a:spAutoFit/>
          </a:bodyPr>
          <a:lstStyle/>
          <a:p>
            <a:r>
              <a:rPr lang="en-GB" sz="1800" b="0">
                <a:solidFill>
                  <a:schemeClr val="tx1"/>
                </a:solidFill>
              </a:rPr>
              <a:t>+</a:t>
            </a:r>
          </a:p>
        </p:txBody>
      </p:sp>
      <p:sp>
        <p:nvSpPr>
          <p:cNvPr id="19471" name="Rectangle 33"/>
          <p:cNvSpPr>
            <a:spLocks noChangeArrowheads="1"/>
          </p:cNvSpPr>
          <p:nvPr/>
        </p:nvSpPr>
        <p:spPr bwMode="auto">
          <a:xfrm>
            <a:off x="1143000" y="3122613"/>
            <a:ext cx="317500" cy="366712"/>
          </a:xfrm>
          <a:prstGeom prst="rect">
            <a:avLst/>
          </a:prstGeom>
          <a:noFill/>
          <a:ln w="9525">
            <a:noFill/>
            <a:miter lim="800000"/>
            <a:headEnd/>
            <a:tailEnd/>
          </a:ln>
        </p:spPr>
        <p:txBody>
          <a:bodyPr wrap="none">
            <a:spAutoFit/>
          </a:bodyPr>
          <a:lstStyle/>
          <a:p>
            <a:r>
              <a:rPr lang="en-GB" sz="1800" b="0">
                <a:solidFill>
                  <a:schemeClr val="tx1"/>
                </a:solidFill>
              </a:rPr>
              <a:t>+</a:t>
            </a:r>
          </a:p>
        </p:txBody>
      </p:sp>
      <p:sp>
        <p:nvSpPr>
          <p:cNvPr id="19472" name="Rectangle 34"/>
          <p:cNvSpPr>
            <a:spLocks noChangeArrowheads="1"/>
          </p:cNvSpPr>
          <p:nvPr/>
        </p:nvSpPr>
        <p:spPr bwMode="auto">
          <a:xfrm>
            <a:off x="914400" y="3808413"/>
            <a:ext cx="260350" cy="366712"/>
          </a:xfrm>
          <a:prstGeom prst="rect">
            <a:avLst/>
          </a:prstGeom>
          <a:noFill/>
          <a:ln w="9525">
            <a:noFill/>
            <a:miter lim="800000"/>
            <a:headEnd/>
            <a:tailEnd/>
          </a:ln>
        </p:spPr>
        <p:txBody>
          <a:bodyPr wrap="none">
            <a:spAutoFit/>
          </a:bodyPr>
          <a:lstStyle/>
          <a:p>
            <a:r>
              <a:rPr lang="en-GB" sz="1800" b="0">
                <a:solidFill>
                  <a:schemeClr val="tx1"/>
                </a:solidFill>
              </a:rPr>
              <a:t>-</a:t>
            </a:r>
          </a:p>
        </p:txBody>
      </p:sp>
      <p:sp>
        <p:nvSpPr>
          <p:cNvPr id="19473" name="Rectangle 35"/>
          <p:cNvSpPr>
            <a:spLocks noChangeArrowheads="1"/>
          </p:cNvSpPr>
          <p:nvPr/>
        </p:nvSpPr>
        <p:spPr bwMode="auto">
          <a:xfrm>
            <a:off x="1295400" y="3351213"/>
            <a:ext cx="260350" cy="366712"/>
          </a:xfrm>
          <a:prstGeom prst="rect">
            <a:avLst/>
          </a:prstGeom>
          <a:noFill/>
          <a:ln w="9525">
            <a:noFill/>
            <a:miter lim="800000"/>
            <a:headEnd/>
            <a:tailEnd/>
          </a:ln>
        </p:spPr>
        <p:txBody>
          <a:bodyPr wrap="none">
            <a:spAutoFit/>
          </a:bodyPr>
          <a:lstStyle/>
          <a:p>
            <a:r>
              <a:rPr lang="en-GB" sz="1800" b="0">
                <a:solidFill>
                  <a:schemeClr val="tx1"/>
                </a:solidFill>
              </a:rPr>
              <a:t>-</a:t>
            </a:r>
          </a:p>
        </p:txBody>
      </p:sp>
      <p:sp>
        <p:nvSpPr>
          <p:cNvPr id="19474" name="Rectangle 36"/>
          <p:cNvSpPr>
            <a:spLocks noChangeArrowheads="1"/>
          </p:cNvSpPr>
          <p:nvPr/>
        </p:nvSpPr>
        <p:spPr bwMode="auto">
          <a:xfrm>
            <a:off x="1295400" y="3656013"/>
            <a:ext cx="260350" cy="366712"/>
          </a:xfrm>
          <a:prstGeom prst="rect">
            <a:avLst/>
          </a:prstGeom>
          <a:noFill/>
          <a:ln w="9525">
            <a:noFill/>
            <a:miter lim="800000"/>
            <a:headEnd/>
            <a:tailEnd/>
          </a:ln>
        </p:spPr>
        <p:txBody>
          <a:bodyPr wrap="none">
            <a:spAutoFit/>
          </a:bodyPr>
          <a:lstStyle/>
          <a:p>
            <a:r>
              <a:rPr lang="en-GB" sz="1800" b="0">
                <a:solidFill>
                  <a:schemeClr val="tx1"/>
                </a:solidFill>
              </a:rPr>
              <a:t>-</a:t>
            </a:r>
          </a:p>
        </p:txBody>
      </p:sp>
      <p:sp>
        <p:nvSpPr>
          <p:cNvPr id="19475" name="Rectangle 37"/>
          <p:cNvSpPr>
            <a:spLocks noChangeArrowheads="1"/>
          </p:cNvSpPr>
          <p:nvPr/>
        </p:nvSpPr>
        <p:spPr bwMode="auto">
          <a:xfrm>
            <a:off x="914400" y="4572000"/>
            <a:ext cx="609600" cy="1371600"/>
          </a:xfrm>
          <a:prstGeom prst="rect">
            <a:avLst/>
          </a:prstGeom>
          <a:solidFill>
            <a:schemeClr val="hlink"/>
          </a:solidFill>
          <a:ln w="9525">
            <a:solidFill>
              <a:schemeClr val="tx1"/>
            </a:solidFill>
            <a:miter lim="800000"/>
            <a:headEnd/>
            <a:tailEnd/>
          </a:ln>
        </p:spPr>
        <p:txBody>
          <a:bodyPr wrap="none" anchor="ctr"/>
          <a:lstStyle/>
          <a:p>
            <a:pPr algn="ctr"/>
            <a:endParaRPr lang="nl-NL" sz="2400" b="0">
              <a:solidFill>
                <a:schemeClr val="tx1"/>
              </a:solidFill>
            </a:endParaRPr>
          </a:p>
        </p:txBody>
      </p:sp>
      <p:grpSp>
        <p:nvGrpSpPr>
          <p:cNvPr id="19476" name="Group 38"/>
          <p:cNvGrpSpPr>
            <a:grpSpLocks/>
          </p:cNvGrpSpPr>
          <p:nvPr/>
        </p:nvGrpSpPr>
        <p:grpSpPr bwMode="auto">
          <a:xfrm>
            <a:off x="1066800" y="4648200"/>
            <a:ext cx="381000" cy="1143000"/>
            <a:chOff x="1872" y="1872"/>
            <a:chExt cx="240" cy="720"/>
          </a:xfrm>
        </p:grpSpPr>
        <p:sp>
          <p:nvSpPr>
            <p:cNvPr id="19525" name="Oval 39"/>
            <p:cNvSpPr>
              <a:spLocks noChangeArrowheads="1"/>
            </p:cNvSpPr>
            <p:nvPr/>
          </p:nvSpPr>
          <p:spPr bwMode="auto">
            <a:xfrm>
              <a:off x="2016" y="244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26" name="Oval 40"/>
            <p:cNvSpPr>
              <a:spLocks noChangeArrowheads="1"/>
            </p:cNvSpPr>
            <p:nvPr/>
          </p:nvSpPr>
          <p:spPr bwMode="auto">
            <a:xfrm>
              <a:off x="1968" y="225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27" name="Oval 41"/>
            <p:cNvSpPr>
              <a:spLocks noChangeArrowheads="1"/>
            </p:cNvSpPr>
            <p:nvPr/>
          </p:nvSpPr>
          <p:spPr bwMode="auto">
            <a:xfrm>
              <a:off x="1920" y="240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28" name="Oval 42"/>
            <p:cNvSpPr>
              <a:spLocks noChangeArrowheads="1"/>
            </p:cNvSpPr>
            <p:nvPr/>
          </p:nvSpPr>
          <p:spPr bwMode="auto">
            <a:xfrm>
              <a:off x="1872" y="2304"/>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29" name="Oval 43"/>
            <p:cNvSpPr>
              <a:spLocks noChangeArrowheads="1"/>
            </p:cNvSpPr>
            <p:nvPr/>
          </p:nvSpPr>
          <p:spPr bwMode="auto">
            <a:xfrm>
              <a:off x="1968" y="240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30" name="Oval 44"/>
            <p:cNvSpPr>
              <a:spLocks noChangeArrowheads="1"/>
            </p:cNvSpPr>
            <p:nvPr/>
          </p:nvSpPr>
          <p:spPr bwMode="auto">
            <a:xfrm>
              <a:off x="2064" y="2304"/>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31" name="Oval 45"/>
            <p:cNvSpPr>
              <a:spLocks noChangeArrowheads="1"/>
            </p:cNvSpPr>
            <p:nvPr/>
          </p:nvSpPr>
          <p:spPr bwMode="auto">
            <a:xfrm>
              <a:off x="2016" y="2064"/>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32" name="Oval 46"/>
            <p:cNvSpPr>
              <a:spLocks noChangeArrowheads="1"/>
            </p:cNvSpPr>
            <p:nvPr/>
          </p:nvSpPr>
          <p:spPr bwMode="auto">
            <a:xfrm>
              <a:off x="2064" y="2352"/>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33" name="Oval 47"/>
            <p:cNvSpPr>
              <a:spLocks noChangeArrowheads="1"/>
            </p:cNvSpPr>
            <p:nvPr/>
          </p:nvSpPr>
          <p:spPr bwMode="auto">
            <a:xfrm>
              <a:off x="1968" y="240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34" name="Oval 48"/>
            <p:cNvSpPr>
              <a:spLocks noChangeArrowheads="1"/>
            </p:cNvSpPr>
            <p:nvPr/>
          </p:nvSpPr>
          <p:spPr bwMode="auto">
            <a:xfrm>
              <a:off x="1872" y="2544"/>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35" name="Oval 49"/>
            <p:cNvSpPr>
              <a:spLocks noChangeArrowheads="1"/>
            </p:cNvSpPr>
            <p:nvPr/>
          </p:nvSpPr>
          <p:spPr bwMode="auto">
            <a:xfrm>
              <a:off x="2016" y="220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36" name="Oval 50"/>
            <p:cNvSpPr>
              <a:spLocks noChangeArrowheads="1"/>
            </p:cNvSpPr>
            <p:nvPr/>
          </p:nvSpPr>
          <p:spPr bwMode="auto">
            <a:xfrm>
              <a:off x="1920" y="225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37" name="Oval 51"/>
            <p:cNvSpPr>
              <a:spLocks noChangeArrowheads="1"/>
            </p:cNvSpPr>
            <p:nvPr/>
          </p:nvSpPr>
          <p:spPr bwMode="auto">
            <a:xfrm>
              <a:off x="1968" y="2544"/>
              <a:ext cx="48" cy="48"/>
            </a:xfrm>
            <a:prstGeom prst="ellipse">
              <a:avLst/>
            </a:prstGeom>
            <a:solidFill>
              <a:schemeClr val="accent1"/>
            </a:solidFill>
            <a:ln w="9525">
              <a:solidFill>
                <a:schemeClr val="tx1"/>
              </a:solidFill>
              <a:round/>
              <a:headEnd/>
              <a:tailEnd/>
            </a:ln>
          </p:spPr>
          <p:txBody>
            <a:bodyPr wrap="none" anchor="ctr"/>
            <a:lstStyle/>
            <a:p>
              <a:endParaRPr lang="nl-NL"/>
            </a:p>
          </p:txBody>
        </p:sp>
        <p:grpSp>
          <p:nvGrpSpPr>
            <p:cNvPr id="19538" name="Group 52"/>
            <p:cNvGrpSpPr>
              <a:grpSpLocks/>
            </p:cNvGrpSpPr>
            <p:nvPr/>
          </p:nvGrpSpPr>
          <p:grpSpPr bwMode="auto">
            <a:xfrm>
              <a:off x="1872" y="1872"/>
              <a:ext cx="192" cy="240"/>
              <a:chOff x="2064" y="2016"/>
              <a:chExt cx="192" cy="240"/>
            </a:xfrm>
          </p:grpSpPr>
          <p:sp>
            <p:nvSpPr>
              <p:cNvPr id="19539" name="Oval 53"/>
              <p:cNvSpPr>
                <a:spLocks noChangeArrowheads="1"/>
              </p:cNvSpPr>
              <p:nvPr/>
            </p:nvSpPr>
            <p:spPr bwMode="auto">
              <a:xfrm>
                <a:off x="2160" y="220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40" name="Oval 54"/>
              <p:cNvSpPr>
                <a:spLocks noChangeArrowheads="1"/>
              </p:cNvSpPr>
              <p:nvPr/>
            </p:nvSpPr>
            <p:spPr bwMode="auto">
              <a:xfrm>
                <a:off x="2112" y="201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41" name="Oval 55"/>
              <p:cNvSpPr>
                <a:spLocks noChangeArrowheads="1"/>
              </p:cNvSpPr>
              <p:nvPr/>
            </p:nvSpPr>
            <p:spPr bwMode="auto">
              <a:xfrm>
                <a:off x="2064" y="216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42" name="Oval 56"/>
              <p:cNvSpPr>
                <a:spLocks noChangeArrowheads="1"/>
              </p:cNvSpPr>
              <p:nvPr/>
            </p:nvSpPr>
            <p:spPr bwMode="auto">
              <a:xfrm>
                <a:off x="2208" y="2112"/>
                <a:ext cx="48" cy="48"/>
              </a:xfrm>
              <a:prstGeom prst="ellipse">
                <a:avLst/>
              </a:prstGeom>
              <a:solidFill>
                <a:schemeClr val="accent1"/>
              </a:solidFill>
              <a:ln w="9525">
                <a:solidFill>
                  <a:schemeClr val="tx1"/>
                </a:solidFill>
                <a:round/>
                <a:headEnd/>
                <a:tailEnd/>
              </a:ln>
            </p:spPr>
            <p:txBody>
              <a:bodyPr wrap="none" anchor="ctr"/>
              <a:lstStyle/>
              <a:p>
                <a:endParaRPr lang="nl-NL"/>
              </a:p>
            </p:txBody>
          </p:sp>
        </p:grpSp>
      </p:grpSp>
      <p:sp>
        <p:nvSpPr>
          <p:cNvPr id="19477" name="AutoShape 57"/>
          <p:cNvSpPr>
            <a:spLocks noChangeArrowheads="1"/>
          </p:cNvSpPr>
          <p:nvPr/>
        </p:nvSpPr>
        <p:spPr bwMode="auto">
          <a:xfrm>
            <a:off x="1143000" y="3352800"/>
            <a:ext cx="1676400" cy="762000"/>
          </a:xfrm>
          <a:prstGeom prst="rightArrow">
            <a:avLst>
              <a:gd name="adj1" fmla="val 50000"/>
              <a:gd name="adj2" fmla="val 55000"/>
            </a:avLst>
          </a:prstGeom>
          <a:gradFill rotWithShape="0">
            <a:gsLst>
              <a:gs pos="0">
                <a:srgbClr val="FF0000"/>
              </a:gs>
              <a:gs pos="100000">
                <a:srgbClr val="FF6600"/>
              </a:gs>
            </a:gsLst>
            <a:lin ang="0" scaled="1"/>
          </a:gradFill>
          <a:ln w="9525">
            <a:solidFill>
              <a:schemeClr val="tx1"/>
            </a:solidFill>
            <a:miter lim="800000"/>
            <a:headEnd/>
            <a:tailEnd/>
          </a:ln>
        </p:spPr>
        <p:txBody>
          <a:bodyPr wrap="none" anchor="ctr"/>
          <a:lstStyle/>
          <a:p>
            <a:endParaRPr lang="nl-NL"/>
          </a:p>
        </p:txBody>
      </p:sp>
      <p:grpSp>
        <p:nvGrpSpPr>
          <p:cNvPr id="19478" name="Group 58"/>
          <p:cNvGrpSpPr>
            <a:grpSpLocks/>
          </p:cNvGrpSpPr>
          <p:nvPr/>
        </p:nvGrpSpPr>
        <p:grpSpPr bwMode="auto">
          <a:xfrm>
            <a:off x="1066800" y="3200400"/>
            <a:ext cx="381000" cy="1143000"/>
            <a:chOff x="1872" y="1872"/>
            <a:chExt cx="240" cy="720"/>
          </a:xfrm>
        </p:grpSpPr>
        <p:sp>
          <p:nvSpPr>
            <p:cNvPr id="19507" name="Oval 59"/>
            <p:cNvSpPr>
              <a:spLocks noChangeArrowheads="1"/>
            </p:cNvSpPr>
            <p:nvPr/>
          </p:nvSpPr>
          <p:spPr bwMode="auto">
            <a:xfrm>
              <a:off x="2016" y="244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08" name="Oval 60"/>
            <p:cNvSpPr>
              <a:spLocks noChangeArrowheads="1"/>
            </p:cNvSpPr>
            <p:nvPr/>
          </p:nvSpPr>
          <p:spPr bwMode="auto">
            <a:xfrm>
              <a:off x="1968" y="225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09" name="Oval 61"/>
            <p:cNvSpPr>
              <a:spLocks noChangeArrowheads="1"/>
            </p:cNvSpPr>
            <p:nvPr/>
          </p:nvSpPr>
          <p:spPr bwMode="auto">
            <a:xfrm>
              <a:off x="1920" y="240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10" name="Oval 62"/>
            <p:cNvSpPr>
              <a:spLocks noChangeArrowheads="1"/>
            </p:cNvSpPr>
            <p:nvPr/>
          </p:nvSpPr>
          <p:spPr bwMode="auto">
            <a:xfrm>
              <a:off x="1872" y="2304"/>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11" name="Oval 63"/>
            <p:cNvSpPr>
              <a:spLocks noChangeArrowheads="1"/>
            </p:cNvSpPr>
            <p:nvPr/>
          </p:nvSpPr>
          <p:spPr bwMode="auto">
            <a:xfrm>
              <a:off x="1968" y="240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12" name="Oval 64"/>
            <p:cNvSpPr>
              <a:spLocks noChangeArrowheads="1"/>
            </p:cNvSpPr>
            <p:nvPr/>
          </p:nvSpPr>
          <p:spPr bwMode="auto">
            <a:xfrm>
              <a:off x="2064" y="2304"/>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13" name="Oval 65"/>
            <p:cNvSpPr>
              <a:spLocks noChangeArrowheads="1"/>
            </p:cNvSpPr>
            <p:nvPr/>
          </p:nvSpPr>
          <p:spPr bwMode="auto">
            <a:xfrm>
              <a:off x="2016" y="2064"/>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14" name="Oval 66"/>
            <p:cNvSpPr>
              <a:spLocks noChangeArrowheads="1"/>
            </p:cNvSpPr>
            <p:nvPr/>
          </p:nvSpPr>
          <p:spPr bwMode="auto">
            <a:xfrm>
              <a:off x="2064" y="2352"/>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15" name="Oval 67"/>
            <p:cNvSpPr>
              <a:spLocks noChangeArrowheads="1"/>
            </p:cNvSpPr>
            <p:nvPr/>
          </p:nvSpPr>
          <p:spPr bwMode="auto">
            <a:xfrm>
              <a:off x="1968" y="240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16" name="Oval 68"/>
            <p:cNvSpPr>
              <a:spLocks noChangeArrowheads="1"/>
            </p:cNvSpPr>
            <p:nvPr/>
          </p:nvSpPr>
          <p:spPr bwMode="auto">
            <a:xfrm>
              <a:off x="1872" y="2544"/>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17" name="Oval 69"/>
            <p:cNvSpPr>
              <a:spLocks noChangeArrowheads="1"/>
            </p:cNvSpPr>
            <p:nvPr/>
          </p:nvSpPr>
          <p:spPr bwMode="auto">
            <a:xfrm>
              <a:off x="2016" y="220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18" name="Oval 70"/>
            <p:cNvSpPr>
              <a:spLocks noChangeArrowheads="1"/>
            </p:cNvSpPr>
            <p:nvPr/>
          </p:nvSpPr>
          <p:spPr bwMode="auto">
            <a:xfrm>
              <a:off x="1920" y="225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19" name="Oval 71"/>
            <p:cNvSpPr>
              <a:spLocks noChangeArrowheads="1"/>
            </p:cNvSpPr>
            <p:nvPr/>
          </p:nvSpPr>
          <p:spPr bwMode="auto">
            <a:xfrm>
              <a:off x="1968" y="2544"/>
              <a:ext cx="48" cy="48"/>
            </a:xfrm>
            <a:prstGeom prst="ellipse">
              <a:avLst/>
            </a:prstGeom>
            <a:solidFill>
              <a:schemeClr val="accent1"/>
            </a:solidFill>
            <a:ln w="9525">
              <a:solidFill>
                <a:schemeClr val="tx1"/>
              </a:solidFill>
              <a:round/>
              <a:headEnd/>
              <a:tailEnd/>
            </a:ln>
          </p:spPr>
          <p:txBody>
            <a:bodyPr wrap="none" anchor="ctr"/>
            <a:lstStyle/>
            <a:p>
              <a:endParaRPr lang="nl-NL"/>
            </a:p>
          </p:txBody>
        </p:sp>
        <p:grpSp>
          <p:nvGrpSpPr>
            <p:cNvPr id="19520" name="Group 72"/>
            <p:cNvGrpSpPr>
              <a:grpSpLocks/>
            </p:cNvGrpSpPr>
            <p:nvPr/>
          </p:nvGrpSpPr>
          <p:grpSpPr bwMode="auto">
            <a:xfrm>
              <a:off x="1872" y="1872"/>
              <a:ext cx="192" cy="240"/>
              <a:chOff x="2064" y="2016"/>
              <a:chExt cx="192" cy="240"/>
            </a:xfrm>
          </p:grpSpPr>
          <p:sp>
            <p:nvSpPr>
              <p:cNvPr id="19521" name="Oval 73"/>
              <p:cNvSpPr>
                <a:spLocks noChangeArrowheads="1"/>
              </p:cNvSpPr>
              <p:nvPr/>
            </p:nvSpPr>
            <p:spPr bwMode="auto">
              <a:xfrm>
                <a:off x="2160" y="220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22" name="Oval 74"/>
              <p:cNvSpPr>
                <a:spLocks noChangeArrowheads="1"/>
              </p:cNvSpPr>
              <p:nvPr/>
            </p:nvSpPr>
            <p:spPr bwMode="auto">
              <a:xfrm>
                <a:off x="2112" y="201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23" name="Oval 75"/>
              <p:cNvSpPr>
                <a:spLocks noChangeArrowheads="1"/>
              </p:cNvSpPr>
              <p:nvPr/>
            </p:nvSpPr>
            <p:spPr bwMode="auto">
              <a:xfrm>
                <a:off x="2064" y="216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24" name="Oval 76"/>
              <p:cNvSpPr>
                <a:spLocks noChangeArrowheads="1"/>
              </p:cNvSpPr>
              <p:nvPr/>
            </p:nvSpPr>
            <p:spPr bwMode="auto">
              <a:xfrm>
                <a:off x="2208" y="2112"/>
                <a:ext cx="48" cy="48"/>
              </a:xfrm>
              <a:prstGeom prst="ellipse">
                <a:avLst/>
              </a:prstGeom>
              <a:solidFill>
                <a:schemeClr val="accent1"/>
              </a:solidFill>
              <a:ln w="9525">
                <a:solidFill>
                  <a:schemeClr val="tx1"/>
                </a:solidFill>
                <a:round/>
                <a:headEnd/>
                <a:tailEnd/>
              </a:ln>
            </p:spPr>
            <p:txBody>
              <a:bodyPr wrap="none" anchor="ctr"/>
              <a:lstStyle/>
              <a:p>
                <a:endParaRPr lang="nl-NL"/>
              </a:p>
            </p:txBody>
          </p:sp>
        </p:grpSp>
      </p:grpSp>
      <p:sp>
        <p:nvSpPr>
          <p:cNvPr id="19479" name="Rectangle 77"/>
          <p:cNvSpPr>
            <a:spLocks noChangeArrowheads="1"/>
          </p:cNvSpPr>
          <p:nvPr/>
        </p:nvSpPr>
        <p:spPr bwMode="auto">
          <a:xfrm>
            <a:off x="1295400" y="3579813"/>
            <a:ext cx="260350" cy="366712"/>
          </a:xfrm>
          <a:prstGeom prst="rect">
            <a:avLst/>
          </a:prstGeom>
          <a:noFill/>
          <a:ln w="9525">
            <a:noFill/>
            <a:miter lim="800000"/>
            <a:headEnd/>
            <a:tailEnd/>
          </a:ln>
        </p:spPr>
        <p:txBody>
          <a:bodyPr wrap="none">
            <a:spAutoFit/>
          </a:bodyPr>
          <a:lstStyle/>
          <a:p>
            <a:r>
              <a:rPr lang="en-GB" sz="1800" b="0">
                <a:solidFill>
                  <a:schemeClr val="tx1"/>
                </a:solidFill>
              </a:rPr>
              <a:t>-</a:t>
            </a:r>
          </a:p>
        </p:txBody>
      </p:sp>
      <p:sp>
        <p:nvSpPr>
          <p:cNvPr id="19480" name="Rectangle 78"/>
          <p:cNvSpPr>
            <a:spLocks noChangeArrowheads="1"/>
          </p:cNvSpPr>
          <p:nvPr/>
        </p:nvSpPr>
        <p:spPr bwMode="auto">
          <a:xfrm>
            <a:off x="838200" y="3579813"/>
            <a:ext cx="317500" cy="366712"/>
          </a:xfrm>
          <a:prstGeom prst="rect">
            <a:avLst/>
          </a:prstGeom>
          <a:noFill/>
          <a:ln w="9525">
            <a:noFill/>
            <a:miter lim="800000"/>
            <a:headEnd/>
            <a:tailEnd/>
          </a:ln>
        </p:spPr>
        <p:txBody>
          <a:bodyPr wrap="none">
            <a:spAutoFit/>
          </a:bodyPr>
          <a:lstStyle/>
          <a:p>
            <a:r>
              <a:rPr lang="en-GB" sz="1800" b="0">
                <a:solidFill>
                  <a:schemeClr val="tx1"/>
                </a:solidFill>
              </a:rPr>
              <a:t>+</a:t>
            </a:r>
          </a:p>
        </p:txBody>
      </p:sp>
      <p:sp>
        <p:nvSpPr>
          <p:cNvPr id="19481" name="Rectangle 79"/>
          <p:cNvSpPr>
            <a:spLocks noChangeArrowheads="1"/>
          </p:cNvSpPr>
          <p:nvPr/>
        </p:nvSpPr>
        <p:spPr bwMode="auto">
          <a:xfrm>
            <a:off x="1244600" y="3427413"/>
            <a:ext cx="317500" cy="366712"/>
          </a:xfrm>
          <a:prstGeom prst="rect">
            <a:avLst/>
          </a:prstGeom>
          <a:noFill/>
          <a:ln w="9525">
            <a:noFill/>
            <a:miter lim="800000"/>
            <a:headEnd/>
            <a:tailEnd/>
          </a:ln>
        </p:spPr>
        <p:txBody>
          <a:bodyPr wrap="none">
            <a:spAutoFit/>
          </a:bodyPr>
          <a:lstStyle/>
          <a:p>
            <a:r>
              <a:rPr lang="en-GB" sz="1800" b="0">
                <a:solidFill>
                  <a:schemeClr val="tx1"/>
                </a:solidFill>
              </a:rPr>
              <a:t>+</a:t>
            </a:r>
          </a:p>
        </p:txBody>
      </p:sp>
      <p:sp>
        <p:nvSpPr>
          <p:cNvPr id="19482" name="Oval 80"/>
          <p:cNvSpPr>
            <a:spLocks noChangeArrowheads="1"/>
          </p:cNvSpPr>
          <p:nvPr/>
        </p:nvSpPr>
        <p:spPr bwMode="auto">
          <a:xfrm>
            <a:off x="1600200" y="548640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483" name="Oval 81"/>
          <p:cNvSpPr>
            <a:spLocks noChangeArrowheads="1"/>
          </p:cNvSpPr>
          <p:nvPr/>
        </p:nvSpPr>
        <p:spPr bwMode="auto">
          <a:xfrm>
            <a:off x="1447800" y="365760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484" name="Oval 82"/>
          <p:cNvSpPr>
            <a:spLocks noChangeArrowheads="1"/>
          </p:cNvSpPr>
          <p:nvPr/>
        </p:nvSpPr>
        <p:spPr bwMode="auto">
          <a:xfrm>
            <a:off x="1676400" y="5334000"/>
            <a:ext cx="76200" cy="76200"/>
          </a:xfrm>
          <a:prstGeom prst="ellipse">
            <a:avLst/>
          </a:prstGeom>
          <a:solidFill>
            <a:schemeClr val="accent1"/>
          </a:solidFill>
          <a:ln w="9525">
            <a:solidFill>
              <a:schemeClr val="tx1"/>
            </a:solidFill>
            <a:round/>
            <a:headEnd/>
            <a:tailEnd/>
          </a:ln>
        </p:spPr>
        <p:txBody>
          <a:bodyPr wrap="none" anchor="ctr"/>
          <a:lstStyle/>
          <a:p>
            <a:endParaRPr lang="nl-NL"/>
          </a:p>
        </p:txBody>
      </p:sp>
      <p:grpSp>
        <p:nvGrpSpPr>
          <p:cNvPr id="19485" name="Group 83"/>
          <p:cNvGrpSpPr>
            <a:grpSpLocks/>
          </p:cNvGrpSpPr>
          <p:nvPr/>
        </p:nvGrpSpPr>
        <p:grpSpPr bwMode="auto">
          <a:xfrm>
            <a:off x="1524000" y="4800600"/>
            <a:ext cx="304800" cy="381000"/>
            <a:chOff x="2064" y="2016"/>
            <a:chExt cx="192" cy="240"/>
          </a:xfrm>
        </p:grpSpPr>
        <p:sp>
          <p:nvSpPr>
            <p:cNvPr id="19503" name="Oval 84"/>
            <p:cNvSpPr>
              <a:spLocks noChangeArrowheads="1"/>
            </p:cNvSpPr>
            <p:nvPr/>
          </p:nvSpPr>
          <p:spPr bwMode="auto">
            <a:xfrm>
              <a:off x="2160" y="2208"/>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04" name="Oval 85"/>
            <p:cNvSpPr>
              <a:spLocks noChangeArrowheads="1"/>
            </p:cNvSpPr>
            <p:nvPr/>
          </p:nvSpPr>
          <p:spPr bwMode="auto">
            <a:xfrm>
              <a:off x="2112" y="2016"/>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05" name="Oval 86"/>
            <p:cNvSpPr>
              <a:spLocks noChangeArrowheads="1"/>
            </p:cNvSpPr>
            <p:nvPr/>
          </p:nvSpPr>
          <p:spPr bwMode="auto">
            <a:xfrm>
              <a:off x="2064" y="2160"/>
              <a:ext cx="48" cy="48"/>
            </a:xfrm>
            <a:prstGeom prst="ellipse">
              <a:avLst/>
            </a:prstGeom>
            <a:solidFill>
              <a:schemeClr val="accent1"/>
            </a:solidFill>
            <a:ln w="9525">
              <a:solidFill>
                <a:schemeClr val="tx1"/>
              </a:solidFill>
              <a:round/>
              <a:headEnd/>
              <a:tailEnd/>
            </a:ln>
          </p:spPr>
          <p:txBody>
            <a:bodyPr wrap="none" anchor="ctr"/>
            <a:lstStyle/>
            <a:p>
              <a:endParaRPr lang="nl-NL"/>
            </a:p>
          </p:txBody>
        </p:sp>
        <p:sp>
          <p:nvSpPr>
            <p:cNvPr id="19506" name="Oval 87"/>
            <p:cNvSpPr>
              <a:spLocks noChangeArrowheads="1"/>
            </p:cNvSpPr>
            <p:nvPr/>
          </p:nvSpPr>
          <p:spPr bwMode="auto">
            <a:xfrm>
              <a:off x="2208" y="2112"/>
              <a:ext cx="48" cy="48"/>
            </a:xfrm>
            <a:prstGeom prst="ellipse">
              <a:avLst/>
            </a:prstGeom>
            <a:solidFill>
              <a:schemeClr val="accent1"/>
            </a:solidFill>
            <a:ln w="9525">
              <a:solidFill>
                <a:schemeClr val="tx1"/>
              </a:solidFill>
              <a:round/>
              <a:headEnd/>
              <a:tailEnd/>
            </a:ln>
          </p:spPr>
          <p:txBody>
            <a:bodyPr wrap="none" anchor="ctr"/>
            <a:lstStyle/>
            <a:p>
              <a:endParaRPr lang="nl-NL"/>
            </a:p>
          </p:txBody>
        </p:sp>
      </p:grpSp>
      <p:sp>
        <p:nvSpPr>
          <p:cNvPr id="19486" name="AutoShape 88"/>
          <p:cNvSpPr>
            <a:spLocks noChangeArrowheads="1"/>
          </p:cNvSpPr>
          <p:nvPr/>
        </p:nvSpPr>
        <p:spPr bwMode="auto">
          <a:xfrm>
            <a:off x="1600200" y="2057400"/>
            <a:ext cx="1752600" cy="381000"/>
          </a:xfrm>
          <a:prstGeom prst="leftArrow">
            <a:avLst>
              <a:gd name="adj1" fmla="val 50000"/>
              <a:gd name="adj2" fmla="val 115000"/>
            </a:avLst>
          </a:prstGeom>
          <a:solidFill>
            <a:srgbClr val="800080"/>
          </a:solidFill>
          <a:ln w="9525">
            <a:solidFill>
              <a:srgbClr val="800080"/>
            </a:solidFill>
            <a:miter lim="800000"/>
            <a:headEnd/>
            <a:tailEnd/>
          </a:ln>
        </p:spPr>
        <p:txBody>
          <a:bodyPr wrap="none" anchor="ctr"/>
          <a:lstStyle/>
          <a:p>
            <a:endParaRPr lang="nl-NL">
              <a:latin typeface="+mj-lt"/>
            </a:endParaRPr>
          </a:p>
        </p:txBody>
      </p:sp>
      <p:sp>
        <p:nvSpPr>
          <p:cNvPr id="19487" name="Line 89"/>
          <p:cNvSpPr>
            <a:spLocks noChangeShapeType="1"/>
          </p:cNvSpPr>
          <p:nvPr/>
        </p:nvSpPr>
        <p:spPr bwMode="auto">
          <a:xfrm flipV="1">
            <a:off x="1828800" y="4572000"/>
            <a:ext cx="304800" cy="152400"/>
          </a:xfrm>
          <a:prstGeom prst="line">
            <a:avLst/>
          </a:prstGeom>
          <a:noFill/>
          <a:ln w="57150">
            <a:solidFill>
              <a:srgbClr val="FFFF00"/>
            </a:solidFill>
            <a:round/>
            <a:headEnd/>
            <a:tailEnd type="triangle" w="med" len="med"/>
          </a:ln>
        </p:spPr>
        <p:txBody>
          <a:bodyPr wrap="none" anchor="ctr"/>
          <a:lstStyle/>
          <a:p>
            <a:endParaRPr lang="nl-NL"/>
          </a:p>
        </p:txBody>
      </p:sp>
      <p:sp>
        <p:nvSpPr>
          <p:cNvPr id="19488" name="Line 90"/>
          <p:cNvSpPr>
            <a:spLocks noChangeShapeType="1"/>
          </p:cNvSpPr>
          <p:nvPr/>
        </p:nvSpPr>
        <p:spPr bwMode="auto">
          <a:xfrm flipV="1">
            <a:off x="1981200" y="5181600"/>
            <a:ext cx="381000" cy="0"/>
          </a:xfrm>
          <a:prstGeom prst="line">
            <a:avLst/>
          </a:prstGeom>
          <a:noFill/>
          <a:ln w="57150">
            <a:solidFill>
              <a:srgbClr val="FFFF00"/>
            </a:solidFill>
            <a:round/>
            <a:headEnd/>
            <a:tailEnd type="triangle" w="med" len="med"/>
          </a:ln>
        </p:spPr>
        <p:txBody>
          <a:bodyPr wrap="none" anchor="ctr"/>
          <a:lstStyle/>
          <a:p>
            <a:endParaRPr lang="nl-NL"/>
          </a:p>
        </p:txBody>
      </p:sp>
      <p:sp>
        <p:nvSpPr>
          <p:cNvPr id="19489" name="Line 91"/>
          <p:cNvSpPr>
            <a:spLocks noChangeShapeType="1"/>
          </p:cNvSpPr>
          <p:nvPr/>
        </p:nvSpPr>
        <p:spPr bwMode="auto">
          <a:xfrm>
            <a:off x="1828800" y="5638800"/>
            <a:ext cx="457200" cy="152400"/>
          </a:xfrm>
          <a:prstGeom prst="line">
            <a:avLst/>
          </a:prstGeom>
          <a:noFill/>
          <a:ln w="57150">
            <a:solidFill>
              <a:srgbClr val="FFFF00"/>
            </a:solidFill>
            <a:round/>
            <a:headEnd/>
            <a:tailEnd type="triangle" w="med" len="med"/>
          </a:ln>
        </p:spPr>
        <p:txBody>
          <a:bodyPr wrap="none" anchor="ctr"/>
          <a:lstStyle/>
          <a:p>
            <a:endParaRPr lang="nl-NL"/>
          </a:p>
        </p:txBody>
      </p:sp>
      <p:sp>
        <p:nvSpPr>
          <p:cNvPr id="19490" name="Rectangle 92"/>
          <p:cNvSpPr>
            <a:spLocks noChangeArrowheads="1"/>
          </p:cNvSpPr>
          <p:nvPr/>
        </p:nvSpPr>
        <p:spPr bwMode="auto">
          <a:xfrm>
            <a:off x="1066800" y="5105400"/>
            <a:ext cx="457200" cy="381000"/>
          </a:xfrm>
          <a:prstGeom prst="rect">
            <a:avLst/>
          </a:prstGeom>
          <a:solidFill>
            <a:schemeClr val="hlink"/>
          </a:solidFill>
          <a:ln w="9525">
            <a:noFill/>
            <a:miter lim="800000"/>
            <a:headEnd/>
            <a:tailEnd/>
          </a:ln>
        </p:spPr>
        <p:txBody>
          <a:bodyPr wrap="none" anchor="ctr"/>
          <a:lstStyle/>
          <a:p>
            <a:endParaRPr lang="nl-NL"/>
          </a:p>
        </p:txBody>
      </p:sp>
      <p:sp>
        <p:nvSpPr>
          <p:cNvPr id="19491" name="Line 93"/>
          <p:cNvSpPr>
            <a:spLocks noChangeShapeType="1"/>
          </p:cNvSpPr>
          <p:nvPr/>
        </p:nvSpPr>
        <p:spPr bwMode="auto">
          <a:xfrm flipH="1">
            <a:off x="1524000" y="1676400"/>
            <a:ext cx="381000" cy="0"/>
          </a:xfrm>
          <a:prstGeom prst="line">
            <a:avLst/>
          </a:prstGeom>
          <a:noFill/>
          <a:ln w="57150">
            <a:solidFill>
              <a:srgbClr val="FFFF00"/>
            </a:solidFill>
            <a:round/>
            <a:headEnd/>
            <a:tailEnd type="triangle" w="med" len="med"/>
          </a:ln>
        </p:spPr>
        <p:txBody>
          <a:bodyPr wrap="none" anchor="ctr"/>
          <a:lstStyle/>
          <a:p>
            <a:endParaRPr lang="nl-NL">
              <a:latin typeface="+mj-lt"/>
            </a:endParaRPr>
          </a:p>
        </p:txBody>
      </p:sp>
      <p:sp>
        <p:nvSpPr>
          <p:cNvPr id="19492" name="Line 94"/>
          <p:cNvSpPr>
            <a:spLocks noChangeShapeType="1"/>
          </p:cNvSpPr>
          <p:nvPr/>
        </p:nvSpPr>
        <p:spPr bwMode="auto">
          <a:xfrm flipH="1">
            <a:off x="1371600" y="2667000"/>
            <a:ext cx="457200" cy="0"/>
          </a:xfrm>
          <a:prstGeom prst="line">
            <a:avLst/>
          </a:prstGeom>
          <a:noFill/>
          <a:ln w="57150">
            <a:solidFill>
              <a:srgbClr val="FFFF00"/>
            </a:solidFill>
            <a:round/>
            <a:headEnd/>
            <a:tailEnd type="triangle" w="med" len="med"/>
          </a:ln>
        </p:spPr>
        <p:txBody>
          <a:bodyPr wrap="none" anchor="ctr"/>
          <a:lstStyle/>
          <a:p>
            <a:endParaRPr lang="nl-NL">
              <a:latin typeface="+mj-lt"/>
            </a:endParaRPr>
          </a:p>
        </p:txBody>
      </p:sp>
      <p:sp>
        <p:nvSpPr>
          <p:cNvPr id="19493" name="Text Box 95"/>
          <p:cNvSpPr txBox="1">
            <a:spLocks noChangeArrowheads="1"/>
          </p:cNvSpPr>
          <p:nvPr/>
        </p:nvSpPr>
        <p:spPr bwMode="auto">
          <a:xfrm>
            <a:off x="1809750" y="2452688"/>
            <a:ext cx="954107" cy="369332"/>
          </a:xfrm>
          <a:prstGeom prst="rect">
            <a:avLst/>
          </a:prstGeom>
          <a:noFill/>
          <a:ln w="9525">
            <a:noFill/>
            <a:miter lim="800000"/>
            <a:headEnd/>
            <a:tailEnd/>
          </a:ln>
        </p:spPr>
        <p:txBody>
          <a:bodyPr wrap="none">
            <a:spAutoFit/>
          </a:bodyPr>
          <a:lstStyle/>
          <a:p>
            <a:r>
              <a:rPr lang="en-GB" sz="1800">
                <a:latin typeface="+mj-lt"/>
              </a:rPr>
              <a:t>Analyte</a:t>
            </a:r>
          </a:p>
        </p:txBody>
      </p:sp>
      <p:sp>
        <p:nvSpPr>
          <p:cNvPr id="19494" name="Text Box 96"/>
          <p:cNvSpPr txBox="1">
            <a:spLocks noChangeArrowheads="1"/>
          </p:cNvSpPr>
          <p:nvPr/>
        </p:nvSpPr>
        <p:spPr bwMode="auto">
          <a:xfrm>
            <a:off x="1885950" y="1462088"/>
            <a:ext cx="813043" cy="369332"/>
          </a:xfrm>
          <a:prstGeom prst="rect">
            <a:avLst/>
          </a:prstGeom>
          <a:noFill/>
          <a:ln w="9525">
            <a:noFill/>
            <a:miter lim="800000"/>
            <a:headEnd/>
            <a:tailEnd/>
          </a:ln>
        </p:spPr>
        <p:txBody>
          <a:bodyPr wrap="none">
            <a:spAutoFit/>
          </a:bodyPr>
          <a:lstStyle/>
          <a:p>
            <a:r>
              <a:rPr lang="en-GB" sz="1800">
                <a:latin typeface="+mj-lt"/>
              </a:rPr>
              <a:t>Matrix</a:t>
            </a:r>
          </a:p>
        </p:txBody>
      </p:sp>
      <p:sp>
        <p:nvSpPr>
          <p:cNvPr id="19495" name="Text Box 97"/>
          <p:cNvSpPr txBox="1">
            <a:spLocks noChangeArrowheads="1"/>
          </p:cNvSpPr>
          <p:nvPr/>
        </p:nvSpPr>
        <p:spPr bwMode="auto">
          <a:xfrm>
            <a:off x="2343150" y="2057400"/>
            <a:ext cx="761747" cy="369332"/>
          </a:xfrm>
          <a:prstGeom prst="rect">
            <a:avLst/>
          </a:prstGeom>
          <a:noFill/>
          <a:ln w="9525">
            <a:noFill/>
            <a:miter lim="800000"/>
            <a:headEnd/>
            <a:tailEnd/>
          </a:ln>
        </p:spPr>
        <p:txBody>
          <a:bodyPr wrap="none">
            <a:spAutoFit/>
          </a:bodyPr>
          <a:lstStyle/>
          <a:p>
            <a:r>
              <a:rPr lang="en-GB" sz="1800">
                <a:latin typeface="+mj-lt"/>
              </a:rPr>
              <a:t>Laser</a:t>
            </a:r>
            <a:endParaRPr lang="en-GB" sz="1800">
              <a:solidFill>
                <a:schemeClr val="tx1"/>
              </a:solidFill>
              <a:latin typeface="+mj-lt"/>
            </a:endParaRPr>
          </a:p>
        </p:txBody>
      </p:sp>
      <p:sp>
        <p:nvSpPr>
          <p:cNvPr id="19496" name="Rectangle 98"/>
          <p:cNvSpPr>
            <a:spLocks noChangeArrowheads="1"/>
          </p:cNvSpPr>
          <p:nvPr/>
        </p:nvSpPr>
        <p:spPr bwMode="auto">
          <a:xfrm>
            <a:off x="1447800" y="5424488"/>
            <a:ext cx="317500" cy="366712"/>
          </a:xfrm>
          <a:prstGeom prst="rect">
            <a:avLst/>
          </a:prstGeom>
          <a:noFill/>
          <a:ln w="9525">
            <a:noFill/>
            <a:miter lim="800000"/>
            <a:headEnd/>
            <a:tailEnd/>
          </a:ln>
        </p:spPr>
        <p:txBody>
          <a:bodyPr wrap="none">
            <a:spAutoFit/>
          </a:bodyPr>
          <a:lstStyle/>
          <a:p>
            <a:r>
              <a:rPr lang="en-GB" sz="1800" b="0">
                <a:solidFill>
                  <a:schemeClr val="tx1"/>
                </a:solidFill>
                <a:latin typeface="Symbol" pitchFamily="18" charset="2"/>
              </a:rPr>
              <a:t>+</a:t>
            </a:r>
          </a:p>
        </p:txBody>
      </p:sp>
      <p:sp>
        <p:nvSpPr>
          <p:cNvPr id="19497" name="Rectangle 99"/>
          <p:cNvSpPr>
            <a:spLocks noChangeArrowheads="1"/>
          </p:cNvSpPr>
          <p:nvPr/>
        </p:nvSpPr>
        <p:spPr bwMode="auto">
          <a:xfrm>
            <a:off x="1447800" y="5029200"/>
            <a:ext cx="317500" cy="366713"/>
          </a:xfrm>
          <a:prstGeom prst="rect">
            <a:avLst/>
          </a:prstGeom>
          <a:noFill/>
          <a:ln w="9525">
            <a:noFill/>
            <a:miter lim="800000"/>
            <a:headEnd/>
            <a:tailEnd/>
          </a:ln>
        </p:spPr>
        <p:txBody>
          <a:bodyPr wrap="none">
            <a:spAutoFit/>
          </a:bodyPr>
          <a:lstStyle/>
          <a:p>
            <a:r>
              <a:rPr lang="en-GB" sz="1800" b="0">
                <a:solidFill>
                  <a:schemeClr val="tx1"/>
                </a:solidFill>
                <a:latin typeface="Symbol" pitchFamily="18" charset="2"/>
              </a:rPr>
              <a:t>+</a:t>
            </a:r>
          </a:p>
        </p:txBody>
      </p:sp>
      <p:sp>
        <p:nvSpPr>
          <p:cNvPr id="19498" name="Rectangle 100"/>
          <p:cNvSpPr>
            <a:spLocks noChangeArrowheads="1"/>
          </p:cNvSpPr>
          <p:nvPr/>
        </p:nvSpPr>
        <p:spPr bwMode="auto">
          <a:xfrm>
            <a:off x="1524000" y="4800600"/>
            <a:ext cx="317500" cy="366713"/>
          </a:xfrm>
          <a:prstGeom prst="rect">
            <a:avLst/>
          </a:prstGeom>
          <a:noFill/>
          <a:ln w="9525">
            <a:noFill/>
            <a:miter lim="800000"/>
            <a:headEnd/>
            <a:tailEnd/>
          </a:ln>
        </p:spPr>
        <p:txBody>
          <a:bodyPr wrap="none">
            <a:spAutoFit/>
          </a:bodyPr>
          <a:lstStyle/>
          <a:p>
            <a:r>
              <a:rPr lang="en-GB" sz="1800" b="0">
                <a:solidFill>
                  <a:schemeClr val="tx1"/>
                </a:solidFill>
                <a:latin typeface="Symbol" pitchFamily="18" charset="2"/>
              </a:rPr>
              <a:t>+</a:t>
            </a:r>
          </a:p>
        </p:txBody>
      </p:sp>
      <p:sp>
        <p:nvSpPr>
          <p:cNvPr id="19499" name="Rectangle 101"/>
          <p:cNvSpPr>
            <a:spLocks noGrp="1" noChangeArrowheads="1"/>
          </p:cNvSpPr>
          <p:nvPr>
            <p:ph type="body" sz="half" idx="2"/>
          </p:nvPr>
        </p:nvSpPr>
        <p:spPr>
          <a:xfrm>
            <a:off x="3505200" y="1676400"/>
            <a:ext cx="5410200" cy="4114800"/>
          </a:xfrm>
        </p:spPr>
        <p:txBody>
          <a:bodyPr/>
          <a:lstStyle/>
          <a:p>
            <a:pPr eaLnBrk="1" hangingPunct="1"/>
            <a:r>
              <a:rPr lang="en-GB" smtClean="0"/>
              <a:t>Absorption of UV radiation by matrix molecules and ionisation of matrix</a:t>
            </a:r>
          </a:p>
          <a:p>
            <a:pPr lvl="1" eaLnBrk="1" hangingPunct="1"/>
            <a:r>
              <a:rPr lang="en-GB" smtClean="0"/>
              <a:t>Dissociation of matrix</a:t>
            </a:r>
          </a:p>
          <a:p>
            <a:pPr lvl="1" eaLnBrk="1" hangingPunct="1"/>
            <a:r>
              <a:rPr lang="en-GB" smtClean="0"/>
              <a:t>Phase change to super-compressed gas</a:t>
            </a:r>
          </a:p>
          <a:p>
            <a:pPr lvl="1" eaLnBrk="1" hangingPunct="1"/>
            <a:r>
              <a:rPr lang="en-GB" smtClean="0"/>
              <a:t>Charge transfer to analyte molecule</a:t>
            </a:r>
          </a:p>
          <a:p>
            <a:pPr eaLnBrk="1" hangingPunct="1"/>
            <a:endParaRPr lang="en-GB" smtClean="0"/>
          </a:p>
          <a:p>
            <a:pPr eaLnBrk="1" hangingPunct="1"/>
            <a:r>
              <a:rPr lang="en-GB" smtClean="0"/>
              <a:t>Expansion of matrix at supersonic velocity, analyte trapped in expanding matrix plume (explosion/”popping”)</a:t>
            </a:r>
          </a:p>
        </p:txBody>
      </p:sp>
      <p:sp>
        <p:nvSpPr>
          <p:cNvPr id="19500" name="Rectangle 102"/>
          <p:cNvSpPr>
            <a:spLocks noChangeArrowheads="1"/>
          </p:cNvSpPr>
          <p:nvPr/>
        </p:nvSpPr>
        <p:spPr bwMode="auto">
          <a:xfrm>
            <a:off x="1371600" y="3595688"/>
            <a:ext cx="317500" cy="366712"/>
          </a:xfrm>
          <a:prstGeom prst="rect">
            <a:avLst/>
          </a:prstGeom>
          <a:noFill/>
          <a:ln w="9525">
            <a:noFill/>
            <a:miter lim="800000"/>
            <a:headEnd/>
            <a:tailEnd/>
          </a:ln>
        </p:spPr>
        <p:txBody>
          <a:bodyPr wrap="none">
            <a:spAutoFit/>
          </a:bodyPr>
          <a:lstStyle/>
          <a:p>
            <a:r>
              <a:rPr lang="en-GB" sz="1800" b="0">
                <a:solidFill>
                  <a:schemeClr val="tx1"/>
                </a:solidFill>
                <a:latin typeface="Symbol" pitchFamily="18" charset="2"/>
              </a:rPr>
              <a:t>+</a:t>
            </a:r>
          </a:p>
        </p:txBody>
      </p:sp>
      <p:sp>
        <p:nvSpPr>
          <p:cNvPr id="19501" name="Rectangle 103"/>
          <p:cNvSpPr>
            <a:spLocks noChangeArrowheads="1"/>
          </p:cNvSpPr>
          <p:nvPr/>
        </p:nvSpPr>
        <p:spPr bwMode="auto">
          <a:xfrm>
            <a:off x="990600" y="4576763"/>
            <a:ext cx="331788" cy="396875"/>
          </a:xfrm>
          <a:prstGeom prst="rect">
            <a:avLst/>
          </a:prstGeom>
          <a:noFill/>
          <a:ln w="9525">
            <a:noFill/>
            <a:miter lim="800000"/>
            <a:headEnd/>
            <a:tailEnd/>
          </a:ln>
        </p:spPr>
        <p:txBody>
          <a:bodyPr wrap="none">
            <a:spAutoFit/>
          </a:bodyPr>
          <a:lstStyle/>
          <a:p>
            <a:r>
              <a:rPr lang="en-GB" sz="2000" b="0">
                <a:solidFill>
                  <a:schemeClr val="tx1"/>
                </a:solidFill>
              </a:rPr>
              <a:t>+</a:t>
            </a:r>
          </a:p>
        </p:txBody>
      </p:sp>
      <p:sp>
        <p:nvSpPr>
          <p:cNvPr id="19502" name="Rectangle 104"/>
          <p:cNvSpPr>
            <a:spLocks noChangeArrowheads="1"/>
          </p:cNvSpPr>
          <p:nvPr/>
        </p:nvSpPr>
        <p:spPr bwMode="auto">
          <a:xfrm>
            <a:off x="1219200" y="5567363"/>
            <a:ext cx="331788" cy="396875"/>
          </a:xfrm>
          <a:prstGeom prst="rect">
            <a:avLst/>
          </a:prstGeom>
          <a:noFill/>
          <a:ln w="9525">
            <a:noFill/>
            <a:miter lim="800000"/>
            <a:headEnd/>
            <a:tailEnd/>
          </a:ln>
        </p:spPr>
        <p:txBody>
          <a:bodyPr wrap="none">
            <a:spAutoFit/>
          </a:bodyPr>
          <a:lstStyle/>
          <a:p>
            <a:r>
              <a:rPr lang="en-GB" sz="2000" b="0">
                <a:solidFill>
                  <a:schemeClr val="tx1"/>
                </a:solidFil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solidFill>
                  <a:srgbClr val="FFFF00"/>
                </a:solidFill>
              </a:rPr>
              <a:t>MALDI</a:t>
            </a:r>
          </a:p>
        </p:txBody>
      </p:sp>
      <p:sp>
        <p:nvSpPr>
          <p:cNvPr id="20483" name="Rectangle 3"/>
          <p:cNvSpPr>
            <a:spLocks noGrp="1" noChangeArrowheads="1"/>
          </p:cNvSpPr>
          <p:nvPr>
            <p:ph type="body" idx="1"/>
          </p:nvPr>
        </p:nvSpPr>
        <p:spPr>
          <a:xfrm>
            <a:off x="685800" y="1676400"/>
            <a:ext cx="7772400" cy="4114800"/>
          </a:xfrm>
        </p:spPr>
        <p:txBody>
          <a:bodyPr/>
          <a:lstStyle/>
          <a:p>
            <a:pPr eaLnBrk="1" hangingPunct="1"/>
            <a:r>
              <a:rPr lang="en-US" smtClean="0"/>
              <a:t>MALDI generates spectra that have just a singly charged ion</a:t>
            </a:r>
          </a:p>
          <a:p>
            <a:pPr lvl="1" eaLnBrk="1" hangingPunct="1">
              <a:buFontTx/>
              <a:buNone/>
            </a:pPr>
            <a:r>
              <a:rPr lang="en-US" sz="1600" smtClean="0"/>
              <a:t>(ESI generates multiply charged ions)</a:t>
            </a:r>
          </a:p>
          <a:p>
            <a:pPr eaLnBrk="1" hangingPunct="1"/>
            <a:r>
              <a:rPr lang="en-US" smtClean="0"/>
              <a:t>Positive mode generates ions of M + H</a:t>
            </a:r>
          </a:p>
          <a:p>
            <a:pPr eaLnBrk="1" hangingPunct="1"/>
            <a:r>
              <a:rPr lang="en-US" smtClean="0"/>
              <a:t>Negative mode generates ions of M - H</a:t>
            </a:r>
          </a:p>
          <a:p>
            <a:pPr eaLnBrk="1" hangingPunct="1"/>
            <a:r>
              <a:rPr lang="en-US" smtClean="0"/>
              <a:t>Robust (tolerates salts and nonvolatile components in sample)</a:t>
            </a:r>
          </a:p>
          <a:p>
            <a:pPr lvl="1" eaLnBrk="1" hangingPunct="1">
              <a:buFontTx/>
              <a:buNone/>
            </a:pPr>
            <a:r>
              <a:rPr lang="en-US" sz="1600" smtClean="0"/>
              <a:t>(ESI does not tolerate salts)</a:t>
            </a:r>
          </a:p>
          <a:p>
            <a:pPr eaLnBrk="1" hangingPunct="1"/>
            <a:r>
              <a:rPr lang="en-US" smtClean="0"/>
              <a:t>Easy to use and maintain, capable of high throughput</a:t>
            </a:r>
          </a:p>
          <a:p>
            <a:pPr lvl="1" eaLnBrk="1" hangingPunct="1">
              <a:buFontTx/>
              <a:buNone/>
            </a:pPr>
            <a:r>
              <a:rPr lang="en-US" sz="1600" smtClean="0"/>
              <a:t>(ESI is expensive and difficult to handle, but much more sensitive)</a:t>
            </a:r>
          </a:p>
          <a:p>
            <a:pPr eaLnBrk="1" hangingPunct="1"/>
            <a:r>
              <a:rPr lang="en-US" smtClean="0"/>
              <a:t>Requires 10 </a:t>
            </a:r>
            <a:r>
              <a:rPr lang="en-US" smtClean="0">
                <a:latin typeface="Symbol" pitchFamily="18" charset="2"/>
              </a:rPr>
              <a:t>m</a:t>
            </a:r>
            <a:r>
              <a:rPr lang="en-US" smtClean="0"/>
              <a:t>L of 1 pmol/</a:t>
            </a:r>
            <a:r>
              <a:rPr lang="en-US" smtClean="0">
                <a:latin typeface="Symbol" pitchFamily="18" charset="2"/>
              </a:rPr>
              <a:t>m</a:t>
            </a:r>
            <a:r>
              <a:rPr lang="en-US" smtClean="0"/>
              <a:t>L sample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228600"/>
            <a:ext cx="8534400" cy="685800"/>
          </a:xfrm>
        </p:spPr>
        <p:txBody>
          <a:bodyPr/>
          <a:lstStyle/>
          <a:p>
            <a:pPr eaLnBrk="1" hangingPunct="1"/>
            <a:r>
              <a:rPr lang="en-US" dirty="0" smtClean="0"/>
              <a:t>Step 2-4:</a:t>
            </a:r>
            <a:r>
              <a:rPr lang="en-US" dirty="0" smtClean="0">
                <a:solidFill>
                  <a:srgbClr val="FFFF00"/>
                </a:solidFill>
              </a:rPr>
              <a:t> Peptide Mass Mapping using MALDI-TOF</a:t>
            </a:r>
          </a:p>
        </p:txBody>
      </p:sp>
      <p:pic>
        <p:nvPicPr>
          <p:cNvPr id="21507" name="Picture 3"/>
          <p:cNvPicPr>
            <a:picLocks noChangeAspect="1" noChangeArrowheads="1"/>
          </p:cNvPicPr>
          <p:nvPr/>
        </p:nvPicPr>
        <p:blipFill>
          <a:blip r:embed="rId2" cstate="print"/>
          <a:srcRect/>
          <a:stretch>
            <a:fillRect/>
          </a:stretch>
        </p:blipFill>
        <p:spPr bwMode="auto">
          <a:xfrm>
            <a:off x="533400" y="1447800"/>
            <a:ext cx="8029575" cy="5057775"/>
          </a:xfrm>
          <a:prstGeom prst="rect">
            <a:avLst/>
          </a:prstGeom>
          <a:noFill/>
          <a:ln w="9525" algn="ctr">
            <a:noFill/>
            <a:miter lim="800000"/>
            <a:headEnd/>
            <a:tailEnd/>
          </a:ln>
        </p:spPr>
      </p:pic>
      <p:sp>
        <p:nvSpPr>
          <p:cNvPr id="8" name="Tekstvak 7"/>
          <p:cNvSpPr txBox="1"/>
          <p:nvPr/>
        </p:nvSpPr>
        <p:spPr>
          <a:xfrm>
            <a:off x="3779912" y="6519446"/>
            <a:ext cx="4842992" cy="338554"/>
          </a:xfrm>
          <a:prstGeom prst="rect">
            <a:avLst/>
          </a:prstGeom>
          <a:noFill/>
        </p:spPr>
        <p:txBody>
          <a:bodyPr wrap="none" rtlCol="0">
            <a:spAutoFit/>
          </a:bodyPr>
          <a:lstStyle/>
          <a:p>
            <a:r>
              <a:rPr lang="nl-NL" sz="1600" b="0" dirty="0" err="1" smtClean="0"/>
              <a:t>Aebersold</a:t>
            </a:r>
            <a:r>
              <a:rPr lang="nl-NL" sz="1600" b="0" dirty="0" smtClean="0"/>
              <a:t> &amp; </a:t>
            </a:r>
            <a:r>
              <a:rPr lang="nl-NL" sz="1600" b="0" dirty="0" err="1" smtClean="0"/>
              <a:t>Mann</a:t>
            </a:r>
            <a:r>
              <a:rPr lang="nl-NL" sz="1600" b="0" dirty="0" smtClean="0"/>
              <a:t>, Nature vol 422, 198-207 (2003)</a:t>
            </a:r>
            <a:endParaRPr lang="nl-NL" sz="1600" b="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762000" y="1066800"/>
            <a:ext cx="7696200" cy="2041525"/>
          </a:xfrm>
          <a:prstGeom prst="rect">
            <a:avLst/>
          </a:prstGeom>
          <a:noFill/>
          <a:ln w="9525">
            <a:noFill/>
            <a:miter lim="800000"/>
            <a:headEnd/>
            <a:tailEnd/>
          </a:ln>
        </p:spPr>
        <p:txBody>
          <a:bodyPr>
            <a:spAutoFit/>
          </a:bodyPr>
          <a:lstStyle/>
          <a:p>
            <a:pPr algn="ctr" eaLnBrk="1" hangingPunct="1"/>
            <a:endParaRPr lang="nl-NL" sz="4400" b="0">
              <a:solidFill>
                <a:schemeClr val="tx1"/>
              </a:solidFill>
            </a:endParaRPr>
          </a:p>
          <a:p>
            <a:pPr algn="ctr" eaLnBrk="1" hangingPunct="1"/>
            <a:r>
              <a:rPr lang="nl-NL" sz="4400" b="0">
                <a:solidFill>
                  <a:srgbClr val="FFFF00"/>
                </a:solidFill>
              </a:rPr>
              <a:t>Maldi movie !!</a:t>
            </a:r>
          </a:p>
          <a:p>
            <a:pPr algn="ctr" eaLnBrk="1" hangingPunct="1"/>
            <a:endParaRPr lang="en-US" sz="2000" b="0">
              <a:solidFill>
                <a:srgbClr val="FF0000"/>
              </a:solidFill>
            </a:endParaRPr>
          </a:p>
          <a:p>
            <a:pPr algn="ctr" eaLnBrk="1" hangingPunct="1"/>
            <a:r>
              <a:rPr lang="en-US" sz="2000" b="0">
                <a:solidFill>
                  <a:srgbClr val="FF0000"/>
                </a:solidFill>
                <a:hlinkClick r:id="rId3"/>
              </a:rPr>
              <a:t>MALDI-TOF.mpg</a:t>
            </a:r>
            <a:endParaRPr lang="en-US" sz="2000" b="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flipV="1">
            <a:off x="-7938" y="912813"/>
            <a:ext cx="0" cy="4643437"/>
          </a:xfrm>
          <a:prstGeom prst="line">
            <a:avLst/>
          </a:prstGeom>
          <a:noFill/>
          <a:ln w="12700">
            <a:solidFill>
              <a:srgbClr val="000000"/>
            </a:solidFill>
            <a:round/>
            <a:headEnd type="none" w="sm" len="sm"/>
            <a:tailEnd type="none" w="sm" len="sm"/>
          </a:ln>
        </p:spPr>
        <p:txBody>
          <a:bodyPr/>
          <a:lstStyle/>
          <a:p>
            <a:endParaRPr lang="nl-NL"/>
          </a:p>
        </p:txBody>
      </p:sp>
      <p:sp>
        <p:nvSpPr>
          <p:cNvPr id="23555" name="Text Box 3"/>
          <p:cNvSpPr txBox="1">
            <a:spLocks noChangeArrowheads="1"/>
          </p:cNvSpPr>
          <p:nvPr/>
        </p:nvSpPr>
        <p:spPr bwMode="auto">
          <a:xfrm>
            <a:off x="1752600" y="255588"/>
            <a:ext cx="5668963" cy="519112"/>
          </a:xfrm>
          <a:prstGeom prst="rect">
            <a:avLst/>
          </a:prstGeom>
          <a:noFill/>
          <a:ln w="9525">
            <a:noFill/>
            <a:miter lim="800000"/>
            <a:headEnd/>
            <a:tailEnd/>
          </a:ln>
        </p:spPr>
        <p:txBody>
          <a:bodyPr wrap="none">
            <a:spAutoFit/>
          </a:bodyPr>
          <a:lstStyle/>
          <a:p>
            <a:pPr algn="ctr" eaLnBrk="1" hangingPunct="1"/>
            <a:r>
              <a:rPr lang="nl-NL">
                <a:solidFill>
                  <a:srgbClr val="FFFF00"/>
                </a:solidFill>
              </a:rPr>
              <a:t>Example of a MALDI-MS spectrum</a:t>
            </a:r>
            <a:endParaRPr lang="en-US">
              <a:solidFill>
                <a:srgbClr val="FFFF00"/>
              </a:solidFill>
            </a:endParaRPr>
          </a:p>
        </p:txBody>
      </p:sp>
      <p:sp>
        <p:nvSpPr>
          <p:cNvPr id="23556" name="Rectangle 4"/>
          <p:cNvSpPr>
            <a:spLocks noChangeArrowheads="1"/>
          </p:cNvSpPr>
          <p:nvPr/>
        </p:nvSpPr>
        <p:spPr bwMode="auto">
          <a:xfrm>
            <a:off x="304800" y="1143000"/>
            <a:ext cx="8534400" cy="5486400"/>
          </a:xfrm>
          <a:prstGeom prst="rect">
            <a:avLst/>
          </a:prstGeom>
          <a:solidFill>
            <a:schemeClr val="bg1"/>
          </a:solidFill>
          <a:ln w="9525">
            <a:noFill/>
            <a:miter lim="800000"/>
            <a:headEnd/>
            <a:tailEnd/>
          </a:ln>
        </p:spPr>
        <p:txBody>
          <a:bodyPr wrap="none" anchor="ctr"/>
          <a:lstStyle/>
          <a:p>
            <a:endParaRPr lang="nl-NL"/>
          </a:p>
        </p:txBody>
      </p:sp>
      <p:sp>
        <p:nvSpPr>
          <p:cNvPr id="23557" name="Rectangle 5"/>
          <p:cNvSpPr>
            <a:spLocks noChangeArrowheads="1"/>
          </p:cNvSpPr>
          <p:nvPr/>
        </p:nvSpPr>
        <p:spPr bwMode="auto">
          <a:xfrm>
            <a:off x="3429000" y="6172200"/>
            <a:ext cx="1690688" cy="457200"/>
          </a:xfrm>
          <a:prstGeom prst="rect">
            <a:avLst/>
          </a:prstGeom>
          <a:noFill/>
          <a:ln w="9525">
            <a:noFill/>
            <a:miter lim="800000"/>
            <a:headEnd/>
            <a:tailEnd/>
          </a:ln>
        </p:spPr>
        <p:txBody>
          <a:bodyPr wrap="none" lIns="92075" tIns="46038" rIns="92075" bIns="46038">
            <a:spAutoFit/>
          </a:bodyPr>
          <a:lstStyle/>
          <a:p>
            <a:pPr defTabSz="762000"/>
            <a:r>
              <a:rPr lang="en-US" sz="2400">
                <a:solidFill>
                  <a:schemeClr val="tx2"/>
                </a:solidFill>
              </a:rPr>
              <a:t>mass (m/z)</a:t>
            </a:r>
          </a:p>
        </p:txBody>
      </p:sp>
      <p:sp>
        <p:nvSpPr>
          <p:cNvPr id="23558" name="Rectangle 6"/>
          <p:cNvSpPr>
            <a:spLocks noChangeArrowheads="1"/>
          </p:cNvSpPr>
          <p:nvPr/>
        </p:nvSpPr>
        <p:spPr bwMode="auto">
          <a:xfrm rot="-5400000">
            <a:off x="-7144" y="3425032"/>
            <a:ext cx="1319213" cy="457200"/>
          </a:xfrm>
          <a:prstGeom prst="rect">
            <a:avLst/>
          </a:prstGeom>
          <a:noFill/>
          <a:ln w="9525">
            <a:noFill/>
            <a:miter lim="800000"/>
            <a:headEnd/>
            <a:tailEnd/>
          </a:ln>
        </p:spPr>
        <p:txBody>
          <a:bodyPr wrap="none" lIns="92075" tIns="46038" rIns="92075" bIns="46038">
            <a:spAutoFit/>
          </a:bodyPr>
          <a:lstStyle/>
          <a:p>
            <a:pPr defTabSz="762000"/>
            <a:r>
              <a:rPr lang="en-US" sz="2400">
                <a:solidFill>
                  <a:schemeClr val="tx2"/>
                </a:solidFill>
              </a:rPr>
              <a:t>Intensity</a:t>
            </a:r>
          </a:p>
        </p:txBody>
      </p:sp>
      <p:sp>
        <p:nvSpPr>
          <p:cNvPr id="23559" name="Rectangle 7"/>
          <p:cNvSpPr>
            <a:spLocks noChangeArrowheads="1"/>
          </p:cNvSpPr>
          <p:nvPr/>
        </p:nvSpPr>
        <p:spPr bwMode="auto">
          <a:xfrm>
            <a:off x="1263650" y="5976938"/>
            <a:ext cx="522288"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500</a:t>
            </a:r>
          </a:p>
        </p:txBody>
      </p:sp>
      <p:sp>
        <p:nvSpPr>
          <p:cNvPr id="23560" name="Rectangle 8"/>
          <p:cNvSpPr>
            <a:spLocks noChangeArrowheads="1"/>
          </p:cNvSpPr>
          <p:nvPr/>
        </p:nvSpPr>
        <p:spPr bwMode="auto">
          <a:xfrm>
            <a:off x="2890838"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1000</a:t>
            </a:r>
          </a:p>
        </p:txBody>
      </p:sp>
      <p:sp>
        <p:nvSpPr>
          <p:cNvPr id="23561" name="Rectangle 9"/>
          <p:cNvSpPr>
            <a:spLocks noChangeArrowheads="1"/>
          </p:cNvSpPr>
          <p:nvPr/>
        </p:nvSpPr>
        <p:spPr bwMode="auto">
          <a:xfrm>
            <a:off x="4560888"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1500</a:t>
            </a:r>
          </a:p>
        </p:txBody>
      </p:sp>
      <p:sp>
        <p:nvSpPr>
          <p:cNvPr id="23562" name="Rectangle 10"/>
          <p:cNvSpPr>
            <a:spLocks noChangeArrowheads="1"/>
          </p:cNvSpPr>
          <p:nvPr/>
        </p:nvSpPr>
        <p:spPr bwMode="auto">
          <a:xfrm>
            <a:off x="6230938"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2000</a:t>
            </a:r>
          </a:p>
        </p:txBody>
      </p:sp>
      <p:sp>
        <p:nvSpPr>
          <p:cNvPr id="23563" name="Rectangle 11"/>
          <p:cNvSpPr>
            <a:spLocks noChangeArrowheads="1"/>
          </p:cNvSpPr>
          <p:nvPr/>
        </p:nvSpPr>
        <p:spPr bwMode="auto">
          <a:xfrm>
            <a:off x="7899400"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2500</a:t>
            </a:r>
          </a:p>
        </p:txBody>
      </p:sp>
      <p:sp>
        <p:nvSpPr>
          <p:cNvPr id="23564" name="Rectangle 12"/>
          <p:cNvSpPr>
            <a:spLocks noChangeArrowheads="1"/>
          </p:cNvSpPr>
          <p:nvPr/>
        </p:nvSpPr>
        <p:spPr bwMode="auto">
          <a:xfrm>
            <a:off x="1252538" y="5684838"/>
            <a:ext cx="29686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0</a:t>
            </a:r>
          </a:p>
        </p:txBody>
      </p:sp>
      <p:sp>
        <p:nvSpPr>
          <p:cNvPr id="23565" name="Rectangle 13"/>
          <p:cNvSpPr>
            <a:spLocks noChangeArrowheads="1"/>
          </p:cNvSpPr>
          <p:nvPr/>
        </p:nvSpPr>
        <p:spPr bwMode="auto">
          <a:xfrm>
            <a:off x="914400" y="4552950"/>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5000</a:t>
            </a:r>
          </a:p>
        </p:txBody>
      </p:sp>
      <p:sp>
        <p:nvSpPr>
          <p:cNvPr id="23566" name="Rectangle 14"/>
          <p:cNvSpPr>
            <a:spLocks noChangeArrowheads="1"/>
          </p:cNvSpPr>
          <p:nvPr/>
        </p:nvSpPr>
        <p:spPr bwMode="auto">
          <a:xfrm>
            <a:off x="801688" y="3419475"/>
            <a:ext cx="74771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10000</a:t>
            </a:r>
          </a:p>
        </p:txBody>
      </p:sp>
      <p:sp>
        <p:nvSpPr>
          <p:cNvPr id="23567" name="Rectangle 15"/>
          <p:cNvSpPr>
            <a:spLocks noChangeArrowheads="1"/>
          </p:cNvSpPr>
          <p:nvPr/>
        </p:nvSpPr>
        <p:spPr bwMode="auto">
          <a:xfrm>
            <a:off x="801688" y="2287588"/>
            <a:ext cx="74771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15000</a:t>
            </a:r>
          </a:p>
        </p:txBody>
      </p:sp>
      <p:sp>
        <p:nvSpPr>
          <p:cNvPr id="23568" name="Rectangle 16"/>
          <p:cNvSpPr>
            <a:spLocks noChangeArrowheads="1"/>
          </p:cNvSpPr>
          <p:nvPr/>
        </p:nvSpPr>
        <p:spPr bwMode="auto">
          <a:xfrm>
            <a:off x="801688" y="1155700"/>
            <a:ext cx="74771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20000</a:t>
            </a:r>
          </a:p>
        </p:txBody>
      </p:sp>
      <p:sp>
        <p:nvSpPr>
          <p:cNvPr id="23569" name="Line 17"/>
          <p:cNvSpPr>
            <a:spLocks noChangeShapeType="1"/>
          </p:cNvSpPr>
          <p:nvPr/>
        </p:nvSpPr>
        <p:spPr bwMode="auto">
          <a:xfrm flipV="1">
            <a:off x="1482725"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23570" name="Line 18"/>
          <p:cNvSpPr>
            <a:spLocks noChangeShapeType="1"/>
          </p:cNvSpPr>
          <p:nvPr/>
        </p:nvSpPr>
        <p:spPr bwMode="auto">
          <a:xfrm flipV="1">
            <a:off x="2317750"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23571" name="Line 19"/>
          <p:cNvSpPr>
            <a:spLocks noChangeShapeType="1"/>
          </p:cNvSpPr>
          <p:nvPr/>
        </p:nvSpPr>
        <p:spPr bwMode="auto">
          <a:xfrm flipV="1">
            <a:off x="3154363"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23572" name="Line 20"/>
          <p:cNvSpPr>
            <a:spLocks noChangeShapeType="1"/>
          </p:cNvSpPr>
          <p:nvPr/>
        </p:nvSpPr>
        <p:spPr bwMode="auto">
          <a:xfrm flipV="1">
            <a:off x="3986213"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23573" name="Line 21"/>
          <p:cNvSpPr>
            <a:spLocks noChangeShapeType="1"/>
          </p:cNvSpPr>
          <p:nvPr/>
        </p:nvSpPr>
        <p:spPr bwMode="auto">
          <a:xfrm flipV="1">
            <a:off x="4821238"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23574" name="Line 22"/>
          <p:cNvSpPr>
            <a:spLocks noChangeShapeType="1"/>
          </p:cNvSpPr>
          <p:nvPr/>
        </p:nvSpPr>
        <p:spPr bwMode="auto">
          <a:xfrm flipV="1">
            <a:off x="5656263"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23575" name="Line 23"/>
          <p:cNvSpPr>
            <a:spLocks noChangeShapeType="1"/>
          </p:cNvSpPr>
          <p:nvPr/>
        </p:nvSpPr>
        <p:spPr bwMode="auto">
          <a:xfrm flipV="1">
            <a:off x="6492875"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23576" name="Line 24"/>
          <p:cNvSpPr>
            <a:spLocks noChangeShapeType="1"/>
          </p:cNvSpPr>
          <p:nvPr/>
        </p:nvSpPr>
        <p:spPr bwMode="auto">
          <a:xfrm flipV="1">
            <a:off x="7326313"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23577" name="Line 25"/>
          <p:cNvSpPr>
            <a:spLocks noChangeShapeType="1"/>
          </p:cNvSpPr>
          <p:nvPr/>
        </p:nvSpPr>
        <p:spPr bwMode="auto">
          <a:xfrm flipV="1">
            <a:off x="8161338"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23578" name="Line 26"/>
          <p:cNvSpPr>
            <a:spLocks noChangeShapeType="1"/>
          </p:cNvSpPr>
          <p:nvPr/>
        </p:nvSpPr>
        <p:spPr bwMode="auto">
          <a:xfrm>
            <a:off x="1482725" y="5953125"/>
            <a:ext cx="6678613" cy="0"/>
          </a:xfrm>
          <a:prstGeom prst="line">
            <a:avLst/>
          </a:prstGeom>
          <a:noFill/>
          <a:ln w="12700">
            <a:solidFill>
              <a:srgbClr val="000000"/>
            </a:solidFill>
            <a:round/>
            <a:headEnd type="none" w="sm" len="sm"/>
            <a:tailEnd type="none" w="sm" len="sm"/>
          </a:ln>
        </p:spPr>
        <p:txBody>
          <a:bodyPr/>
          <a:lstStyle/>
          <a:p>
            <a:endParaRPr lang="nl-NL"/>
          </a:p>
        </p:txBody>
      </p:sp>
      <p:sp>
        <p:nvSpPr>
          <p:cNvPr id="23579" name="Line 27"/>
          <p:cNvSpPr>
            <a:spLocks noChangeShapeType="1"/>
          </p:cNvSpPr>
          <p:nvPr/>
        </p:nvSpPr>
        <p:spPr bwMode="auto">
          <a:xfrm>
            <a:off x="1482725" y="5838825"/>
            <a:ext cx="88900" cy="0"/>
          </a:xfrm>
          <a:prstGeom prst="line">
            <a:avLst/>
          </a:prstGeom>
          <a:noFill/>
          <a:ln w="12700">
            <a:solidFill>
              <a:srgbClr val="000000"/>
            </a:solidFill>
            <a:round/>
            <a:headEnd type="none" w="sm" len="sm"/>
            <a:tailEnd type="none" w="sm" len="sm"/>
          </a:ln>
        </p:spPr>
        <p:txBody>
          <a:bodyPr/>
          <a:lstStyle/>
          <a:p>
            <a:endParaRPr lang="nl-NL"/>
          </a:p>
        </p:txBody>
      </p:sp>
      <p:sp>
        <p:nvSpPr>
          <p:cNvPr id="23580" name="Line 28"/>
          <p:cNvSpPr>
            <a:spLocks noChangeShapeType="1"/>
          </p:cNvSpPr>
          <p:nvPr/>
        </p:nvSpPr>
        <p:spPr bwMode="auto">
          <a:xfrm>
            <a:off x="1482725" y="5272088"/>
            <a:ext cx="46038" cy="0"/>
          </a:xfrm>
          <a:prstGeom prst="line">
            <a:avLst/>
          </a:prstGeom>
          <a:noFill/>
          <a:ln w="12700">
            <a:solidFill>
              <a:srgbClr val="000000"/>
            </a:solidFill>
            <a:round/>
            <a:headEnd type="none" w="sm" len="sm"/>
            <a:tailEnd type="none" w="sm" len="sm"/>
          </a:ln>
        </p:spPr>
        <p:txBody>
          <a:bodyPr/>
          <a:lstStyle/>
          <a:p>
            <a:endParaRPr lang="nl-NL"/>
          </a:p>
        </p:txBody>
      </p:sp>
      <p:sp>
        <p:nvSpPr>
          <p:cNvPr id="23581" name="Line 29"/>
          <p:cNvSpPr>
            <a:spLocks noChangeShapeType="1"/>
          </p:cNvSpPr>
          <p:nvPr/>
        </p:nvSpPr>
        <p:spPr bwMode="auto">
          <a:xfrm>
            <a:off x="1482725" y="4706938"/>
            <a:ext cx="88900" cy="0"/>
          </a:xfrm>
          <a:prstGeom prst="line">
            <a:avLst/>
          </a:prstGeom>
          <a:noFill/>
          <a:ln w="12700">
            <a:solidFill>
              <a:srgbClr val="000000"/>
            </a:solidFill>
            <a:round/>
            <a:headEnd type="none" w="sm" len="sm"/>
            <a:tailEnd type="none" w="sm" len="sm"/>
          </a:ln>
        </p:spPr>
        <p:txBody>
          <a:bodyPr/>
          <a:lstStyle/>
          <a:p>
            <a:endParaRPr lang="nl-NL"/>
          </a:p>
        </p:txBody>
      </p:sp>
      <p:sp>
        <p:nvSpPr>
          <p:cNvPr id="23582" name="Line 30"/>
          <p:cNvSpPr>
            <a:spLocks noChangeShapeType="1"/>
          </p:cNvSpPr>
          <p:nvPr/>
        </p:nvSpPr>
        <p:spPr bwMode="auto">
          <a:xfrm>
            <a:off x="1482725" y="4140200"/>
            <a:ext cx="46038" cy="0"/>
          </a:xfrm>
          <a:prstGeom prst="line">
            <a:avLst/>
          </a:prstGeom>
          <a:noFill/>
          <a:ln w="12700">
            <a:solidFill>
              <a:srgbClr val="000000"/>
            </a:solidFill>
            <a:round/>
            <a:headEnd type="none" w="sm" len="sm"/>
            <a:tailEnd type="none" w="sm" len="sm"/>
          </a:ln>
        </p:spPr>
        <p:txBody>
          <a:bodyPr/>
          <a:lstStyle/>
          <a:p>
            <a:endParaRPr lang="nl-NL"/>
          </a:p>
        </p:txBody>
      </p:sp>
      <p:sp>
        <p:nvSpPr>
          <p:cNvPr id="23583" name="Line 31"/>
          <p:cNvSpPr>
            <a:spLocks noChangeShapeType="1"/>
          </p:cNvSpPr>
          <p:nvPr/>
        </p:nvSpPr>
        <p:spPr bwMode="auto">
          <a:xfrm>
            <a:off x="1482725" y="3573463"/>
            <a:ext cx="88900" cy="0"/>
          </a:xfrm>
          <a:prstGeom prst="line">
            <a:avLst/>
          </a:prstGeom>
          <a:noFill/>
          <a:ln w="12700">
            <a:solidFill>
              <a:srgbClr val="000000"/>
            </a:solidFill>
            <a:round/>
            <a:headEnd type="none" w="sm" len="sm"/>
            <a:tailEnd type="none" w="sm" len="sm"/>
          </a:ln>
        </p:spPr>
        <p:txBody>
          <a:bodyPr/>
          <a:lstStyle/>
          <a:p>
            <a:endParaRPr lang="nl-NL"/>
          </a:p>
        </p:txBody>
      </p:sp>
      <p:sp>
        <p:nvSpPr>
          <p:cNvPr id="23584" name="Line 32"/>
          <p:cNvSpPr>
            <a:spLocks noChangeShapeType="1"/>
          </p:cNvSpPr>
          <p:nvPr/>
        </p:nvSpPr>
        <p:spPr bwMode="auto">
          <a:xfrm>
            <a:off x="1482725" y="3008313"/>
            <a:ext cx="46038" cy="0"/>
          </a:xfrm>
          <a:prstGeom prst="line">
            <a:avLst/>
          </a:prstGeom>
          <a:noFill/>
          <a:ln w="12700">
            <a:solidFill>
              <a:srgbClr val="000000"/>
            </a:solidFill>
            <a:round/>
            <a:headEnd type="none" w="sm" len="sm"/>
            <a:tailEnd type="none" w="sm" len="sm"/>
          </a:ln>
        </p:spPr>
        <p:txBody>
          <a:bodyPr/>
          <a:lstStyle/>
          <a:p>
            <a:endParaRPr lang="nl-NL"/>
          </a:p>
        </p:txBody>
      </p:sp>
      <p:sp>
        <p:nvSpPr>
          <p:cNvPr id="23585" name="Line 33"/>
          <p:cNvSpPr>
            <a:spLocks noChangeShapeType="1"/>
          </p:cNvSpPr>
          <p:nvPr/>
        </p:nvSpPr>
        <p:spPr bwMode="auto">
          <a:xfrm>
            <a:off x="1482725" y="2441575"/>
            <a:ext cx="88900" cy="0"/>
          </a:xfrm>
          <a:prstGeom prst="line">
            <a:avLst/>
          </a:prstGeom>
          <a:noFill/>
          <a:ln w="12700">
            <a:solidFill>
              <a:srgbClr val="000000"/>
            </a:solidFill>
            <a:round/>
            <a:headEnd type="none" w="sm" len="sm"/>
            <a:tailEnd type="none" w="sm" len="sm"/>
          </a:ln>
        </p:spPr>
        <p:txBody>
          <a:bodyPr/>
          <a:lstStyle/>
          <a:p>
            <a:endParaRPr lang="nl-NL"/>
          </a:p>
        </p:txBody>
      </p:sp>
      <p:sp>
        <p:nvSpPr>
          <p:cNvPr id="23586" name="Line 34"/>
          <p:cNvSpPr>
            <a:spLocks noChangeShapeType="1"/>
          </p:cNvSpPr>
          <p:nvPr/>
        </p:nvSpPr>
        <p:spPr bwMode="auto">
          <a:xfrm>
            <a:off x="1482725" y="1876425"/>
            <a:ext cx="46038" cy="0"/>
          </a:xfrm>
          <a:prstGeom prst="line">
            <a:avLst/>
          </a:prstGeom>
          <a:noFill/>
          <a:ln w="12700">
            <a:solidFill>
              <a:srgbClr val="000000"/>
            </a:solidFill>
            <a:round/>
            <a:headEnd type="none" w="sm" len="sm"/>
            <a:tailEnd type="none" w="sm" len="sm"/>
          </a:ln>
        </p:spPr>
        <p:txBody>
          <a:bodyPr/>
          <a:lstStyle/>
          <a:p>
            <a:endParaRPr lang="nl-NL"/>
          </a:p>
        </p:txBody>
      </p:sp>
      <p:sp>
        <p:nvSpPr>
          <p:cNvPr id="23587" name="Line 35"/>
          <p:cNvSpPr>
            <a:spLocks noChangeShapeType="1"/>
          </p:cNvSpPr>
          <p:nvPr/>
        </p:nvSpPr>
        <p:spPr bwMode="auto">
          <a:xfrm>
            <a:off x="1482725" y="1309688"/>
            <a:ext cx="88900" cy="0"/>
          </a:xfrm>
          <a:prstGeom prst="line">
            <a:avLst/>
          </a:prstGeom>
          <a:noFill/>
          <a:ln w="12700">
            <a:solidFill>
              <a:srgbClr val="000000"/>
            </a:solidFill>
            <a:round/>
            <a:headEnd type="none" w="sm" len="sm"/>
            <a:tailEnd type="none" w="sm" len="sm"/>
          </a:ln>
        </p:spPr>
        <p:txBody>
          <a:bodyPr/>
          <a:lstStyle/>
          <a:p>
            <a:endParaRPr lang="nl-NL"/>
          </a:p>
        </p:txBody>
      </p:sp>
      <p:sp>
        <p:nvSpPr>
          <p:cNvPr id="23588" name="Line 36"/>
          <p:cNvSpPr>
            <a:spLocks noChangeShapeType="1"/>
          </p:cNvSpPr>
          <p:nvPr/>
        </p:nvSpPr>
        <p:spPr bwMode="auto">
          <a:xfrm flipV="1">
            <a:off x="1482725" y="1309688"/>
            <a:ext cx="0" cy="4643437"/>
          </a:xfrm>
          <a:prstGeom prst="line">
            <a:avLst/>
          </a:prstGeom>
          <a:noFill/>
          <a:ln w="12700">
            <a:solidFill>
              <a:srgbClr val="000000"/>
            </a:solidFill>
            <a:round/>
            <a:headEnd type="none" w="sm" len="sm"/>
            <a:tailEnd type="none" w="sm" len="sm"/>
          </a:ln>
        </p:spPr>
        <p:txBody>
          <a:bodyPr/>
          <a:lstStyle/>
          <a:p>
            <a:endParaRPr lang="nl-NL"/>
          </a:p>
        </p:txBody>
      </p:sp>
      <p:sp>
        <p:nvSpPr>
          <p:cNvPr id="23589" name="Freeform 37"/>
          <p:cNvSpPr>
            <a:spLocks/>
          </p:cNvSpPr>
          <p:nvPr/>
        </p:nvSpPr>
        <p:spPr bwMode="auto">
          <a:xfrm>
            <a:off x="1482725" y="4568825"/>
            <a:ext cx="101600" cy="1254125"/>
          </a:xfrm>
          <a:custGeom>
            <a:avLst/>
            <a:gdLst>
              <a:gd name="T0" fmla="*/ 1 w 72"/>
              <a:gd name="T1" fmla="*/ 737 h 790"/>
              <a:gd name="T2" fmla="*/ 1 w 72"/>
              <a:gd name="T3" fmla="*/ 716 h 790"/>
              <a:gd name="T4" fmla="*/ 3 w 72"/>
              <a:gd name="T5" fmla="*/ 768 h 790"/>
              <a:gd name="T6" fmla="*/ 4 w 72"/>
              <a:gd name="T7" fmla="*/ 716 h 790"/>
              <a:gd name="T8" fmla="*/ 6 w 72"/>
              <a:gd name="T9" fmla="*/ 744 h 790"/>
              <a:gd name="T10" fmla="*/ 6 w 72"/>
              <a:gd name="T11" fmla="*/ 726 h 790"/>
              <a:gd name="T12" fmla="*/ 7 w 72"/>
              <a:gd name="T13" fmla="*/ 749 h 790"/>
              <a:gd name="T14" fmla="*/ 9 w 72"/>
              <a:gd name="T15" fmla="*/ 754 h 790"/>
              <a:gd name="T16" fmla="*/ 10 w 72"/>
              <a:gd name="T17" fmla="*/ 734 h 790"/>
              <a:gd name="T18" fmla="*/ 11 w 72"/>
              <a:gd name="T19" fmla="*/ 738 h 790"/>
              <a:gd name="T20" fmla="*/ 11 w 72"/>
              <a:gd name="T21" fmla="*/ 749 h 790"/>
              <a:gd name="T22" fmla="*/ 13 w 72"/>
              <a:gd name="T23" fmla="*/ 750 h 790"/>
              <a:gd name="T24" fmla="*/ 14 w 72"/>
              <a:gd name="T25" fmla="*/ 714 h 790"/>
              <a:gd name="T26" fmla="*/ 16 w 72"/>
              <a:gd name="T27" fmla="*/ 772 h 790"/>
              <a:gd name="T28" fmla="*/ 16 w 72"/>
              <a:gd name="T29" fmla="*/ 670 h 790"/>
              <a:gd name="T30" fmla="*/ 17 w 72"/>
              <a:gd name="T31" fmla="*/ 737 h 790"/>
              <a:gd name="T32" fmla="*/ 19 w 72"/>
              <a:gd name="T33" fmla="*/ 686 h 790"/>
              <a:gd name="T34" fmla="*/ 20 w 72"/>
              <a:gd name="T35" fmla="*/ 708 h 790"/>
              <a:gd name="T36" fmla="*/ 20 w 72"/>
              <a:gd name="T37" fmla="*/ 683 h 790"/>
              <a:gd name="T38" fmla="*/ 22 w 72"/>
              <a:gd name="T39" fmla="*/ 738 h 790"/>
              <a:gd name="T40" fmla="*/ 23 w 72"/>
              <a:gd name="T41" fmla="*/ 652 h 790"/>
              <a:gd name="T42" fmla="*/ 25 w 72"/>
              <a:gd name="T43" fmla="*/ 771 h 790"/>
              <a:gd name="T44" fmla="*/ 25 w 72"/>
              <a:gd name="T45" fmla="*/ 689 h 790"/>
              <a:gd name="T46" fmla="*/ 26 w 72"/>
              <a:gd name="T47" fmla="*/ 749 h 790"/>
              <a:gd name="T48" fmla="*/ 28 w 72"/>
              <a:gd name="T49" fmla="*/ 728 h 790"/>
              <a:gd name="T50" fmla="*/ 29 w 72"/>
              <a:gd name="T51" fmla="*/ 756 h 790"/>
              <a:gd name="T52" fmla="*/ 29 w 72"/>
              <a:gd name="T53" fmla="*/ 723 h 790"/>
              <a:gd name="T54" fmla="*/ 31 w 72"/>
              <a:gd name="T55" fmla="*/ 731 h 790"/>
              <a:gd name="T56" fmla="*/ 32 w 72"/>
              <a:gd name="T57" fmla="*/ 729 h 790"/>
              <a:gd name="T58" fmla="*/ 34 w 72"/>
              <a:gd name="T59" fmla="*/ 781 h 790"/>
              <a:gd name="T60" fmla="*/ 35 w 72"/>
              <a:gd name="T61" fmla="*/ 691 h 790"/>
              <a:gd name="T62" fmla="*/ 37 w 72"/>
              <a:gd name="T63" fmla="*/ 771 h 790"/>
              <a:gd name="T64" fmla="*/ 37 w 72"/>
              <a:gd name="T65" fmla="*/ 692 h 790"/>
              <a:gd name="T66" fmla="*/ 38 w 72"/>
              <a:gd name="T67" fmla="*/ 746 h 790"/>
              <a:gd name="T68" fmla="*/ 40 w 72"/>
              <a:gd name="T69" fmla="*/ 655 h 790"/>
              <a:gd name="T70" fmla="*/ 41 w 72"/>
              <a:gd name="T71" fmla="*/ 763 h 790"/>
              <a:gd name="T72" fmla="*/ 43 w 72"/>
              <a:gd name="T73" fmla="*/ 643 h 790"/>
              <a:gd name="T74" fmla="*/ 43 w 72"/>
              <a:gd name="T75" fmla="*/ 749 h 790"/>
              <a:gd name="T76" fmla="*/ 44 w 72"/>
              <a:gd name="T77" fmla="*/ 692 h 790"/>
              <a:gd name="T78" fmla="*/ 46 w 72"/>
              <a:gd name="T79" fmla="*/ 753 h 790"/>
              <a:gd name="T80" fmla="*/ 47 w 72"/>
              <a:gd name="T81" fmla="*/ 697 h 790"/>
              <a:gd name="T82" fmla="*/ 47 w 72"/>
              <a:gd name="T83" fmla="*/ 760 h 790"/>
              <a:gd name="T84" fmla="*/ 49 w 72"/>
              <a:gd name="T85" fmla="*/ 711 h 790"/>
              <a:gd name="T86" fmla="*/ 50 w 72"/>
              <a:gd name="T87" fmla="*/ 746 h 790"/>
              <a:gd name="T88" fmla="*/ 52 w 72"/>
              <a:gd name="T89" fmla="*/ 714 h 790"/>
              <a:gd name="T90" fmla="*/ 52 w 72"/>
              <a:gd name="T91" fmla="*/ 713 h 790"/>
              <a:gd name="T92" fmla="*/ 53 w 72"/>
              <a:gd name="T93" fmla="*/ 738 h 790"/>
              <a:gd name="T94" fmla="*/ 55 w 72"/>
              <a:gd name="T95" fmla="*/ 671 h 790"/>
              <a:gd name="T96" fmla="*/ 56 w 72"/>
              <a:gd name="T97" fmla="*/ 731 h 790"/>
              <a:gd name="T98" fmla="*/ 57 w 72"/>
              <a:gd name="T99" fmla="*/ 655 h 790"/>
              <a:gd name="T100" fmla="*/ 57 w 72"/>
              <a:gd name="T101" fmla="*/ 728 h 790"/>
              <a:gd name="T102" fmla="*/ 59 w 72"/>
              <a:gd name="T103" fmla="*/ 704 h 790"/>
              <a:gd name="T104" fmla="*/ 60 w 72"/>
              <a:gd name="T105" fmla="*/ 728 h 790"/>
              <a:gd name="T106" fmla="*/ 62 w 72"/>
              <a:gd name="T107" fmla="*/ 686 h 790"/>
              <a:gd name="T108" fmla="*/ 62 w 72"/>
              <a:gd name="T109" fmla="*/ 749 h 790"/>
              <a:gd name="T110" fmla="*/ 63 w 72"/>
              <a:gd name="T111" fmla="*/ 633 h 790"/>
              <a:gd name="T112" fmla="*/ 65 w 72"/>
              <a:gd name="T113" fmla="*/ 734 h 790"/>
              <a:gd name="T114" fmla="*/ 66 w 72"/>
              <a:gd name="T115" fmla="*/ 732 h 790"/>
              <a:gd name="T116" fmla="*/ 68 w 72"/>
              <a:gd name="T117" fmla="*/ 780 h 790"/>
              <a:gd name="T118" fmla="*/ 68 w 72"/>
              <a:gd name="T119" fmla="*/ 689 h 790"/>
              <a:gd name="T120" fmla="*/ 69 w 72"/>
              <a:gd name="T121" fmla="*/ 768 h 790"/>
              <a:gd name="T122" fmla="*/ 71 w 72"/>
              <a:gd name="T123" fmla="*/ 719 h 7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
              <a:gd name="T187" fmla="*/ 0 h 790"/>
              <a:gd name="T188" fmla="*/ 72 w 72"/>
              <a:gd name="T189" fmla="*/ 790 h 7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 h="790">
                <a:moveTo>
                  <a:pt x="0" y="719"/>
                </a:moveTo>
                <a:lnTo>
                  <a:pt x="0" y="729"/>
                </a:lnTo>
                <a:lnTo>
                  <a:pt x="0" y="753"/>
                </a:lnTo>
                <a:lnTo>
                  <a:pt x="0" y="757"/>
                </a:lnTo>
                <a:lnTo>
                  <a:pt x="0" y="762"/>
                </a:lnTo>
                <a:lnTo>
                  <a:pt x="0" y="747"/>
                </a:lnTo>
                <a:lnTo>
                  <a:pt x="1" y="717"/>
                </a:lnTo>
                <a:lnTo>
                  <a:pt x="1" y="737"/>
                </a:lnTo>
                <a:lnTo>
                  <a:pt x="1" y="750"/>
                </a:lnTo>
                <a:lnTo>
                  <a:pt x="1" y="754"/>
                </a:lnTo>
                <a:lnTo>
                  <a:pt x="1" y="771"/>
                </a:lnTo>
                <a:lnTo>
                  <a:pt x="1" y="756"/>
                </a:lnTo>
                <a:lnTo>
                  <a:pt x="1" y="774"/>
                </a:lnTo>
                <a:lnTo>
                  <a:pt x="1" y="746"/>
                </a:lnTo>
                <a:lnTo>
                  <a:pt x="1" y="714"/>
                </a:lnTo>
                <a:lnTo>
                  <a:pt x="1" y="716"/>
                </a:lnTo>
                <a:lnTo>
                  <a:pt x="3" y="722"/>
                </a:lnTo>
                <a:lnTo>
                  <a:pt x="3" y="734"/>
                </a:lnTo>
                <a:lnTo>
                  <a:pt x="3" y="729"/>
                </a:lnTo>
                <a:lnTo>
                  <a:pt x="3" y="726"/>
                </a:lnTo>
                <a:lnTo>
                  <a:pt x="3" y="746"/>
                </a:lnTo>
                <a:lnTo>
                  <a:pt x="3" y="765"/>
                </a:lnTo>
                <a:lnTo>
                  <a:pt x="3" y="769"/>
                </a:lnTo>
                <a:lnTo>
                  <a:pt x="3" y="768"/>
                </a:lnTo>
                <a:lnTo>
                  <a:pt x="3" y="777"/>
                </a:lnTo>
                <a:lnTo>
                  <a:pt x="3" y="780"/>
                </a:lnTo>
                <a:lnTo>
                  <a:pt x="4" y="757"/>
                </a:lnTo>
                <a:lnTo>
                  <a:pt x="4" y="749"/>
                </a:lnTo>
                <a:lnTo>
                  <a:pt x="4" y="744"/>
                </a:lnTo>
                <a:lnTo>
                  <a:pt x="4" y="726"/>
                </a:lnTo>
                <a:lnTo>
                  <a:pt x="4" y="714"/>
                </a:lnTo>
                <a:lnTo>
                  <a:pt x="4" y="716"/>
                </a:lnTo>
                <a:lnTo>
                  <a:pt x="4" y="713"/>
                </a:lnTo>
                <a:lnTo>
                  <a:pt x="4" y="688"/>
                </a:lnTo>
                <a:lnTo>
                  <a:pt x="4" y="716"/>
                </a:lnTo>
                <a:lnTo>
                  <a:pt x="4" y="741"/>
                </a:lnTo>
                <a:lnTo>
                  <a:pt x="4" y="737"/>
                </a:lnTo>
                <a:lnTo>
                  <a:pt x="6" y="747"/>
                </a:lnTo>
                <a:lnTo>
                  <a:pt x="6" y="763"/>
                </a:lnTo>
                <a:lnTo>
                  <a:pt x="6" y="744"/>
                </a:lnTo>
                <a:lnTo>
                  <a:pt x="6" y="746"/>
                </a:lnTo>
                <a:lnTo>
                  <a:pt x="6" y="759"/>
                </a:lnTo>
                <a:lnTo>
                  <a:pt x="6" y="763"/>
                </a:lnTo>
                <a:lnTo>
                  <a:pt x="6" y="760"/>
                </a:lnTo>
                <a:lnTo>
                  <a:pt x="6" y="740"/>
                </a:lnTo>
                <a:lnTo>
                  <a:pt x="6" y="751"/>
                </a:lnTo>
                <a:lnTo>
                  <a:pt x="6" y="746"/>
                </a:lnTo>
                <a:lnTo>
                  <a:pt x="6" y="726"/>
                </a:lnTo>
                <a:lnTo>
                  <a:pt x="7" y="706"/>
                </a:lnTo>
                <a:lnTo>
                  <a:pt x="7" y="679"/>
                </a:lnTo>
                <a:lnTo>
                  <a:pt x="7" y="664"/>
                </a:lnTo>
                <a:lnTo>
                  <a:pt x="7" y="701"/>
                </a:lnTo>
                <a:lnTo>
                  <a:pt x="7" y="697"/>
                </a:lnTo>
                <a:lnTo>
                  <a:pt x="7" y="743"/>
                </a:lnTo>
                <a:lnTo>
                  <a:pt x="7" y="774"/>
                </a:lnTo>
                <a:lnTo>
                  <a:pt x="7" y="749"/>
                </a:lnTo>
                <a:lnTo>
                  <a:pt x="7" y="743"/>
                </a:lnTo>
                <a:lnTo>
                  <a:pt x="7" y="766"/>
                </a:lnTo>
                <a:lnTo>
                  <a:pt x="9" y="753"/>
                </a:lnTo>
                <a:lnTo>
                  <a:pt x="9" y="731"/>
                </a:lnTo>
                <a:lnTo>
                  <a:pt x="9" y="749"/>
                </a:lnTo>
                <a:lnTo>
                  <a:pt x="9" y="743"/>
                </a:lnTo>
                <a:lnTo>
                  <a:pt x="9" y="750"/>
                </a:lnTo>
                <a:lnTo>
                  <a:pt x="9" y="754"/>
                </a:lnTo>
                <a:lnTo>
                  <a:pt x="9" y="692"/>
                </a:lnTo>
                <a:lnTo>
                  <a:pt x="9" y="655"/>
                </a:lnTo>
                <a:lnTo>
                  <a:pt x="9" y="673"/>
                </a:lnTo>
                <a:lnTo>
                  <a:pt x="9" y="646"/>
                </a:lnTo>
                <a:lnTo>
                  <a:pt x="9" y="649"/>
                </a:lnTo>
                <a:lnTo>
                  <a:pt x="10" y="671"/>
                </a:lnTo>
                <a:lnTo>
                  <a:pt x="10" y="701"/>
                </a:lnTo>
                <a:lnTo>
                  <a:pt x="10" y="734"/>
                </a:lnTo>
                <a:lnTo>
                  <a:pt x="10" y="760"/>
                </a:lnTo>
                <a:lnTo>
                  <a:pt x="10" y="766"/>
                </a:lnTo>
                <a:lnTo>
                  <a:pt x="10" y="772"/>
                </a:lnTo>
                <a:lnTo>
                  <a:pt x="10" y="738"/>
                </a:lnTo>
                <a:lnTo>
                  <a:pt x="10" y="740"/>
                </a:lnTo>
                <a:lnTo>
                  <a:pt x="10" y="759"/>
                </a:lnTo>
                <a:lnTo>
                  <a:pt x="10" y="757"/>
                </a:lnTo>
                <a:lnTo>
                  <a:pt x="11" y="738"/>
                </a:lnTo>
                <a:lnTo>
                  <a:pt x="11" y="685"/>
                </a:lnTo>
                <a:lnTo>
                  <a:pt x="11" y="649"/>
                </a:lnTo>
                <a:lnTo>
                  <a:pt x="11" y="685"/>
                </a:lnTo>
                <a:lnTo>
                  <a:pt x="11" y="692"/>
                </a:lnTo>
                <a:lnTo>
                  <a:pt x="11" y="688"/>
                </a:lnTo>
                <a:lnTo>
                  <a:pt x="11" y="720"/>
                </a:lnTo>
                <a:lnTo>
                  <a:pt x="11" y="743"/>
                </a:lnTo>
                <a:lnTo>
                  <a:pt x="11" y="749"/>
                </a:lnTo>
                <a:lnTo>
                  <a:pt x="11" y="728"/>
                </a:lnTo>
                <a:lnTo>
                  <a:pt x="13" y="731"/>
                </a:lnTo>
                <a:lnTo>
                  <a:pt x="13" y="759"/>
                </a:lnTo>
                <a:lnTo>
                  <a:pt x="13" y="772"/>
                </a:lnTo>
                <a:lnTo>
                  <a:pt x="13" y="756"/>
                </a:lnTo>
                <a:lnTo>
                  <a:pt x="13" y="744"/>
                </a:lnTo>
                <a:lnTo>
                  <a:pt x="13" y="738"/>
                </a:lnTo>
                <a:lnTo>
                  <a:pt x="13" y="750"/>
                </a:lnTo>
                <a:lnTo>
                  <a:pt x="13" y="743"/>
                </a:lnTo>
                <a:lnTo>
                  <a:pt x="13" y="603"/>
                </a:lnTo>
                <a:lnTo>
                  <a:pt x="13" y="375"/>
                </a:lnTo>
                <a:lnTo>
                  <a:pt x="14" y="359"/>
                </a:lnTo>
                <a:lnTo>
                  <a:pt x="14" y="517"/>
                </a:lnTo>
                <a:lnTo>
                  <a:pt x="14" y="553"/>
                </a:lnTo>
                <a:lnTo>
                  <a:pt x="14" y="615"/>
                </a:lnTo>
                <a:lnTo>
                  <a:pt x="14" y="714"/>
                </a:lnTo>
                <a:lnTo>
                  <a:pt x="14" y="707"/>
                </a:lnTo>
                <a:lnTo>
                  <a:pt x="14" y="720"/>
                </a:lnTo>
                <a:lnTo>
                  <a:pt x="14" y="757"/>
                </a:lnTo>
                <a:lnTo>
                  <a:pt x="14" y="763"/>
                </a:lnTo>
                <a:lnTo>
                  <a:pt x="14" y="753"/>
                </a:lnTo>
                <a:lnTo>
                  <a:pt x="14" y="750"/>
                </a:lnTo>
                <a:lnTo>
                  <a:pt x="16" y="757"/>
                </a:lnTo>
                <a:lnTo>
                  <a:pt x="16" y="772"/>
                </a:lnTo>
                <a:lnTo>
                  <a:pt x="16" y="768"/>
                </a:lnTo>
                <a:lnTo>
                  <a:pt x="16" y="740"/>
                </a:lnTo>
                <a:lnTo>
                  <a:pt x="16" y="648"/>
                </a:lnTo>
                <a:lnTo>
                  <a:pt x="16" y="494"/>
                </a:lnTo>
                <a:lnTo>
                  <a:pt x="16" y="492"/>
                </a:lnTo>
                <a:lnTo>
                  <a:pt x="16" y="611"/>
                </a:lnTo>
                <a:lnTo>
                  <a:pt x="16" y="667"/>
                </a:lnTo>
                <a:lnTo>
                  <a:pt x="16" y="670"/>
                </a:lnTo>
                <a:lnTo>
                  <a:pt x="16" y="706"/>
                </a:lnTo>
                <a:lnTo>
                  <a:pt x="17" y="735"/>
                </a:lnTo>
                <a:lnTo>
                  <a:pt x="17" y="734"/>
                </a:lnTo>
                <a:lnTo>
                  <a:pt x="17" y="757"/>
                </a:lnTo>
                <a:lnTo>
                  <a:pt x="17" y="769"/>
                </a:lnTo>
                <a:lnTo>
                  <a:pt x="17" y="765"/>
                </a:lnTo>
                <a:lnTo>
                  <a:pt x="17" y="759"/>
                </a:lnTo>
                <a:lnTo>
                  <a:pt x="17" y="737"/>
                </a:lnTo>
                <a:lnTo>
                  <a:pt x="17" y="710"/>
                </a:lnTo>
                <a:lnTo>
                  <a:pt x="17" y="731"/>
                </a:lnTo>
                <a:lnTo>
                  <a:pt x="17" y="740"/>
                </a:lnTo>
                <a:lnTo>
                  <a:pt x="19" y="673"/>
                </a:lnTo>
                <a:lnTo>
                  <a:pt x="19" y="643"/>
                </a:lnTo>
                <a:lnTo>
                  <a:pt x="19" y="655"/>
                </a:lnTo>
                <a:lnTo>
                  <a:pt x="19" y="661"/>
                </a:lnTo>
                <a:lnTo>
                  <a:pt x="19" y="686"/>
                </a:lnTo>
                <a:lnTo>
                  <a:pt x="19" y="729"/>
                </a:lnTo>
                <a:lnTo>
                  <a:pt x="19" y="722"/>
                </a:lnTo>
                <a:lnTo>
                  <a:pt x="19" y="713"/>
                </a:lnTo>
                <a:lnTo>
                  <a:pt x="19" y="719"/>
                </a:lnTo>
                <a:lnTo>
                  <a:pt x="19" y="720"/>
                </a:lnTo>
                <a:lnTo>
                  <a:pt x="19" y="738"/>
                </a:lnTo>
                <a:lnTo>
                  <a:pt x="20" y="738"/>
                </a:lnTo>
                <a:lnTo>
                  <a:pt x="20" y="708"/>
                </a:lnTo>
                <a:lnTo>
                  <a:pt x="20" y="738"/>
                </a:lnTo>
                <a:lnTo>
                  <a:pt x="20" y="772"/>
                </a:lnTo>
                <a:lnTo>
                  <a:pt x="20" y="777"/>
                </a:lnTo>
                <a:lnTo>
                  <a:pt x="20" y="754"/>
                </a:lnTo>
                <a:lnTo>
                  <a:pt x="20" y="697"/>
                </a:lnTo>
                <a:lnTo>
                  <a:pt x="20" y="627"/>
                </a:lnTo>
                <a:lnTo>
                  <a:pt x="20" y="657"/>
                </a:lnTo>
                <a:lnTo>
                  <a:pt x="20" y="683"/>
                </a:lnTo>
                <a:lnTo>
                  <a:pt x="22" y="697"/>
                </a:lnTo>
                <a:lnTo>
                  <a:pt x="22" y="706"/>
                </a:lnTo>
                <a:lnTo>
                  <a:pt x="22" y="723"/>
                </a:lnTo>
                <a:lnTo>
                  <a:pt x="22" y="746"/>
                </a:lnTo>
                <a:lnTo>
                  <a:pt x="22" y="722"/>
                </a:lnTo>
                <a:lnTo>
                  <a:pt x="22" y="731"/>
                </a:lnTo>
                <a:lnTo>
                  <a:pt x="22" y="762"/>
                </a:lnTo>
                <a:lnTo>
                  <a:pt x="22" y="738"/>
                </a:lnTo>
                <a:lnTo>
                  <a:pt x="22" y="746"/>
                </a:lnTo>
                <a:lnTo>
                  <a:pt x="22" y="747"/>
                </a:lnTo>
                <a:lnTo>
                  <a:pt x="22" y="734"/>
                </a:lnTo>
                <a:lnTo>
                  <a:pt x="23" y="746"/>
                </a:lnTo>
                <a:lnTo>
                  <a:pt x="23" y="698"/>
                </a:lnTo>
                <a:lnTo>
                  <a:pt x="23" y="674"/>
                </a:lnTo>
                <a:lnTo>
                  <a:pt x="23" y="667"/>
                </a:lnTo>
                <a:lnTo>
                  <a:pt x="23" y="652"/>
                </a:lnTo>
                <a:lnTo>
                  <a:pt x="23" y="661"/>
                </a:lnTo>
                <a:lnTo>
                  <a:pt x="23" y="674"/>
                </a:lnTo>
                <a:lnTo>
                  <a:pt x="23" y="723"/>
                </a:lnTo>
                <a:lnTo>
                  <a:pt x="23" y="744"/>
                </a:lnTo>
                <a:lnTo>
                  <a:pt x="23" y="754"/>
                </a:lnTo>
                <a:lnTo>
                  <a:pt x="25" y="750"/>
                </a:lnTo>
                <a:lnTo>
                  <a:pt x="25" y="732"/>
                </a:lnTo>
                <a:lnTo>
                  <a:pt x="25" y="771"/>
                </a:lnTo>
                <a:lnTo>
                  <a:pt x="25" y="784"/>
                </a:lnTo>
                <a:lnTo>
                  <a:pt x="25" y="759"/>
                </a:lnTo>
                <a:lnTo>
                  <a:pt x="25" y="781"/>
                </a:lnTo>
                <a:lnTo>
                  <a:pt x="25" y="768"/>
                </a:lnTo>
                <a:lnTo>
                  <a:pt x="25" y="753"/>
                </a:lnTo>
                <a:lnTo>
                  <a:pt x="25" y="763"/>
                </a:lnTo>
                <a:lnTo>
                  <a:pt x="25" y="735"/>
                </a:lnTo>
                <a:lnTo>
                  <a:pt x="25" y="689"/>
                </a:lnTo>
                <a:lnTo>
                  <a:pt x="26" y="717"/>
                </a:lnTo>
                <a:lnTo>
                  <a:pt x="26" y="753"/>
                </a:lnTo>
                <a:lnTo>
                  <a:pt x="26" y="743"/>
                </a:lnTo>
                <a:lnTo>
                  <a:pt x="26" y="728"/>
                </a:lnTo>
                <a:lnTo>
                  <a:pt x="26" y="749"/>
                </a:lnTo>
                <a:lnTo>
                  <a:pt x="26" y="747"/>
                </a:lnTo>
                <a:lnTo>
                  <a:pt x="26" y="746"/>
                </a:lnTo>
                <a:lnTo>
                  <a:pt x="26" y="749"/>
                </a:lnTo>
                <a:lnTo>
                  <a:pt x="26" y="740"/>
                </a:lnTo>
                <a:lnTo>
                  <a:pt x="26" y="763"/>
                </a:lnTo>
                <a:lnTo>
                  <a:pt x="28" y="762"/>
                </a:lnTo>
                <a:lnTo>
                  <a:pt x="28" y="729"/>
                </a:lnTo>
                <a:lnTo>
                  <a:pt x="28" y="738"/>
                </a:lnTo>
                <a:lnTo>
                  <a:pt x="28" y="754"/>
                </a:lnTo>
                <a:lnTo>
                  <a:pt x="28" y="763"/>
                </a:lnTo>
                <a:lnTo>
                  <a:pt x="28" y="728"/>
                </a:lnTo>
                <a:lnTo>
                  <a:pt x="28" y="719"/>
                </a:lnTo>
                <a:lnTo>
                  <a:pt x="28" y="710"/>
                </a:lnTo>
                <a:lnTo>
                  <a:pt x="28" y="677"/>
                </a:lnTo>
                <a:lnTo>
                  <a:pt x="28" y="725"/>
                </a:lnTo>
                <a:lnTo>
                  <a:pt x="28" y="766"/>
                </a:lnTo>
                <a:lnTo>
                  <a:pt x="29" y="760"/>
                </a:lnTo>
                <a:lnTo>
                  <a:pt x="29" y="766"/>
                </a:lnTo>
                <a:lnTo>
                  <a:pt x="29" y="756"/>
                </a:lnTo>
                <a:lnTo>
                  <a:pt x="29" y="762"/>
                </a:lnTo>
                <a:lnTo>
                  <a:pt x="29" y="774"/>
                </a:lnTo>
                <a:lnTo>
                  <a:pt x="29" y="765"/>
                </a:lnTo>
                <a:lnTo>
                  <a:pt x="29" y="763"/>
                </a:lnTo>
                <a:lnTo>
                  <a:pt x="29" y="777"/>
                </a:lnTo>
                <a:lnTo>
                  <a:pt x="29" y="780"/>
                </a:lnTo>
                <a:lnTo>
                  <a:pt x="29" y="760"/>
                </a:lnTo>
                <a:lnTo>
                  <a:pt x="29" y="723"/>
                </a:lnTo>
                <a:lnTo>
                  <a:pt x="31" y="704"/>
                </a:lnTo>
                <a:lnTo>
                  <a:pt x="31" y="720"/>
                </a:lnTo>
                <a:lnTo>
                  <a:pt x="31" y="732"/>
                </a:lnTo>
                <a:lnTo>
                  <a:pt x="31" y="711"/>
                </a:lnTo>
                <a:lnTo>
                  <a:pt x="31" y="697"/>
                </a:lnTo>
                <a:lnTo>
                  <a:pt x="31" y="738"/>
                </a:lnTo>
                <a:lnTo>
                  <a:pt x="31" y="747"/>
                </a:lnTo>
                <a:lnTo>
                  <a:pt x="31" y="731"/>
                </a:lnTo>
                <a:lnTo>
                  <a:pt x="31" y="765"/>
                </a:lnTo>
                <a:lnTo>
                  <a:pt x="32" y="769"/>
                </a:lnTo>
                <a:lnTo>
                  <a:pt x="32" y="744"/>
                </a:lnTo>
                <a:lnTo>
                  <a:pt x="32" y="765"/>
                </a:lnTo>
                <a:lnTo>
                  <a:pt x="32" y="768"/>
                </a:lnTo>
                <a:lnTo>
                  <a:pt x="32" y="751"/>
                </a:lnTo>
                <a:lnTo>
                  <a:pt x="32" y="769"/>
                </a:lnTo>
                <a:lnTo>
                  <a:pt x="32" y="729"/>
                </a:lnTo>
                <a:lnTo>
                  <a:pt x="32" y="711"/>
                </a:lnTo>
                <a:lnTo>
                  <a:pt x="32" y="723"/>
                </a:lnTo>
                <a:lnTo>
                  <a:pt x="32" y="738"/>
                </a:lnTo>
                <a:lnTo>
                  <a:pt x="34" y="738"/>
                </a:lnTo>
                <a:lnTo>
                  <a:pt x="34" y="744"/>
                </a:lnTo>
                <a:lnTo>
                  <a:pt x="34" y="766"/>
                </a:lnTo>
                <a:lnTo>
                  <a:pt x="34" y="783"/>
                </a:lnTo>
                <a:lnTo>
                  <a:pt x="34" y="781"/>
                </a:lnTo>
                <a:lnTo>
                  <a:pt x="34" y="753"/>
                </a:lnTo>
                <a:lnTo>
                  <a:pt x="34" y="737"/>
                </a:lnTo>
                <a:lnTo>
                  <a:pt x="34" y="768"/>
                </a:lnTo>
                <a:lnTo>
                  <a:pt x="34" y="765"/>
                </a:lnTo>
                <a:lnTo>
                  <a:pt x="35" y="740"/>
                </a:lnTo>
                <a:lnTo>
                  <a:pt x="35" y="754"/>
                </a:lnTo>
                <a:lnTo>
                  <a:pt x="35" y="747"/>
                </a:lnTo>
                <a:lnTo>
                  <a:pt x="35" y="691"/>
                </a:lnTo>
                <a:lnTo>
                  <a:pt x="35" y="668"/>
                </a:lnTo>
                <a:lnTo>
                  <a:pt x="35" y="674"/>
                </a:lnTo>
                <a:lnTo>
                  <a:pt x="35" y="682"/>
                </a:lnTo>
                <a:lnTo>
                  <a:pt x="35" y="688"/>
                </a:lnTo>
                <a:lnTo>
                  <a:pt x="35" y="732"/>
                </a:lnTo>
                <a:lnTo>
                  <a:pt x="35" y="738"/>
                </a:lnTo>
                <a:lnTo>
                  <a:pt x="35" y="741"/>
                </a:lnTo>
                <a:lnTo>
                  <a:pt x="37" y="771"/>
                </a:lnTo>
                <a:lnTo>
                  <a:pt x="37" y="786"/>
                </a:lnTo>
                <a:lnTo>
                  <a:pt x="37" y="763"/>
                </a:lnTo>
                <a:lnTo>
                  <a:pt x="37" y="759"/>
                </a:lnTo>
                <a:lnTo>
                  <a:pt x="37" y="777"/>
                </a:lnTo>
                <a:lnTo>
                  <a:pt x="37" y="772"/>
                </a:lnTo>
                <a:lnTo>
                  <a:pt x="37" y="781"/>
                </a:lnTo>
                <a:lnTo>
                  <a:pt x="37" y="735"/>
                </a:lnTo>
                <a:lnTo>
                  <a:pt x="37" y="692"/>
                </a:lnTo>
                <a:lnTo>
                  <a:pt x="38" y="708"/>
                </a:lnTo>
                <a:lnTo>
                  <a:pt x="38" y="711"/>
                </a:lnTo>
                <a:lnTo>
                  <a:pt x="38" y="708"/>
                </a:lnTo>
                <a:lnTo>
                  <a:pt x="38" y="726"/>
                </a:lnTo>
                <a:lnTo>
                  <a:pt x="38" y="719"/>
                </a:lnTo>
                <a:lnTo>
                  <a:pt x="38" y="729"/>
                </a:lnTo>
                <a:lnTo>
                  <a:pt x="38" y="757"/>
                </a:lnTo>
                <a:lnTo>
                  <a:pt x="38" y="746"/>
                </a:lnTo>
                <a:lnTo>
                  <a:pt x="38" y="757"/>
                </a:lnTo>
                <a:lnTo>
                  <a:pt x="38" y="765"/>
                </a:lnTo>
                <a:lnTo>
                  <a:pt x="40" y="740"/>
                </a:lnTo>
                <a:lnTo>
                  <a:pt x="40" y="732"/>
                </a:lnTo>
                <a:lnTo>
                  <a:pt x="40" y="738"/>
                </a:lnTo>
                <a:lnTo>
                  <a:pt x="40" y="713"/>
                </a:lnTo>
                <a:lnTo>
                  <a:pt x="40" y="677"/>
                </a:lnTo>
                <a:lnTo>
                  <a:pt x="40" y="655"/>
                </a:lnTo>
                <a:lnTo>
                  <a:pt x="40" y="667"/>
                </a:lnTo>
                <a:lnTo>
                  <a:pt x="40" y="673"/>
                </a:lnTo>
                <a:lnTo>
                  <a:pt x="40" y="711"/>
                </a:lnTo>
                <a:lnTo>
                  <a:pt x="40" y="751"/>
                </a:lnTo>
                <a:lnTo>
                  <a:pt x="41" y="754"/>
                </a:lnTo>
                <a:lnTo>
                  <a:pt x="41" y="768"/>
                </a:lnTo>
                <a:lnTo>
                  <a:pt x="41" y="778"/>
                </a:lnTo>
                <a:lnTo>
                  <a:pt x="41" y="763"/>
                </a:lnTo>
                <a:lnTo>
                  <a:pt x="41" y="747"/>
                </a:lnTo>
                <a:lnTo>
                  <a:pt x="41" y="735"/>
                </a:lnTo>
                <a:lnTo>
                  <a:pt x="41" y="756"/>
                </a:lnTo>
                <a:lnTo>
                  <a:pt x="41" y="781"/>
                </a:lnTo>
                <a:lnTo>
                  <a:pt x="41" y="769"/>
                </a:lnTo>
                <a:lnTo>
                  <a:pt x="41" y="732"/>
                </a:lnTo>
                <a:lnTo>
                  <a:pt x="43" y="685"/>
                </a:lnTo>
                <a:lnTo>
                  <a:pt x="43" y="643"/>
                </a:lnTo>
                <a:lnTo>
                  <a:pt x="43" y="605"/>
                </a:lnTo>
                <a:lnTo>
                  <a:pt x="43" y="636"/>
                </a:lnTo>
                <a:lnTo>
                  <a:pt x="43" y="714"/>
                </a:lnTo>
                <a:lnTo>
                  <a:pt x="43" y="704"/>
                </a:lnTo>
                <a:lnTo>
                  <a:pt x="43" y="719"/>
                </a:lnTo>
                <a:lnTo>
                  <a:pt x="43" y="760"/>
                </a:lnTo>
                <a:lnTo>
                  <a:pt x="43" y="753"/>
                </a:lnTo>
                <a:lnTo>
                  <a:pt x="43" y="749"/>
                </a:lnTo>
                <a:lnTo>
                  <a:pt x="43" y="760"/>
                </a:lnTo>
                <a:lnTo>
                  <a:pt x="44" y="753"/>
                </a:lnTo>
                <a:lnTo>
                  <a:pt x="44" y="768"/>
                </a:lnTo>
                <a:lnTo>
                  <a:pt x="44" y="786"/>
                </a:lnTo>
                <a:lnTo>
                  <a:pt x="44" y="778"/>
                </a:lnTo>
                <a:lnTo>
                  <a:pt x="44" y="762"/>
                </a:lnTo>
                <a:lnTo>
                  <a:pt x="44" y="732"/>
                </a:lnTo>
                <a:lnTo>
                  <a:pt x="44" y="692"/>
                </a:lnTo>
                <a:lnTo>
                  <a:pt x="44" y="667"/>
                </a:lnTo>
                <a:lnTo>
                  <a:pt x="44" y="631"/>
                </a:lnTo>
                <a:lnTo>
                  <a:pt x="44" y="646"/>
                </a:lnTo>
                <a:lnTo>
                  <a:pt x="46" y="714"/>
                </a:lnTo>
                <a:lnTo>
                  <a:pt x="46" y="738"/>
                </a:lnTo>
                <a:lnTo>
                  <a:pt x="46" y="695"/>
                </a:lnTo>
                <a:lnTo>
                  <a:pt x="46" y="698"/>
                </a:lnTo>
                <a:lnTo>
                  <a:pt x="46" y="753"/>
                </a:lnTo>
                <a:lnTo>
                  <a:pt x="46" y="763"/>
                </a:lnTo>
                <a:lnTo>
                  <a:pt x="46" y="769"/>
                </a:lnTo>
                <a:lnTo>
                  <a:pt x="46" y="777"/>
                </a:lnTo>
                <a:lnTo>
                  <a:pt x="46" y="778"/>
                </a:lnTo>
                <a:lnTo>
                  <a:pt x="46" y="781"/>
                </a:lnTo>
                <a:lnTo>
                  <a:pt x="46" y="780"/>
                </a:lnTo>
                <a:lnTo>
                  <a:pt x="47" y="753"/>
                </a:lnTo>
                <a:lnTo>
                  <a:pt x="47" y="697"/>
                </a:lnTo>
                <a:lnTo>
                  <a:pt x="47" y="621"/>
                </a:lnTo>
                <a:lnTo>
                  <a:pt x="47" y="583"/>
                </a:lnTo>
                <a:lnTo>
                  <a:pt x="47" y="640"/>
                </a:lnTo>
                <a:lnTo>
                  <a:pt x="47" y="677"/>
                </a:lnTo>
                <a:lnTo>
                  <a:pt x="47" y="691"/>
                </a:lnTo>
                <a:lnTo>
                  <a:pt x="47" y="717"/>
                </a:lnTo>
                <a:lnTo>
                  <a:pt x="47" y="750"/>
                </a:lnTo>
                <a:lnTo>
                  <a:pt x="47" y="760"/>
                </a:lnTo>
                <a:lnTo>
                  <a:pt x="49" y="744"/>
                </a:lnTo>
                <a:lnTo>
                  <a:pt x="49" y="762"/>
                </a:lnTo>
                <a:lnTo>
                  <a:pt x="49" y="769"/>
                </a:lnTo>
                <a:lnTo>
                  <a:pt x="49" y="760"/>
                </a:lnTo>
                <a:lnTo>
                  <a:pt x="49" y="747"/>
                </a:lnTo>
                <a:lnTo>
                  <a:pt x="49" y="753"/>
                </a:lnTo>
                <a:lnTo>
                  <a:pt x="49" y="746"/>
                </a:lnTo>
                <a:lnTo>
                  <a:pt x="49" y="711"/>
                </a:lnTo>
                <a:lnTo>
                  <a:pt x="49" y="685"/>
                </a:lnTo>
                <a:lnTo>
                  <a:pt x="49" y="640"/>
                </a:lnTo>
                <a:lnTo>
                  <a:pt x="49" y="606"/>
                </a:lnTo>
                <a:lnTo>
                  <a:pt x="50" y="660"/>
                </a:lnTo>
                <a:lnTo>
                  <a:pt x="50" y="714"/>
                </a:lnTo>
                <a:lnTo>
                  <a:pt x="50" y="743"/>
                </a:lnTo>
                <a:lnTo>
                  <a:pt x="50" y="740"/>
                </a:lnTo>
                <a:lnTo>
                  <a:pt x="50" y="746"/>
                </a:lnTo>
                <a:lnTo>
                  <a:pt x="50" y="731"/>
                </a:lnTo>
                <a:lnTo>
                  <a:pt x="50" y="741"/>
                </a:lnTo>
                <a:lnTo>
                  <a:pt x="50" y="763"/>
                </a:lnTo>
                <a:lnTo>
                  <a:pt x="50" y="777"/>
                </a:lnTo>
                <a:lnTo>
                  <a:pt x="50" y="784"/>
                </a:lnTo>
                <a:lnTo>
                  <a:pt x="52" y="789"/>
                </a:lnTo>
                <a:lnTo>
                  <a:pt x="52" y="769"/>
                </a:lnTo>
                <a:lnTo>
                  <a:pt x="52" y="714"/>
                </a:lnTo>
                <a:lnTo>
                  <a:pt x="52" y="640"/>
                </a:lnTo>
                <a:lnTo>
                  <a:pt x="52" y="580"/>
                </a:lnTo>
                <a:lnTo>
                  <a:pt x="52" y="572"/>
                </a:lnTo>
                <a:lnTo>
                  <a:pt x="52" y="623"/>
                </a:lnTo>
                <a:lnTo>
                  <a:pt x="52" y="637"/>
                </a:lnTo>
                <a:lnTo>
                  <a:pt x="52" y="692"/>
                </a:lnTo>
                <a:lnTo>
                  <a:pt x="52" y="729"/>
                </a:lnTo>
                <a:lnTo>
                  <a:pt x="52" y="713"/>
                </a:lnTo>
                <a:lnTo>
                  <a:pt x="53" y="722"/>
                </a:lnTo>
                <a:lnTo>
                  <a:pt x="53" y="768"/>
                </a:lnTo>
                <a:lnTo>
                  <a:pt x="53" y="757"/>
                </a:lnTo>
                <a:lnTo>
                  <a:pt x="53" y="756"/>
                </a:lnTo>
                <a:lnTo>
                  <a:pt x="53" y="771"/>
                </a:lnTo>
                <a:lnTo>
                  <a:pt x="53" y="757"/>
                </a:lnTo>
                <a:lnTo>
                  <a:pt x="53" y="726"/>
                </a:lnTo>
                <a:lnTo>
                  <a:pt x="53" y="738"/>
                </a:lnTo>
                <a:lnTo>
                  <a:pt x="53" y="713"/>
                </a:lnTo>
                <a:lnTo>
                  <a:pt x="53" y="591"/>
                </a:lnTo>
                <a:lnTo>
                  <a:pt x="55" y="534"/>
                </a:lnTo>
                <a:lnTo>
                  <a:pt x="55" y="599"/>
                </a:lnTo>
                <a:lnTo>
                  <a:pt x="55" y="673"/>
                </a:lnTo>
                <a:lnTo>
                  <a:pt x="55" y="701"/>
                </a:lnTo>
                <a:lnTo>
                  <a:pt x="55" y="674"/>
                </a:lnTo>
                <a:lnTo>
                  <a:pt x="55" y="671"/>
                </a:lnTo>
                <a:lnTo>
                  <a:pt x="55" y="673"/>
                </a:lnTo>
                <a:lnTo>
                  <a:pt x="55" y="719"/>
                </a:lnTo>
                <a:lnTo>
                  <a:pt x="55" y="744"/>
                </a:lnTo>
                <a:lnTo>
                  <a:pt x="55" y="735"/>
                </a:lnTo>
                <a:lnTo>
                  <a:pt x="56" y="729"/>
                </a:lnTo>
                <a:lnTo>
                  <a:pt x="56" y="737"/>
                </a:lnTo>
                <a:lnTo>
                  <a:pt x="56" y="738"/>
                </a:lnTo>
                <a:lnTo>
                  <a:pt x="56" y="731"/>
                </a:lnTo>
                <a:lnTo>
                  <a:pt x="56" y="719"/>
                </a:lnTo>
                <a:lnTo>
                  <a:pt x="56" y="615"/>
                </a:lnTo>
                <a:lnTo>
                  <a:pt x="56" y="240"/>
                </a:lnTo>
                <a:lnTo>
                  <a:pt x="56" y="0"/>
                </a:lnTo>
                <a:lnTo>
                  <a:pt x="56" y="190"/>
                </a:lnTo>
                <a:lnTo>
                  <a:pt x="56" y="419"/>
                </a:lnTo>
                <a:lnTo>
                  <a:pt x="56" y="554"/>
                </a:lnTo>
                <a:lnTo>
                  <a:pt x="57" y="655"/>
                </a:lnTo>
                <a:lnTo>
                  <a:pt x="57" y="667"/>
                </a:lnTo>
                <a:lnTo>
                  <a:pt x="57" y="686"/>
                </a:lnTo>
                <a:lnTo>
                  <a:pt x="57" y="716"/>
                </a:lnTo>
                <a:lnTo>
                  <a:pt x="57" y="737"/>
                </a:lnTo>
                <a:lnTo>
                  <a:pt x="57" y="717"/>
                </a:lnTo>
                <a:lnTo>
                  <a:pt x="57" y="695"/>
                </a:lnTo>
                <a:lnTo>
                  <a:pt x="57" y="732"/>
                </a:lnTo>
                <a:lnTo>
                  <a:pt x="57" y="728"/>
                </a:lnTo>
                <a:lnTo>
                  <a:pt x="57" y="737"/>
                </a:lnTo>
                <a:lnTo>
                  <a:pt x="59" y="710"/>
                </a:lnTo>
                <a:lnTo>
                  <a:pt x="59" y="615"/>
                </a:lnTo>
                <a:lnTo>
                  <a:pt x="59" y="505"/>
                </a:lnTo>
                <a:lnTo>
                  <a:pt x="59" y="461"/>
                </a:lnTo>
                <a:lnTo>
                  <a:pt x="59" y="520"/>
                </a:lnTo>
                <a:lnTo>
                  <a:pt x="59" y="643"/>
                </a:lnTo>
                <a:lnTo>
                  <a:pt x="59" y="704"/>
                </a:lnTo>
                <a:lnTo>
                  <a:pt x="59" y="692"/>
                </a:lnTo>
                <a:lnTo>
                  <a:pt x="59" y="706"/>
                </a:lnTo>
                <a:lnTo>
                  <a:pt x="59" y="719"/>
                </a:lnTo>
                <a:lnTo>
                  <a:pt x="59" y="735"/>
                </a:lnTo>
                <a:lnTo>
                  <a:pt x="60" y="725"/>
                </a:lnTo>
                <a:lnTo>
                  <a:pt x="60" y="732"/>
                </a:lnTo>
                <a:lnTo>
                  <a:pt x="60" y="726"/>
                </a:lnTo>
                <a:lnTo>
                  <a:pt x="60" y="728"/>
                </a:lnTo>
                <a:lnTo>
                  <a:pt x="60" y="722"/>
                </a:lnTo>
                <a:lnTo>
                  <a:pt x="60" y="719"/>
                </a:lnTo>
                <a:lnTo>
                  <a:pt x="60" y="729"/>
                </a:lnTo>
                <a:lnTo>
                  <a:pt x="60" y="658"/>
                </a:lnTo>
                <a:lnTo>
                  <a:pt x="60" y="551"/>
                </a:lnTo>
                <a:lnTo>
                  <a:pt x="60" y="577"/>
                </a:lnTo>
                <a:lnTo>
                  <a:pt x="62" y="615"/>
                </a:lnTo>
                <a:lnTo>
                  <a:pt x="62" y="686"/>
                </a:lnTo>
                <a:lnTo>
                  <a:pt x="62" y="723"/>
                </a:lnTo>
                <a:lnTo>
                  <a:pt x="62" y="729"/>
                </a:lnTo>
                <a:lnTo>
                  <a:pt x="62" y="708"/>
                </a:lnTo>
                <a:lnTo>
                  <a:pt x="62" y="753"/>
                </a:lnTo>
                <a:lnTo>
                  <a:pt x="62" y="760"/>
                </a:lnTo>
                <a:lnTo>
                  <a:pt x="62" y="750"/>
                </a:lnTo>
                <a:lnTo>
                  <a:pt x="62" y="737"/>
                </a:lnTo>
                <a:lnTo>
                  <a:pt x="62" y="749"/>
                </a:lnTo>
                <a:lnTo>
                  <a:pt x="63" y="746"/>
                </a:lnTo>
                <a:lnTo>
                  <a:pt x="63" y="729"/>
                </a:lnTo>
                <a:lnTo>
                  <a:pt x="63" y="731"/>
                </a:lnTo>
                <a:lnTo>
                  <a:pt x="63" y="732"/>
                </a:lnTo>
                <a:lnTo>
                  <a:pt x="63" y="692"/>
                </a:lnTo>
                <a:lnTo>
                  <a:pt x="63" y="620"/>
                </a:lnTo>
                <a:lnTo>
                  <a:pt x="63" y="611"/>
                </a:lnTo>
                <a:lnTo>
                  <a:pt x="63" y="633"/>
                </a:lnTo>
                <a:lnTo>
                  <a:pt x="63" y="698"/>
                </a:lnTo>
                <a:lnTo>
                  <a:pt x="63" y="732"/>
                </a:lnTo>
                <a:lnTo>
                  <a:pt x="65" y="728"/>
                </a:lnTo>
                <a:lnTo>
                  <a:pt x="65" y="743"/>
                </a:lnTo>
                <a:lnTo>
                  <a:pt x="65" y="725"/>
                </a:lnTo>
                <a:lnTo>
                  <a:pt x="65" y="734"/>
                </a:lnTo>
                <a:lnTo>
                  <a:pt x="65" y="737"/>
                </a:lnTo>
                <a:lnTo>
                  <a:pt x="65" y="734"/>
                </a:lnTo>
                <a:lnTo>
                  <a:pt x="65" y="749"/>
                </a:lnTo>
                <a:lnTo>
                  <a:pt x="65" y="769"/>
                </a:lnTo>
                <a:lnTo>
                  <a:pt x="65" y="759"/>
                </a:lnTo>
                <a:lnTo>
                  <a:pt x="65" y="735"/>
                </a:lnTo>
                <a:lnTo>
                  <a:pt x="66" y="711"/>
                </a:lnTo>
                <a:lnTo>
                  <a:pt x="66" y="688"/>
                </a:lnTo>
                <a:lnTo>
                  <a:pt x="66" y="717"/>
                </a:lnTo>
                <a:lnTo>
                  <a:pt x="66" y="732"/>
                </a:lnTo>
                <a:lnTo>
                  <a:pt x="66" y="740"/>
                </a:lnTo>
                <a:lnTo>
                  <a:pt x="66" y="763"/>
                </a:lnTo>
                <a:lnTo>
                  <a:pt x="66" y="762"/>
                </a:lnTo>
                <a:lnTo>
                  <a:pt x="66" y="765"/>
                </a:lnTo>
                <a:lnTo>
                  <a:pt x="66" y="760"/>
                </a:lnTo>
                <a:lnTo>
                  <a:pt x="66" y="759"/>
                </a:lnTo>
                <a:lnTo>
                  <a:pt x="68" y="772"/>
                </a:lnTo>
                <a:lnTo>
                  <a:pt x="68" y="780"/>
                </a:lnTo>
                <a:lnTo>
                  <a:pt x="68" y="738"/>
                </a:lnTo>
                <a:lnTo>
                  <a:pt x="68" y="729"/>
                </a:lnTo>
                <a:lnTo>
                  <a:pt x="68" y="738"/>
                </a:lnTo>
                <a:lnTo>
                  <a:pt x="68" y="719"/>
                </a:lnTo>
                <a:lnTo>
                  <a:pt x="68" y="679"/>
                </a:lnTo>
                <a:lnTo>
                  <a:pt x="68" y="676"/>
                </a:lnTo>
                <a:lnTo>
                  <a:pt x="68" y="691"/>
                </a:lnTo>
                <a:lnTo>
                  <a:pt x="68" y="689"/>
                </a:lnTo>
                <a:lnTo>
                  <a:pt x="68" y="734"/>
                </a:lnTo>
                <a:lnTo>
                  <a:pt x="69" y="757"/>
                </a:lnTo>
                <a:lnTo>
                  <a:pt x="69" y="735"/>
                </a:lnTo>
                <a:lnTo>
                  <a:pt x="69" y="746"/>
                </a:lnTo>
                <a:lnTo>
                  <a:pt x="69" y="759"/>
                </a:lnTo>
                <a:lnTo>
                  <a:pt x="69" y="760"/>
                </a:lnTo>
                <a:lnTo>
                  <a:pt x="69" y="762"/>
                </a:lnTo>
                <a:lnTo>
                  <a:pt x="69" y="768"/>
                </a:lnTo>
                <a:lnTo>
                  <a:pt x="69" y="772"/>
                </a:lnTo>
                <a:lnTo>
                  <a:pt x="69" y="768"/>
                </a:lnTo>
                <a:lnTo>
                  <a:pt x="71" y="762"/>
                </a:lnTo>
                <a:lnTo>
                  <a:pt x="71" y="740"/>
                </a:lnTo>
                <a:lnTo>
                  <a:pt x="71" y="720"/>
                </a:lnTo>
                <a:lnTo>
                  <a:pt x="71" y="700"/>
                </a:lnTo>
                <a:lnTo>
                  <a:pt x="71" y="704"/>
                </a:lnTo>
                <a:lnTo>
                  <a:pt x="71" y="719"/>
                </a:lnTo>
                <a:lnTo>
                  <a:pt x="71" y="735"/>
                </a:lnTo>
                <a:lnTo>
                  <a:pt x="71" y="746"/>
                </a:lnTo>
                <a:lnTo>
                  <a:pt x="71" y="763"/>
                </a:lnTo>
                <a:lnTo>
                  <a:pt x="71" y="78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590" name="Freeform 38"/>
          <p:cNvSpPr>
            <a:spLocks/>
          </p:cNvSpPr>
          <p:nvPr/>
        </p:nvSpPr>
        <p:spPr bwMode="auto">
          <a:xfrm>
            <a:off x="1582738" y="4699000"/>
            <a:ext cx="106362" cy="1123950"/>
          </a:xfrm>
          <a:custGeom>
            <a:avLst/>
            <a:gdLst>
              <a:gd name="T0" fmla="*/ 1 w 75"/>
              <a:gd name="T1" fmla="*/ 678 h 708"/>
              <a:gd name="T2" fmla="*/ 3 w 75"/>
              <a:gd name="T3" fmla="*/ 668 h 708"/>
              <a:gd name="T4" fmla="*/ 4 w 75"/>
              <a:gd name="T5" fmla="*/ 692 h 708"/>
              <a:gd name="T6" fmla="*/ 6 w 75"/>
              <a:gd name="T7" fmla="*/ 643 h 708"/>
              <a:gd name="T8" fmla="*/ 6 w 75"/>
              <a:gd name="T9" fmla="*/ 669 h 708"/>
              <a:gd name="T10" fmla="*/ 7 w 75"/>
              <a:gd name="T11" fmla="*/ 702 h 708"/>
              <a:gd name="T12" fmla="*/ 9 w 75"/>
              <a:gd name="T13" fmla="*/ 671 h 708"/>
              <a:gd name="T14" fmla="*/ 10 w 75"/>
              <a:gd name="T15" fmla="*/ 662 h 708"/>
              <a:gd name="T16" fmla="*/ 10 w 75"/>
              <a:gd name="T17" fmla="*/ 699 h 708"/>
              <a:gd name="T18" fmla="*/ 12 w 75"/>
              <a:gd name="T19" fmla="*/ 686 h 708"/>
              <a:gd name="T20" fmla="*/ 13 w 75"/>
              <a:gd name="T21" fmla="*/ 671 h 708"/>
              <a:gd name="T22" fmla="*/ 15 w 75"/>
              <a:gd name="T23" fmla="*/ 659 h 708"/>
              <a:gd name="T24" fmla="*/ 16 w 75"/>
              <a:gd name="T25" fmla="*/ 674 h 708"/>
              <a:gd name="T26" fmla="*/ 16 w 75"/>
              <a:gd name="T27" fmla="*/ 672 h 708"/>
              <a:gd name="T28" fmla="*/ 18 w 75"/>
              <a:gd name="T29" fmla="*/ 668 h 708"/>
              <a:gd name="T30" fmla="*/ 19 w 75"/>
              <a:gd name="T31" fmla="*/ 635 h 708"/>
              <a:gd name="T32" fmla="*/ 21 w 75"/>
              <a:gd name="T33" fmla="*/ 699 h 708"/>
              <a:gd name="T34" fmla="*/ 22 w 75"/>
              <a:gd name="T35" fmla="*/ 672 h 708"/>
              <a:gd name="T36" fmla="*/ 22 w 75"/>
              <a:gd name="T37" fmla="*/ 668 h 708"/>
              <a:gd name="T38" fmla="*/ 24 w 75"/>
              <a:gd name="T39" fmla="*/ 616 h 708"/>
              <a:gd name="T40" fmla="*/ 25 w 75"/>
              <a:gd name="T41" fmla="*/ 695 h 708"/>
              <a:gd name="T42" fmla="*/ 27 w 75"/>
              <a:gd name="T43" fmla="*/ 637 h 708"/>
              <a:gd name="T44" fmla="*/ 27 w 75"/>
              <a:gd name="T45" fmla="*/ 686 h 708"/>
              <a:gd name="T46" fmla="*/ 28 w 75"/>
              <a:gd name="T47" fmla="*/ 613 h 708"/>
              <a:gd name="T48" fmla="*/ 30 w 75"/>
              <a:gd name="T49" fmla="*/ 664 h 708"/>
              <a:gd name="T50" fmla="*/ 31 w 75"/>
              <a:gd name="T51" fmla="*/ 658 h 708"/>
              <a:gd name="T52" fmla="*/ 32 w 75"/>
              <a:gd name="T53" fmla="*/ 674 h 708"/>
              <a:gd name="T54" fmla="*/ 32 w 75"/>
              <a:gd name="T55" fmla="*/ 585 h 708"/>
              <a:gd name="T56" fmla="*/ 34 w 75"/>
              <a:gd name="T57" fmla="*/ 692 h 708"/>
              <a:gd name="T58" fmla="*/ 35 w 75"/>
              <a:gd name="T59" fmla="*/ 589 h 708"/>
              <a:gd name="T60" fmla="*/ 37 w 75"/>
              <a:gd name="T61" fmla="*/ 683 h 708"/>
              <a:gd name="T62" fmla="*/ 38 w 75"/>
              <a:gd name="T63" fmla="*/ 613 h 708"/>
              <a:gd name="T64" fmla="*/ 38 w 75"/>
              <a:gd name="T65" fmla="*/ 671 h 708"/>
              <a:gd name="T66" fmla="*/ 40 w 75"/>
              <a:gd name="T67" fmla="*/ 637 h 708"/>
              <a:gd name="T68" fmla="*/ 41 w 75"/>
              <a:gd name="T69" fmla="*/ 695 h 708"/>
              <a:gd name="T70" fmla="*/ 43 w 75"/>
              <a:gd name="T71" fmla="*/ 647 h 708"/>
              <a:gd name="T72" fmla="*/ 44 w 75"/>
              <a:gd name="T73" fmla="*/ 674 h 708"/>
              <a:gd name="T74" fmla="*/ 44 w 75"/>
              <a:gd name="T75" fmla="*/ 646 h 708"/>
              <a:gd name="T76" fmla="*/ 46 w 75"/>
              <a:gd name="T77" fmla="*/ 683 h 708"/>
              <a:gd name="T78" fmla="*/ 47 w 75"/>
              <a:gd name="T79" fmla="*/ 0 h 708"/>
              <a:gd name="T80" fmla="*/ 49 w 75"/>
              <a:gd name="T81" fmla="*/ 644 h 708"/>
              <a:gd name="T82" fmla="*/ 50 w 75"/>
              <a:gd name="T83" fmla="*/ 512 h 708"/>
              <a:gd name="T84" fmla="*/ 50 w 75"/>
              <a:gd name="T85" fmla="*/ 683 h 708"/>
              <a:gd name="T86" fmla="*/ 52 w 75"/>
              <a:gd name="T87" fmla="*/ 597 h 708"/>
              <a:gd name="T88" fmla="*/ 53 w 75"/>
              <a:gd name="T89" fmla="*/ 671 h 708"/>
              <a:gd name="T90" fmla="*/ 55 w 75"/>
              <a:gd name="T91" fmla="*/ 632 h 708"/>
              <a:gd name="T92" fmla="*/ 56 w 75"/>
              <a:gd name="T93" fmla="*/ 686 h 708"/>
              <a:gd name="T94" fmla="*/ 58 w 75"/>
              <a:gd name="T95" fmla="*/ 624 h 708"/>
              <a:gd name="T96" fmla="*/ 58 w 75"/>
              <a:gd name="T97" fmla="*/ 594 h 708"/>
              <a:gd name="T98" fmla="*/ 59 w 75"/>
              <a:gd name="T99" fmla="*/ 637 h 708"/>
              <a:gd name="T100" fmla="*/ 61 w 75"/>
              <a:gd name="T101" fmla="*/ 672 h 708"/>
              <a:gd name="T102" fmla="*/ 62 w 75"/>
              <a:gd name="T103" fmla="*/ 646 h 708"/>
              <a:gd name="T104" fmla="*/ 64 w 75"/>
              <a:gd name="T105" fmla="*/ 680 h 708"/>
              <a:gd name="T106" fmla="*/ 64 w 75"/>
              <a:gd name="T107" fmla="*/ 643 h 708"/>
              <a:gd name="T108" fmla="*/ 65 w 75"/>
              <a:gd name="T109" fmla="*/ 656 h 708"/>
              <a:gd name="T110" fmla="*/ 67 w 75"/>
              <a:gd name="T111" fmla="*/ 668 h 708"/>
              <a:gd name="T112" fmla="*/ 68 w 75"/>
              <a:gd name="T113" fmla="*/ 669 h 708"/>
              <a:gd name="T114" fmla="*/ 70 w 75"/>
              <a:gd name="T115" fmla="*/ 659 h 708"/>
              <a:gd name="T116" fmla="*/ 71 w 75"/>
              <a:gd name="T117" fmla="*/ 659 h 708"/>
              <a:gd name="T118" fmla="*/ 71 w 75"/>
              <a:gd name="T119" fmla="*/ 646 h 708"/>
              <a:gd name="T120" fmla="*/ 73 w 75"/>
              <a:gd name="T121" fmla="*/ 684 h 708"/>
              <a:gd name="T122" fmla="*/ 74 w 75"/>
              <a:gd name="T123" fmla="*/ 681 h 7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5"/>
              <a:gd name="T187" fmla="*/ 0 h 708"/>
              <a:gd name="T188" fmla="*/ 75 w 75"/>
              <a:gd name="T189" fmla="*/ 708 h 7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5" h="708">
                <a:moveTo>
                  <a:pt x="0" y="702"/>
                </a:moveTo>
                <a:lnTo>
                  <a:pt x="1" y="699"/>
                </a:lnTo>
                <a:lnTo>
                  <a:pt x="1" y="686"/>
                </a:lnTo>
                <a:lnTo>
                  <a:pt x="1" y="680"/>
                </a:lnTo>
                <a:lnTo>
                  <a:pt x="1" y="690"/>
                </a:lnTo>
                <a:lnTo>
                  <a:pt x="1" y="686"/>
                </a:lnTo>
                <a:lnTo>
                  <a:pt x="1" y="681"/>
                </a:lnTo>
                <a:lnTo>
                  <a:pt x="1" y="678"/>
                </a:lnTo>
                <a:lnTo>
                  <a:pt x="1" y="667"/>
                </a:lnTo>
                <a:lnTo>
                  <a:pt x="1" y="606"/>
                </a:lnTo>
                <a:lnTo>
                  <a:pt x="1" y="615"/>
                </a:lnTo>
                <a:lnTo>
                  <a:pt x="3" y="616"/>
                </a:lnTo>
                <a:lnTo>
                  <a:pt x="3" y="612"/>
                </a:lnTo>
                <a:lnTo>
                  <a:pt x="3" y="658"/>
                </a:lnTo>
                <a:lnTo>
                  <a:pt x="3" y="672"/>
                </a:lnTo>
                <a:lnTo>
                  <a:pt x="3" y="668"/>
                </a:lnTo>
                <a:lnTo>
                  <a:pt x="3" y="678"/>
                </a:lnTo>
                <a:lnTo>
                  <a:pt x="3" y="698"/>
                </a:lnTo>
                <a:lnTo>
                  <a:pt x="3" y="707"/>
                </a:lnTo>
                <a:lnTo>
                  <a:pt x="3" y="702"/>
                </a:lnTo>
                <a:lnTo>
                  <a:pt x="3" y="699"/>
                </a:lnTo>
                <a:lnTo>
                  <a:pt x="4" y="707"/>
                </a:lnTo>
                <a:lnTo>
                  <a:pt x="4" y="705"/>
                </a:lnTo>
                <a:lnTo>
                  <a:pt x="4" y="692"/>
                </a:lnTo>
                <a:lnTo>
                  <a:pt x="4" y="601"/>
                </a:lnTo>
                <a:lnTo>
                  <a:pt x="4" y="511"/>
                </a:lnTo>
                <a:lnTo>
                  <a:pt x="4" y="535"/>
                </a:lnTo>
                <a:lnTo>
                  <a:pt x="4" y="606"/>
                </a:lnTo>
                <a:lnTo>
                  <a:pt x="4" y="649"/>
                </a:lnTo>
                <a:lnTo>
                  <a:pt x="4" y="655"/>
                </a:lnTo>
                <a:lnTo>
                  <a:pt x="4" y="631"/>
                </a:lnTo>
                <a:lnTo>
                  <a:pt x="6" y="643"/>
                </a:lnTo>
                <a:lnTo>
                  <a:pt x="6" y="667"/>
                </a:lnTo>
                <a:lnTo>
                  <a:pt x="6" y="677"/>
                </a:lnTo>
                <a:lnTo>
                  <a:pt x="6" y="675"/>
                </a:lnTo>
                <a:lnTo>
                  <a:pt x="6" y="692"/>
                </a:lnTo>
                <a:lnTo>
                  <a:pt x="6" y="704"/>
                </a:lnTo>
                <a:lnTo>
                  <a:pt x="6" y="699"/>
                </a:lnTo>
                <a:lnTo>
                  <a:pt x="6" y="692"/>
                </a:lnTo>
                <a:lnTo>
                  <a:pt x="6" y="669"/>
                </a:lnTo>
                <a:lnTo>
                  <a:pt x="6" y="637"/>
                </a:lnTo>
                <a:lnTo>
                  <a:pt x="6" y="625"/>
                </a:lnTo>
                <a:lnTo>
                  <a:pt x="7" y="600"/>
                </a:lnTo>
                <a:lnTo>
                  <a:pt x="7" y="546"/>
                </a:lnTo>
                <a:lnTo>
                  <a:pt x="7" y="582"/>
                </a:lnTo>
                <a:lnTo>
                  <a:pt x="7" y="615"/>
                </a:lnTo>
                <a:lnTo>
                  <a:pt x="7" y="650"/>
                </a:lnTo>
                <a:lnTo>
                  <a:pt x="7" y="702"/>
                </a:lnTo>
                <a:lnTo>
                  <a:pt x="7" y="707"/>
                </a:lnTo>
                <a:lnTo>
                  <a:pt x="7" y="689"/>
                </a:lnTo>
                <a:lnTo>
                  <a:pt x="7" y="674"/>
                </a:lnTo>
                <a:lnTo>
                  <a:pt x="7" y="661"/>
                </a:lnTo>
                <a:lnTo>
                  <a:pt x="9" y="665"/>
                </a:lnTo>
                <a:lnTo>
                  <a:pt x="9" y="677"/>
                </a:lnTo>
                <a:lnTo>
                  <a:pt x="9" y="675"/>
                </a:lnTo>
                <a:lnTo>
                  <a:pt x="9" y="671"/>
                </a:lnTo>
                <a:lnTo>
                  <a:pt x="9" y="659"/>
                </a:lnTo>
                <a:lnTo>
                  <a:pt x="9" y="653"/>
                </a:lnTo>
                <a:lnTo>
                  <a:pt x="9" y="613"/>
                </a:lnTo>
                <a:lnTo>
                  <a:pt x="9" y="616"/>
                </a:lnTo>
                <a:lnTo>
                  <a:pt x="9" y="640"/>
                </a:lnTo>
                <a:lnTo>
                  <a:pt x="9" y="638"/>
                </a:lnTo>
                <a:lnTo>
                  <a:pt x="10" y="640"/>
                </a:lnTo>
                <a:lnTo>
                  <a:pt x="10" y="662"/>
                </a:lnTo>
                <a:lnTo>
                  <a:pt x="10" y="680"/>
                </a:lnTo>
                <a:lnTo>
                  <a:pt x="10" y="683"/>
                </a:lnTo>
                <a:lnTo>
                  <a:pt x="10" y="674"/>
                </a:lnTo>
                <a:lnTo>
                  <a:pt x="10" y="652"/>
                </a:lnTo>
                <a:lnTo>
                  <a:pt x="10" y="665"/>
                </a:lnTo>
                <a:lnTo>
                  <a:pt x="10" y="701"/>
                </a:lnTo>
                <a:lnTo>
                  <a:pt x="10" y="707"/>
                </a:lnTo>
                <a:lnTo>
                  <a:pt x="10" y="699"/>
                </a:lnTo>
                <a:lnTo>
                  <a:pt x="10" y="684"/>
                </a:lnTo>
                <a:lnTo>
                  <a:pt x="12" y="649"/>
                </a:lnTo>
                <a:lnTo>
                  <a:pt x="12" y="640"/>
                </a:lnTo>
                <a:lnTo>
                  <a:pt x="12" y="653"/>
                </a:lnTo>
                <a:lnTo>
                  <a:pt x="12" y="644"/>
                </a:lnTo>
                <a:lnTo>
                  <a:pt x="12" y="653"/>
                </a:lnTo>
                <a:lnTo>
                  <a:pt x="12" y="680"/>
                </a:lnTo>
                <a:lnTo>
                  <a:pt x="12" y="686"/>
                </a:lnTo>
                <a:lnTo>
                  <a:pt x="12" y="690"/>
                </a:lnTo>
                <a:lnTo>
                  <a:pt x="12" y="681"/>
                </a:lnTo>
                <a:lnTo>
                  <a:pt x="12" y="687"/>
                </a:lnTo>
                <a:lnTo>
                  <a:pt x="13" y="678"/>
                </a:lnTo>
                <a:lnTo>
                  <a:pt x="13" y="675"/>
                </a:lnTo>
                <a:lnTo>
                  <a:pt x="13" y="677"/>
                </a:lnTo>
                <a:lnTo>
                  <a:pt x="13" y="659"/>
                </a:lnTo>
                <a:lnTo>
                  <a:pt x="13" y="671"/>
                </a:lnTo>
                <a:lnTo>
                  <a:pt x="13" y="696"/>
                </a:lnTo>
                <a:lnTo>
                  <a:pt x="13" y="681"/>
                </a:lnTo>
                <a:lnTo>
                  <a:pt x="13" y="658"/>
                </a:lnTo>
                <a:lnTo>
                  <a:pt x="13" y="600"/>
                </a:lnTo>
                <a:lnTo>
                  <a:pt x="13" y="579"/>
                </a:lnTo>
                <a:lnTo>
                  <a:pt x="15" y="625"/>
                </a:lnTo>
                <a:lnTo>
                  <a:pt x="15" y="664"/>
                </a:lnTo>
                <a:lnTo>
                  <a:pt x="15" y="659"/>
                </a:lnTo>
                <a:lnTo>
                  <a:pt x="15" y="680"/>
                </a:lnTo>
                <a:lnTo>
                  <a:pt x="15" y="692"/>
                </a:lnTo>
                <a:lnTo>
                  <a:pt x="15" y="678"/>
                </a:lnTo>
                <a:lnTo>
                  <a:pt x="15" y="675"/>
                </a:lnTo>
                <a:lnTo>
                  <a:pt x="15" y="686"/>
                </a:lnTo>
                <a:lnTo>
                  <a:pt x="15" y="662"/>
                </a:lnTo>
                <a:lnTo>
                  <a:pt x="15" y="644"/>
                </a:lnTo>
                <a:lnTo>
                  <a:pt x="16" y="674"/>
                </a:lnTo>
                <a:lnTo>
                  <a:pt x="16" y="689"/>
                </a:lnTo>
                <a:lnTo>
                  <a:pt x="16" y="664"/>
                </a:lnTo>
                <a:lnTo>
                  <a:pt x="16" y="637"/>
                </a:lnTo>
                <a:lnTo>
                  <a:pt x="16" y="621"/>
                </a:lnTo>
                <a:lnTo>
                  <a:pt x="16" y="625"/>
                </a:lnTo>
                <a:lnTo>
                  <a:pt x="16" y="652"/>
                </a:lnTo>
                <a:lnTo>
                  <a:pt x="16" y="662"/>
                </a:lnTo>
                <a:lnTo>
                  <a:pt x="16" y="672"/>
                </a:lnTo>
                <a:lnTo>
                  <a:pt x="16" y="684"/>
                </a:lnTo>
                <a:lnTo>
                  <a:pt x="18" y="686"/>
                </a:lnTo>
                <a:lnTo>
                  <a:pt x="18" y="649"/>
                </a:lnTo>
                <a:lnTo>
                  <a:pt x="18" y="655"/>
                </a:lnTo>
                <a:lnTo>
                  <a:pt x="18" y="653"/>
                </a:lnTo>
                <a:lnTo>
                  <a:pt x="18" y="607"/>
                </a:lnTo>
                <a:lnTo>
                  <a:pt x="18" y="621"/>
                </a:lnTo>
                <a:lnTo>
                  <a:pt x="18" y="668"/>
                </a:lnTo>
                <a:lnTo>
                  <a:pt x="18" y="672"/>
                </a:lnTo>
                <a:lnTo>
                  <a:pt x="18" y="644"/>
                </a:lnTo>
                <a:lnTo>
                  <a:pt x="19" y="566"/>
                </a:lnTo>
                <a:lnTo>
                  <a:pt x="19" y="546"/>
                </a:lnTo>
                <a:lnTo>
                  <a:pt x="19" y="567"/>
                </a:lnTo>
                <a:lnTo>
                  <a:pt x="19" y="610"/>
                </a:lnTo>
                <a:lnTo>
                  <a:pt x="19" y="641"/>
                </a:lnTo>
                <a:lnTo>
                  <a:pt x="19" y="635"/>
                </a:lnTo>
                <a:lnTo>
                  <a:pt x="19" y="647"/>
                </a:lnTo>
                <a:lnTo>
                  <a:pt x="19" y="677"/>
                </a:lnTo>
                <a:lnTo>
                  <a:pt x="19" y="678"/>
                </a:lnTo>
                <a:lnTo>
                  <a:pt x="19" y="680"/>
                </a:lnTo>
                <a:lnTo>
                  <a:pt x="21" y="674"/>
                </a:lnTo>
                <a:lnTo>
                  <a:pt x="21" y="667"/>
                </a:lnTo>
                <a:lnTo>
                  <a:pt x="21" y="677"/>
                </a:lnTo>
                <a:lnTo>
                  <a:pt x="21" y="699"/>
                </a:lnTo>
                <a:lnTo>
                  <a:pt x="21" y="696"/>
                </a:lnTo>
                <a:lnTo>
                  <a:pt x="21" y="671"/>
                </a:lnTo>
                <a:lnTo>
                  <a:pt x="21" y="604"/>
                </a:lnTo>
                <a:lnTo>
                  <a:pt x="21" y="554"/>
                </a:lnTo>
                <a:lnTo>
                  <a:pt x="21" y="591"/>
                </a:lnTo>
                <a:lnTo>
                  <a:pt x="21" y="628"/>
                </a:lnTo>
                <a:lnTo>
                  <a:pt x="21" y="652"/>
                </a:lnTo>
                <a:lnTo>
                  <a:pt x="22" y="672"/>
                </a:lnTo>
                <a:lnTo>
                  <a:pt x="22" y="646"/>
                </a:lnTo>
                <a:lnTo>
                  <a:pt x="22" y="658"/>
                </a:lnTo>
                <a:lnTo>
                  <a:pt x="22" y="671"/>
                </a:lnTo>
                <a:lnTo>
                  <a:pt x="22" y="669"/>
                </a:lnTo>
                <a:lnTo>
                  <a:pt x="22" y="658"/>
                </a:lnTo>
                <a:lnTo>
                  <a:pt x="22" y="653"/>
                </a:lnTo>
                <a:lnTo>
                  <a:pt x="22" y="662"/>
                </a:lnTo>
                <a:lnTo>
                  <a:pt x="22" y="668"/>
                </a:lnTo>
                <a:lnTo>
                  <a:pt x="22" y="646"/>
                </a:lnTo>
                <a:lnTo>
                  <a:pt x="24" y="598"/>
                </a:lnTo>
                <a:lnTo>
                  <a:pt x="24" y="581"/>
                </a:lnTo>
                <a:lnTo>
                  <a:pt x="24" y="594"/>
                </a:lnTo>
                <a:lnTo>
                  <a:pt x="24" y="600"/>
                </a:lnTo>
                <a:lnTo>
                  <a:pt x="24" y="606"/>
                </a:lnTo>
                <a:lnTo>
                  <a:pt x="24" y="603"/>
                </a:lnTo>
                <a:lnTo>
                  <a:pt x="24" y="616"/>
                </a:lnTo>
                <a:lnTo>
                  <a:pt x="24" y="652"/>
                </a:lnTo>
                <a:lnTo>
                  <a:pt x="24" y="678"/>
                </a:lnTo>
                <a:lnTo>
                  <a:pt x="24" y="664"/>
                </a:lnTo>
                <a:lnTo>
                  <a:pt x="25" y="649"/>
                </a:lnTo>
                <a:lnTo>
                  <a:pt x="25" y="652"/>
                </a:lnTo>
                <a:lnTo>
                  <a:pt x="25" y="672"/>
                </a:lnTo>
                <a:lnTo>
                  <a:pt x="25" y="683"/>
                </a:lnTo>
                <a:lnTo>
                  <a:pt x="25" y="695"/>
                </a:lnTo>
                <a:lnTo>
                  <a:pt x="25" y="690"/>
                </a:lnTo>
                <a:lnTo>
                  <a:pt x="25" y="677"/>
                </a:lnTo>
                <a:lnTo>
                  <a:pt x="25" y="621"/>
                </a:lnTo>
                <a:lnTo>
                  <a:pt x="25" y="520"/>
                </a:lnTo>
                <a:lnTo>
                  <a:pt x="25" y="512"/>
                </a:lnTo>
                <a:lnTo>
                  <a:pt x="27" y="548"/>
                </a:lnTo>
                <a:lnTo>
                  <a:pt x="27" y="598"/>
                </a:lnTo>
                <a:lnTo>
                  <a:pt x="27" y="637"/>
                </a:lnTo>
                <a:lnTo>
                  <a:pt x="27" y="647"/>
                </a:lnTo>
                <a:lnTo>
                  <a:pt x="27" y="667"/>
                </a:lnTo>
                <a:lnTo>
                  <a:pt x="27" y="680"/>
                </a:lnTo>
                <a:lnTo>
                  <a:pt x="27" y="681"/>
                </a:lnTo>
                <a:lnTo>
                  <a:pt x="27" y="698"/>
                </a:lnTo>
                <a:lnTo>
                  <a:pt x="27" y="681"/>
                </a:lnTo>
                <a:lnTo>
                  <a:pt x="27" y="672"/>
                </a:lnTo>
                <a:lnTo>
                  <a:pt x="27" y="686"/>
                </a:lnTo>
                <a:lnTo>
                  <a:pt x="28" y="677"/>
                </a:lnTo>
                <a:lnTo>
                  <a:pt x="28" y="689"/>
                </a:lnTo>
                <a:lnTo>
                  <a:pt x="28" y="684"/>
                </a:lnTo>
                <a:lnTo>
                  <a:pt x="28" y="616"/>
                </a:lnTo>
                <a:lnTo>
                  <a:pt x="28" y="521"/>
                </a:lnTo>
                <a:lnTo>
                  <a:pt x="28" y="546"/>
                </a:lnTo>
                <a:lnTo>
                  <a:pt x="28" y="607"/>
                </a:lnTo>
                <a:lnTo>
                  <a:pt x="28" y="613"/>
                </a:lnTo>
                <a:lnTo>
                  <a:pt x="28" y="626"/>
                </a:lnTo>
                <a:lnTo>
                  <a:pt x="28" y="674"/>
                </a:lnTo>
                <a:lnTo>
                  <a:pt x="30" y="687"/>
                </a:lnTo>
                <a:lnTo>
                  <a:pt x="30" y="681"/>
                </a:lnTo>
                <a:lnTo>
                  <a:pt x="30" y="699"/>
                </a:lnTo>
                <a:lnTo>
                  <a:pt x="30" y="693"/>
                </a:lnTo>
                <a:lnTo>
                  <a:pt x="30" y="656"/>
                </a:lnTo>
                <a:lnTo>
                  <a:pt x="30" y="664"/>
                </a:lnTo>
                <a:lnTo>
                  <a:pt x="30" y="698"/>
                </a:lnTo>
                <a:lnTo>
                  <a:pt x="30" y="687"/>
                </a:lnTo>
                <a:lnTo>
                  <a:pt x="30" y="658"/>
                </a:lnTo>
                <a:lnTo>
                  <a:pt x="30" y="635"/>
                </a:lnTo>
                <a:lnTo>
                  <a:pt x="31" y="615"/>
                </a:lnTo>
                <a:lnTo>
                  <a:pt x="31" y="573"/>
                </a:lnTo>
                <a:lnTo>
                  <a:pt x="31" y="594"/>
                </a:lnTo>
                <a:lnTo>
                  <a:pt x="31" y="658"/>
                </a:lnTo>
                <a:lnTo>
                  <a:pt x="31" y="678"/>
                </a:lnTo>
                <a:lnTo>
                  <a:pt x="31" y="643"/>
                </a:lnTo>
                <a:lnTo>
                  <a:pt x="31" y="637"/>
                </a:lnTo>
                <a:lnTo>
                  <a:pt x="31" y="669"/>
                </a:lnTo>
                <a:lnTo>
                  <a:pt x="31" y="661"/>
                </a:lnTo>
                <a:lnTo>
                  <a:pt x="31" y="664"/>
                </a:lnTo>
                <a:lnTo>
                  <a:pt x="32" y="680"/>
                </a:lnTo>
                <a:lnTo>
                  <a:pt x="32" y="674"/>
                </a:lnTo>
                <a:lnTo>
                  <a:pt x="32" y="678"/>
                </a:lnTo>
                <a:lnTo>
                  <a:pt x="32" y="684"/>
                </a:lnTo>
                <a:lnTo>
                  <a:pt x="32" y="665"/>
                </a:lnTo>
                <a:lnTo>
                  <a:pt x="32" y="661"/>
                </a:lnTo>
                <a:lnTo>
                  <a:pt x="32" y="626"/>
                </a:lnTo>
                <a:lnTo>
                  <a:pt x="32" y="615"/>
                </a:lnTo>
                <a:lnTo>
                  <a:pt x="32" y="609"/>
                </a:lnTo>
                <a:lnTo>
                  <a:pt x="32" y="585"/>
                </a:lnTo>
                <a:lnTo>
                  <a:pt x="32" y="581"/>
                </a:lnTo>
                <a:lnTo>
                  <a:pt x="34" y="637"/>
                </a:lnTo>
                <a:lnTo>
                  <a:pt x="34" y="652"/>
                </a:lnTo>
                <a:lnTo>
                  <a:pt x="34" y="650"/>
                </a:lnTo>
                <a:lnTo>
                  <a:pt x="34" y="680"/>
                </a:lnTo>
                <a:lnTo>
                  <a:pt x="34" y="693"/>
                </a:lnTo>
                <a:lnTo>
                  <a:pt x="34" y="695"/>
                </a:lnTo>
                <a:lnTo>
                  <a:pt x="34" y="692"/>
                </a:lnTo>
                <a:lnTo>
                  <a:pt x="34" y="671"/>
                </a:lnTo>
                <a:lnTo>
                  <a:pt x="34" y="634"/>
                </a:lnTo>
                <a:lnTo>
                  <a:pt x="34" y="644"/>
                </a:lnTo>
                <a:lnTo>
                  <a:pt x="35" y="649"/>
                </a:lnTo>
                <a:lnTo>
                  <a:pt x="35" y="610"/>
                </a:lnTo>
                <a:lnTo>
                  <a:pt x="35" y="592"/>
                </a:lnTo>
                <a:lnTo>
                  <a:pt x="35" y="576"/>
                </a:lnTo>
                <a:lnTo>
                  <a:pt x="35" y="589"/>
                </a:lnTo>
                <a:lnTo>
                  <a:pt x="35" y="646"/>
                </a:lnTo>
                <a:lnTo>
                  <a:pt x="35" y="672"/>
                </a:lnTo>
                <a:lnTo>
                  <a:pt x="35" y="668"/>
                </a:lnTo>
                <a:lnTo>
                  <a:pt x="35" y="680"/>
                </a:lnTo>
                <a:lnTo>
                  <a:pt x="37" y="684"/>
                </a:lnTo>
                <a:lnTo>
                  <a:pt x="37" y="692"/>
                </a:lnTo>
                <a:lnTo>
                  <a:pt x="37" y="702"/>
                </a:lnTo>
                <a:lnTo>
                  <a:pt x="37" y="683"/>
                </a:lnTo>
                <a:lnTo>
                  <a:pt x="37" y="649"/>
                </a:lnTo>
                <a:lnTo>
                  <a:pt x="37" y="656"/>
                </a:lnTo>
                <a:lnTo>
                  <a:pt x="37" y="601"/>
                </a:lnTo>
                <a:lnTo>
                  <a:pt x="37" y="539"/>
                </a:lnTo>
                <a:lnTo>
                  <a:pt x="37" y="549"/>
                </a:lnTo>
                <a:lnTo>
                  <a:pt x="37" y="570"/>
                </a:lnTo>
                <a:lnTo>
                  <a:pt x="38" y="581"/>
                </a:lnTo>
                <a:lnTo>
                  <a:pt x="38" y="613"/>
                </a:lnTo>
                <a:lnTo>
                  <a:pt x="38" y="649"/>
                </a:lnTo>
                <a:lnTo>
                  <a:pt x="38" y="669"/>
                </a:lnTo>
                <a:lnTo>
                  <a:pt x="38" y="664"/>
                </a:lnTo>
                <a:lnTo>
                  <a:pt x="38" y="683"/>
                </a:lnTo>
                <a:lnTo>
                  <a:pt x="38" y="689"/>
                </a:lnTo>
                <a:lnTo>
                  <a:pt x="38" y="678"/>
                </a:lnTo>
                <a:lnTo>
                  <a:pt x="38" y="674"/>
                </a:lnTo>
                <a:lnTo>
                  <a:pt x="38" y="671"/>
                </a:lnTo>
                <a:lnTo>
                  <a:pt x="40" y="677"/>
                </a:lnTo>
                <a:lnTo>
                  <a:pt x="40" y="674"/>
                </a:lnTo>
                <a:lnTo>
                  <a:pt x="40" y="640"/>
                </a:lnTo>
                <a:lnTo>
                  <a:pt x="40" y="607"/>
                </a:lnTo>
                <a:lnTo>
                  <a:pt x="40" y="610"/>
                </a:lnTo>
                <a:lnTo>
                  <a:pt x="40" y="600"/>
                </a:lnTo>
                <a:lnTo>
                  <a:pt x="40" y="615"/>
                </a:lnTo>
                <a:lnTo>
                  <a:pt x="40" y="637"/>
                </a:lnTo>
                <a:lnTo>
                  <a:pt x="40" y="641"/>
                </a:lnTo>
                <a:lnTo>
                  <a:pt x="40" y="650"/>
                </a:lnTo>
                <a:lnTo>
                  <a:pt x="41" y="672"/>
                </a:lnTo>
                <a:lnTo>
                  <a:pt x="41" y="674"/>
                </a:lnTo>
                <a:lnTo>
                  <a:pt x="41" y="692"/>
                </a:lnTo>
                <a:lnTo>
                  <a:pt x="41" y="690"/>
                </a:lnTo>
                <a:lnTo>
                  <a:pt x="41" y="692"/>
                </a:lnTo>
                <a:lnTo>
                  <a:pt x="41" y="695"/>
                </a:lnTo>
                <a:lnTo>
                  <a:pt x="41" y="678"/>
                </a:lnTo>
                <a:lnTo>
                  <a:pt x="41" y="659"/>
                </a:lnTo>
                <a:lnTo>
                  <a:pt x="41" y="671"/>
                </a:lnTo>
                <a:lnTo>
                  <a:pt x="41" y="634"/>
                </a:lnTo>
                <a:lnTo>
                  <a:pt x="41" y="584"/>
                </a:lnTo>
                <a:lnTo>
                  <a:pt x="43" y="563"/>
                </a:lnTo>
                <a:lnTo>
                  <a:pt x="43" y="600"/>
                </a:lnTo>
                <a:lnTo>
                  <a:pt x="43" y="647"/>
                </a:lnTo>
                <a:lnTo>
                  <a:pt x="43" y="625"/>
                </a:lnTo>
                <a:lnTo>
                  <a:pt x="43" y="621"/>
                </a:lnTo>
                <a:lnTo>
                  <a:pt x="43" y="667"/>
                </a:lnTo>
                <a:lnTo>
                  <a:pt x="43" y="684"/>
                </a:lnTo>
                <a:lnTo>
                  <a:pt x="43" y="669"/>
                </a:lnTo>
                <a:lnTo>
                  <a:pt x="43" y="674"/>
                </a:lnTo>
                <a:lnTo>
                  <a:pt x="43" y="669"/>
                </a:lnTo>
                <a:lnTo>
                  <a:pt x="44" y="674"/>
                </a:lnTo>
                <a:lnTo>
                  <a:pt x="44" y="665"/>
                </a:lnTo>
                <a:lnTo>
                  <a:pt x="44" y="640"/>
                </a:lnTo>
                <a:lnTo>
                  <a:pt x="44" y="622"/>
                </a:lnTo>
                <a:lnTo>
                  <a:pt x="44" y="638"/>
                </a:lnTo>
                <a:lnTo>
                  <a:pt x="44" y="658"/>
                </a:lnTo>
                <a:lnTo>
                  <a:pt x="44" y="659"/>
                </a:lnTo>
                <a:lnTo>
                  <a:pt x="44" y="647"/>
                </a:lnTo>
                <a:lnTo>
                  <a:pt x="44" y="646"/>
                </a:lnTo>
                <a:lnTo>
                  <a:pt x="44" y="677"/>
                </a:lnTo>
                <a:lnTo>
                  <a:pt x="46" y="675"/>
                </a:lnTo>
                <a:lnTo>
                  <a:pt x="46" y="656"/>
                </a:lnTo>
                <a:lnTo>
                  <a:pt x="46" y="662"/>
                </a:lnTo>
                <a:lnTo>
                  <a:pt x="46" y="667"/>
                </a:lnTo>
                <a:lnTo>
                  <a:pt x="46" y="664"/>
                </a:lnTo>
                <a:lnTo>
                  <a:pt x="46" y="674"/>
                </a:lnTo>
                <a:lnTo>
                  <a:pt x="46" y="683"/>
                </a:lnTo>
                <a:lnTo>
                  <a:pt x="46" y="677"/>
                </a:lnTo>
                <a:lnTo>
                  <a:pt x="46" y="683"/>
                </a:lnTo>
                <a:lnTo>
                  <a:pt x="46" y="631"/>
                </a:lnTo>
                <a:lnTo>
                  <a:pt x="47" y="481"/>
                </a:lnTo>
                <a:lnTo>
                  <a:pt x="47" y="363"/>
                </a:lnTo>
                <a:lnTo>
                  <a:pt x="47" y="234"/>
                </a:lnTo>
                <a:lnTo>
                  <a:pt x="47" y="75"/>
                </a:lnTo>
                <a:lnTo>
                  <a:pt x="47" y="0"/>
                </a:lnTo>
                <a:lnTo>
                  <a:pt x="47" y="145"/>
                </a:lnTo>
                <a:lnTo>
                  <a:pt x="47" y="348"/>
                </a:lnTo>
                <a:lnTo>
                  <a:pt x="47" y="475"/>
                </a:lnTo>
                <a:lnTo>
                  <a:pt x="47" y="521"/>
                </a:lnTo>
                <a:lnTo>
                  <a:pt x="47" y="576"/>
                </a:lnTo>
                <a:lnTo>
                  <a:pt x="49" y="621"/>
                </a:lnTo>
                <a:lnTo>
                  <a:pt x="49" y="635"/>
                </a:lnTo>
                <a:lnTo>
                  <a:pt x="49" y="644"/>
                </a:lnTo>
                <a:lnTo>
                  <a:pt x="49" y="643"/>
                </a:lnTo>
                <a:lnTo>
                  <a:pt x="49" y="619"/>
                </a:lnTo>
                <a:lnTo>
                  <a:pt x="49" y="552"/>
                </a:lnTo>
                <a:lnTo>
                  <a:pt x="49" y="434"/>
                </a:lnTo>
                <a:lnTo>
                  <a:pt x="49" y="391"/>
                </a:lnTo>
                <a:lnTo>
                  <a:pt x="49" y="453"/>
                </a:lnTo>
                <a:lnTo>
                  <a:pt x="50" y="440"/>
                </a:lnTo>
                <a:lnTo>
                  <a:pt x="50" y="512"/>
                </a:lnTo>
                <a:lnTo>
                  <a:pt x="50" y="603"/>
                </a:lnTo>
                <a:lnTo>
                  <a:pt x="50" y="631"/>
                </a:lnTo>
                <a:lnTo>
                  <a:pt x="50" y="649"/>
                </a:lnTo>
                <a:lnTo>
                  <a:pt x="50" y="671"/>
                </a:lnTo>
                <a:lnTo>
                  <a:pt x="50" y="669"/>
                </a:lnTo>
                <a:lnTo>
                  <a:pt x="50" y="675"/>
                </a:lnTo>
                <a:lnTo>
                  <a:pt x="50" y="677"/>
                </a:lnTo>
                <a:lnTo>
                  <a:pt x="50" y="683"/>
                </a:lnTo>
                <a:lnTo>
                  <a:pt x="50" y="684"/>
                </a:lnTo>
                <a:lnTo>
                  <a:pt x="52" y="678"/>
                </a:lnTo>
                <a:lnTo>
                  <a:pt x="52" y="649"/>
                </a:lnTo>
                <a:lnTo>
                  <a:pt x="52" y="548"/>
                </a:lnTo>
                <a:lnTo>
                  <a:pt x="52" y="495"/>
                </a:lnTo>
                <a:lnTo>
                  <a:pt x="52" y="560"/>
                </a:lnTo>
                <a:lnTo>
                  <a:pt x="52" y="604"/>
                </a:lnTo>
                <a:lnTo>
                  <a:pt x="52" y="597"/>
                </a:lnTo>
                <a:lnTo>
                  <a:pt x="52" y="601"/>
                </a:lnTo>
                <a:lnTo>
                  <a:pt x="52" y="643"/>
                </a:lnTo>
                <a:lnTo>
                  <a:pt x="52" y="649"/>
                </a:lnTo>
                <a:lnTo>
                  <a:pt x="53" y="668"/>
                </a:lnTo>
                <a:lnTo>
                  <a:pt x="53" y="692"/>
                </a:lnTo>
                <a:lnTo>
                  <a:pt x="53" y="689"/>
                </a:lnTo>
                <a:lnTo>
                  <a:pt x="53" y="686"/>
                </a:lnTo>
                <a:lnTo>
                  <a:pt x="53" y="671"/>
                </a:lnTo>
                <a:lnTo>
                  <a:pt x="53" y="677"/>
                </a:lnTo>
                <a:lnTo>
                  <a:pt x="53" y="672"/>
                </a:lnTo>
                <a:lnTo>
                  <a:pt x="53" y="634"/>
                </a:lnTo>
                <a:lnTo>
                  <a:pt x="53" y="621"/>
                </a:lnTo>
                <a:lnTo>
                  <a:pt x="53" y="557"/>
                </a:lnTo>
                <a:lnTo>
                  <a:pt x="55" y="539"/>
                </a:lnTo>
                <a:lnTo>
                  <a:pt x="55" y="594"/>
                </a:lnTo>
                <a:lnTo>
                  <a:pt x="55" y="632"/>
                </a:lnTo>
                <a:lnTo>
                  <a:pt x="55" y="644"/>
                </a:lnTo>
                <a:lnTo>
                  <a:pt x="55" y="659"/>
                </a:lnTo>
                <a:lnTo>
                  <a:pt x="55" y="667"/>
                </a:lnTo>
                <a:lnTo>
                  <a:pt x="55" y="687"/>
                </a:lnTo>
                <a:lnTo>
                  <a:pt x="55" y="690"/>
                </a:lnTo>
                <a:lnTo>
                  <a:pt x="55" y="686"/>
                </a:lnTo>
                <a:lnTo>
                  <a:pt x="55" y="696"/>
                </a:lnTo>
                <a:lnTo>
                  <a:pt x="56" y="686"/>
                </a:lnTo>
                <a:lnTo>
                  <a:pt x="56" y="655"/>
                </a:lnTo>
                <a:lnTo>
                  <a:pt x="56" y="641"/>
                </a:lnTo>
                <a:lnTo>
                  <a:pt x="56" y="677"/>
                </a:lnTo>
                <a:lnTo>
                  <a:pt x="56" y="655"/>
                </a:lnTo>
                <a:lnTo>
                  <a:pt x="56" y="588"/>
                </a:lnTo>
                <a:lnTo>
                  <a:pt x="56" y="584"/>
                </a:lnTo>
                <a:lnTo>
                  <a:pt x="56" y="650"/>
                </a:lnTo>
                <a:lnTo>
                  <a:pt x="58" y="624"/>
                </a:lnTo>
                <a:lnTo>
                  <a:pt x="58" y="638"/>
                </a:lnTo>
                <a:lnTo>
                  <a:pt x="58" y="665"/>
                </a:lnTo>
                <a:lnTo>
                  <a:pt x="58" y="674"/>
                </a:lnTo>
                <a:lnTo>
                  <a:pt x="58" y="672"/>
                </a:lnTo>
                <a:lnTo>
                  <a:pt x="58" y="689"/>
                </a:lnTo>
                <a:lnTo>
                  <a:pt x="58" y="683"/>
                </a:lnTo>
                <a:lnTo>
                  <a:pt x="58" y="622"/>
                </a:lnTo>
                <a:lnTo>
                  <a:pt x="58" y="594"/>
                </a:lnTo>
                <a:lnTo>
                  <a:pt x="58" y="650"/>
                </a:lnTo>
                <a:lnTo>
                  <a:pt x="59" y="671"/>
                </a:lnTo>
                <a:lnTo>
                  <a:pt x="59" y="621"/>
                </a:lnTo>
                <a:lnTo>
                  <a:pt x="59" y="541"/>
                </a:lnTo>
                <a:lnTo>
                  <a:pt x="59" y="560"/>
                </a:lnTo>
                <a:lnTo>
                  <a:pt x="59" y="634"/>
                </a:lnTo>
                <a:lnTo>
                  <a:pt x="59" y="635"/>
                </a:lnTo>
                <a:lnTo>
                  <a:pt x="59" y="637"/>
                </a:lnTo>
                <a:lnTo>
                  <a:pt x="59" y="650"/>
                </a:lnTo>
                <a:lnTo>
                  <a:pt x="59" y="674"/>
                </a:lnTo>
                <a:lnTo>
                  <a:pt x="61" y="667"/>
                </a:lnTo>
                <a:lnTo>
                  <a:pt x="61" y="656"/>
                </a:lnTo>
                <a:lnTo>
                  <a:pt x="61" y="671"/>
                </a:lnTo>
                <a:lnTo>
                  <a:pt x="61" y="687"/>
                </a:lnTo>
                <a:lnTo>
                  <a:pt x="61" y="684"/>
                </a:lnTo>
                <a:lnTo>
                  <a:pt x="61" y="672"/>
                </a:lnTo>
                <a:lnTo>
                  <a:pt x="61" y="653"/>
                </a:lnTo>
                <a:lnTo>
                  <a:pt x="61" y="661"/>
                </a:lnTo>
                <a:lnTo>
                  <a:pt x="61" y="618"/>
                </a:lnTo>
                <a:lnTo>
                  <a:pt x="61" y="610"/>
                </a:lnTo>
                <a:lnTo>
                  <a:pt x="62" y="625"/>
                </a:lnTo>
                <a:lnTo>
                  <a:pt x="62" y="658"/>
                </a:lnTo>
                <a:lnTo>
                  <a:pt x="62" y="671"/>
                </a:lnTo>
                <a:lnTo>
                  <a:pt x="62" y="646"/>
                </a:lnTo>
                <a:lnTo>
                  <a:pt x="62" y="662"/>
                </a:lnTo>
                <a:lnTo>
                  <a:pt x="62" y="693"/>
                </a:lnTo>
                <a:lnTo>
                  <a:pt x="62" y="696"/>
                </a:lnTo>
                <a:lnTo>
                  <a:pt x="62" y="701"/>
                </a:lnTo>
                <a:lnTo>
                  <a:pt x="62" y="687"/>
                </a:lnTo>
                <a:lnTo>
                  <a:pt x="62" y="678"/>
                </a:lnTo>
                <a:lnTo>
                  <a:pt x="64" y="689"/>
                </a:lnTo>
                <a:lnTo>
                  <a:pt x="64" y="680"/>
                </a:lnTo>
                <a:lnTo>
                  <a:pt x="64" y="668"/>
                </a:lnTo>
                <a:lnTo>
                  <a:pt x="64" y="638"/>
                </a:lnTo>
                <a:lnTo>
                  <a:pt x="64" y="610"/>
                </a:lnTo>
                <a:lnTo>
                  <a:pt x="64" y="612"/>
                </a:lnTo>
                <a:lnTo>
                  <a:pt x="64" y="607"/>
                </a:lnTo>
                <a:lnTo>
                  <a:pt x="64" y="621"/>
                </a:lnTo>
                <a:lnTo>
                  <a:pt x="64" y="638"/>
                </a:lnTo>
                <a:lnTo>
                  <a:pt x="64" y="643"/>
                </a:lnTo>
                <a:lnTo>
                  <a:pt x="64" y="667"/>
                </a:lnTo>
                <a:lnTo>
                  <a:pt x="65" y="681"/>
                </a:lnTo>
                <a:lnTo>
                  <a:pt x="65" y="687"/>
                </a:lnTo>
                <a:lnTo>
                  <a:pt x="65" y="681"/>
                </a:lnTo>
                <a:lnTo>
                  <a:pt x="65" y="678"/>
                </a:lnTo>
                <a:lnTo>
                  <a:pt x="65" y="692"/>
                </a:lnTo>
                <a:lnTo>
                  <a:pt x="65" y="693"/>
                </a:lnTo>
                <a:lnTo>
                  <a:pt x="65" y="656"/>
                </a:lnTo>
                <a:lnTo>
                  <a:pt x="65" y="635"/>
                </a:lnTo>
                <a:lnTo>
                  <a:pt x="67" y="647"/>
                </a:lnTo>
                <a:lnTo>
                  <a:pt x="67" y="655"/>
                </a:lnTo>
                <a:lnTo>
                  <a:pt x="67" y="667"/>
                </a:lnTo>
                <a:lnTo>
                  <a:pt x="67" y="658"/>
                </a:lnTo>
                <a:lnTo>
                  <a:pt x="67" y="656"/>
                </a:lnTo>
                <a:lnTo>
                  <a:pt x="67" y="667"/>
                </a:lnTo>
                <a:lnTo>
                  <a:pt x="67" y="668"/>
                </a:lnTo>
                <a:lnTo>
                  <a:pt x="67" y="603"/>
                </a:lnTo>
                <a:lnTo>
                  <a:pt x="67" y="609"/>
                </a:lnTo>
                <a:lnTo>
                  <a:pt x="67" y="664"/>
                </a:lnTo>
                <a:lnTo>
                  <a:pt x="68" y="652"/>
                </a:lnTo>
                <a:lnTo>
                  <a:pt x="68" y="658"/>
                </a:lnTo>
                <a:lnTo>
                  <a:pt x="68" y="693"/>
                </a:lnTo>
                <a:lnTo>
                  <a:pt x="68" y="674"/>
                </a:lnTo>
                <a:lnTo>
                  <a:pt x="68" y="669"/>
                </a:lnTo>
                <a:lnTo>
                  <a:pt x="68" y="631"/>
                </a:lnTo>
                <a:lnTo>
                  <a:pt x="68" y="563"/>
                </a:lnTo>
                <a:lnTo>
                  <a:pt x="68" y="603"/>
                </a:lnTo>
                <a:lnTo>
                  <a:pt x="68" y="653"/>
                </a:lnTo>
                <a:lnTo>
                  <a:pt x="68" y="656"/>
                </a:lnTo>
                <a:lnTo>
                  <a:pt x="70" y="659"/>
                </a:lnTo>
                <a:lnTo>
                  <a:pt x="70" y="655"/>
                </a:lnTo>
                <a:lnTo>
                  <a:pt x="70" y="659"/>
                </a:lnTo>
                <a:lnTo>
                  <a:pt x="70" y="680"/>
                </a:lnTo>
                <a:lnTo>
                  <a:pt x="70" y="698"/>
                </a:lnTo>
                <a:lnTo>
                  <a:pt x="70" y="695"/>
                </a:lnTo>
                <a:lnTo>
                  <a:pt x="70" y="677"/>
                </a:lnTo>
                <a:lnTo>
                  <a:pt x="70" y="680"/>
                </a:lnTo>
                <a:lnTo>
                  <a:pt x="70" y="681"/>
                </a:lnTo>
                <a:lnTo>
                  <a:pt x="70" y="664"/>
                </a:lnTo>
                <a:lnTo>
                  <a:pt x="71" y="659"/>
                </a:lnTo>
                <a:lnTo>
                  <a:pt x="71" y="649"/>
                </a:lnTo>
                <a:lnTo>
                  <a:pt x="71" y="643"/>
                </a:lnTo>
                <a:lnTo>
                  <a:pt x="71" y="626"/>
                </a:lnTo>
                <a:lnTo>
                  <a:pt x="71" y="629"/>
                </a:lnTo>
                <a:lnTo>
                  <a:pt x="71" y="653"/>
                </a:lnTo>
                <a:lnTo>
                  <a:pt x="71" y="649"/>
                </a:lnTo>
                <a:lnTo>
                  <a:pt x="71" y="650"/>
                </a:lnTo>
                <a:lnTo>
                  <a:pt x="71" y="646"/>
                </a:lnTo>
                <a:lnTo>
                  <a:pt x="71" y="665"/>
                </a:lnTo>
                <a:lnTo>
                  <a:pt x="73" y="675"/>
                </a:lnTo>
                <a:lnTo>
                  <a:pt x="73" y="664"/>
                </a:lnTo>
                <a:lnTo>
                  <a:pt x="73" y="675"/>
                </a:lnTo>
                <a:lnTo>
                  <a:pt x="73" y="674"/>
                </a:lnTo>
                <a:lnTo>
                  <a:pt x="73" y="678"/>
                </a:lnTo>
                <a:lnTo>
                  <a:pt x="73" y="702"/>
                </a:lnTo>
                <a:lnTo>
                  <a:pt x="73" y="684"/>
                </a:lnTo>
                <a:lnTo>
                  <a:pt x="73" y="595"/>
                </a:lnTo>
                <a:lnTo>
                  <a:pt x="73" y="545"/>
                </a:lnTo>
                <a:lnTo>
                  <a:pt x="73" y="595"/>
                </a:lnTo>
                <a:lnTo>
                  <a:pt x="74" y="641"/>
                </a:lnTo>
                <a:lnTo>
                  <a:pt x="74" y="626"/>
                </a:lnTo>
                <a:lnTo>
                  <a:pt x="74" y="634"/>
                </a:lnTo>
                <a:lnTo>
                  <a:pt x="74" y="669"/>
                </a:lnTo>
                <a:lnTo>
                  <a:pt x="74" y="681"/>
                </a:lnTo>
                <a:lnTo>
                  <a:pt x="74" y="687"/>
                </a:lnTo>
                <a:lnTo>
                  <a:pt x="74" y="695"/>
                </a:lnTo>
                <a:lnTo>
                  <a:pt x="74" y="684"/>
                </a:lnTo>
                <a:lnTo>
                  <a:pt x="74" y="65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591" name="Freeform 39"/>
          <p:cNvSpPr>
            <a:spLocks/>
          </p:cNvSpPr>
          <p:nvPr/>
        </p:nvSpPr>
        <p:spPr bwMode="auto">
          <a:xfrm>
            <a:off x="1687513" y="2349500"/>
            <a:ext cx="109537" cy="3473450"/>
          </a:xfrm>
          <a:custGeom>
            <a:avLst/>
            <a:gdLst>
              <a:gd name="T0" fmla="*/ 2 w 78"/>
              <a:gd name="T1" fmla="*/ 2152 h 2188"/>
              <a:gd name="T2" fmla="*/ 3 w 78"/>
              <a:gd name="T3" fmla="*/ 2152 h 2188"/>
              <a:gd name="T4" fmla="*/ 4 w 78"/>
              <a:gd name="T5" fmla="*/ 2104 h 2188"/>
              <a:gd name="T6" fmla="*/ 6 w 78"/>
              <a:gd name="T7" fmla="*/ 2152 h 2188"/>
              <a:gd name="T8" fmla="*/ 6 w 78"/>
              <a:gd name="T9" fmla="*/ 2129 h 2188"/>
              <a:gd name="T10" fmla="*/ 7 w 78"/>
              <a:gd name="T11" fmla="*/ 2147 h 2188"/>
              <a:gd name="T12" fmla="*/ 9 w 78"/>
              <a:gd name="T13" fmla="*/ 2176 h 2188"/>
              <a:gd name="T14" fmla="*/ 10 w 78"/>
              <a:gd name="T15" fmla="*/ 2158 h 2188"/>
              <a:gd name="T16" fmla="*/ 12 w 78"/>
              <a:gd name="T17" fmla="*/ 2145 h 2188"/>
              <a:gd name="T18" fmla="*/ 13 w 78"/>
              <a:gd name="T19" fmla="*/ 2167 h 2188"/>
              <a:gd name="T20" fmla="*/ 13 w 78"/>
              <a:gd name="T21" fmla="*/ 2099 h 2188"/>
              <a:gd name="T22" fmla="*/ 15 w 78"/>
              <a:gd name="T23" fmla="*/ 2053 h 2188"/>
              <a:gd name="T24" fmla="*/ 16 w 78"/>
              <a:gd name="T25" fmla="*/ 2012 h 2188"/>
              <a:gd name="T26" fmla="*/ 18 w 78"/>
              <a:gd name="T27" fmla="*/ 2108 h 2188"/>
              <a:gd name="T28" fmla="*/ 19 w 78"/>
              <a:gd name="T29" fmla="*/ 2098 h 2188"/>
              <a:gd name="T30" fmla="*/ 19 w 78"/>
              <a:gd name="T31" fmla="*/ 2112 h 2188"/>
              <a:gd name="T32" fmla="*/ 21 w 78"/>
              <a:gd name="T33" fmla="*/ 2144 h 2188"/>
              <a:gd name="T34" fmla="*/ 22 w 78"/>
              <a:gd name="T35" fmla="*/ 2112 h 2188"/>
              <a:gd name="T36" fmla="*/ 24 w 78"/>
              <a:gd name="T37" fmla="*/ 2164 h 2188"/>
              <a:gd name="T38" fmla="*/ 25 w 78"/>
              <a:gd name="T39" fmla="*/ 2133 h 2188"/>
              <a:gd name="T40" fmla="*/ 25 w 78"/>
              <a:gd name="T41" fmla="*/ 2161 h 2188"/>
              <a:gd name="T42" fmla="*/ 27 w 78"/>
              <a:gd name="T43" fmla="*/ 2136 h 2188"/>
              <a:gd name="T44" fmla="*/ 28 w 78"/>
              <a:gd name="T45" fmla="*/ 2130 h 2188"/>
              <a:gd name="T46" fmla="*/ 30 w 78"/>
              <a:gd name="T47" fmla="*/ 2175 h 2188"/>
              <a:gd name="T48" fmla="*/ 31 w 78"/>
              <a:gd name="T49" fmla="*/ 2132 h 2188"/>
              <a:gd name="T50" fmla="*/ 31 w 78"/>
              <a:gd name="T51" fmla="*/ 2151 h 2188"/>
              <a:gd name="T52" fmla="*/ 33 w 78"/>
              <a:gd name="T53" fmla="*/ 2157 h 2188"/>
              <a:gd name="T54" fmla="*/ 34 w 78"/>
              <a:gd name="T55" fmla="*/ 2120 h 2188"/>
              <a:gd name="T56" fmla="*/ 36 w 78"/>
              <a:gd name="T57" fmla="*/ 2184 h 2188"/>
              <a:gd name="T58" fmla="*/ 37 w 78"/>
              <a:gd name="T59" fmla="*/ 2175 h 2188"/>
              <a:gd name="T60" fmla="*/ 37 w 78"/>
              <a:gd name="T61" fmla="*/ 2161 h 2188"/>
              <a:gd name="T62" fmla="*/ 39 w 78"/>
              <a:gd name="T63" fmla="*/ 2096 h 2188"/>
              <a:gd name="T64" fmla="*/ 40 w 78"/>
              <a:gd name="T65" fmla="*/ 2161 h 2188"/>
              <a:gd name="T66" fmla="*/ 42 w 78"/>
              <a:gd name="T67" fmla="*/ 2095 h 2188"/>
              <a:gd name="T68" fmla="*/ 43 w 78"/>
              <a:gd name="T69" fmla="*/ 2170 h 2188"/>
              <a:gd name="T70" fmla="*/ 45 w 78"/>
              <a:gd name="T71" fmla="*/ 2096 h 2188"/>
              <a:gd name="T72" fmla="*/ 46 w 78"/>
              <a:gd name="T73" fmla="*/ 2154 h 2188"/>
              <a:gd name="T74" fmla="*/ 46 w 78"/>
              <a:gd name="T75" fmla="*/ 2118 h 2188"/>
              <a:gd name="T76" fmla="*/ 48 w 78"/>
              <a:gd name="T77" fmla="*/ 2187 h 2188"/>
              <a:gd name="T78" fmla="*/ 49 w 78"/>
              <a:gd name="T79" fmla="*/ 2149 h 2188"/>
              <a:gd name="T80" fmla="*/ 50 w 78"/>
              <a:gd name="T81" fmla="*/ 2166 h 2188"/>
              <a:gd name="T82" fmla="*/ 52 w 78"/>
              <a:gd name="T83" fmla="*/ 2130 h 2188"/>
              <a:gd name="T84" fmla="*/ 52 w 78"/>
              <a:gd name="T85" fmla="*/ 2158 h 2188"/>
              <a:gd name="T86" fmla="*/ 53 w 78"/>
              <a:gd name="T87" fmla="*/ 2132 h 2188"/>
              <a:gd name="T88" fmla="*/ 55 w 78"/>
              <a:gd name="T89" fmla="*/ 2161 h 2188"/>
              <a:gd name="T90" fmla="*/ 56 w 78"/>
              <a:gd name="T91" fmla="*/ 2118 h 2188"/>
              <a:gd name="T92" fmla="*/ 58 w 78"/>
              <a:gd name="T93" fmla="*/ 2185 h 2188"/>
              <a:gd name="T94" fmla="*/ 59 w 78"/>
              <a:gd name="T95" fmla="*/ 2120 h 2188"/>
              <a:gd name="T96" fmla="*/ 59 w 78"/>
              <a:gd name="T97" fmla="*/ 2172 h 2188"/>
              <a:gd name="T98" fmla="*/ 61 w 78"/>
              <a:gd name="T99" fmla="*/ 2142 h 2188"/>
              <a:gd name="T100" fmla="*/ 62 w 78"/>
              <a:gd name="T101" fmla="*/ 2138 h 2188"/>
              <a:gd name="T102" fmla="*/ 64 w 78"/>
              <a:gd name="T103" fmla="*/ 2149 h 2188"/>
              <a:gd name="T104" fmla="*/ 65 w 78"/>
              <a:gd name="T105" fmla="*/ 2120 h 2188"/>
              <a:gd name="T106" fmla="*/ 67 w 78"/>
              <a:gd name="T107" fmla="*/ 2136 h 2188"/>
              <a:gd name="T108" fmla="*/ 67 w 78"/>
              <a:gd name="T109" fmla="*/ 2115 h 2188"/>
              <a:gd name="T110" fmla="*/ 68 w 78"/>
              <a:gd name="T111" fmla="*/ 2167 h 2188"/>
              <a:gd name="T112" fmla="*/ 70 w 78"/>
              <a:gd name="T113" fmla="*/ 2123 h 2188"/>
              <a:gd name="T114" fmla="*/ 71 w 78"/>
              <a:gd name="T115" fmla="*/ 2170 h 2188"/>
              <a:gd name="T116" fmla="*/ 73 w 78"/>
              <a:gd name="T117" fmla="*/ 2112 h 2188"/>
              <a:gd name="T118" fmla="*/ 74 w 78"/>
              <a:gd name="T119" fmla="*/ 2158 h 2188"/>
              <a:gd name="T120" fmla="*/ 76 w 78"/>
              <a:gd name="T121" fmla="*/ 2141 h 2188"/>
              <a:gd name="T122" fmla="*/ 76 w 78"/>
              <a:gd name="T123" fmla="*/ 2141 h 2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8"/>
              <a:gd name="T187" fmla="*/ 0 h 2188"/>
              <a:gd name="T188" fmla="*/ 78 w 78"/>
              <a:gd name="T189" fmla="*/ 2188 h 2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8" h="2188">
                <a:moveTo>
                  <a:pt x="0" y="2130"/>
                </a:moveTo>
                <a:lnTo>
                  <a:pt x="2" y="2158"/>
                </a:lnTo>
                <a:lnTo>
                  <a:pt x="2" y="2170"/>
                </a:lnTo>
                <a:lnTo>
                  <a:pt x="2" y="2115"/>
                </a:lnTo>
                <a:lnTo>
                  <a:pt x="2" y="2117"/>
                </a:lnTo>
                <a:lnTo>
                  <a:pt x="2" y="2124"/>
                </a:lnTo>
                <a:lnTo>
                  <a:pt x="2" y="2126"/>
                </a:lnTo>
                <a:lnTo>
                  <a:pt x="2" y="2152"/>
                </a:lnTo>
                <a:lnTo>
                  <a:pt x="2" y="2145"/>
                </a:lnTo>
                <a:lnTo>
                  <a:pt x="2" y="2163"/>
                </a:lnTo>
                <a:lnTo>
                  <a:pt x="2" y="2172"/>
                </a:lnTo>
                <a:lnTo>
                  <a:pt x="3" y="2154"/>
                </a:lnTo>
                <a:lnTo>
                  <a:pt x="3" y="2129"/>
                </a:lnTo>
                <a:lnTo>
                  <a:pt x="3" y="2152"/>
                </a:lnTo>
                <a:lnTo>
                  <a:pt x="3" y="2170"/>
                </a:lnTo>
                <a:lnTo>
                  <a:pt x="3" y="2152"/>
                </a:lnTo>
                <a:lnTo>
                  <a:pt x="3" y="2144"/>
                </a:lnTo>
                <a:lnTo>
                  <a:pt x="3" y="2148"/>
                </a:lnTo>
                <a:lnTo>
                  <a:pt x="3" y="2154"/>
                </a:lnTo>
                <a:lnTo>
                  <a:pt x="3" y="2141"/>
                </a:lnTo>
                <a:lnTo>
                  <a:pt x="3" y="2105"/>
                </a:lnTo>
                <a:lnTo>
                  <a:pt x="4" y="2064"/>
                </a:lnTo>
                <a:lnTo>
                  <a:pt x="4" y="2068"/>
                </a:lnTo>
                <a:lnTo>
                  <a:pt x="4" y="2104"/>
                </a:lnTo>
                <a:lnTo>
                  <a:pt x="4" y="2130"/>
                </a:lnTo>
                <a:lnTo>
                  <a:pt x="4" y="2139"/>
                </a:lnTo>
                <a:lnTo>
                  <a:pt x="4" y="2145"/>
                </a:lnTo>
                <a:lnTo>
                  <a:pt x="4" y="2163"/>
                </a:lnTo>
                <a:lnTo>
                  <a:pt x="4" y="2185"/>
                </a:lnTo>
                <a:lnTo>
                  <a:pt x="4" y="2182"/>
                </a:lnTo>
                <a:lnTo>
                  <a:pt x="4" y="2166"/>
                </a:lnTo>
                <a:lnTo>
                  <a:pt x="6" y="2152"/>
                </a:lnTo>
                <a:lnTo>
                  <a:pt x="6" y="2151"/>
                </a:lnTo>
                <a:lnTo>
                  <a:pt x="6" y="2115"/>
                </a:lnTo>
                <a:lnTo>
                  <a:pt x="6" y="2089"/>
                </a:lnTo>
                <a:lnTo>
                  <a:pt x="6" y="2065"/>
                </a:lnTo>
                <a:lnTo>
                  <a:pt x="6" y="2062"/>
                </a:lnTo>
                <a:lnTo>
                  <a:pt x="6" y="2106"/>
                </a:lnTo>
                <a:lnTo>
                  <a:pt x="6" y="2154"/>
                </a:lnTo>
                <a:lnTo>
                  <a:pt x="6" y="2129"/>
                </a:lnTo>
                <a:lnTo>
                  <a:pt x="7" y="2120"/>
                </a:lnTo>
                <a:lnTo>
                  <a:pt x="7" y="2130"/>
                </a:lnTo>
                <a:lnTo>
                  <a:pt x="7" y="2115"/>
                </a:lnTo>
                <a:lnTo>
                  <a:pt x="7" y="2148"/>
                </a:lnTo>
                <a:lnTo>
                  <a:pt x="7" y="2167"/>
                </a:lnTo>
                <a:lnTo>
                  <a:pt x="7" y="2154"/>
                </a:lnTo>
                <a:lnTo>
                  <a:pt x="7" y="2145"/>
                </a:lnTo>
                <a:lnTo>
                  <a:pt x="7" y="2147"/>
                </a:lnTo>
                <a:lnTo>
                  <a:pt x="7" y="2142"/>
                </a:lnTo>
                <a:lnTo>
                  <a:pt x="7" y="2166"/>
                </a:lnTo>
                <a:lnTo>
                  <a:pt x="9" y="2141"/>
                </a:lnTo>
                <a:lnTo>
                  <a:pt x="9" y="2118"/>
                </a:lnTo>
                <a:lnTo>
                  <a:pt x="9" y="2117"/>
                </a:lnTo>
                <a:lnTo>
                  <a:pt x="9" y="2118"/>
                </a:lnTo>
                <a:lnTo>
                  <a:pt x="9" y="2149"/>
                </a:lnTo>
                <a:lnTo>
                  <a:pt x="9" y="2176"/>
                </a:lnTo>
                <a:lnTo>
                  <a:pt x="9" y="2175"/>
                </a:lnTo>
                <a:lnTo>
                  <a:pt x="9" y="2169"/>
                </a:lnTo>
                <a:lnTo>
                  <a:pt x="9" y="2158"/>
                </a:lnTo>
                <a:lnTo>
                  <a:pt x="10" y="2152"/>
                </a:lnTo>
                <a:lnTo>
                  <a:pt x="10" y="2170"/>
                </a:lnTo>
                <a:lnTo>
                  <a:pt x="10" y="2167"/>
                </a:lnTo>
                <a:lnTo>
                  <a:pt x="10" y="2152"/>
                </a:lnTo>
                <a:lnTo>
                  <a:pt x="10" y="2158"/>
                </a:lnTo>
                <a:lnTo>
                  <a:pt x="10" y="2074"/>
                </a:lnTo>
                <a:lnTo>
                  <a:pt x="10" y="1967"/>
                </a:lnTo>
                <a:lnTo>
                  <a:pt x="10" y="1978"/>
                </a:lnTo>
                <a:lnTo>
                  <a:pt x="10" y="2037"/>
                </a:lnTo>
                <a:lnTo>
                  <a:pt x="10" y="2096"/>
                </a:lnTo>
                <a:lnTo>
                  <a:pt x="12" y="2115"/>
                </a:lnTo>
                <a:lnTo>
                  <a:pt x="12" y="2117"/>
                </a:lnTo>
                <a:lnTo>
                  <a:pt x="12" y="2145"/>
                </a:lnTo>
                <a:lnTo>
                  <a:pt x="12" y="2161"/>
                </a:lnTo>
                <a:lnTo>
                  <a:pt x="12" y="2148"/>
                </a:lnTo>
                <a:lnTo>
                  <a:pt x="12" y="2167"/>
                </a:lnTo>
                <a:lnTo>
                  <a:pt x="12" y="2178"/>
                </a:lnTo>
                <a:lnTo>
                  <a:pt x="12" y="2163"/>
                </a:lnTo>
                <a:lnTo>
                  <a:pt x="12" y="2176"/>
                </a:lnTo>
                <a:lnTo>
                  <a:pt x="12" y="2170"/>
                </a:lnTo>
                <a:lnTo>
                  <a:pt x="13" y="2167"/>
                </a:lnTo>
                <a:lnTo>
                  <a:pt x="13" y="2152"/>
                </a:lnTo>
                <a:lnTo>
                  <a:pt x="13" y="2078"/>
                </a:lnTo>
                <a:lnTo>
                  <a:pt x="13" y="2037"/>
                </a:lnTo>
                <a:lnTo>
                  <a:pt x="13" y="2086"/>
                </a:lnTo>
                <a:lnTo>
                  <a:pt x="13" y="2105"/>
                </a:lnTo>
                <a:lnTo>
                  <a:pt x="13" y="2108"/>
                </a:lnTo>
                <a:lnTo>
                  <a:pt x="13" y="2101"/>
                </a:lnTo>
                <a:lnTo>
                  <a:pt x="13" y="2099"/>
                </a:lnTo>
                <a:lnTo>
                  <a:pt x="13" y="2123"/>
                </a:lnTo>
                <a:lnTo>
                  <a:pt x="15" y="2133"/>
                </a:lnTo>
                <a:lnTo>
                  <a:pt x="15" y="2149"/>
                </a:lnTo>
                <a:lnTo>
                  <a:pt x="15" y="2175"/>
                </a:lnTo>
                <a:lnTo>
                  <a:pt x="15" y="2182"/>
                </a:lnTo>
                <a:lnTo>
                  <a:pt x="15" y="2158"/>
                </a:lnTo>
                <a:lnTo>
                  <a:pt x="15" y="2155"/>
                </a:lnTo>
                <a:lnTo>
                  <a:pt x="15" y="2053"/>
                </a:lnTo>
                <a:lnTo>
                  <a:pt x="15" y="1333"/>
                </a:lnTo>
                <a:lnTo>
                  <a:pt x="15" y="405"/>
                </a:lnTo>
                <a:lnTo>
                  <a:pt x="15" y="0"/>
                </a:lnTo>
                <a:lnTo>
                  <a:pt x="16" y="601"/>
                </a:lnTo>
                <a:lnTo>
                  <a:pt x="16" y="1315"/>
                </a:lnTo>
                <a:lnTo>
                  <a:pt x="16" y="1700"/>
                </a:lnTo>
                <a:lnTo>
                  <a:pt x="16" y="1893"/>
                </a:lnTo>
                <a:lnTo>
                  <a:pt x="16" y="2012"/>
                </a:lnTo>
                <a:lnTo>
                  <a:pt x="16" y="2050"/>
                </a:lnTo>
                <a:lnTo>
                  <a:pt x="16" y="2092"/>
                </a:lnTo>
                <a:lnTo>
                  <a:pt x="16" y="2106"/>
                </a:lnTo>
                <a:lnTo>
                  <a:pt x="16" y="2121"/>
                </a:lnTo>
                <a:lnTo>
                  <a:pt x="16" y="2136"/>
                </a:lnTo>
                <a:lnTo>
                  <a:pt x="18" y="2118"/>
                </a:lnTo>
                <a:lnTo>
                  <a:pt x="18" y="2132"/>
                </a:lnTo>
                <a:lnTo>
                  <a:pt x="18" y="2108"/>
                </a:lnTo>
                <a:lnTo>
                  <a:pt x="18" y="1853"/>
                </a:lnTo>
                <a:lnTo>
                  <a:pt x="18" y="1460"/>
                </a:lnTo>
                <a:lnTo>
                  <a:pt x="18" y="1284"/>
                </a:lnTo>
                <a:lnTo>
                  <a:pt x="18" y="1509"/>
                </a:lnTo>
                <a:lnTo>
                  <a:pt x="18" y="1789"/>
                </a:lnTo>
                <a:lnTo>
                  <a:pt x="18" y="1949"/>
                </a:lnTo>
                <a:lnTo>
                  <a:pt x="18" y="2053"/>
                </a:lnTo>
                <a:lnTo>
                  <a:pt x="19" y="2098"/>
                </a:lnTo>
                <a:lnTo>
                  <a:pt x="19" y="2121"/>
                </a:lnTo>
                <a:lnTo>
                  <a:pt x="19" y="2115"/>
                </a:lnTo>
                <a:lnTo>
                  <a:pt x="19" y="2095"/>
                </a:lnTo>
                <a:lnTo>
                  <a:pt x="19" y="2106"/>
                </a:lnTo>
                <a:lnTo>
                  <a:pt x="19" y="2127"/>
                </a:lnTo>
                <a:lnTo>
                  <a:pt x="19" y="2164"/>
                </a:lnTo>
                <a:lnTo>
                  <a:pt x="19" y="2181"/>
                </a:lnTo>
                <a:lnTo>
                  <a:pt x="19" y="2112"/>
                </a:lnTo>
                <a:lnTo>
                  <a:pt x="19" y="1975"/>
                </a:lnTo>
                <a:lnTo>
                  <a:pt x="21" y="1807"/>
                </a:lnTo>
                <a:lnTo>
                  <a:pt x="21" y="1860"/>
                </a:lnTo>
                <a:lnTo>
                  <a:pt x="21" y="1972"/>
                </a:lnTo>
                <a:lnTo>
                  <a:pt x="21" y="2023"/>
                </a:lnTo>
                <a:lnTo>
                  <a:pt x="21" y="2069"/>
                </a:lnTo>
                <a:lnTo>
                  <a:pt x="21" y="2115"/>
                </a:lnTo>
                <a:lnTo>
                  <a:pt x="21" y="2144"/>
                </a:lnTo>
                <a:lnTo>
                  <a:pt x="21" y="2111"/>
                </a:lnTo>
                <a:lnTo>
                  <a:pt x="21" y="2093"/>
                </a:lnTo>
                <a:lnTo>
                  <a:pt x="21" y="2115"/>
                </a:lnTo>
                <a:lnTo>
                  <a:pt x="22" y="2099"/>
                </a:lnTo>
                <a:lnTo>
                  <a:pt x="22" y="2101"/>
                </a:lnTo>
                <a:lnTo>
                  <a:pt x="22" y="2129"/>
                </a:lnTo>
                <a:lnTo>
                  <a:pt x="22" y="2126"/>
                </a:lnTo>
                <a:lnTo>
                  <a:pt x="22" y="2112"/>
                </a:lnTo>
                <a:lnTo>
                  <a:pt x="22" y="2059"/>
                </a:lnTo>
                <a:lnTo>
                  <a:pt x="22" y="2000"/>
                </a:lnTo>
                <a:lnTo>
                  <a:pt x="22" y="2028"/>
                </a:lnTo>
                <a:lnTo>
                  <a:pt x="22" y="2081"/>
                </a:lnTo>
                <a:lnTo>
                  <a:pt x="22" y="2106"/>
                </a:lnTo>
                <a:lnTo>
                  <a:pt x="24" y="2136"/>
                </a:lnTo>
                <a:lnTo>
                  <a:pt x="24" y="2141"/>
                </a:lnTo>
                <a:lnTo>
                  <a:pt x="24" y="2164"/>
                </a:lnTo>
                <a:lnTo>
                  <a:pt x="24" y="2178"/>
                </a:lnTo>
                <a:lnTo>
                  <a:pt x="24" y="2157"/>
                </a:lnTo>
                <a:lnTo>
                  <a:pt x="24" y="2158"/>
                </a:lnTo>
                <a:lnTo>
                  <a:pt x="24" y="2152"/>
                </a:lnTo>
                <a:lnTo>
                  <a:pt x="24" y="2145"/>
                </a:lnTo>
                <a:lnTo>
                  <a:pt x="24" y="2141"/>
                </a:lnTo>
                <a:lnTo>
                  <a:pt x="24" y="2154"/>
                </a:lnTo>
                <a:lnTo>
                  <a:pt x="25" y="2133"/>
                </a:lnTo>
                <a:lnTo>
                  <a:pt x="25" y="2072"/>
                </a:lnTo>
                <a:lnTo>
                  <a:pt x="25" y="2071"/>
                </a:lnTo>
                <a:lnTo>
                  <a:pt x="25" y="2078"/>
                </a:lnTo>
                <a:lnTo>
                  <a:pt x="25" y="2081"/>
                </a:lnTo>
                <a:lnTo>
                  <a:pt x="25" y="2118"/>
                </a:lnTo>
                <a:lnTo>
                  <a:pt x="25" y="2144"/>
                </a:lnTo>
                <a:lnTo>
                  <a:pt x="25" y="2157"/>
                </a:lnTo>
                <a:lnTo>
                  <a:pt x="25" y="2161"/>
                </a:lnTo>
                <a:lnTo>
                  <a:pt x="25" y="2149"/>
                </a:lnTo>
                <a:lnTo>
                  <a:pt x="27" y="2148"/>
                </a:lnTo>
                <a:lnTo>
                  <a:pt x="27" y="2161"/>
                </a:lnTo>
                <a:lnTo>
                  <a:pt x="27" y="2142"/>
                </a:lnTo>
                <a:lnTo>
                  <a:pt x="27" y="2157"/>
                </a:lnTo>
                <a:lnTo>
                  <a:pt x="27" y="2170"/>
                </a:lnTo>
                <a:lnTo>
                  <a:pt x="27" y="2147"/>
                </a:lnTo>
                <a:lnTo>
                  <a:pt x="27" y="2136"/>
                </a:lnTo>
                <a:lnTo>
                  <a:pt x="27" y="2147"/>
                </a:lnTo>
                <a:lnTo>
                  <a:pt x="27" y="2135"/>
                </a:lnTo>
                <a:lnTo>
                  <a:pt x="27" y="2046"/>
                </a:lnTo>
                <a:lnTo>
                  <a:pt x="28" y="2031"/>
                </a:lnTo>
                <a:lnTo>
                  <a:pt x="28" y="2111"/>
                </a:lnTo>
                <a:lnTo>
                  <a:pt x="28" y="2138"/>
                </a:lnTo>
                <a:lnTo>
                  <a:pt x="28" y="2133"/>
                </a:lnTo>
                <a:lnTo>
                  <a:pt x="28" y="2130"/>
                </a:lnTo>
                <a:lnTo>
                  <a:pt x="28" y="2154"/>
                </a:lnTo>
                <a:lnTo>
                  <a:pt x="28" y="2178"/>
                </a:lnTo>
                <a:lnTo>
                  <a:pt x="28" y="2166"/>
                </a:lnTo>
                <a:lnTo>
                  <a:pt x="28" y="2145"/>
                </a:lnTo>
                <a:lnTo>
                  <a:pt x="28" y="2118"/>
                </a:lnTo>
                <a:lnTo>
                  <a:pt x="30" y="2136"/>
                </a:lnTo>
                <a:lnTo>
                  <a:pt x="30" y="2163"/>
                </a:lnTo>
                <a:lnTo>
                  <a:pt x="30" y="2175"/>
                </a:lnTo>
                <a:lnTo>
                  <a:pt x="30" y="2164"/>
                </a:lnTo>
                <a:lnTo>
                  <a:pt x="30" y="2106"/>
                </a:lnTo>
                <a:lnTo>
                  <a:pt x="30" y="2109"/>
                </a:lnTo>
                <a:lnTo>
                  <a:pt x="30" y="2129"/>
                </a:lnTo>
                <a:lnTo>
                  <a:pt x="30" y="2127"/>
                </a:lnTo>
                <a:lnTo>
                  <a:pt x="30" y="2139"/>
                </a:lnTo>
                <a:lnTo>
                  <a:pt x="30" y="2132"/>
                </a:lnTo>
                <a:lnTo>
                  <a:pt x="31" y="2132"/>
                </a:lnTo>
                <a:lnTo>
                  <a:pt x="31" y="2167"/>
                </a:lnTo>
                <a:lnTo>
                  <a:pt x="31" y="2141"/>
                </a:lnTo>
                <a:lnTo>
                  <a:pt x="31" y="2152"/>
                </a:lnTo>
                <a:lnTo>
                  <a:pt x="31" y="2175"/>
                </a:lnTo>
                <a:lnTo>
                  <a:pt x="31" y="2167"/>
                </a:lnTo>
                <a:lnTo>
                  <a:pt x="31" y="2152"/>
                </a:lnTo>
                <a:lnTo>
                  <a:pt x="31" y="2170"/>
                </a:lnTo>
                <a:lnTo>
                  <a:pt x="31" y="2151"/>
                </a:lnTo>
                <a:lnTo>
                  <a:pt x="31" y="2148"/>
                </a:lnTo>
                <a:lnTo>
                  <a:pt x="33" y="2138"/>
                </a:lnTo>
                <a:lnTo>
                  <a:pt x="33" y="2127"/>
                </a:lnTo>
                <a:lnTo>
                  <a:pt x="33" y="2126"/>
                </a:lnTo>
                <a:lnTo>
                  <a:pt x="33" y="2123"/>
                </a:lnTo>
                <a:lnTo>
                  <a:pt x="33" y="2114"/>
                </a:lnTo>
                <a:lnTo>
                  <a:pt x="33" y="2132"/>
                </a:lnTo>
                <a:lnTo>
                  <a:pt x="33" y="2157"/>
                </a:lnTo>
                <a:lnTo>
                  <a:pt x="33" y="2147"/>
                </a:lnTo>
                <a:lnTo>
                  <a:pt x="33" y="2130"/>
                </a:lnTo>
                <a:lnTo>
                  <a:pt x="33" y="2141"/>
                </a:lnTo>
                <a:lnTo>
                  <a:pt x="34" y="2132"/>
                </a:lnTo>
                <a:lnTo>
                  <a:pt x="34" y="2151"/>
                </a:lnTo>
                <a:lnTo>
                  <a:pt x="34" y="2176"/>
                </a:lnTo>
                <a:lnTo>
                  <a:pt x="34" y="2158"/>
                </a:lnTo>
                <a:lnTo>
                  <a:pt x="34" y="2120"/>
                </a:lnTo>
                <a:lnTo>
                  <a:pt x="34" y="2111"/>
                </a:lnTo>
                <a:lnTo>
                  <a:pt x="34" y="2130"/>
                </a:lnTo>
                <a:lnTo>
                  <a:pt x="34" y="2104"/>
                </a:lnTo>
                <a:lnTo>
                  <a:pt x="34" y="2098"/>
                </a:lnTo>
                <a:lnTo>
                  <a:pt x="34" y="2136"/>
                </a:lnTo>
                <a:lnTo>
                  <a:pt x="36" y="2158"/>
                </a:lnTo>
                <a:lnTo>
                  <a:pt x="36" y="2167"/>
                </a:lnTo>
                <a:lnTo>
                  <a:pt x="36" y="2184"/>
                </a:lnTo>
                <a:lnTo>
                  <a:pt x="36" y="2160"/>
                </a:lnTo>
                <a:lnTo>
                  <a:pt x="36" y="2154"/>
                </a:lnTo>
                <a:lnTo>
                  <a:pt x="36" y="2147"/>
                </a:lnTo>
                <a:lnTo>
                  <a:pt x="36" y="2142"/>
                </a:lnTo>
                <a:lnTo>
                  <a:pt x="36" y="2136"/>
                </a:lnTo>
                <a:lnTo>
                  <a:pt x="36" y="2127"/>
                </a:lnTo>
                <a:lnTo>
                  <a:pt x="36" y="2160"/>
                </a:lnTo>
                <a:lnTo>
                  <a:pt x="37" y="2175"/>
                </a:lnTo>
                <a:lnTo>
                  <a:pt x="37" y="2161"/>
                </a:lnTo>
                <a:lnTo>
                  <a:pt x="37" y="2135"/>
                </a:lnTo>
                <a:lnTo>
                  <a:pt x="37" y="2121"/>
                </a:lnTo>
                <a:lnTo>
                  <a:pt x="37" y="2130"/>
                </a:lnTo>
                <a:lnTo>
                  <a:pt x="37" y="2170"/>
                </a:lnTo>
                <a:lnTo>
                  <a:pt x="37" y="2172"/>
                </a:lnTo>
                <a:lnTo>
                  <a:pt x="37" y="2154"/>
                </a:lnTo>
                <a:lnTo>
                  <a:pt x="37" y="2161"/>
                </a:lnTo>
                <a:lnTo>
                  <a:pt x="39" y="2154"/>
                </a:lnTo>
                <a:lnTo>
                  <a:pt x="39" y="2127"/>
                </a:lnTo>
                <a:lnTo>
                  <a:pt x="39" y="2138"/>
                </a:lnTo>
                <a:lnTo>
                  <a:pt x="39" y="2149"/>
                </a:lnTo>
                <a:lnTo>
                  <a:pt x="39" y="2155"/>
                </a:lnTo>
                <a:lnTo>
                  <a:pt x="39" y="2148"/>
                </a:lnTo>
                <a:lnTo>
                  <a:pt x="39" y="2115"/>
                </a:lnTo>
                <a:lnTo>
                  <a:pt x="39" y="2096"/>
                </a:lnTo>
                <a:lnTo>
                  <a:pt x="39" y="2101"/>
                </a:lnTo>
                <a:lnTo>
                  <a:pt x="40" y="2105"/>
                </a:lnTo>
                <a:lnTo>
                  <a:pt x="40" y="2086"/>
                </a:lnTo>
                <a:lnTo>
                  <a:pt x="40" y="2101"/>
                </a:lnTo>
                <a:lnTo>
                  <a:pt x="40" y="2155"/>
                </a:lnTo>
                <a:lnTo>
                  <a:pt x="40" y="2170"/>
                </a:lnTo>
                <a:lnTo>
                  <a:pt x="40" y="2166"/>
                </a:lnTo>
                <a:lnTo>
                  <a:pt x="40" y="2161"/>
                </a:lnTo>
                <a:lnTo>
                  <a:pt x="40" y="2157"/>
                </a:lnTo>
                <a:lnTo>
                  <a:pt x="40" y="2166"/>
                </a:lnTo>
                <a:lnTo>
                  <a:pt x="40" y="2155"/>
                </a:lnTo>
                <a:lnTo>
                  <a:pt x="42" y="2132"/>
                </a:lnTo>
                <a:lnTo>
                  <a:pt x="42" y="2145"/>
                </a:lnTo>
                <a:lnTo>
                  <a:pt x="42" y="2148"/>
                </a:lnTo>
                <a:lnTo>
                  <a:pt x="42" y="2141"/>
                </a:lnTo>
                <a:lnTo>
                  <a:pt x="42" y="2095"/>
                </a:lnTo>
                <a:lnTo>
                  <a:pt x="42" y="2065"/>
                </a:lnTo>
                <a:lnTo>
                  <a:pt x="42" y="2081"/>
                </a:lnTo>
                <a:lnTo>
                  <a:pt x="42" y="2117"/>
                </a:lnTo>
                <a:lnTo>
                  <a:pt x="42" y="2145"/>
                </a:lnTo>
                <a:lnTo>
                  <a:pt x="43" y="2160"/>
                </a:lnTo>
                <a:lnTo>
                  <a:pt x="43" y="2167"/>
                </a:lnTo>
                <a:lnTo>
                  <a:pt x="43" y="2182"/>
                </a:lnTo>
                <a:lnTo>
                  <a:pt x="43" y="2170"/>
                </a:lnTo>
                <a:lnTo>
                  <a:pt x="43" y="2152"/>
                </a:lnTo>
                <a:lnTo>
                  <a:pt x="43" y="2158"/>
                </a:lnTo>
                <a:lnTo>
                  <a:pt x="43" y="2175"/>
                </a:lnTo>
                <a:lnTo>
                  <a:pt x="43" y="2167"/>
                </a:lnTo>
                <a:lnTo>
                  <a:pt x="43" y="2148"/>
                </a:lnTo>
                <a:lnTo>
                  <a:pt x="43" y="2126"/>
                </a:lnTo>
                <a:lnTo>
                  <a:pt x="45" y="2115"/>
                </a:lnTo>
                <a:lnTo>
                  <a:pt x="45" y="2096"/>
                </a:lnTo>
                <a:lnTo>
                  <a:pt x="45" y="2105"/>
                </a:lnTo>
                <a:lnTo>
                  <a:pt x="45" y="2118"/>
                </a:lnTo>
                <a:lnTo>
                  <a:pt x="45" y="2148"/>
                </a:lnTo>
                <a:lnTo>
                  <a:pt x="45" y="2175"/>
                </a:lnTo>
                <a:lnTo>
                  <a:pt x="45" y="2179"/>
                </a:lnTo>
                <a:lnTo>
                  <a:pt x="45" y="2175"/>
                </a:lnTo>
                <a:lnTo>
                  <a:pt x="45" y="2172"/>
                </a:lnTo>
                <a:lnTo>
                  <a:pt x="46" y="2154"/>
                </a:lnTo>
                <a:lnTo>
                  <a:pt x="46" y="2142"/>
                </a:lnTo>
                <a:lnTo>
                  <a:pt x="46" y="2154"/>
                </a:lnTo>
                <a:lnTo>
                  <a:pt x="46" y="2167"/>
                </a:lnTo>
                <a:lnTo>
                  <a:pt x="46" y="2176"/>
                </a:lnTo>
                <a:lnTo>
                  <a:pt x="46" y="2172"/>
                </a:lnTo>
                <a:lnTo>
                  <a:pt x="46" y="2132"/>
                </a:lnTo>
                <a:lnTo>
                  <a:pt x="46" y="2111"/>
                </a:lnTo>
                <a:lnTo>
                  <a:pt x="46" y="2118"/>
                </a:lnTo>
                <a:lnTo>
                  <a:pt x="46" y="2127"/>
                </a:lnTo>
                <a:lnTo>
                  <a:pt x="48" y="2147"/>
                </a:lnTo>
                <a:lnTo>
                  <a:pt x="48" y="2163"/>
                </a:lnTo>
                <a:lnTo>
                  <a:pt x="48" y="2166"/>
                </a:lnTo>
                <a:lnTo>
                  <a:pt x="48" y="2155"/>
                </a:lnTo>
                <a:lnTo>
                  <a:pt x="48" y="2158"/>
                </a:lnTo>
                <a:lnTo>
                  <a:pt x="48" y="2175"/>
                </a:lnTo>
                <a:lnTo>
                  <a:pt x="48" y="2187"/>
                </a:lnTo>
                <a:lnTo>
                  <a:pt x="48" y="2178"/>
                </a:lnTo>
                <a:lnTo>
                  <a:pt x="48" y="2164"/>
                </a:lnTo>
                <a:lnTo>
                  <a:pt x="48" y="2175"/>
                </a:lnTo>
                <a:lnTo>
                  <a:pt x="49" y="2181"/>
                </a:lnTo>
                <a:lnTo>
                  <a:pt x="49" y="2130"/>
                </a:lnTo>
                <a:lnTo>
                  <a:pt x="49" y="2114"/>
                </a:lnTo>
                <a:lnTo>
                  <a:pt x="49" y="2129"/>
                </a:lnTo>
                <a:lnTo>
                  <a:pt x="49" y="2149"/>
                </a:lnTo>
                <a:lnTo>
                  <a:pt x="49" y="2141"/>
                </a:lnTo>
                <a:lnTo>
                  <a:pt x="49" y="2138"/>
                </a:lnTo>
                <a:lnTo>
                  <a:pt x="49" y="2148"/>
                </a:lnTo>
                <a:lnTo>
                  <a:pt x="49" y="2166"/>
                </a:lnTo>
                <a:lnTo>
                  <a:pt x="49" y="2172"/>
                </a:lnTo>
                <a:lnTo>
                  <a:pt x="50" y="2167"/>
                </a:lnTo>
                <a:lnTo>
                  <a:pt x="50" y="2160"/>
                </a:lnTo>
                <a:lnTo>
                  <a:pt x="50" y="2166"/>
                </a:lnTo>
                <a:lnTo>
                  <a:pt x="50" y="2170"/>
                </a:lnTo>
                <a:lnTo>
                  <a:pt x="50" y="2145"/>
                </a:lnTo>
                <a:lnTo>
                  <a:pt x="50" y="2144"/>
                </a:lnTo>
                <a:lnTo>
                  <a:pt x="50" y="2155"/>
                </a:lnTo>
                <a:lnTo>
                  <a:pt x="50" y="2078"/>
                </a:lnTo>
                <a:lnTo>
                  <a:pt x="50" y="2044"/>
                </a:lnTo>
                <a:lnTo>
                  <a:pt x="50" y="2104"/>
                </a:lnTo>
                <a:lnTo>
                  <a:pt x="52" y="2130"/>
                </a:lnTo>
                <a:lnTo>
                  <a:pt x="52" y="2148"/>
                </a:lnTo>
                <a:lnTo>
                  <a:pt x="52" y="2149"/>
                </a:lnTo>
                <a:lnTo>
                  <a:pt x="52" y="2161"/>
                </a:lnTo>
                <a:lnTo>
                  <a:pt x="52" y="2173"/>
                </a:lnTo>
                <a:lnTo>
                  <a:pt x="52" y="2157"/>
                </a:lnTo>
                <a:lnTo>
                  <a:pt x="52" y="2155"/>
                </a:lnTo>
                <a:lnTo>
                  <a:pt x="52" y="2163"/>
                </a:lnTo>
                <a:lnTo>
                  <a:pt x="52" y="2158"/>
                </a:lnTo>
                <a:lnTo>
                  <a:pt x="53" y="2170"/>
                </a:lnTo>
                <a:lnTo>
                  <a:pt x="53" y="2176"/>
                </a:lnTo>
                <a:lnTo>
                  <a:pt x="53" y="2163"/>
                </a:lnTo>
                <a:lnTo>
                  <a:pt x="53" y="2148"/>
                </a:lnTo>
                <a:lnTo>
                  <a:pt x="53" y="2121"/>
                </a:lnTo>
                <a:lnTo>
                  <a:pt x="53" y="2078"/>
                </a:lnTo>
                <a:lnTo>
                  <a:pt x="53" y="2096"/>
                </a:lnTo>
                <a:lnTo>
                  <a:pt x="53" y="2132"/>
                </a:lnTo>
                <a:lnTo>
                  <a:pt x="53" y="2151"/>
                </a:lnTo>
                <a:lnTo>
                  <a:pt x="53" y="2158"/>
                </a:lnTo>
                <a:lnTo>
                  <a:pt x="55" y="2170"/>
                </a:lnTo>
                <a:lnTo>
                  <a:pt x="55" y="2176"/>
                </a:lnTo>
                <a:lnTo>
                  <a:pt x="55" y="2179"/>
                </a:lnTo>
                <a:lnTo>
                  <a:pt x="55" y="2160"/>
                </a:lnTo>
                <a:lnTo>
                  <a:pt x="55" y="2166"/>
                </a:lnTo>
                <a:lnTo>
                  <a:pt x="55" y="2161"/>
                </a:lnTo>
                <a:lnTo>
                  <a:pt x="55" y="2138"/>
                </a:lnTo>
                <a:lnTo>
                  <a:pt x="55" y="2126"/>
                </a:lnTo>
                <a:lnTo>
                  <a:pt x="55" y="2111"/>
                </a:lnTo>
                <a:lnTo>
                  <a:pt x="56" y="2108"/>
                </a:lnTo>
                <a:lnTo>
                  <a:pt x="56" y="2114"/>
                </a:lnTo>
                <a:lnTo>
                  <a:pt x="56" y="2120"/>
                </a:lnTo>
                <a:lnTo>
                  <a:pt x="56" y="2127"/>
                </a:lnTo>
                <a:lnTo>
                  <a:pt x="56" y="2118"/>
                </a:lnTo>
                <a:lnTo>
                  <a:pt x="56" y="2123"/>
                </a:lnTo>
                <a:lnTo>
                  <a:pt x="56" y="2161"/>
                </a:lnTo>
                <a:lnTo>
                  <a:pt x="56" y="2176"/>
                </a:lnTo>
                <a:lnTo>
                  <a:pt x="56" y="2166"/>
                </a:lnTo>
                <a:lnTo>
                  <a:pt x="56" y="2158"/>
                </a:lnTo>
                <a:lnTo>
                  <a:pt x="58" y="2129"/>
                </a:lnTo>
                <a:lnTo>
                  <a:pt x="58" y="2158"/>
                </a:lnTo>
                <a:lnTo>
                  <a:pt x="58" y="2185"/>
                </a:lnTo>
                <a:lnTo>
                  <a:pt x="58" y="2163"/>
                </a:lnTo>
                <a:lnTo>
                  <a:pt x="58" y="2148"/>
                </a:lnTo>
                <a:lnTo>
                  <a:pt x="58" y="2138"/>
                </a:lnTo>
                <a:lnTo>
                  <a:pt x="58" y="2147"/>
                </a:lnTo>
                <a:lnTo>
                  <a:pt x="58" y="2158"/>
                </a:lnTo>
                <a:lnTo>
                  <a:pt x="58" y="2160"/>
                </a:lnTo>
                <a:lnTo>
                  <a:pt x="58" y="2132"/>
                </a:lnTo>
                <a:lnTo>
                  <a:pt x="59" y="2120"/>
                </a:lnTo>
                <a:lnTo>
                  <a:pt x="59" y="2158"/>
                </a:lnTo>
                <a:lnTo>
                  <a:pt x="59" y="2157"/>
                </a:lnTo>
                <a:lnTo>
                  <a:pt x="59" y="2160"/>
                </a:lnTo>
                <a:lnTo>
                  <a:pt x="59" y="2176"/>
                </a:lnTo>
                <a:lnTo>
                  <a:pt x="59" y="2169"/>
                </a:lnTo>
                <a:lnTo>
                  <a:pt x="59" y="2172"/>
                </a:lnTo>
                <a:lnTo>
                  <a:pt x="59" y="2164"/>
                </a:lnTo>
                <a:lnTo>
                  <a:pt x="59" y="2172"/>
                </a:lnTo>
                <a:lnTo>
                  <a:pt x="61" y="2144"/>
                </a:lnTo>
                <a:lnTo>
                  <a:pt x="61" y="2106"/>
                </a:lnTo>
                <a:lnTo>
                  <a:pt x="61" y="2083"/>
                </a:lnTo>
                <a:lnTo>
                  <a:pt x="61" y="2135"/>
                </a:lnTo>
                <a:lnTo>
                  <a:pt x="61" y="2149"/>
                </a:lnTo>
                <a:lnTo>
                  <a:pt x="61" y="2112"/>
                </a:lnTo>
                <a:lnTo>
                  <a:pt x="61" y="2108"/>
                </a:lnTo>
                <a:lnTo>
                  <a:pt x="61" y="2142"/>
                </a:lnTo>
                <a:lnTo>
                  <a:pt x="61" y="2161"/>
                </a:lnTo>
                <a:lnTo>
                  <a:pt x="61" y="2157"/>
                </a:lnTo>
                <a:lnTo>
                  <a:pt x="62" y="2161"/>
                </a:lnTo>
                <a:lnTo>
                  <a:pt x="62" y="2157"/>
                </a:lnTo>
                <a:lnTo>
                  <a:pt x="62" y="2138"/>
                </a:lnTo>
                <a:lnTo>
                  <a:pt x="62" y="2145"/>
                </a:lnTo>
                <a:lnTo>
                  <a:pt x="62" y="2155"/>
                </a:lnTo>
                <a:lnTo>
                  <a:pt x="62" y="2138"/>
                </a:lnTo>
                <a:lnTo>
                  <a:pt x="62" y="2118"/>
                </a:lnTo>
                <a:lnTo>
                  <a:pt x="62" y="2078"/>
                </a:lnTo>
                <a:lnTo>
                  <a:pt x="62" y="2083"/>
                </a:lnTo>
                <a:lnTo>
                  <a:pt x="64" y="2114"/>
                </a:lnTo>
                <a:lnTo>
                  <a:pt x="64" y="2132"/>
                </a:lnTo>
                <a:lnTo>
                  <a:pt x="64" y="2151"/>
                </a:lnTo>
                <a:lnTo>
                  <a:pt x="64" y="2155"/>
                </a:lnTo>
                <a:lnTo>
                  <a:pt x="64" y="2149"/>
                </a:lnTo>
                <a:lnTo>
                  <a:pt x="64" y="2160"/>
                </a:lnTo>
                <a:lnTo>
                  <a:pt x="64" y="2157"/>
                </a:lnTo>
                <a:lnTo>
                  <a:pt x="64" y="2167"/>
                </a:lnTo>
                <a:lnTo>
                  <a:pt x="64" y="2161"/>
                </a:lnTo>
                <a:lnTo>
                  <a:pt x="64" y="2151"/>
                </a:lnTo>
                <a:lnTo>
                  <a:pt x="65" y="2133"/>
                </a:lnTo>
                <a:lnTo>
                  <a:pt x="65" y="2147"/>
                </a:lnTo>
                <a:lnTo>
                  <a:pt x="65" y="2120"/>
                </a:lnTo>
                <a:lnTo>
                  <a:pt x="65" y="2106"/>
                </a:lnTo>
                <a:lnTo>
                  <a:pt x="65" y="2104"/>
                </a:lnTo>
                <a:lnTo>
                  <a:pt x="65" y="2117"/>
                </a:lnTo>
                <a:lnTo>
                  <a:pt x="65" y="2138"/>
                </a:lnTo>
                <a:lnTo>
                  <a:pt x="65" y="2151"/>
                </a:lnTo>
                <a:lnTo>
                  <a:pt x="65" y="2132"/>
                </a:lnTo>
                <a:lnTo>
                  <a:pt x="67" y="2105"/>
                </a:lnTo>
                <a:lnTo>
                  <a:pt x="67" y="2136"/>
                </a:lnTo>
                <a:lnTo>
                  <a:pt x="67" y="2160"/>
                </a:lnTo>
                <a:lnTo>
                  <a:pt x="67" y="2164"/>
                </a:lnTo>
                <a:lnTo>
                  <a:pt x="67" y="2170"/>
                </a:lnTo>
                <a:lnTo>
                  <a:pt x="67" y="2173"/>
                </a:lnTo>
                <a:lnTo>
                  <a:pt x="67" y="2164"/>
                </a:lnTo>
                <a:lnTo>
                  <a:pt x="67" y="2141"/>
                </a:lnTo>
                <a:lnTo>
                  <a:pt x="67" y="2124"/>
                </a:lnTo>
                <a:lnTo>
                  <a:pt x="67" y="2115"/>
                </a:lnTo>
                <a:lnTo>
                  <a:pt x="68" y="2092"/>
                </a:lnTo>
                <a:lnTo>
                  <a:pt x="68" y="2095"/>
                </a:lnTo>
                <a:lnTo>
                  <a:pt x="68" y="2135"/>
                </a:lnTo>
                <a:lnTo>
                  <a:pt x="68" y="2139"/>
                </a:lnTo>
                <a:lnTo>
                  <a:pt x="68" y="2170"/>
                </a:lnTo>
                <a:lnTo>
                  <a:pt x="68" y="2141"/>
                </a:lnTo>
                <a:lnTo>
                  <a:pt x="68" y="2138"/>
                </a:lnTo>
                <a:lnTo>
                  <a:pt x="68" y="2167"/>
                </a:lnTo>
                <a:lnTo>
                  <a:pt x="70" y="2157"/>
                </a:lnTo>
                <a:lnTo>
                  <a:pt x="70" y="2141"/>
                </a:lnTo>
                <a:lnTo>
                  <a:pt x="70" y="2158"/>
                </a:lnTo>
                <a:lnTo>
                  <a:pt x="70" y="2176"/>
                </a:lnTo>
                <a:lnTo>
                  <a:pt x="70" y="2163"/>
                </a:lnTo>
                <a:lnTo>
                  <a:pt x="70" y="2129"/>
                </a:lnTo>
                <a:lnTo>
                  <a:pt x="70" y="2109"/>
                </a:lnTo>
                <a:lnTo>
                  <a:pt x="70" y="2123"/>
                </a:lnTo>
                <a:lnTo>
                  <a:pt x="70" y="2138"/>
                </a:lnTo>
                <a:lnTo>
                  <a:pt x="71" y="2141"/>
                </a:lnTo>
                <a:lnTo>
                  <a:pt x="71" y="2142"/>
                </a:lnTo>
                <a:lnTo>
                  <a:pt x="71" y="2141"/>
                </a:lnTo>
                <a:lnTo>
                  <a:pt x="71" y="2155"/>
                </a:lnTo>
                <a:lnTo>
                  <a:pt x="71" y="2136"/>
                </a:lnTo>
                <a:lnTo>
                  <a:pt x="71" y="2130"/>
                </a:lnTo>
                <a:lnTo>
                  <a:pt x="71" y="2170"/>
                </a:lnTo>
                <a:lnTo>
                  <a:pt x="71" y="2184"/>
                </a:lnTo>
                <a:lnTo>
                  <a:pt x="71" y="2170"/>
                </a:lnTo>
                <a:lnTo>
                  <a:pt x="71" y="2149"/>
                </a:lnTo>
                <a:lnTo>
                  <a:pt x="73" y="2127"/>
                </a:lnTo>
                <a:lnTo>
                  <a:pt x="73" y="2138"/>
                </a:lnTo>
                <a:lnTo>
                  <a:pt x="73" y="2129"/>
                </a:lnTo>
                <a:lnTo>
                  <a:pt x="73" y="2099"/>
                </a:lnTo>
                <a:lnTo>
                  <a:pt x="73" y="2112"/>
                </a:lnTo>
                <a:lnTo>
                  <a:pt x="73" y="2148"/>
                </a:lnTo>
                <a:lnTo>
                  <a:pt x="73" y="2154"/>
                </a:lnTo>
                <a:lnTo>
                  <a:pt x="73" y="2145"/>
                </a:lnTo>
                <a:lnTo>
                  <a:pt x="73" y="2126"/>
                </a:lnTo>
                <a:lnTo>
                  <a:pt x="74" y="2144"/>
                </a:lnTo>
                <a:lnTo>
                  <a:pt x="74" y="2164"/>
                </a:lnTo>
                <a:lnTo>
                  <a:pt x="74" y="2148"/>
                </a:lnTo>
                <a:lnTo>
                  <a:pt x="74" y="2158"/>
                </a:lnTo>
                <a:lnTo>
                  <a:pt x="74" y="2166"/>
                </a:lnTo>
                <a:lnTo>
                  <a:pt x="74" y="2139"/>
                </a:lnTo>
                <a:lnTo>
                  <a:pt x="74" y="2126"/>
                </a:lnTo>
                <a:lnTo>
                  <a:pt x="74" y="2149"/>
                </a:lnTo>
                <a:lnTo>
                  <a:pt x="74" y="2157"/>
                </a:lnTo>
                <a:lnTo>
                  <a:pt x="74" y="2151"/>
                </a:lnTo>
                <a:lnTo>
                  <a:pt x="76" y="2133"/>
                </a:lnTo>
                <a:lnTo>
                  <a:pt x="76" y="2141"/>
                </a:lnTo>
                <a:lnTo>
                  <a:pt x="76" y="2164"/>
                </a:lnTo>
                <a:lnTo>
                  <a:pt x="76" y="2185"/>
                </a:lnTo>
                <a:lnTo>
                  <a:pt x="76" y="2160"/>
                </a:lnTo>
                <a:lnTo>
                  <a:pt x="76" y="2152"/>
                </a:lnTo>
                <a:lnTo>
                  <a:pt x="76" y="2176"/>
                </a:lnTo>
                <a:lnTo>
                  <a:pt x="76" y="2172"/>
                </a:lnTo>
                <a:lnTo>
                  <a:pt x="76" y="2151"/>
                </a:lnTo>
                <a:lnTo>
                  <a:pt x="76" y="2141"/>
                </a:lnTo>
                <a:lnTo>
                  <a:pt x="77" y="2152"/>
                </a:lnTo>
                <a:lnTo>
                  <a:pt x="77" y="2155"/>
                </a:lnTo>
                <a:lnTo>
                  <a:pt x="77" y="2133"/>
                </a:lnTo>
                <a:lnTo>
                  <a:pt x="77" y="211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592" name="Freeform 40"/>
          <p:cNvSpPr>
            <a:spLocks/>
          </p:cNvSpPr>
          <p:nvPr/>
        </p:nvSpPr>
        <p:spPr bwMode="auto">
          <a:xfrm>
            <a:off x="1795463" y="5375275"/>
            <a:ext cx="114300" cy="450850"/>
          </a:xfrm>
          <a:custGeom>
            <a:avLst/>
            <a:gdLst>
              <a:gd name="T0" fmla="*/ 2 w 80"/>
              <a:gd name="T1" fmla="*/ 236 h 284"/>
              <a:gd name="T2" fmla="*/ 2 w 80"/>
              <a:gd name="T3" fmla="*/ 224 h 284"/>
              <a:gd name="T4" fmla="*/ 3 w 80"/>
              <a:gd name="T5" fmla="*/ 264 h 284"/>
              <a:gd name="T6" fmla="*/ 5 w 80"/>
              <a:gd name="T7" fmla="*/ 193 h 284"/>
              <a:gd name="T8" fmla="*/ 6 w 80"/>
              <a:gd name="T9" fmla="*/ 227 h 284"/>
              <a:gd name="T10" fmla="*/ 8 w 80"/>
              <a:gd name="T11" fmla="*/ 172 h 284"/>
              <a:gd name="T12" fmla="*/ 9 w 80"/>
              <a:gd name="T13" fmla="*/ 236 h 284"/>
              <a:gd name="T14" fmla="*/ 11 w 80"/>
              <a:gd name="T15" fmla="*/ 218 h 284"/>
              <a:gd name="T16" fmla="*/ 11 w 80"/>
              <a:gd name="T17" fmla="*/ 261 h 284"/>
              <a:gd name="T18" fmla="*/ 12 w 80"/>
              <a:gd name="T19" fmla="*/ 187 h 284"/>
              <a:gd name="T20" fmla="*/ 14 w 80"/>
              <a:gd name="T21" fmla="*/ 257 h 284"/>
              <a:gd name="T22" fmla="*/ 15 w 80"/>
              <a:gd name="T23" fmla="*/ 232 h 284"/>
              <a:gd name="T24" fmla="*/ 17 w 80"/>
              <a:gd name="T25" fmla="*/ 227 h 284"/>
              <a:gd name="T26" fmla="*/ 18 w 80"/>
              <a:gd name="T27" fmla="*/ 260 h 284"/>
              <a:gd name="T28" fmla="*/ 19 w 80"/>
              <a:gd name="T29" fmla="*/ 242 h 284"/>
              <a:gd name="T30" fmla="*/ 19 w 80"/>
              <a:gd name="T31" fmla="*/ 214 h 284"/>
              <a:gd name="T32" fmla="*/ 21 w 80"/>
              <a:gd name="T33" fmla="*/ 177 h 284"/>
              <a:gd name="T34" fmla="*/ 22 w 80"/>
              <a:gd name="T35" fmla="*/ 236 h 284"/>
              <a:gd name="T36" fmla="*/ 24 w 80"/>
              <a:gd name="T37" fmla="*/ 203 h 284"/>
              <a:gd name="T38" fmla="*/ 25 w 80"/>
              <a:gd name="T39" fmla="*/ 252 h 284"/>
              <a:gd name="T40" fmla="*/ 27 w 80"/>
              <a:gd name="T41" fmla="*/ 233 h 284"/>
              <a:gd name="T42" fmla="*/ 28 w 80"/>
              <a:gd name="T43" fmla="*/ 235 h 284"/>
              <a:gd name="T44" fmla="*/ 28 w 80"/>
              <a:gd name="T45" fmla="*/ 249 h 284"/>
              <a:gd name="T46" fmla="*/ 30 w 80"/>
              <a:gd name="T47" fmla="*/ 246 h 284"/>
              <a:gd name="T48" fmla="*/ 31 w 80"/>
              <a:gd name="T49" fmla="*/ 221 h 284"/>
              <a:gd name="T50" fmla="*/ 33 w 80"/>
              <a:gd name="T51" fmla="*/ 226 h 284"/>
              <a:gd name="T52" fmla="*/ 34 w 80"/>
              <a:gd name="T53" fmla="*/ 246 h 284"/>
              <a:gd name="T54" fmla="*/ 36 w 80"/>
              <a:gd name="T55" fmla="*/ 272 h 284"/>
              <a:gd name="T56" fmla="*/ 36 w 80"/>
              <a:gd name="T57" fmla="*/ 257 h 284"/>
              <a:gd name="T58" fmla="*/ 37 w 80"/>
              <a:gd name="T59" fmla="*/ 195 h 284"/>
              <a:gd name="T60" fmla="*/ 39 w 80"/>
              <a:gd name="T61" fmla="*/ 239 h 284"/>
              <a:gd name="T62" fmla="*/ 40 w 80"/>
              <a:gd name="T63" fmla="*/ 178 h 284"/>
              <a:gd name="T64" fmla="*/ 42 w 80"/>
              <a:gd name="T65" fmla="*/ 260 h 284"/>
              <a:gd name="T66" fmla="*/ 43 w 80"/>
              <a:gd name="T67" fmla="*/ 116 h 284"/>
              <a:gd name="T68" fmla="*/ 45 w 80"/>
              <a:gd name="T69" fmla="*/ 267 h 284"/>
              <a:gd name="T70" fmla="*/ 46 w 80"/>
              <a:gd name="T71" fmla="*/ 208 h 284"/>
              <a:gd name="T72" fmla="*/ 46 w 80"/>
              <a:gd name="T73" fmla="*/ 238 h 284"/>
              <a:gd name="T74" fmla="*/ 48 w 80"/>
              <a:gd name="T75" fmla="*/ 241 h 284"/>
              <a:gd name="T76" fmla="*/ 49 w 80"/>
              <a:gd name="T77" fmla="*/ 267 h 284"/>
              <a:gd name="T78" fmla="*/ 51 w 80"/>
              <a:gd name="T79" fmla="*/ 243 h 284"/>
              <a:gd name="T80" fmla="*/ 52 w 80"/>
              <a:gd name="T81" fmla="*/ 269 h 284"/>
              <a:gd name="T82" fmla="*/ 54 w 80"/>
              <a:gd name="T83" fmla="*/ 260 h 284"/>
              <a:gd name="T84" fmla="*/ 54 w 80"/>
              <a:gd name="T85" fmla="*/ 209 h 284"/>
              <a:gd name="T86" fmla="*/ 55 w 80"/>
              <a:gd name="T87" fmla="*/ 211 h 284"/>
              <a:gd name="T88" fmla="*/ 57 w 80"/>
              <a:gd name="T89" fmla="*/ 211 h 284"/>
              <a:gd name="T90" fmla="*/ 58 w 80"/>
              <a:gd name="T91" fmla="*/ 159 h 284"/>
              <a:gd name="T92" fmla="*/ 60 w 80"/>
              <a:gd name="T93" fmla="*/ 214 h 284"/>
              <a:gd name="T94" fmla="*/ 61 w 80"/>
              <a:gd name="T95" fmla="*/ 226 h 284"/>
              <a:gd name="T96" fmla="*/ 61 w 80"/>
              <a:gd name="T97" fmla="*/ 226 h 284"/>
              <a:gd name="T98" fmla="*/ 63 w 80"/>
              <a:gd name="T99" fmla="*/ 257 h 284"/>
              <a:gd name="T100" fmla="*/ 64 w 80"/>
              <a:gd name="T101" fmla="*/ 218 h 284"/>
              <a:gd name="T102" fmla="*/ 65 w 80"/>
              <a:gd name="T103" fmla="*/ 267 h 284"/>
              <a:gd name="T104" fmla="*/ 67 w 80"/>
              <a:gd name="T105" fmla="*/ 223 h 284"/>
              <a:gd name="T106" fmla="*/ 68 w 80"/>
              <a:gd name="T107" fmla="*/ 258 h 284"/>
              <a:gd name="T108" fmla="*/ 70 w 80"/>
              <a:gd name="T109" fmla="*/ 273 h 284"/>
              <a:gd name="T110" fmla="*/ 71 w 80"/>
              <a:gd name="T111" fmla="*/ 220 h 284"/>
              <a:gd name="T112" fmla="*/ 71 w 80"/>
              <a:gd name="T113" fmla="*/ 245 h 284"/>
              <a:gd name="T114" fmla="*/ 73 w 80"/>
              <a:gd name="T115" fmla="*/ 211 h 284"/>
              <a:gd name="T116" fmla="*/ 74 w 80"/>
              <a:gd name="T117" fmla="*/ 261 h 284"/>
              <a:gd name="T118" fmla="*/ 76 w 80"/>
              <a:gd name="T119" fmla="*/ 168 h 284"/>
              <a:gd name="T120" fmla="*/ 77 w 80"/>
              <a:gd name="T121" fmla="*/ 218 h 284"/>
              <a:gd name="T122" fmla="*/ 79 w 80"/>
              <a:gd name="T123" fmla="*/ 235 h 28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0"/>
              <a:gd name="T187" fmla="*/ 0 h 284"/>
              <a:gd name="T188" fmla="*/ 80 w 80"/>
              <a:gd name="T189" fmla="*/ 284 h 28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0" h="284">
                <a:moveTo>
                  <a:pt x="0" y="206"/>
                </a:moveTo>
                <a:lnTo>
                  <a:pt x="0" y="117"/>
                </a:lnTo>
                <a:lnTo>
                  <a:pt x="0" y="104"/>
                </a:lnTo>
                <a:lnTo>
                  <a:pt x="0" y="155"/>
                </a:lnTo>
                <a:lnTo>
                  <a:pt x="0" y="202"/>
                </a:lnTo>
                <a:lnTo>
                  <a:pt x="0" y="211"/>
                </a:lnTo>
                <a:lnTo>
                  <a:pt x="2" y="220"/>
                </a:lnTo>
                <a:lnTo>
                  <a:pt x="2" y="236"/>
                </a:lnTo>
                <a:lnTo>
                  <a:pt x="2" y="246"/>
                </a:lnTo>
                <a:lnTo>
                  <a:pt x="2" y="232"/>
                </a:lnTo>
                <a:lnTo>
                  <a:pt x="2" y="257"/>
                </a:lnTo>
                <a:lnTo>
                  <a:pt x="2" y="270"/>
                </a:lnTo>
                <a:lnTo>
                  <a:pt x="2" y="239"/>
                </a:lnTo>
                <a:lnTo>
                  <a:pt x="2" y="245"/>
                </a:lnTo>
                <a:lnTo>
                  <a:pt x="2" y="248"/>
                </a:lnTo>
                <a:lnTo>
                  <a:pt x="2" y="224"/>
                </a:lnTo>
                <a:lnTo>
                  <a:pt x="3" y="203"/>
                </a:lnTo>
                <a:lnTo>
                  <a:pt x="3" y="172"/>
                </a:lnTo>
                <a:lnTo>
                  <a:pt x="3" y="152"/>
                </a:lnTo>
                <a:lnTo>
                  <a:pt x="3" y="193"/>
                </a:lnTo>
                <a:lnTo>
                  <a:pt x="3" y="243"/>
                </a:lnTo>
                <a:lnTo>
                  <a:pt x="3" y="246"/>
                </a:lnTo>
                <a:lnTo>
                  <a:pt x="3" y="248"/>
                </a:lnTo>
                <a:lnTo>
                  <a:pt x="3" y="264"/>
                </a:lnTo>
                <a:lnTo>
                  <a:pt x="3" y="267"/>
                </a:lnTo>
                <a:lnTo>
                  <a:pt x="5" y="260"/>
                </a:lnTo>
                <a:lnTo>
                  <a:pt x="5" y="238"/>
                </a:lnTo>
                <a:lnTo>
                  <a:pt x="5" y="193"/>
                </a:lnTo>
                <a:lnTo>
                  <a:pt x="5" y="196"/>
                </a:lnTo>
                <a:lnTo>
                  <a:pt x="5" y="165"/>
                </a:lnTo>
                <a:lnTo>
                  <a:pt x="5" y="156"/>
                </a:lnTo>
                <a:lnTo>
                  <a:pt x="5" y="193"/>
                </a:lnTo>
                <a:lnTo>
                  <a:pt x="5" y="223"/>
                </a:lnTo>
                <a:lnTo>
                  <a:pt x="5" y="229"/>
                </a:lnTo>
                <a:lnTo>
                  <a:pt x="6" y="206"/>
                </a:lnTo>
                <a:lnTo>
                  <a:pt x="6" y="221"/>
                </a:lnTo>
                <a:lnTo>
                  <a:pt x="6" y="255"/>
                </a:lnTo>
                <a:lnTo>
                  <a:pt x="6" y="263"/>
                </a:lnTo>
                <a:lnTo>
                  <a:pt x="6" y="230"/>
                </a:lnTo>
                <a:lnTo>
                  <a:pt x="6" y="227"/>
                </a:lnTo>
                <a:lnTo>
                  <a:pt x="6" y="254"/>
                </a:lnTo>
                <a:lnTo>
                  <a:pt x="6" y="242"/>
                </a:lnTo>
                <a:lnTo>
                  <a:pt x="6" y="255"/>
                </a:lnTo>
                <a:lnTo>
                  <a:pt x="8" y="276"/>
                </a:lnTo>
                <a:lnTo>
                  <a:pt x="8" y="208"/>
                </a:lnTo>
                <a:lnTo>
                  <a:pt x="8" y="117"/>
                </a:lnTo>
                <a:lnTo>
                  <a:pt x="8" y="169"/>
                </a:lnTo>
                <a:lnTo>
                  <a:pt x="8" y="172"/>
                </a:lnTo>
                <a:lnTo>
                  <a:pt x="8" y="171"/>
                </a:lnTo>
                <a:lnTo>
                  <a:pt x="8" y="233"/>
                </a:lnTo>
                <a:lnTo>
                  <a:pt x="8" y="254"/>
                </a:lnTo>
                <a:lnTo>
                  <a:pt x="8" y="242"/>
                </a:lnTo>
                <a:lnTo>
                  <a:pt x="8" y="252"/>
                </a:lnTo>
                <a:lnTo>
                  <a:pt x="9" y="241"/>
                </a:lnTo>
                <a:lnTo>
                  <a:pt x="9" y="218"/>
                </a:lnTo>
                <a:lnTo>
                  <a:pt x="9" y="236"/>
                </a:lnTo>
                <a:lnTo>
                  <a:pt x="9" y="255"/>
                </a:lnTo>
                <a:lnTo>
                  <a:pt x="9" y="257"/>
                </a:lnTo>
                <a:lnTo>
                  <a:pt x="9" y="243"/>
                </a:lnTo>
                <a:lnTo>
                  <a:pt x="9" y="266"/>
                </a:lnTo>
                <a:lnTo>
                  <a:pt x="9" y="232"/>
                </a:lnTo>
                <a:lnTo>
                  <a:pt x="9" y="153"/>
                </a:lnTo>
                <a:lnTo>
                  <a:pt x="9" y="163"/>
                </a:lnTo>
                <a:lnTo>
                  <a:pt x="11" y="218"/>
                </a:lnTo>
                <a:lnTo>
                  <a:pt x="11" y="189"/>
                </a:lnTo>
                <a:lnTo>
                  <a:pt x="11" y="165"/>
                </a:lnTo>
                <a:lnTo>
                  <a:pt x="11" y="215"/>
                </a:lnTo>
                <a:lnTo>
                  <a:pt x="11" y="249"/>
                </a:lnTo>
                <a:lnTo>
                  <a:pt x="11" y="251"/>
                </a:lnTo>
                <a:lnTo>
                  <a:pt x="11" y="261"/>
                </a:lnTo>
                <a:lnTo>
                  <a:pt x="11" y="273"/>
                </a:lnTo>
                <a:lnTo>
                  <a:pt x="11" y="261"/>
                </a:lnTo>
                <a:lnTo>
                  <a:pt x="11" y="246"/>
                </a:lnTo>
                <a:lnTo>
                  <a:pt x="12" y="251"/>
                </a:lnTo>
                <a:lnTo>
                  <a:pt x="12" y="229"/>
                </a:lnTo>
                <a:lnTo>
                  <a:pt x="12" y="195"/>
                </a:lnTo>
                <a:lnTo>
                  <a:pt x="12" y="193"/>
                </a:lnTo>
                <a:lnTo>
                  <a:pt x="12" y="223"/>
                </a:lnTo>
                <a:lnTo>
                  <a:pt x="12" y="209"/>
                </a:lnTo>
                <a:lnTo>
                  <a:pt x="12" y="187"/>
                </a:lnTo>
                <a:lnTo>
                  <a:pt x="12" y="214"/>
                </a:lnTo>
                <a:lnTo>
                  <a:pt x="12" y="217"/>
                </a:lnTo>
                <a:lnTo>
                  <a:pt x="14" y="217"/>
                </a:lnTo>
                <a:lnTo>
                  <a:pt x="14" y="230"/>
                </a:lnTo>
                <a:lnTo>
                  <a:pt x="14" y="229"/>
                </a:lnTo>
                <a:lnTo>
                  <a:pt x="14" y="217"/>
                </a:lnTo>
                <a:lnTo>
                  <a:pt x="14" y="242"/>
                </a:lnTo>
                <a:lnTo>
                  <a:pt x="14" y="257"/>
                </a:lnTo>
                <a:lnTo>
                  <a:pt x="14" y="236"/>
                </a:lnTo>
                <a:lnTo>
                  <a:pt x="14" y="239"/>
                </a:lnTo>
                <a:lnTo>
                  <a:pt x="15" y="255"/>
                </a:lnTo>
                <a:lnTo>
                  <a:pt x="15" y="239"/>
                </a:lnTo>
                <a:lnTo>
                  <a:pt x="15" y="224"/>
                </a:lnTo>
                <a:lnTo>
                  <a:pt x="15" y="208"/>
                </a:lnTo>
                <a:lnTo>
                  <a:pt x="15" y="212"/>
                </a:lnTo>
                <a:lnTo>
                  <a:pt x="15" y="232"/>
                </a:lnTo>
                <a:lnTo>
                  <a:pt x="15" y="238"/>
                </a:lnTo>
                <a:lnTo>
                  <a:pt x="15" y="233"/>
                </a:lnTo>
                <a:lnTo>
                  <a:pt x="15" y="243"/>
                </a:lnTo>
                <a:lnTo>
                  <a:pt x="17" y="263"/>
                </a:lnTo>
                <a:lnTo>
                  <a:pt x="17" y="241"/>
                </a:lnTo>
                <a:lnTo>
                  <a:pt x="17" y="236"/>
                </a:lnTo>
                <a:lnTo>
                  <a:pt x="17" y="242"/>
                </a:lnTo>
                <a:lnTo>
                  <a:pt x="17" y="227"/>
                </a:lnTo>
                <a:lnTo>
                  <a:pt x="17" y="214"/>
                </a:lnTo>
                <a:lnTo>
                  <a:pt x="17" y="236"/>
                </a:lnTo>
                <a:lnTo>
                  <a:pt x="17" y="255"/>
                </a:lnTo>
                <a:lnTo>
                  <a:pt x="17" y="264"/>
                </a:lnTo>
                <a:lnTo>
                  <a:pt x="18" y="258"/>
                </a:lnTo>
                <a:lnTo>
                  <a:pt x="18" y="246"/>
                </a:lnTo>
                <a:lnTo>
                  <a:pt x="18" y="255"/>
                </a:lnTo>
                <a:lnTo>
                  <a:pt x="18" y="260"/>
                </a:lnTo>
                <a:lnTo>
                  <a:pt x="18" y="223"/>
                </a:lnTo>
                <a:lnTo>
                  <a:pt x="18" y="209"/>
                </a:lnTo>
                <a:lnTo>
                  <a:pt x="18" y="223"/>
                </a:lnTo>
                <a:lnTo>
                  <a:pt x="18" y="242"/>
                </a:lnTo>
                <a:lnTo>
                  <a:pt x="18" y="272"/>
                </a:lnTo>
                <a:lnTo>
                  <a:pt x="18" y="267"/>
                </a:lnTo>
                <a:lnTo>
                  <a:pt x="19" y="238"/>
                </a:lnTo>
                <a:lnTo>
                  <a:pt x="19" y="242"/>
                </a:lnTo>
                <a:lnTo>
                  <a:pt x="19" y="232"/>
                </a:lnTo>
                <a:lnTo>
                  <a:pt x="19" y="202"/>
                </a:lnTo>
                <a:lnTo>
                  <a:pt x="19" y="159"/>
                </a:lnTo>
                <a:lnTo>
                  <a:pt x="19" y="128"/>
                </a:lnTo>
                <a:lnTo>
                  <a:pt x="19" y="192"/>
                </a:lnTo>
                <a:lnTo>
                  <a:pt x="19" y="211"/>
                </a:lnTo>
                <a:lnTo>
                  <a:pt x="19" y="183"/>
                </a:lnTo>
                <a:lnTo>
                  <a:pt x="19" y="214"/>
                </a:lnTo>
                <a:lnTo>
                  <a:pt x="21" y="236"/>
                </a:lnTo>
                <a:lnTo>
                  <a:pt x="21" y="246"/>
                </a:lnTo>
                <a:lnTo>
                  <a:pt x="21" y="261"/>
                </a:lnTo>
                <a:lnTo>
                  <a:pt x="21" y="251"/>
                </a:lnTo>
                <a:lnTo>
                  <a:pt x="21" y="246"/>
                </a:lnTo>
                <a:lnTo>
                  <a:pt x="21" y="193"/>
                </a:lnTo>
                <a:lnTo>
                  <a:pt x="21" y="143"/>
                </a:lnTo>
                <a:lnTo>
                  <a:pt x="21" y="177"/>
                </a:lnTo>
                <a:lnTo>
                  <a:pt x="22" y="169"/>
                </a:lnTo>
                <a:lnTo>
                  <a:pt x="22" y="175"/>
                </a:lnTo>
                <a:lnTo>
                  <a:pt x="22" y="223"/>
                </a:lnTo>
                <a:lnTo>
                  <a:pt x="22" y="242"/>
                </a:lnTo>
                <a:lnTo>
                  <a:pt x="22" y="252"/>
                </a:lnTo>
                <a:lnTo>
                  <a:pt x="22" y="272"/>
                </a:lnTo>
                <a:lnTo>
                  <a:pt x="22" y="239"/>
                </a:lnTo>
                <a:lnTo>
                  <a:pt x="22" y="236"/>
                </a:lnTo>
                <a:lnTo>
                  <a:pt x="22" y="275"/>
                </a:lnTo>
                <a:lnTo>
                  <a:pt x="24" y="283"/>
                </a:lnTo>
                <a:lnTo>
                  <a:pt x="24" y="276"/>
                </a:lnTo>
                <a:lnTo>
                  <a:pt x="24" y="279"/>
                </a:lnTo>
                <a:lnTo>
                  <a:pt x="24" y="254"/>
                </a:lnTo>
                <a:lnTo>
                  <a:pt x="24" y="211"/>
                </a:lnTo>
                <a:lnTo>
                  <a:pt x="24" y="200"/>
                </a:lnTo>
                <a:lnTo>
                  <a:pt x="24" y="203"/>
                </a:lnTo>
                <a:lnTo>
                  <a:pt x="24" y="223"/>
                </a:lnTo>
                <a:lnTo>
                  <a:pt x="24" y="248"/>
                </a:lnTo>
                <a:lnTo>
                  <a:pt x="24" y="258"/>
                </a:lnTo>
                <a:lnTo>
                  <a:pt x="25" y="220"/>
                </a:lnTo>
                <a:lnTo>
                  <a:pt x="25" y="202"/>
                </a:lnTo>
                <a:lnTo>
                  <a:pt x="25" y="243"/>
                </a:lnTo>
                <a:lnTo>
                  <a:pt x="25" y="248"/>
                </a:lnTo>
                <a:lnTo>
                  <a:pt x="25" y="252"/>
                </a:lnTo>
                <a:lnTo>
                  <a:pt x="25" y="251"/>
                </a:lnTo>
                <a:lnTo>
                  <a:pt x="25" y="239"/>
                </a:lnTo>
                <a:lnTo>
                  <a:pt x="25" y="270"/>
                </a:lnTo>
                <a:lnTo>
                  <a:pt x="25" y="245"/>
                </a:lnTo>
                <a:lnTo>
                  <a:pt x="25" y="192"/>
                </a:lnTo>
                <a:lnTo>
                  <a:pt x="27" y="177"/>
                </a:lnTo>
                <a:lnTo>
                  <a:pt x="27" y="206"/>
                </a:lnTo>
                <a:lnTo>
                  <a:pt x="27" y="233"/>
                </a:lnTo>
                <a:lnTo>
                  <a:pt x="27" y="251"/>
                </a:lnTo>
                <a:lnTo>
                  <a:pt x="27" y="226"/>
                </a:lnTo>
                <a:lnTo>
                  <a:pt x="27" y="238"/>
                </a:lnTo>
                <a:lnTo>
                  <a:pt x="27" y="230"/>
                </a:lnTo>
                <a:lnTo>
                  <a:pt x="27" y="224"/>
                </a:lnTo>
                <a:lnTo>
                  <a:pt x="27" y="248"/>
                </a:lnTo>
                <a:lnTo>
                  <a:pt x="28" y="264"/>
                </a:lnTo>
                <a:lnTo>
                  <a:pt x="28" y="235"/>
                </a:lnTo>
                <a:lnTo>
                  <a:pt x="28" y="242"/>
                </a:lnTo>
                <a:lnTo>
                  <a:pt x="28" y="270"/>
                </a:lnTo>
                <a:lnTo>
                  <a:pt x="28" y="252"/>
                </a:lnTo>
                <a:lnTo>
                  <a:pt x="28" y="233"/>
                </a:lnTo>
                <a:lnTo>
                  <a:pt x="28" y="221"/>
                </a:lnTo>
                <a:lnTo>
                  <a:pt x="28" y="206"/>
                </a:lnTo>
                <a:lnTo>
                  <a:pt x="28" y="230"/>
                </a:lnTo>
                <a:lnTo>
                  <a:pt x="28" y="249"/>
                </a:lnTo>
                <a:lnTo>
                  <a:pt x="30" y="238"/>
                </a:lnTo>
                <a:lnTo>
                  <a:pt x="30" y="245"/>
                </a:lnTo>
                <a:lnTo>
                  <a:pt x="30" y="254"/>
                </a:lnTo>
                <a:lnTo>
                  <a:pt x="30" y="267"/>
                </a:lnTo>
                <a:lnTo>
                  <a:pt x="30" y="270"/>
                </a:lnTo>
                <a:lnTo>
                  <a:pt x="30" y="238"/>
                </a:lnTo>
                <a:lnTo>
                  <a:pt x="30" y="223"/>
                </a:lnTo>
                <a:lnTo>
                  <a:pt x="30" y="246"/>
                </a:lnTo>
                <a:lnTo>
                  <a:pt x="30" y="263"/>
                </a:lnTo>
                <a:lnTo>
                  <a:pt x="30" y="239"/>
                </a:lnTo>
                <a:lnTo>
                  <a:pt x="31" y="215"/>
                </a:lnTo>
                <a:lnTo>
                  <a:pt x="31" y="226"/>
                </a:lnTo>
                <a:lnTo>
                  <a:pt x="31" y="239"/>
                </a:lnTo>
                <a:lnTo>
                  <a:pt x="31" y="198"/>
                </a:lnTo>
                <a:lnTo>
                  <a:pt x="31" y="211"/>
                </a:lnTo>
                <a:lnTo>
                  <a:pt x="31" y="221"/>
                </a:lnTo>
                <a:lnTo>
                  <a:pt x="31" y="198"/>
                </a:lnTo>
                <a:lnTo>
                  <a:pt x="31" y="220"/>
                </a:lnTo>
                <a:lnTo>
                  <a:pt x="31" y="236"/>
                </a:lnTo>
                <a:lnTo>
                  <a:pt x="33" y="245"/>
                </a:lnTo>
                <a:lnTo>
                  <a:pt x="33" y="233"/>
                </a:lnTo>
                <a:lnTo>
                  <a:pt x="33" y="227"/>
                </a:lnTo>
                <a:lnTo>
                  <a:pt x="33" y="241"/>
                </a:lnTo>
                <a:lnTo>
                  <a:pt x="33" y="226"/>
                </a:lnTo>
                <a:lnTo>
                  <a:pt x="33" y="189"/>
                </a:lnTo>
                <a:lnTo>
                  <a:pt x="33" y="195"/>
                </a:lnTo>
                <a:lnTo>
                  <a:pt x="33" y="208"/>
                </a:lnTo>
                <a:lnTo>
                  <a:pt x="33" y="220"/>
                </a:lnTo>
                <a:lnTo>
                  <a:pt x="33" y="221"/>
                </a:lnTo>
                <a:lnTo>
                  <a:pt x="34" y="217"/>
                </a:lnTo>
                <a:lnTo>
                  <a:pt x="34" y="224"/>
                </a:lnTo>
                <a:lnTo>
                  <a:pt x="34" y="246"/>
                </a:lnTo>
                <a:lnTo>
                  <a:pt x="34" y="248"/>
                </a:lnTo>
                <a:lnTo>
                  <a:pt x="34" y="251"/>
                </a:lnTo>
                <a:lnTo>
                  <a:pt x="34" y="254"/>
                </a:lnTo>
                <a:lnTo>
                  <a:pt x="34" y="239"/>
                </a:lnTo>
                <a:lnTo>
                  <a:pt x="34" y="248"/>
                </a:lnTo>
                <a:lnTo>
                  <a:pt x="34" y="245"/>
                </a:lnTo>
                <a:lnTo>
                  <a:pt x="34" y="260"/>
                </a:lnTo>
                <a:lnTo>
                  <a:pt x="36" y="272"/>
                </a:lnTo>
                <a:lnTo>
                  <a:pt x="36" y="257"/>
                </a:lnTo>
                <a:lnTo>
                  <a:pt x="36" y="230"/>
                </a:lnTo>
                <a:lnTo>
                  <a:pt x="36" y="214"/>
                </a:lnTo>
                <a:lnTo>
                  <a:pt x="36" y="205"/>
                </a:lnTo>
                <a:lnTo>
                  <a:pt x="36" y="215"/>
                </a:lnTo>
                <a:lnTo>
                  <a:pt x="36" y="236"/>
                </a:lnTo>
                <a:lnTo>
                  <a:pt x="36" y="248"/>
                </a:lnTo>
                <a:lnTo>
                  <a:pt x="36" y="257"/>
                </a:lnTo>
                <a:lnTo>
                  <a:pt x="37" y="264"/>
                </a:lnTo>
                <a:lnTo>
                  <a:pt x="37" y="254"/>
                </a:lnTo>
                <a:lnTo>
                  <a:pt x="37" y="233"/>
                </a:lnTo>
                <a:lnTo>
                  <a:pt x="37" y="242"/>
                </a:lnTo>
                <a:lnTo>
                  <a:pt x="37" y="243"/>
                </a:lnTo>
                <a:lnTo>
                  <a:pt x="37" y="261"/>
                </a:lnTo>
                <a:lnTo>
                  <a:pt x="37" y="227"/>
                </a:lnTo>
                <a:lnTo>
                  <a:pt x="37" y="195"/>
                </a:lnTo>
                <a:lnTo>
                  <a:pt x="37" y="181"/>
                </a:lnTo>
                <a:lnTo>
                  <a:pt x="39" y="180"/>
                </a:lnTo>
                <a:lnTo>
                  <a:pt x="39" y="215"/>
                </a:lnTo>
                <a:lnTo>
                  <a:pt x="39" y="227"/>
                </a:lnTo>
                <a:lnTo>
                  <a:pt x="39" y="218"/>
                </a:lnTo>
                <a:lnTo>
                  <a:pt x="39" y="241"/>
                </a:lnTo>
                <a:lnTo>
                  <a:pt x="39" y="257"/>
                </a:lnTo>
                <a:lnTo>
                  <a:pt x="39" y="239"/>
                </a:lnTo>
                <a:lnTo>
                  <a:pt x="39" y="243"/>
                </a:lnTo>
                <a:lnTo>
                  <a:pt x="39" y="255"/>
                </a:lnTo>
                <a:lnTo>
                  <a:pt x="40" y="257"/>
                </a:lnTo>
                <a:lnTo>
                  <a:pt x="40" y="275"/>
                </a:lnTo>
                <a:lnTo>
                  <a:pt x="40" y="252"/>
                </a:lnTo>
                <a:lnTo>
                  <a:pt x="40" y="198"/>
                </a:lnTo>
                <a:lnTo>
                  <a:pt x="40" y="171"/>
                </a:lnTo>
                <a:lnTo>
                  <a:pt x="40" y="178"/>
                </a:lnTo>
                <a:lnTo>
                  <a:pt x="40" y="205"/>
                </a:lnTo>
                <a:lnTo>
                  <a:pt x="40" y="226"/>
                </a:lnTo>
                <a:lnTo>
                  <a:pt x="40" y="208"/>
                </a:lnTo>
                <a:lnTo>
                  <a:pt x="42" y="203"/>
                </a:lnTo>
                <a:lnTo>
                  <a:pt x="42" y="249"/>
                </a:lnTo>
                <a:lnTo>
                  <a:pt x="42" y="266"/>
                </a:lnTo>
                <a:lnTo>
                  <a:pt x="42" y="246"/>
                </a:lnTo>
                <a:lnTo>
                  <a:pt x="42" y="260"/>
                </a:lnTo>
                <a:lnTo>
                  <a:pt x="42" y="273"/>
                </a:lnTo>
                <a:lnTo>
                  <a:pt x="42" y="248"/>
                </a:lnTo>
                <a:lnTo>
                  <a:pt x="42" y="218"/>
                </a:lnTo>
                <a:lnTo>
                  <a:pt x="42" y="236"/>
                </a:lnTo>
                <a:lnTo>
                  <a:pt x="42" y="226"/>
                </a:lnTo>
                <a:lnTo>
                  <a:pt x="43" y="195"/>
                </a:lnTo>
                <a:lnTo>
                  <a:pt x="43" y="135"/>
                </a:lnTo>
                <a:lnTo>
                  <a:pt x="43" y="116"/>
                </a:lnTo>
                <a:lnTo>
                  <a:pt x="43" y="140"/>
                </a:lnTo>
                <a:lnTo>
                  <a:pt x="43" y="181"/>
                </a:lnTo>
                <a:lnTo>
                  <a:pt x="43" y="203"/>
                </a:lnTo>
                <a:lnTo>
                  <a:pt x="43" y="230"/>
                </a:lnTo>
                <a:lnTo>
                  <a:pt x="43" y="232"/>
                </a:lnTo>
                <a:lnTo>
                  <a:pt x="45" y="246"/>
                </a:lnTo>
                <a:lnTo>
                  <a:pt x="45" y="270"/>
                </a:lnTo>
                <a:lnTo>
                  <a:pt x="45" y="267"/>
                </a:lnTo>
                <a:lnTo>
                  <a:pt x="45" y="269"/>
                </a:lnTo>
                <a:lnTo>
                  <a:pt x="45" y="278"/>
                </a:lnTo>
                <a:lnTo>
                  <a:pt x="45" y="245"/>
                </a:lnTo>
                <a:lnTo>
                  <a:pt x="45" y="217"/>
                </a:lnTo>
                <a:lnTo>
                  <a:pt x="45" y="198"/>
                </a:lnTo>
                <a:lnTo>
                  <a:pt x="45" y="163"/>
                </a:lnTo>
                <a:lnTo>
                  <a:pt x="45" y="160"/>
                </a:lnTo>
                <a:lnTo>
                  <a:pt x="46" y="208"/>
                </a:lnTo>
                <a:lnTo>
                  <a:pt x="46" y="229"/>
                </a:lnTo>
                <a:lnTo>
                  <a:pt x="46" y="242"/>
                </a:lnTo>
                <a:lnTo>
                  <a:pt x="46" y="239"/>
                </a:lnTo>
                <a:lnTo>
                  <a:pt x="46" y="241"/>
                </a:lnTo>
                <a:lnTo>
                  <a:pt x="46" y="264"/>
                </a:lnTo>
                <a:lnTo>
                  <a:pt x="46" y="261"/>
                </a:lnTo>
                <a:lnTo>
                  <a:pt x="46" y="235"/>
                </a:lnTo>
                <a:lnTo>
                  <a:pt x="46" y="238"/>
                </a:lnTo>
                <a:lnTo>
                  <a:pt x="46" y="252"/>
                </a:lnTo>
                <a:lnTo>
                  <a:pt x="48" y="251"/>
                </a:lnTo>
                <a:lnTo>
                  <a:pt x="48" y="215"/>
                </a:lnTo>
                <a:lnTo>
                  <a:pt x="48" y="196"/>
                </a:lnTo>
                <a:lnTo>
                  <a:pt x="48" y="153"/>
                </a:lnTo>
                <a:lnTo>
                  <a:pt x="48" y="135"/>
                </a:lnTo>
                <a:lnTo>
                  <a:pt x="48" y="205"/>
                </a:lnTo>
                <a:lnTo>
                  <a:pt x="48" y="241"/>
                </a:lnTo>
                <a:lnTo>
                  <a:pt x="48" y="233"/>
                </a:lnTo>
                <a:lnTo>
                  <a:pt x="48" y="227"/>
                </a:lnTo>
                <a:lnTo>
                  <a:pt x="49" y="224"/>
                </a:lnTo>
                <a:lnTo>
                  <a:pt x="49" y="221"/>
                </a:lnTo>
                <a:lnTo>
                  <a:pt x="49" y="239"/>
                </a:lnTo>
                <a:lnTo>
                  <a:pt x="49" y="257"/>
                </a:lnTo>
                <a:lnTo>
                  <a:pt x="49" y="241"/>
                </a:lnTo>
                <a:lnTo>
                  <a:pt x="49" y="267"/>
                </a:lnTo>
                <a:lnTo>
                  <a:pt x="49" y="260"/>
                </a:lnTo>
                <a:lnTo>
                  <a:pt x="49" y="252"/>
                </a:lnTo>
                <a:lnTo>
                  <a:pt x="49" y="223"/>
                </a:lnTo>
                <a:lnTo>
                  <a:pt x="51" y="196"/>
                </a:lnTo>
                <a:lnTo>
                  <a:pt x="51" y="230"/>
                </a:lnTo>
                <a:lnTo>
                  <a:pt x="51" y="232"/>
                </a:lnTo>
                <a:lnTo>
                  <a:pt x="51" y="218"/>
                </a:lnTo>
                <a:lnTo>
                  <a:pt x="51" y="243"/>
                </a:lnTo>
                <a:lnTo>
                  <a:pt x="51" y="223"/>
                </a:lnTo>
                <a:lnTo>
                  <a:pt x="51" y="174"/>
                </a:lnTo>
                <a:lnTo>
                  <a:pt x="51" y="184"/>
                </a:lnTo>
                <a:lnTo>
                  <a:pt x="51" y="229"/>
                </a:lnTo>
                <a:lnTo>
                  <a:pt x="51" y="257"/>
                </a:lnTo>
                <a:lnTo>
                  <a:pt x="52" y="260"/>
                </a:lnTo>
                <a:lnTo>
                  <a:pt x="52" y="255"/>
                </a:lnTo>
                <a:lnTo>
                  <a:pt x="52" y="269"/>
                </a:lnTo>
                <a:lnTo>
                  <a:pt x="52" y="273"/>
                </a:lnTo>
                <a:lnTo>
                  <a:pt x="52" y="239"/>
                </a:lnTo>
                <a:lnTo>
                  <a:pt x="52" y="230"/>
                </a:lnTo>
                <a:lnTo>
                  <a:pt x="52" y="254"/>
                </a:lnTo>
                <a:lnTo>
                  <a:pt x="52" y="252"/>
                </a:lnTo>
                <a:lnTo>
                  <a:pt x="52" y="242"/>
                </a:lnTo>
                <a:lnTo>
                  <a:pt x="54" y="258"/>
                </a:lnTo>
                <a:lnTo>
                  <a:pt x="54" y="260"/>
                </a:lnTo>
                <a:lnTo>
                  <a:pt x="54" y="248"/>
                </a:lnTo>
                <a:lnTo>
                  <a:pt x="54" y="236"/>
                </a:lnTo>
                <a:lnTo>
                  <a:pt x="54" y="248"/>
                </a:lnTo>
                <a:lnTo>
                  <a:pt x="54" y="261"/>
                </a:lnTo>
                <a:lnTo>
                  <a:pt x="54" y="254"/>
                </a:lnTo>
                <a:lnTo>
                  <a:pt x="54" y="235"/>
                </a:lnTo>
                <a:lnTo>
                  <a:pt x="54" y="215"/>
                </a:lnTo>
                <a:lnTo>
                  <a:pt x="54" y="209"/>
                </a:lnTo>
                <a:lnTo>
                  <a:pt x="55" y="233"/>
                </a:lnTo>
                <a:lnTo>
                  <a:pt x="55" y="220"/>
                </a:lnTo>
                <a:lnTo>
                  <a:pt x="55" y="169"/>
                </a:lnTo>
                <a:lnTo>
                  <a:pt x="55" y="76"/>
                </a:lnTo>
                <a:lnTo>
                  <a:pt x="55" y="0"/>
                </a:lnTo>
                <a:lnTo>
                  <a:pt x="55" y="101"/>
                </a:lnTo>
                <a:lnTo>
                  <a:pt x="55" y="208"/>
                </a:lnTo>
                <a:lnTo>
                  <a:pt x="55" y="211"/>
                </a:lnTo>
                <a:lnTo>
                  <a:pt x="55" y="227"/>
                </a:lnTo>
                <a:lnTo>
                  <a:pt x="57" y="264"/>
                </a:lnTo>
                <a:lnTo>
                  <a:pt x="57" y="246"/>
                </a:lnTo>
                <a:lnTo>
                  <a:pt x="57" y="235"/>
                </a:lnTo>
                <a:lnTo>
                  <a:pt x="57" y="239"/>
                </a:lnTo>
                <a:lnTo>
                  <a:pt x="57" y="251"/>
                </a:lnTo>
                <a:lnTo>
                  <a:pt x="57" y="252"/>
                </a:lnTo>
                <a:lnTo>
                  <a:pt x="57" y="211"/>
                </a:lnTo>
                <a:lnTo>
                  <a:pt x="57" y="187"/>
                </a:lnTo>
                <a:lnTo>
                  <a:pt x="57" y="223"/>
                </a:lnTo>
                <a:lnTo>
                  <a:pt x="57" y="200"/>
                </a:lnTo>
                <a:lnTo>
                  <a:pt x="58" y="163"/>
                </a:lnTo>
                <a:lnTo>
                  <a:pt x="58" y="178"/>
                </a:lnTo>
                <a:lnTo>
                  <a:pt x="58" y="218"/>
                </a:lnTo>
                <a:lnTo>
                  <a:pt x="58" y="220"/>
                </a:lnTo>
                <a:lnTo>
                  <a:pt x="58" y="159"/>
                </a:lnTo>
                <a:lnTo>
                  <a:pt x="58" y="177"/>
                </a:lnTo>
                <a:lnTo>
                  <a:pt x="58" y="254"/>
                </a:lnTo>
                <a:lnTo>
                  <a:pt x="58" y="258"/>
                </a:lnTo>
                <a:lnTo>
                  <a:pt x="58" y="248"/>
                </a:lnTo>
                <a:lnTo>
                  <a:pt x="60" y="263"/>
                </a:lnTo>
                <a:lnTo>
                  <a:pt x="60" y="242"/>
                </a:lnTo>
                <a:lnTo>
                  <a:pt x="60" y="233"/>
                </a:lnTo>
                <a:lnTo>
                  <a:pt x="60" y="214"/>
                </a:lnTo>
                <a:lnTo>
                  <a:pt x="60" y="178"/>
                </a:lnTo>
                <a:lnTo>
                  <a:pt x="60" y="181"/>
                </a:lnTo>
                <a:lnTo>
                  <a:pt x="60" y="169"/>
                </a:lnTo>
                <a:lnTo>
                  <a:pt x="60" y="168"/>
                </a:lnTo>
                <a:lnTo>
                  <a:pt x="60" y="223"/>
                </a:lnTo>
                <a:lnTo>
                  <a:pt x="60" y="249"/>
                </a:lnTo>
                <a:lnTo>
                  <a:pt x="61" y="248"/>
                </a:lnTo>
                <a:lnTo>
                  <a:pt x="61" y="226"/>
                </a:lnTo>
                <a:lnTo>
                  <a:pt x="61" y="208"/>
                </a:lnTo>
                <a:lnTo>
                  <a:pt x="61" y="224"/>
                </a:lnTo>
                <a:lnTo>
                  <a:pt x="61" y="252"/>
                </a:lnTo>
                <a:lnTo>
                  <a:pt x="61" y="249"/>
                </a:lnTo>
                <a:lnTo>
                  <a:pt x="61" y="239"/>
                </a:lnTo>
                <a:lnTo>
                  <a:pt x="61" y="223"/>
                </a:lnTo>
                <a:lnTo>
                  <a:pt x="61" y="209"/>
                </a:lnTo>
                <a:lnTo>
                  <a:pt x="61" y="226"/>
                </a:lnTo>
                <a:lnTo>
                  <a:pt x="63" y="224"/>
                </a:lnTo>
                <a:lnTo>
                  <a:pt x="63" y="211"/>
                </a:lnTo>
                <a:lnTo>
                  <a:pt x="63" y="241"/>
                </a:lnTo>
                <a:lnTo>
                  <a:pt x="63" y="243"/>
                </a:lnTo>
                <a:lnTo>
                  <a:pt x="63" y="264"/>
                </a:lnTo>
                <a:lnTo>
                  <a:pt x="63" y="261"/>
                </a:lnTo>
                <a:lnTo>
                  <a:pt x="63" y="254"/>
                </a:lnTo>
                <a:lnTo>
                  <a:pt x="63" y="257"/>
                </a:lnTo>
                <a:lnTo>
                  <a:pt x="64" y="275"/>
                </a:lnTo>
                <a:lnTo>
                  <a:pt x="64" y="279"/>
                </a:lnTo>
                <a:lnTo>
                  <a:pt x="64" y="269"/>
                </a:lnTo>
                <a:lnTo>
                  <a:pt x="64" y="251"/>
                </a:lnTo>
                <a:lnTo>
                  <a:pt x="64" y="255"/>
                </a:lnTo>
                <a:lnTo>
                  <a:pt x="64" y="242"/>
                </a:lnTo>
                <a:lnTo>
                  <a:pt x="64" y="229"/>
                </a:lnTo>
                <a:lnTo>
                  <a:pt x="64" y="218"/>
                </a:lnTo>
                <a:lnTo>
                  <a:pt x="64" y="243"/>
                </a:lnTo>
                <a:lnTo>
                  <a:pt x="64" y="266"/>
                </a:lnTo>
                <a:lnTo>
                  <a:pt x="65" y="270"/>
                </a:lnTo>
                <a:lnTo>
                  <a:pt x="65" y="261"/>
                </a:lnTo>
                <a:lnTo>
                  <a:pt x="65" y="269"/>
                </a:lnTo>
                <a:lnTo>
                  <a:pt x="65" y="279"/>
                </a:lnTo>
                <a:lnTo>
                  <a:pt x="65" y="276"/>
                </a:lnTo>
                <a:lnTo>
                  <a:pt x="65" y="267"/>
                </a:lnTo>
                <a:lnTo>
                  <a:pt x="65" y="269"/>
                </a:lnTo>
                <a:lnTo>
                  <a:pt x="65" y="245"/>
                </a:lnTo>
                <a:lnTo>
                  <a:pt x="67" y="198"/>
                </a:lnTo>
                <a:lnTo>
                  <a:pt x="67" y="202"/>
                </a:lnTo>
                <a:lnTo>
                  <a:pt x="67" y="218"/>
                </a:lnTo>
                <a:lnTo>
                  <a:pt x="67" y="203"/>
                </a:lnTo>
                <a:lnTo>
                  <a:pt x="67" y="192"/>
                </a:lnTo>
                <a:lnTo>
                  <a:pt x="67" y="223"/>
                </a:lnTo>
                <a:lnTo>
                  <a:pt x="67" y="263"/>
                </a:lnTo>
                <a:lnTo>
                  <a:pt x="67" y="266"/>
                </a:lnTo>
                <a:lnTo>
                  <a:pt x="67" y="257"/>
                </a:lnTo>
                <a:lnTo>
                  <a:pt x="67" y="261"/>
                </a:lnTo>
                <a:lnTo>
                  <a:pt x="68" y="269"/>
                </a:lnTo>
                <a:lnTo>
                  <a:pt x="68" y="263"/>
                </a:lnTo>
                <a:lnTo>
                  <a:pt x="68" y="260"/>
                </a:lnTo>
                <a:lnTo>
                  <a:pt x="68" y="258"/>
                </a:lnTo>
                <a:lnTo>
                  <a:pt x="68" y="246"/>
                </a:lnTo>
                <a:lnTo>
                  <a:pt x="68" y="214"/>
                </a:lnTo>
                <a:lnTo>
                  <a:pt x="68" y="175"/>
                </a:lnTo>
                <a:lnTo>
                  <a:pt x="68" y="200"/>
                </a:lnTo>
                <a:lnTo>
                  <a:pt x="68" y="214"/>
                </a:lnTo>
                <a:lnTo>
                  <a:pt x="70" y="209"/>
                </a:lnTo>
                <a:lnTo>
                  <a:pt x="70" y="238"/>
                </a:lnTo>
                <a:lnTo>
                  <a:pt x="70" y="273"/>
                </a:lnTo>
                <a:lnTo>
                  <a:pt x="70" y="267"/>
                </a:lnTo>
                <a:lnTo>
                  <a:pt x="70" y="263"/>
                </a:lnTo>
                <a:lnTo>
                  <a:pt x="70" y="267"/>
                </a:lnTo>
                <a:lnTo>
                  <a:pt x="70" y="255"/>
                </a:lnTo>
                <a:lnTo>
                  <a:pt x="70" y="235"/>
                </a:lnTo>
                <a:lnTo>
                  <a:pt x="70" y="242"/>
                </a:lnTo>
                <a:lnTo>
                  <a:pt x="70" y="257"/>
                </a:lnTo>
                <a:lnTo>
                  <a:pt x="71" y="220"/>
                </a:lnTo>
                <a:lnTo>
                  <a:pt x="71" y="146"/>
                </a:lnTo>
                <a:lnTo>
                  <a:pt x="71" y="152"/>
                </a:lnTo>
                <a:lnTo>
                  <a:pt x="71" y="184"/>
                </a:lnTo>
                <a:lnTo>
                  <a:pt x="71" y="209"/>
                </a:lnTo>
                <a:lnTo>
                  <a:pt x="71" y="241"/>
                </a:lnTo>
                <a:lnTo>
                  <a:pt x="71" y="235"/>
                </a:lnTo>
                <a:lnTo>
                  <a:pt x="71" y="239"/>
                </a:lnTo>
                <a:lnTo>
                  <a:pt x="71" y="245"/>
                </a:lnTo>
                <a:lnTo>
                  <a:pt x="73" y="258"/>
                </a:lnTo>
                <a:lnTo>
                  <a:pt x="73" y="273"/>
                </a:lnTo>
                <a:lnTo>
                  <a:pt x="73" y="255"/>
                </a:lnTo>
                <a:lnTo>
                  <a:pt x="73" y="243"/>
                </a:lnTo>
                <a:lnTo>
                  <a:pt x="73" y="252"/>
                </a:lnTo>
                <a:lnTo>
                  <a:pt x="73" y="227"/>
                </a:lnTo>
                <a:lnTo>
                  <a:pt x="73" y="242"/>
                </a:lnTo>
                <a:lnTo>
                  <a:pt x="73" y="211"/>
                </a:lnTo>
                <a:lnTo>
                  <a:pt x="73" y="196"/>
                </a:lnTo>
                <a:lnTo>
                  <a:pt x="74" y="196"/>
                </a:lnTo>
                <a:lnTo>
                  <a:pt x="74" y="203"/>
                </a:lnTo>
                <a:lnTo>
                  <a:pt x="74" y="198"/>
                </a:lnTo>
                <a:lnTo>
                  <a:pt x="74" y="232"/>
                </a:lnTo>
                <a:lnTo>
                  <a:pt x="74" y="264"/>
                </a:lnTo>
                <a:lnTo>
                  <a:pt x="74" y="273"/>
                </a:lnTo>
                <a:lnTo>
                  <a:pt x="74" y="261"/>
                </a:lnTo>
                <a:lnTo>
                  <a:pt x="74" y="254"/>
                </a:lnTo>
                <a:lnTo>
                  <a:pt x="74" y="258"/>
                </a:lnTo>
                <a:lnTo>
                  <a:pt x="76" y="263"/>
                </a:lnTo>
                <a:lnTo>
                  <a:pt x="76" y="257"/>
                </a:lnTo>
                <a:lnTo>
                  <a:pt x="76" y="212"/>
                </a:lnTo>
                <a:lnTo>
                  <a:pt x="76" y="172"/>
                </a:lnTo>
                <a:lnTo>
                  <a:pt x="76" y="144"/>
                </a:lnTo>
                <a:lnTo>
                  <a:pt x="76" y="168"/>
                </a:lnTo>
                <a:lnTo>
                  <a:pt x="76" y="205"/>
                </a:lnTo>
                <a:lnTo>
                  <a:pt x="76" y="224"/>
                </a:lnTo>
                <a:lnTo>
                  <a:pt x="77" y="236"/>
                </a:lnTo>
                <a:lnTo>
                  <a:pt x="77" y="243"/>
                </a:lnTo>
                <a:lnTo>
                  <a:pt x="77" y="254"/>
                </a:lnTo>
                <a:lnTo>
                  <a:pt x="77" y="267"/>
                </a:lnTo>
                <a:lnTo>
                  <a:pt x="77" y="248"/>
                </a:lnTo>
                <a:lnTo>
                  <a:pt x="77" y="218"/>
                </a:lnTo>
                <a:lnTo>
                  <a:pt x="77" y="227"/>
                </a:lnTo>
                <a:lnTo>
                  <a:pt x="77" y="243"/>
                </a:lnTo>
                <a:lnTo>
                  <a:pt x="77" y="241"/>
                </a:lnTo>
                <a:lnTo>
                  <a:pt x="79" y="229"/>
                </a:lnTo>
                <a:lnTo>
                  <a:pt x="79" y="169"/>
                </a:lnTo>
                <a:lnTo>
                  <a:pt x="79" y="158"/>
                </a:lnTo>
                <a:lnTo>
                  <a:pt x="79" y="214"/>
                </a:lnTo>
                <a:lnTo>
                  <a:pt x="79" y="235"/>
                </a:lnTo>
                <a:lnTo>
                  <a:pt x="79" y="245"/>
                </a:lnTo>
                <a:lnTo>
                  <a:pt x="79" y="269"/>
                </a:lnTo>
                <a:lnTo>
                  <a:pt x="79" y="264"/>
                </a:lnTo>
                <a:lnTo>
                  <a:pt x="79" y="25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593" name="Freeform 41"/>
          <p:cNvSpPr>
            <a:spLocks/>
          </p:cNvSpPr>
          <p:nvPr/>
        </p:nvSpPr>
        <p:spPr bwMode="auto">
          <a:xfrm>
            <a:off x="1908175" y="4514850"/>
            <a:ext cx="117475" cy="1311275"/>
          </a:xfrm>
          <a:custGeom>
            <a:avLst/>
            <a:gdLst>
              <a:gd name="T0" fmla="*/ 1 w 84"/>
              <a:gd name="T1" fmla="*/ 682 h 826"/>
              <a:gd name="T2" fmla="*/ 3 w 84"/>
              <a:gd name="T3" fmla="*/ 787 h 826"/>
              <a:gd name="T4" fmla="*/ 4 w 84"/>
              <a:gd name="T5" fmla="*/ 700 h 826"/>
              <a:gd name="T6" fmla="*/ 6 w 84"/>
              <a:gd name="T7" fmla="*/ 803 h 826"/>
              <a:gd name="T8" fmla="*/ 7 w 84"/>
              <a:gd name="T9" fmla="*/ 754 h 826"/>
              <a:gd name="T10" fmla="*/ 7 w 84"/>
              <a:gd name="T11" fmla="*/ 750 h 826"/>
              <a:gd name="T12" fmla="*/ 9 w 84"/>
              <a:gd name="T13" fmla="*/ 759 h 826"/>
              <a:gd name="T14" fmla="*/ 10 w 84"/>
              <a:gd name="T15" fmla="*/ 771 h 826"/>
              <a:gd name="T16" fmla="*/ 12 w 84"/>
              <a:gd name="T17" fmla="*/ 791 h 826"/>
              <a:gd name="T18" fmla="*/ 13 w 84"/>
              <a:gd name="T19" fmla="*/ 784 h 826"/>
              <a:gd name="T20" fmla="*/ 15 w 84"/>
              <a:gd name="T21" fmla="*/ 784 h 826"/>
              <a:gd name="T22" fmla="*/ 16 w 84"/>
              <a:gd name="T23" fmla="*/ 797 h 826"/>
              <a:gd name="T24" fmla="*/ 16 w 84"/>
              <a:gd name="T25" fmla="*/ 794 h 826"/>
              <a:gd name="T26" fmla="*/ 18 w 84"/>
              <a:gd name="T27" fmla="*/ 811 h 826"/>
              <a:gd name="T28" fmla="*/ 19 w 84"/>
              <a:gd name="T29" fmla="*/ 812 h 826"/>
              <a:gd name="T30" fmla="*/ 21 w 84"/>
              <a:gd name="T31" fmla="*/ 682 h 826"/>
              <a:gd name="T32" fmla="*/ 22 w 84"/>
              <a:gd name="T33" fmla="*/ 809 h 826"/>
              <a:gd name="T34" fmla="*/ 24 w 84"/>
              <a:gd name="T35" fmla="*/ 748 h 826"/>
              <a:gd name="T36" fmla="*/ 25 w 84"/>
              <a:gd name="T37" fmla="*/ 775 h 826"/>
              <a:gd name="T38" fmla="*/ 27 w 84"/>
              <a:gd name="T39" fmla="*/ 742 h 826"/>
              <a:gd name="T40" fmla="*/ 27 w 84"/>
              <a:gd name="T41" fmla="*/ 817 h 826"/>
              <a:gd name="T42" fmla="*/ 28 w 84"/>
              <a:gd name="T43" fmla="*/ 780 h 826"/>
              <a:gd name="T44" fmla="*/ 29 w 84"/>
              <a:gd name="T45" fmla="*/ 799 h 826"/>
              <a:gd name="T46" fmla="*/ 31 w 84"/>
              <a:gd name="T47" fmla="*/ 790 h 826"/>
              <a:gd name="T48" fmla="*/ 32 w 84"/>
              <a:gd name="T49" fmla="*/ 722 h 826"/>
              <a:gd name="T50" fmla="*/ 34 w 84"/>
              <a:gd name="T51" fmla="*/ 794 h 826"/>
              <a:gd name="T52" fmla="*/ 35 w 84"/>
              <a:gd name="T53" fmla="*/ 772 h 826"/>
              <a:gd name="T54" fmla="*/ 37 w 84"/>
              <a:gd name="T55" fmla="*/ 781 h 826"/>
              <a:gd name="T56" fmla="*/ 38 w 84"/>
              <a:gd name="T57" fmla="*/ 780 h 826"/>
              <a:gd name="T58" fmla="*/ 40 w 84"/>
              <a:gd name="T59" fmla="*/ 794 h 826"/>
              <a:gd name="T60" fmla="*/ 40 w 84"/>
              <a:gd name="T61" fmla="*/ 759 h 826"/>
              <a:gd name="T62" fmla="*/ 41 w 84"/>
              <a:gd name="T63" fmla="*/ 734 h 826"/>
              <a:gd name="T64" fmla="*/ 43 w 84"/>
              <a:gd name="T65" fmla="*/ 788 h 826"/>
              <a:gd name="T66" fmla="*/ 44 w 84"/>
              <a:gd name="T67" fmla="*/ 654 h 826"/>
              <a:gd name="T68" fmla="*/ 46 w 84"/>
              <a:gd name="T69" fmla="*/ 821 h 826"/>
              <a:gd name="T70" fmla="*/ 47 w 84"/>
              <a:gd name="T71" fmla="*/ 606 h 826"/>
              <a:gd name="T72" fmla="*/ 49 w 84"/>
              <a:gd name="T73" fmla="*/ 793 h 826"/>
              <a:gd name="T74" fmla="*/ 50 w 84"/>
              <a:gd name="T75" fmla="*/ 778 h 826"/>
              <a:gd name="T76" fmla="*/ 52 w 84"/>
              <a:gd name="T77" fmla="*/ 788 h 826"/>
              <a:gd name="T78" fmla="*/ 52 w 84"/>
              <a:gd name="T79" fmla="*/ 787 h 826"/>
              <a:gd name="T80" fmla="*/ 53 w 84"/>
              <a:gd name="T81" fmla="*/ 748 h 826"/>
              <a:gd name="T82" fmla="*/ 55 w 84"/>
              <a:gd name="T83" fmla="*/ 808 h 826"/>
              <a:gd name="T84" fmla="*/ 56 w 84"/>
              <a:gd name="T85" fmla="*/ 744 h 826"/>
              <a:gd name="T86" fmla="*/ 58 w 84"/>
              <a:gd name="T87" fmla="*/ 796 h 826"/>
              <a:gd name="T88" fmla="*/ 59 w 84"/>
              <a:gd name="T89" fmla="*/ 805 h 826"/>
              <a:gd name="T90" fmla="*/ 61 w 84"/>
              <a:gd name="T91" fmla="*/ 775 h 826"/>
              <a:gd name="T92" fmla="*/ 62 w 84"/>
              <a:gd name="T93" fmla="*/ 785 h 826"/>
              <a:gd name="T94" fmla="*/ 64 w 84"/>
              <a:gd name="T95" fmla="*/ 725 h 826"/>
              <a:gd name="T96" fmla="*/ 65 w 84"/>
              <a:gd name="T97" fmla="*/ 814 h 826"/>
              <a:gd name="T98" fmla="*/ 65 w 84"/>
              <a:gd name="T99" fmla="*/ 744 h 826"/>
              <a:gd name="T100" fmla="*/ 67 w 84"/>
              <a:gd name="T101" fmla="*/ 823 h 826"/>
              <a:gd name="T102" fmla="*/ 68 w 84"/>
              <a:gd name="T103" fmla="*/ 0 h 826"/>
              <a:gd name="T104" fmla="*/ 70 w 84"/>
              <a:gd name="T105" fmla="*/ 759 h 826"/>
              <a:gd name="T106" fmla="*/ 71 w 84"/>
              <a:gd name="T107" fmla="*/ 568 h 826"/>
              <a:gd name="T108" fmla="*/ 73 w 84"/>
              <a:gd name="T109" fmla="*/ 781 h 826"/>
              <a:gd name="T110" fmla="*/ 74 w 84"/>
              <a:gd name="T111" fmla="*/ 785 h 826"/>
              <a:gd name="T112" fmla="*/ 75 w 84"/>
              <a:gd name="T113" fmla="*/ 756 h 826"/>
              <a:gd name="T114" fmla="*/ 77 w 84"/>
              <a:gd name="T115" fmla="*/ 790 h 826"/>
              <a:gd name="T116" fmla="*/ 77 w 84"/>
              <a:gd name="T117" fmla="*/ 734 h 826"/>
              <a:gd name="T118" fmla="*/ 78 w 84"/>
              <a:gd name="T119" fmla="*/ 794 h 826"/>
              <a:gd name="T120" fmla="*/ 80 w 84"/>
              <a:gd name="T121" fmla="*/ 783 h 826"/>
              <a:gd name="T122" fmla="*/ 81 w 84"/>
              <a:gd name="T123" fmla="*/ 785 h 8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4"/>
              <a:gd name="T187" fmla="*/ 0 h 826"/>
              <a:gd name="T188" fmla="*/ 84 w 84"/>
              <a:gd name="T189" fmla="*/ 826 h 82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4" h="826">
                <a:moveTo>
                  <a:pt x="0" y="793"/>
                </a:moveTo>
                <a:lnTo>
                  <a:pt x="0" y="797"/>
                </a:lnTo>
                <a:lnTo>
                  <a:pt x="1" y="793"/>
                </a:lnTo>
                <a:lnTo>
                  <a:pt x="1" y="787"/>
                </a:lnTo>
                <a:lnTo>
                  <a:pt x="1" y="790"/>
                </a:lnTo>
                <a:lnTo>
                  <a:pt x="1" y="794"/>
                </a:lnTo>
                <a:lnTo>
                  <a:pt x="1" y="747"/>
                </a:lnTo>
                <a:lnTo>
                  <a:pt x="1" y="682"/>
                </a:lnTo>
                <a:lnTo>
                  <a:pt x="1" y="723"/>
                </a:lnTo>
                <a:lnTo>
                  <a:pt x="1" y="784"/>
                </a:lnTo>
                <a:lnTo>
                  <a:pt x="1" y="781"/>
                </a:lnTo>
                <a:lnTo>
                  <a:pt x="3" y="790"/>
                </a:lnTo>
                <a:lnTo>
                  <a:pt x="3" y="778"/>
                </a:lnTo>
                <a:lnTo>
                  <a:pt x="3" y="775"/>
                </a:lnTo>
                <a:lnTo>
                  <a:pt x="3" y="783"/>
                </a:lnTo>
                <a:lnTo>
                  <a:pt x="3" y="787"/>
                </a:lnTo>
                <a:lnTo>
                  <a:pt x="3" y="769"/>
                </a:lnTo>
                <a:lnTo>
                  <a:pt x="3" y="759"/>
                </a:lnTo>
                <a:lnTo>
                  <a:pt x="3" y="765"/>
                </a:lnTo>
                <a:lnTo>
                  <a:pt x="3" y="769"/>
                </a:lnTo>
                <a:lnTo>
                  <a:pt x="4" y="759"/>
                </a:lnTo>
                <a:lnTo>
                  <a:pt x="4" y="750"/>
                </a:lnTo>
                <a:lnTo>
                  <a:pt x="4" y="731"/>
                </a:lnTo>
                <a:lnTo>
                  <a:pt x="4" y="700"/>
                </a:lnTo>
                <a:lnTo>
                  <a:pt x="4" y="725"/>
                </a:lnTo>
                <a:lnTo>
                  <a:pt x="4" y="762"/>
                </a:lnTo>
                <a:lnTo>
                  <a:pt x="4" y="785"/>
                </a:lnTo>
                <a:lnTo>
                  <a:pt x="4" y="759"/>
                </a:lnTo>
                <a:lnTo>
                  <a:pt x="4" y="734"/>
                </a:lnTo>
                <a:lnTo>
                  <a:pt x="6" y="772"/>
                </a:lnTo>
                <a:lnTo>
                  <a:pt x="6" y="794"/>
                </a:lnTo>
                <a:lnTo>
                  <a:pt x="6" y="803"/>
                </a:lnTo>
                <a:lnTo>
                  <a:pt x="6" y="802"/>
                </a:lnTo>
                <a:lnTo>
                  <a:pt x="6" y="783"/>
                </a:lnTo>
                <a:lnTo>
                  <a:pt x="6" y="784"/>
                </a:lnTo>
                <a:lnTo>
                  <a:pt x="6" y="783"/>
                </a:lnTo>
                <a:lnTo>
                  <a:pt x="6" y="772"/>
                </a:lnTo>
                <a:lnTo>
                  <a:pt x="6" y="769"/>
                </a:lnTo>
                <a:lnTo>
                  <a:pt x="6" y="753"/>
                </a:lnTo>
                <a:lnTo>
                  <a:pt x="7" y="754"/>
                </a:lnTo>
                <a:lnTo>
                  <a:pt x="7" y="765"/>
                </a:lnTo>
                <a:lnTo>
                  <a:pt x="7" y="766"/>
                </a:lnTo>
                <a:lnTo>
                  <a:pt x="7" y="756"/>
                </a:lnTo>
                <a:lnTo>
                  <a:pt x="7" y="771"/>
                </a:lnTo>
                <a:lnTo>
                  <a:pt x="7" y="791"/>
                </a:lnTo>
                <a:lnTo>
                  <a:pt x="7" y="812"/>
                </a:lnTo>
                <a:lnTo>
                  <a:pt x="7" y="790"/>
                </a:lnTo>
                <a:lnTo>
                  <a:pt x="7" y="750"/>
                </a:lnTo>
                <a:lnTo>
                  <a:pt x="7" y="756"/>
                </a:lnTo>
                <a:lnTo>
                  <a:pt x="9" y="791"/>
                </a:lnTo>
                <a:lnTo>
                  <a:pt x="9" y="793"/>
                </a:lnTo>
                <a:lnTo>
                  <a:pt x="9" y="766"/>
                </a:lnTo>
                <a:lnTo>
                  <a:pt x="9" y="747"/>
                </a:lnTo>
                <a:lnTo>
                  <a:pt x="9" y="766"/>
                </a:lnTo>
                <a:lnTo>
                  <a:pt x="9" y="760"/>
                </a:lnTo>
                <a:lnTo>
                  <a:pt x="9" y="759"/>
                </a:lnTo>
                <a:lnTo>
                  <a:pt x="9" y="769"/>
                </a:lnTo>
                <a:lnTo>
                  <a:pt x="9" y="791"/>
                </a:lnTo>
                <a:lnTo>
                  <a:pt x="10" y="800"/>
                </a:lnTo>
                <a:lnTo>
                  <a:pt x="10" y="766"/>
                </a:lnTo>
                <a:lnTo>
                  <a:pt x="10" y="777"/>
                </a:lnTo>
                <a:lnTo>
                  <a:pt x="10" y="809"/>
                </a:lnTo>
                <a:lnTo>
                  <a:pt x="10" y="802"/>
                </a:lnTo>
                <a:lnTo>
                  <a:pt x="10" y="771"/>
                </a:lnTo>
                <a:lnTo>
                  <a:pt x="10" y="791"/>
                </a:lnTo>
                <a:lnTo>
                  <a:pt x="10" y="802"/>
                </a:lnTo>
                <a:lnTo>
                  <a:pt x="10" y="783"/>
                </a:lnTo>
                <a:lnTo>
                  <a:pt x="12" y="766"/>
                </a:lnTo>
                <a:lnTo>
                  <a:pt x="12" y="745"/>
                </a:lnTo>
                <a:lnTo>
                  <a:pt x="12" y="723"/>
                </a:lnTo>
                <a:lnTo>
                  <a:pt x="12" y="750"/>
                </a:lnTo>
                <a:lnTo>
                  <a:pt x="12" y="791"/>
                </a:lnTo>
                <a:lnTo>
                  <a:pt x="12" y="785"/>
                </a:lnTo>
                <a:lnTo>
                  <a:pt x="12" y="780"/>
                </a:lnTo>
                <a:lnTo>
                  <a:pt x="12" y="800"/>
                </a:lnTo>
                <a:lnTo>
                  <a:pt x="12" y="809"/>
                </a:lnTo>
                <a:lnTo>
                  <a:pt x="12" y="794"/>
                </a:lnTo>
                <a:lnTo>
                  <a:pt x="13" y="787"/>
                </a:lnTo>
                <a:lnTo>
                  <a:pt x="13" y="799"/>
                </a:lnTo>
                <a:lnTo>
                  <a:pt x="13" y="784"/>
                </a:lnTo>
                <a:lnTo>
                  <a:pt x="13" y="793"/>
                </a:lnTo>
                <a:lnTo>
                  <a:pt x="13" y="737"/>
                </a:lnTo>
                <a:lnTo>
                  <a:pt x="13" y="679"/>
                </a:lnTo>
                <a:lnTo>
                  <a:pt x="13" y="701"/>
                </a:lnTo>
                <a:lnTo>
                  <a:pt x="13" y="740"/>
                </a:lnTo>
                <a:lnTo>
                  <a:pt x="15" y="734"/>
                </a:lnTo>
                <a:lnTo>
                  <a:pt x="15" y="754"/>
                </a:lnTo>
                <a:lnTo>
                  <a:pt x="15" y="784"/>
                </a:lnTo>
                <a:lnTo>
                  <a:pt x="15" y="800"/>
                </a:lnTo>
                <a:lnTo>
                  <a:pt x="15" y="815"/>
                </a:lnTo>
                <a:lnTo>
                  <a:pt x="15" y="802"/>
                </a:lnTo>
                <a:lnTo>
                  <a:pt x="15" y="781"/>
                </a:lnTo>
                <a:lnTo>
                  <a:pt x="15" y="806"/>
                </a:lnTo>
                <a:lnTo>
                  <a:pt x="15" y="818"/>
                </a:lnTo>
                <a:lnTo>
                  <a:pt x="15" y="793"/>
                </a:lnTo>
                <a:lnTo>
                  <a:pt x="16" y="797"/>
                </a:lnTo>
                <a:lnTo>
                  <a:pt x="16" y="768"/>
                </a:lnTo>
                <a:lnTo>
                  <a:pt x="16" y="719"/>
                </a:lnTo>
                <a:lnTo>
                  <a:pt x="16" y="710"/>
                </a:lnTo>
                <a:lnTo>
                  <a:pt x="16" y="735"/>
                </a:lnTo>
                <a:lnTo>
                  <a:pt x="16" y="759"/>
                </a:lnTo>
                <a:lnTo>
                  <a:pt x="16" y="772"/>
                </a:lnTo>
                <a:lnTo>
                  <a:pt x="16" y="796"/>
                </a:lnTo>
                <a:lnTo>
                  <a:pt x="16" y="794"/>
                </a:lnTo>
                <a:lnTo>
                  <a:pt x="18" y="784"/>
                </a:lnTo>
                <a:lnTo>
                  <a:pt x="18" y="788"/>
                </a:lnTo>
                <a:lnTo>
                  <a:pt x="18" y="803"/>
                </a:lnTo>
                <a:lnTo>
                  <a:pt x="18" y="805"/>
                </a:lnTo>
                <a:lnTo>
                  <a:pt x="18" y="802"/>
                </a:lnTo>
                <a:lnTo>
                  <a:pt x="18" y="797"/>
                </a:lnTo>
                <a:lnTo>
                  <a:pt x="18" y="806"/>
                </a:lnTo>
                <a:lnTo>
                  <a:pt x="18" y="811"/>
                </a:lnTo>
                <a:lnTo>
                  <a:pt x="18" y="754"/>
                </a:lnTo>
                <a:lnTo>
                  <a:pt x="18" y="710"/>
                </a:lnTo>
                <a:lnTo>
                  <a:pt x="19" y="726"/>
                </a:lnTo>
                <a:lnTo>
                  <a:pt x="19" y="740"/>
                </a:lnTo>
                <a:lnTo>
                  <a:pt x="19" y="762"/>
                </a:lnTo>
                <a:lnTo>
                  <a:pt x="19" y="777"/>
                </a:lnTo>
                <a:lnTo>
                  <a:pt x="19" y="780"/>
                </a:lnTo>
                <a:lnTo>
                  <a:pt x="19" y="812"/>
                </a:lnTo>
                <a:lnTo>
                  <a:pt x="19" y="825"/>
                </a:lnTo>
                <a:lnTo>
                  <a:pt x="19" y="815"/>
                </a:lnTo>
                <a:lnTo>
                  <a:pt x="19" y="796"/>
                </a:lnTo>
                <a:lnTo>
                  <a:pt x="21" y="772"/>
                </a:lnTo>
                <a:lnTo>
                  <a:pt x="21" y="787"/>
                </a:lnTo>
                <a:lnTo>
                  <a:pt x="21" y="790"/>
                </a:lnTo>
                <a:lnTo>
                  <a:pt x="21" y="781"/>
                </a:lnTo>
                <a:lnTo>
                  <a:pt x="21" y="682"/>
                </a:lnTo>
                <a:lnTo>
                  <a:pt x="21" y="662"/>
                </a:lnTo>
                <a:lnTo>
                  <a:pt x="21" y="737"/>
                </a:lnTo>
                <a:lnTo>
                  <a:pt x="21" y="742"/>
                </a:lnTo>
                <a:lnTo>
                  <a:pt x="21" y="714"/>
                </a:lnTo>
                <a:lnTo>
                  <a:pt x="21" y="738"/>
                </a:lnTo>
                <a:lnTo>
                  <a:pt x="22" y="772"/>
                </a:lnTo>
                <a:lnTo>
                  <a:pt x="22" y="797"/>
                </a:lnTo>
                <a:lnTo>
                  <a:pt x="22" y="809"/>
                </a:lnTo>
                <a:lnTo>
                  <a:pt x="22" y="812"/>
                </a:lnTo>
                <a:lnTo>
                  <a:pt x="22" y="818"/>
                </a:lnTo>
                <a:lnTo>
                  <a:pt x="22" y="800"/>
                </a:lnTo>
                <a:lnTo>
                  <a:pt x="22" y="790"/>
                </a:lnTo>
                <a:lnTo>
                  <a:pt x="24" y="763"/>
                </a:lnTo>
                <a:lnTo>
                  <a:pt x="24" y="747"/>
                </a:lnTo>
                <a:lnTo>
                  <a:pt x="24" y="754"/>
                </a:lnTo>
                <a:lnTo>
                  <a:pt x="24" y="748"/>
                </a:lnTo>
                <a:lnTo>
                  <a:pt x="24" y="756"/>
                </a:lnTo>
                <a:lnTo>
                  <a:pt x="24" y="775"/>
                </a:lnTo>
                <a:lnTo>
                  <a:pt x="24" y="793"/>
                </a:lnTo>
                <a:lnTo>
                  <a:pt x="24" y="800"/>
                </a:lnTo>
                <a:lnTo>
                  <a:pt x="24" y="794"/>
                </a:lnTo>
                <a:lnTo>
                  <a:pt x="25" y="811"/>
                </a:lnTo>
                <a:lnTo>
                  <a:pt x="25" y="803"/>
                </a:lnTo>
                <a:lnTo>
                  <a:pt x="25" y="775"/>
                </a:lnTo>
                <a:lnTo>
                  <a:pt x="25" y="788"/>
                </a:lnTo>
                <a:lnTo>
                  <a:pt x="25" y="802"/>
                </a:lnTo>
                <a:lnTo>
                  <a:pt x="25" y="787"/>
                </a:lnTo>
                <a:lnTo>
                  <a:pt x="25" y="734"/>
                </a:lnTo>
                <a:lnTo>
                  <a:pt x="25" y="683"/>
                </a:lnTo>
                <a:lnTo>
                  <a:pt x="25" y="707"/>
                </a:lnTo>
                <a:lnTo>
                  <a:pt x="25" y="714"/>
                </a:lnTo>
                <a:lnTo>
                  <a:pt x="27" y="742"/>
                </a:lnTo>
                <a:lnTo>
                  <a:pt x="27" y="778"/>
                </a:lnTo>
                <a:lnTo>
                  <a:pt x="27" y="775"/>
                </a:lnTo>
                <a:lnTo>
                  <a:pt x="27" y="785"/>
                </a:lnTo>
                <a:lnTo>
                  <a:pt x="27" y="805"/>
                </a:lnTo>
                <a:lnTo>
                  <a:pt x="27" y="815"/>
                </a:lnTo>
                <a:lnTo>
                  <a:pt x="27" y="803"/>
                </a:lnTo>
                <a:lnTo>
                  <a:pt x="27" y="805"/>
                </a:lnTo>
                <a:lnTo>
                  <a:pt x="27" y="817"/>
                </a:lnTo>
                <a:lnTo>
                  <a:pt x="28" y="823"/>
                </a:lnTo>
                <a:lnTo>
                  <a:pt x="28" y="809"/>
                </a:lnTo>
                <a:lnTo>
                  <a:pt x="28" y="790"/>
                </a:lnTo>
                <a:lnTo>
                  <a:pt x="28" y="738"/>
                </a:lnTo>
                <a:lnTo>
                  <a:pt x="28" y="719"/>
                </a:lnTo>
                <a:lnTo>
                  <a:pt x="28" y="748"/>
                </a:lnTo>
                <a:lnTo>
                  <a:pt x="28" y="762"/>
                </a:lnTo>
                <a:lnTo>
                  <a:pt x="28" y="780"/>
                </a:lnTo>
                <a:lnTo>
                  <a:pt x="28" y="812"/>
                </a:lnTo>
                <a:lnTo>
                  <a:pt x="28" y="793"/>
                </a:lnTo>
                <a:lnTo>
                  <a:pt x="29" y="774"/>
                </a:lnTo>
                <a:lnTo>
                  <a:pt x="29" y="787"/>
                </a:lnTo>
                <a:lnTo>
                  <a:pt x="29" y="783"/>
                </a:lnTo>
                <a:lnTo>
                  <a:pt x="29" y="787"/>
                </a:lnTo>
                <a:lnTo>
                  <a:pt x="29" y="797"/>
                </a:lnTo>
                <a:lnTo>
                  <a:pt x="29" y="799"/>
                </a:lnTo>
                <a:lnTo>
                  <a:pt x="29" y="756"/>
                </a:lnTo>
                <a:lnTo>
                  <a:pt x="29" y="710"/>
                </a:lnTo>
                <a:lnTo>
                  <a:pt x="29" y="720"/>
                </a:lnTo>
                <a:lnTo>
                  <a:pt x="31" y="734"/>
                </a:lnTo>
                <a:lnTo>
                  <a:pt x="31" y="759"/>
                </a:lnTo>
                <a:lnTo>
                  <a:pt x="31" y="763"/>
                </a:lnTo>
                <a:lnTo>
                  <a:pt x="31" y="751"/>
                </a:lnTo>
                <a:lnTo>
                  <a:pt x="31" y="790"/>
                </a:lnTo>
                <a:lnTo>
                  <a:pt x="31" y="800"/>
                </a:lnTo>
                <a:lnTo>
                  <a:pt x="31" y="781"/>
                </a:lnTo>
                <a:lnTo>
                  <a:pt x="31" y="785"/>
                </a:lnTo>
                <a:lnTo>
                  <a:pt x="31" y="787"/>
                </a:lnTo>
                <a:lnTo>
                  <a:pt x="31" y="802"/>
                </a:lnTo>
                <a:lnTo>
                  <a:pt x="32" y="791"/>
                </a:lnTo>
                <a:lnTo>
                  <a:pt x="32" y="735"/>
                </a:lnTo>
                <a:lnTo>
                  <a:pt x="32" y="722"/>
                </a:lnTo>
                <a:lnTo>
                  <a:pt x="32" y="741"/>
                </a:lnTo>
                <a:lnTo>
                  <a:pt x="32" y="777"/>
                </a:lnTo>
                <a:lnTo>
                  <a:pt x="32" y="753"/>
                </a:lnTo>
                <a:lnTo>
                  <a:pt x="32" y="763"/>
                </a:lnTo>
                <a:lnTo>
                  <a:pt x="32" y="791"/>
                </a:lnTo>
                <a:lnTo>
                  <a:pt x="32" y="777"/>
                </a:lnTo>
                <a:lnTo>
                  <a:pt x="34" y="772"/>
                </a:lnTo>
                <a:lnTo>
                  <a:pt x="34" y="794"/>
                </a:lnTo>
                <a:lnTo>
                  <a:pt x="34" y="809"/>
                </a:lnTo>
                <a:lnTo>
                  <a:pt x="34" y="796"/>
                </a:lnTo>
                <a:lnTo>
                  <a:pt x="34" y="787"/>
                </a:lnTo>
                <a:lnTo>
                  <a:pt x="34" y="785"/>
                </a:lnTo>
                <a:lnTo>
                  <a:pt x="35" y="747"/>
                </a:lnTo>
                <a:lnTo>
                  <a:pt x="35" y="704"/>
                </a:lnTo>
                <a:lnTo>
                  <a:pt x="35" y="734"/>
                </a:lnTo>
                <a:lnTo>
                  <a:pt x="35" y="772"/>
                </a:lnTo>
                <a:lnTo>
                  <a:pt x="35" y="756"/>
                </a:lnTo>
                <a:lnTo>
                  <a:pt x="35" y="772"/>
                </a:lnTo>
                <a:lnTo>
                  <a:pt x="35" y="781"/>
                </a:lnTo>
                <a:lnTo>
                  <a:pt x="35" y="771"/>
                </a:lnTo>
                <a:lnTo>
                  <a:pt x="35" y="769"/>
                </a:lnTo>
                <a:lnTo>
                  <a:pt x="35" y="780"/>
                </a:lnTo>
                <a:lnTo>
                  <a:pt x="37" y="799"/>
                </a:lnTo>
                <a:lnTo>
                  <a:pt x="37" y="781"/>
                </a:lnTo>
                <a:lnTo>
                  <a:pt x="37" y="785"/>
                </a:lnTo>
                <a:lnTo>
                  <a:pt x="37" y="765"/>
                </a:lnTo>
                <a:lnTo>
                  <a:pt x="37" y="740"/>
                </a:lnTo>
                <a:lnTo>
                  <a:pt x="37" y="772"/>
                </a:lnTo>
                <a:lnTo>
                  <a:pt x="37" y="788"/>
                </a:lnTo>
                <a:lnTo>
                  <a:pt x="37" y="790"/>
                </a:lnTo>
                <a:lnTo>
                  <a:pt x="38" y="781"/>
                </a:lnTo>
                <a:lnTo>
                  <a:pt x="38" y="780"/>
                </a:lnTo>
                <a:lnTo>
                  <a:pt x="38" y="800"/>
                </a:lnTo>
                <a:lnTo>
                  <a:pt x="38" y="817"/>
                </a:lnTo>
                <a:lnTo>
                  <a:pt x="38" y="814"/>
                </a:lnTo>
                <a:lnTo>
                  <a:pt x="38" y="793"/>
                </a:lnTo>
                <a:lnTo>
                  <a:pt x="38" y="788"/>
                </a:lnTo>
                <a:lnTo>
                  <a:pt x="38" y="787"/>
                </a:lnTo>
                <a:lnTo>
                  <a:pt x="38" y="791"/>
                </a:lnTo>
                <a:lnTo>
                  <a:pt x="40" y="794"/>
                </a:lnTo>
                <a:lnTo>
                  <a:pt x="40" y="775"/>
                </a:lnTo>
                <a:lnTo>
                  <a:pt x="40" y="741"/>
                </a:lnTo>
                <a:lnTo>
                  <a:pt x="40" y="713"/>
                </a:lnTo>
                <a:lnTo>
                  <a:pt x="40" y="630"/>
                </a:lnTo>
                <a:lnTo>
                  <a:pt x="40" y="557"/>
                </a:lnTo>
                <a:lnTo>
                  <a:pt x="40" y="593"/>
                </a:lnTo>
                <a:lnTo>
                  <a:pt x="40" y="677"/>
                </a:lnTo>
                <a:lnTo>
                  <a:pt x="40" y="759"/>
                </a:lnTo>
                <a:lnTo>
                  <a:pt x="41" y="772"/>
                </a:lnTo>
                <a:lnTo>
                  <a:pt x="41" y="783"/>
                </a:lnTo>
                <a:lnTo>
                  <a:pt x="41" y="788"/>
                </a:lnTo>
                <a:lnTo>
                  <a:pt x="41" y="771"/>
                </a:lnTo>
                <a:lnTo>
                  <a:pt x="41" y="762"/>
                </a:lnTo>
                <a:lnTo>
                  <a:pt x="41" y="784"/>
                </a:lnTo>
                <a:lnTo>
                  <a:pt x="41" y="765"/>
                </a:lnTo>
                <a:lnTo>
                  <a:pt x="41" y="734"/>
                </a:lnTo>
                <a:lnTo>
                  <a:pt x="41" y="719"/>
                </a:lnTo>
                <a:lnTo>
                  <a:pt x="43" y="714"/>
                </a:lnTo>
                <a:lnTo>
                  <a:pt x="43" y="723"/>
                </a:lnTo>
                <a:lnTo>
                  <a:pt x="43" y="694"/>
                </a:lnTo>
                <a:lnTo>
                  <a:pt x="43" y="705"/>
                </a:lnTo>
                <a:lnTo>
                  <a:pt x="43" y="774"/>
                </a:lnTo>
                <a:lnTo>
                  <a:pt x="43" y="794"/>
                </a:lnTo>
                <a:lnTo>
                  <a:pt x="43" y="788"/>
                </a:lnTo>
                <a:lnTo>
                  <a:pt x="43" y="797"/>
                </a:lnTo>
                <a:lnTo>
                  <a:pt x="43" y="812"/>
                </a:lnTo>
                <a:lnTo>
                  <a:pt x="43" y="815"/>
                </a:lnTo>
                <a:lnTo>
                  <a:pt x="44" y="814"/>
                </a:lnTo>
                <a:lnTo>
                  <a:pt x="44" y="785"/>
                </a:lnTo>
                <a:lnTo>
                  <a:pt x="44" y="757"/>
                </a:lnTo>
                <a:lnTo>
                  <a:pt x="44" y="701"/>
                </a:lnTo>
                <a:lnTo>
                  <a:pt x="44" y="654"/>
                </a:lnTo>
                <a:lnTo>
                  <a:pt x="44" y="698"/>
                </a:lnTo>
                <a:lnTo>
                  <a:pt x="44" y="716"/>
                </a:lnTo>
                <a:lnTo>
                  <a:pt x="44" y="710"/>
                </a:lnTo>
                <a:lnTo>
                  <a:pt x="46" y="757"/>
                </a:lnTo>
                <a:lnTo>
                  <a:pt x="46" y="787"/>
                </a:lnTo>
                <a:lnTo>
                  <a:pt x="46" y="799"/>
                </a:lnTo>
                <a:lnTo>
                  <a:pt x="46" y="811"/>
                </a:lnTo>
                <a:lnTo>
                  <a:pt x="46" y="821"/>
                </a:lnTo>
                <a:lnTo>
                  <a:pt x="46" y="814"/>
                </a:lnTo>
                <a:lnTo>
                  <a:pt x="46" y="805"/>
                </a:lnTo>
                <a:lnTo>
                  <a:pt x="46" y="791"/>
                </a:lnTo>
                <a:lnTo>
                  <a:pt x="46" y="738"/>
                </a:lnTo>
                <a:lnTo>
                  <a:pt x="46" y="664"/>
                </a:lnTo>
                <a:lnTo>
                  <a:pt x="47" y="578"/>
                </a:lnTo>
                <a:lnTo>
                  <a:pt x="47" y="566"/>
                </a:lnTo>
                <a:lnTo>
                  <a:pt x="47" y="606"/>
                </a:lnTo>
                <a:lnTo>
                  <a:pt x="47" y="685"/>
                </a:lnTo>
                <a:lnTo>
                  <a:pt x="47" y="735"/>
                </a:lnTo>
                <a:lnTo>
                  <a:pt x="47" y="763"/>
                </a:lnTo>
                <a:lnTo>
                  <a:pt x="47" y="772"/>
                </a:lnTo>
                <a:lnTo>
                  <a:pt x="47" y="780"/>
                </a:lnTo>
                <a:lnTo>
                  <a:pt x="47" y="772"/>
                </a:lnTo>
                <a:lnTo>
                  <a:pt x="49" y="777"/>
                </a:lnTo>
                <a:lnTo>
                  <a:pt x="49" y="793"/>
                </a:lnTo>
                <a:lnTo>
                  <a:pt x="49" y="790"/>
                </a:lnTo>
                <a:lnTo>
                  <a:pt x="49" y="716"/>
                </a:lnTo>
                <a:lnTo>
                  <a:pt x="49" y="627"/>
                </a:lnTo>
                <a:lnTo>
                  <a:pt x="49" y="587"/>
                </a:lnTo>
                <a:lnTo>
                  <a:pt x="49" y="640"/>
                </a:lnTo>
                <a:lnTo>
                  <a:pt x="49" y="716"/>
                </a:lnTo>
                <a:lnTo>
                  <a:pt x="50" y="762"/>
                </a:lnTo>
                <a:lnTo>
                  <a:pt x="50" y="778"/>
                </a:lnTo>
                <a:lnTo>
                  <a:pt x="50" y="800"/>
                </a:lnTo>
                <a:lnTo>
                  <a:pt x="50" y="794"/>
                </a:lnTo>
                <a:lnTo>
                  <a:pt x="50" y="806"/>
                </a:lnTo>
                <a:lnTo>
                  <a:pt x="50" y="797"/>
                </a:lnTo>
                <a:lnTo>
                  <a:pt x="50" y="768"/>
                </a:lnTo>
                <a:lnTo>
                  <a:pt x="50" y="774"/>
                </a:lnTo>
                <a:lnTo>
                  <a:pt x="50" y="796"/>
                </a:lnTo>
                <a:lnTo>
                  <a:pt x="52" y="788"/>
                </a:lnTo>
                <a:lnTo>
                  <a:pt x="52" y="759"/>
                </a:lnTo>
                <a:lnTo>
                  <a:pt x="52" y="741"/>
                </a:lnTo>
                <a:lnTo>
                  <a:pt x="52" y="735"/>
                </a:lnTo>
                <a:lnTo>
                  <a:pt x="52" y="732"/>
                </a:lnTo>
                <a:lnTo>
                  <a:pt x="52" y="766"/>
                </a:lnTo>
                <a:lnTo>
                  <a:pt x="52" y="802"/>
                </a:lnTo>
                <a:lnTo>
                  <a:pt x="52" y="781"/>
                </a:lnTo>
                <a:lnTo>
                  <a:pt x="52" y="787"/>
                </a:lnTo>
                <a:lnTo>
                  <a:pt x="53" y="787"/>
                </a:lnTo>
                <a:lnTo>
                  <a:pt x="53" y="788"/>
                </a:lnTo>
                <a:lnTo>
                  <a:pt x="53" y="817"/>
                </a:lnTo>
                <a:lnTo>
                  <a:pt x="53" y="791"/>
                </a:lnTo>
                <a:lnTo>
                  <a:pt x="53" y="796"/>
                </a:lnTo>
                <a:lnTo>
                  <a:pt x="53" y="797"/>
                </a:lnTo>
                <a:lnTo>
                  <a:pt x="53" y="741"/>
                </a:lnTo>
                <a:lnTo>
                  <a:pt x="53" y="748"/>
                </a:lnTo>
                <a:lnTo>
                  <a:pt x="55" y="753"/>
                </a:lnTo>
                <a:lnTo>
                  <a:pt x="55" y="772"/>
                </a:lnTo>
                <a:lnTo>
                  <a:pt x="55" y="787"/>
                </a:lnTo>
                <a:lnTo>
                  <a:pt x="55" y="788"/>
                </a:lnTo>
                <a:lnTo>
                  <a:pt x="55" y="787"/>
                </a:lnTo>
                <a:lnTo>
                  <a:pt x="55" y="788"/>
                </a:lnTo>
                <a:lnTo>
                  <a:pt x="55" y="799"/>
                </a:lnTo>
                <a:lnTo>
                  <a:pt x="55" y="808"/>
                </a:lnTo>
                <a:lnTo>
                  <a:pt x="55" y="787"/>
                </a:lnTo>
                <a:lnTo>
                  <a:pt x="56" y="785"/>
                </a:lnTo>
                <a:lnTo>
                  <a:pt x="56" y="774"/>
                </a:lnTo>
                <a:lnTo>
                  <a:pt x="56" y="772"/>
                </a:lnTo>
                <a:lnTo>
                  <a:pt x="56" y="729"/>
                </a:lnTo>
                <a:lnTo>
                  <a:pt x="56" y="710"/>
                </a:lnTo>
                <a:lnTo>
                  <a:pt x="56" y="738"/>
                </a:lnTo>
                <a:lnTo>
                  <a:pt x="56" y="744"/>
                </a:lnTo>
                <a:lnTo>
                  <a:pt x="56" y="750"/>
                </a:lnTo>
                <a:lnTo>
                  <a:pt x="56" y="751"/>
                </a:lnTo>
                <a:lnTo>
                  <a:pt x="58" y="751"/>
                </a:lnTo>
                <a:lnTo>
                  <a:pt x="58" y="784"/>
                </a:lnTo>
                <a:lnTo>
                  <a:pt x="58" y="808"/>
                </a:lnTo>
                <a:lnTo>
                  <a:pt x="58" y="802"/>
                </a:lnTo>
                <a:lnTo>
                  <a:pt x="58" y="797"/>
                </a:lnTo>
                <a:lnTo>
                  <a:pt x="58" y="796"/>
                </a:lnTo>
                <a:lnTo>
                  <a:pt x="58" y="771"/>
                </a:lnTo>
                <a:lnTo>
                  <a:pt x="58" y="756"/>
                </a:lnTo>
                <a:lnTo>
                  <a:pt x="59" y="728"/>
                </a:lnTo>
                <a:lnTo>
                  <a:pt x="59" y="716"/>
                </a:lnTo>
                <a:lnTo>
                  <a:pt x="59" y="731"/>
                </a:lnTo>
                <a:lnTo>
                  <a:pt x="59" y="729"/>
                </a:lnTo>
                <a:lnTo>
                  <a:pt x="59" y="775"/>
                </a:lnTo>
                <a:lnTo>
                  <a:pt x="59" y="805"/>
                </a:lnTo>
                <a:lnTo>
                  <a:pt x="59" y="803"/>
                </a:lnTo>
                <a:lnTo>
                  <a:pt x="59" y="805"/>
                </a:lnTo>
                <a:lnTo>
                  <a:pt x="59" y="797"/>
                </a:lnTo>
                <a:lnTo>
                  <a:pt x="59" y="774"/>
                </a:lnTo>
                <a:lnTo>
                  <a:pt x="61" y="785"/>
                </a:lnTo>
                <a:lnTo>
                  <a:pt x="61" y="790"/>
                </a:lnTo>
                <a:lnTo>
                  <a:pt x="61" y="757"/>
                </a:lnTo>
                <a:lnTo>
                  <a:pt x="61" y="775"/>
                </a:lnTo>
                <a:lnTo>
                  <a:pt x="61" y="780"/>
                </a:lnTo>
                <a:lnTo>
                  <a:pt x="61" y="735"/>
                </a:lnTo>
                <a:lnTo>
                  <a:pt x="61" y="756"/>
                </a:lnTo>
                <a:lnTo>
                  <a:pt x="61" y="805"/>
                </a:lnTo>
                <a:lnTo>
                  <a:pt x="61" y="794"/>
                </a:lnTo>
                <a:lnTo>
                  <a:pt x="62" y="759"/>
                </a:lnTo>
                <a:lnTo>
                  <a:pt x="62" y="765"/>
                </a:lnTo>
                <a:lnTo>
                  <a:pt x="62" y="785"/>
                </a:lnTo>
                <a:lnTo>
                  <a:pt x="62" y="808"/>
                </a:lnTo>
                <a:lnTo>
                  <a:pt x="62" y="781"/>
                </a:lnTo>
                <a:lnTo>
                  <a:pt x="62" y="762"/>
                </a:lnTo>
                <a:lnTo>
                  <a:pt x="62" y="794"/>
                </a:lnTo>
                <a:lnTo>
                  <a:pt x="62" y="805"/>
                </a:lnTo>
                <a:lnTo>
                  <a:pt x="64" y="785"/>
                </a:lnTo>
                <a:lnTo>
                  <a:pt x="64" y="753"/>
                </a:lnTo>
                <a:lnTo>
                  <a:pt x="64" y="725"/>
                </a:lnTo>
                <a:lnTo>
                  <a:pt x="64" y="751"/>
                </a:lnTo>
                <a:lnTo>
                  <a:pt x="64" y="785"/>
                </a:lnTo>
                <a:lnTo>
                  <a:pt x="64" y="775"/>
                </a:lnTo>
                <a:lnTo>
                  <a:pt x="64" y="754"/>
                </a:lnTo>
                <a:lnTo>
                  <a:pt x="64" y="780"/>
                </a:lnTo>
                <a:lnTo>
                  <a:pt x="64" y="812"/>
                </a:lnTo>
                <a:lnTo>
                  <a:pt x="64" y="823"/>
                </a:lnTo>
                <a:lnTo>
                  <a:pt x="65" y="814"/>
                </a:lnTo>
                <a:lnTo>
                  <a:pt x="65" y="791"/>
                </a:lnTo>
                <a:lnTo>
                  <a:pt x="65" y="774"/>
                </a:lnTo>
                <a:lnTo>
                  <a:pt x="65" y="777"/>
                </a:lnTo>
                <a:lnTo>
                  <a:pt x="65" y="803"/>
                </a:lnTo>
                <a:lnTo>
                  <a:pt x="65" y="799"/>
                </a:lnTo>
                <a:lnTo>
                  <a:pt x="65" y="748"/>
                </a:lnTo>
                <a:lnTo>
                  <a:pt x="65" y="726"/>
                </a:lnTo>
                <a:lnTo>
                  <a:pt x="65" y="744"/>
                </a:lnTo>
                <a:lnTo>
                  <a:pt x="67" y="781"/>
                </a:lnTo>
                <a:lnTo>
                  <a:pt x="67" y="768"/>
                </a:lnTo>
                <a:lnTo>
                  <a:pt x="67" y="785"/>
                </a:lnTo>
                <a:lnTo>
                  <a:pt x="67" y="797"/>
                </a:lnTo>
                <a:lnTo>
                  <a:pt x="67" y="794"/>
                </a:lnTo>
                <a:lnTo>
                  <a:pt x="67" y="796"/>
                </a:lnTo>
                <a:lnTo>
                  <a:pt x="67" y="811"/>
                </a:lnTo>
                <a:lnTo>
                  <a:pt x="67" y="823"/>
                </a:lnTo>
                <a:lnTo>
                  <a:pt x="68" y="806"/>
                </a:lnTo>
                <a:lnTo>
                  <a:pt x="68" y="790"/>
                </a:lnTo>
                <a:lnTo>
                  <a:pt x="68" y="763"/>
                </a:lnTo>
                <a:lnTo>
                  <a:pt x="68" y="732"/>
                </a:lnTo>
                <a:lnTo>
                  <a:pt x="68" y="654"/>
                </a:lnTo>
                <a:lnTo>
                  <a:pt x="68" y="470"/>
                </a:lnTo>
                <a:lnTo>
                  <a:pt x="68" y="194"/>
                </a:lnTo>
                <a:lnTo>
                  <a:pt x="68" y="0"/>
                </a:lnTo>
                <a:lnTo>
                  <a:pt x="68" y="203"/>
                </a:lnTo>
                <a:lnTo>
                  <a:pt x="70" y="493"/>
                </a:lnTo>
                <a:lnTo>
                  <a:pt x="70" y="621"/>
                </a:lnTo>
                <a:lnTo>
                  <a:pt x="70" y="691"/>
                </a:lnTo>
                <a:lnTo>
                  <a:pt x="70" y="757"/>
                </a:lnTo>
                <a:lnTo>
                  <a:pt x="70" y="775"/>
                </a:lnTo>
                <a:lnTo>
                  <a:pt x="70" y="772"/>
                </a:lnTo>
                <a:lnTo>
                  <a:pt x="70" y="759"/>
                </a:lnTo>
                <a:lnTo>
                  <a:pt x="70" y="771"/>
                </a:lnTo>
                <a:lnTo>
                  <a:pt x="70" y="757"/>
                </a:lnTo>
                <a:lnTo>
                  <a:pt x="70" y="708"/>
                </a:lnTo>
                <a:lnTo>
                  <a:pt x="71" y="694"/>
                </a:lnTo>
                <a:lnTo>
                  <a:pt x="71" y="603"/>
                </a:lnTo>
                <a:lnTo>
                  <a:pt x="71" y="461"/>
                </a:lnTo>
                <a:lnTo>
                  <a:pt x="71" y="470"/>
                </a:lnTo>
                <a:lnTo>
                  <a:pt x="71" y="568"/>
                </a:lnTo>
                <a:lnTo>
                  <a:pt x="71" y="710"/>
                </a:lnTo>
                <a:lnTo>
                  <a:pt x="71" y="778"/>
                </a:lnTo>
                <a:lnTo>
                  <a:pt x="71" y="772"/>
                </a:lnTo>
                <a:lnTo>
                  <a:pt x="71" y="783"/>
                </a:lnTo>
                <a:lnTo>
                  <a:pt x="73" y="784"/>
                </a:lnTo>
                <a:lnTo>
                  <a:pt x="73" y="777"/>
                </a:lnTo>
                <a:lnTo>
                  <a:pt x="73" y="774"/>
                </a:lnTo>
                <a:lnTo>
                  <a:pt x="73" y="781"/>
                </a:lnTo>
                <a:lnTo>
                  <a:pt x="73" y="753"/>
                </a:lnTo>
                <a:lnTo>
                  <a:pt x="73" y="780"/>
                </a:lnTo>
                <a:lnTo>
                  <a:pt x="73" y="737"/>
                </a:lnTo>
                <a:lnTo>
                  <a:pt x="73" y="697"/>
                </a:lnTo>
                <a:lnTo>
                  <a:pt x="74" y="665"/>
                </a:lnTo>
                <a:lnTo>
                  <a:pt x="74" y="720"/>
                </a:lnTo>
                <a:lnTo>
                  <a:pt x="74" y="781"/>
                </a:lnTo>
                <a:lnTo>
                  <a:pt x="74" y="785"/>
                </a:lnTo>
                <a:lnTo>
                  <a:pt x="74" y="735"/>
                </a:lnTo>
                <a:lnTo>
                  <a:pt x="74" y="759"/>
                </a:lnTo>
                <a:lnTo>
                  <a:pt x="74" y="783"/>
                </a:lnTo>
                <a:lnTo>
                  <a:pt x="74" y="775"/>
                </a:lnTo>
                <a:lnTo>
                  <a:pt x="74" y="771"/>
                </a:lnTo>
                <a:lnTo>
                  <a:pt x="74" y="757"/>
                </a:lnTo>
                <a:lnTo>
                  <a:pt x="75" y="754"/>
                </a:lnTo>
                <a:lnTo>
                  <a:pt x="75" y="756"/>
                </a:lnTo>
                <a:lnTo>
                  <a:pt x="75" y="745"/>
                </a:lnTo>
                <a:lnTo>
                  <a:pt x="75" y="741"/>
                </a:lnTo>
                <a:lnTo>
                  <a:pt x="75" y="753"/>
                </a:lnTo>
                <a:lnTo>
                  <a:pt x="75" y="754"/>
                </a:lnTo>
                <a:lnTo>
                  <a:pt x="75" y="760"/>
                </a:lnTo>
                <a:lnTo>
                  <a:pt x="75" y="788"/>
                </a:lnTo>
                <a:lnTo>
                  <a:pt x="75" y="787"/>
                </a:lnTo>
                <a:lnTo>
                  <a:pt x="77" y="790"/>
                </a:lnTo>
                <a:lnTo>
                  <a:pt x="77" y="787"/>
                </a:lnTo>
                <a:lnTo>
                  <a:pt x="77" y="780"/>
                </a:lnTo>
                <a:lnTo>
                  <a:pt x="77" y="799"/>
                </a:lnTo>
                <a:lnTo>
                  <a:pt x="77" y="812"/>
                </a:lnTo>
                <a:lnTo>
                  <a:pt x="77" y="803"/>
                </a:lnTo>
                <a:lnTo>
                  <a:pt x="77" y="778"/>
                </a:lnTo>
                <a:lnTo>
                  <a:pt x="77" y="742"/>
                </a:lnTo>
                <a:lnTo>
                  <a:pt x="77" y="734"/>
                </a:lnTo>
                <a:lnTo>
                  <a:pt x="78" y="745"/>
                </a:lnTo>
                <a:lnTo>
                  <a:pt x="78" y="750"/>
                </a:lnTo>
                <a:lnTo>
                  <a:pt x="78" y="759"/>
                </a:lnTo>
                <a:lnTo>
                  <a:pt x="78" y="787"/>
                </a:lnTo>
                <a:lnTo>
                  <a:pt x="78" y="809"/>
                </a:lnTo>
                <a:lnTo>
                  <a:pt x="78" y="778"/>
                </a:lnTo>
                <a:lnTo>
                  <a:pt x="78" y="769"/>
                </a:lnTo>
                <a:lnTo>
                  <a:pt x="78" y="794"/>
                </a:lnTo>
                <a:lnTo>
                  <a:pt x="78" y="799"/>
                </a:lnTo>
                <a:lnTo>
                  <a:pt x="80" y="787"/>
                </a:lnTo>
                <a:lnTo>
                  <a:pt x="80" y="783"/>
                </a:lnTo>
                <a:lnTo>
                  <a:pt x="80" y="784"/>
                </a:lnTo>
                <a:lnTo>
                  <a:pt x="80" y="775"/>
                </a:lnTo>
                <a:lnTo>
                  <a:pt x="80" y="737"/>
                </a:lnTo>
                <a:lnTo>
                  <a:pt x="80" y="753"/>
                </a:lnTo>
                <a:lnTo>
                  <a:pt x="80" y="783"/>
                </a:lnTo>
                <a:lnTo>
                  <a:pt x="80" y="788"/>
                </a:lnTo>
                <a:lnTo>
                  <a:pt x="80" y="800"/>
                </a:lnTo>
                <a:lnTo>
                  <a:pt x="81" y="800"/>
                </a:lnTo>
                <a:lnTo>
                  <a:pt x="81" y="797"/>
                </a:lnTo>
                <a:lnTo>
                  <a:pt x="81" y="800"/>
                </a:lnTo>
                <a:lnTo>
                  <a:pt x="81" y="802"/>
                </a:lnTo>
                <a:lnTo>
                  <a:pt x="81" y="814"/>
                </a:lnTo>
                <a:lnTo>
                  <a:pt x="81" y="785"/>
                </a:lnTo>
                <a:lnTo>
                  <a:pt x="81" y="777"/>
                </a:lnTo>
                <a:lnTo>
                  <a:pt x="81" y="784"/>
                </a:lnTo>
                <a:lnTo>
                  <a:pt x="81" y="769"/>
                </a:lnTo>
                <a:lnTo>
                  <a:pt x="83" y="74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594" name="Freeform 42"/>
          <p:cNvSpPr>
            <a:spLocks/>
          </p:cNvSpPr>
          <p:nvPr/>
        </p:nvSpPr>
        <p:spPr bwMode="auto">
          <a:xfrm>
            <a:off x="2024063" y="5583238"/>
            <a:ext cx="119062" cy="242887"/>
          </a:xfrm>
          <a:custGeom>
            <a:avLst/>
            <a:gdLst>
              <a:gd name="T0" fmla="*/ 0 w 84"/>
              <a:gd name="T1" fmla="*/ 118 h 153"/>
              <a:gd name="T2" fmla="*/ 1 w 84"/>
              <a:gd name="T3" fmla="*/ 37 h 153"/>
              <a:gd name="T4" fmla="*/ 3 w 84"/>
              <a:gd name="T5" fmla="*/ 127 h 153"/>
              <a:gd name="T6" fmla="*/ 4 w 84"/>
              <a:gd name="T7" fmla="*/ 108 h 153"/>
              <a:gd name="T8" fmla="*/ 6 w 84"/>
              <a:gd name="T9" fmla="*/ 135 h 153"/>
              <a:gd name="T10" fmla="*/ 7 w 84"/>
              <a:gd name="T11" fmla="*/ 136 h 153"/>
              <a:gd name="T12" fmla="*/ 9 w 84"/>
              <a:gd name="T13" fmla="*/ 120 h 153"/>
              <a:gd name="T14" fmla="*/ 10 w 84"/>
              <a:gd name="T15" fmla="*/ 123 h 153"/>
              <a:gd name="T16" fmla="*/ 10 w 84"/>
              <a:gd name="T17" fmla="*/ 34 h 153"/>
              <a:gd name="T18" fmla="*/ 12 w 84"/>
              <a:gd name="T19" fmla="*/ 115 h 153"/>
              <a:gd name="T20" fmla="*/ 13 w 84"/>
              <a:gd name="T21" fmla="*/ 81 h 153"/>
              <a:gd name="T22" fmla="*/ 15 w 84"/>
              <a:gd name="T23" fmla="*/ 117 h 153"/>
              <a:gd name="T24" fmla="*/ 16 w 84"/>
              <a:gd name="T25" fmla="*/ 127 h 153"/>
              <a:gd name="T26" fmla="*/ 18 w 84"/>
              <a:gd name="T27" fmla="*/ 117 h 153"/>
              <a:gd name="T28" fmla="*/ 19 w 84"/>
              <a:gd name="T29" fmla="*/ 139 h 153"/>
              <a:gd name="T30" fmla="*/ 21 w 84"/>
              <a:gd name="T31" fmla="*/ 38 h 153"/>
              <a:gd name="T32" fmla="*/ 22 w 84"/>
              <a:gd name="T33" fmla="*/ 124 h 153"/>
              <a:gd name="T34" fmla="*/ 24 w 84"/>
              <a:gd name="T35" fmla="*/ 58 h 153"/>
              <a:gd name="T36" fmla="*/ 25 w 84"/>
              <a:gd name="T37" fmla="*/ 126 h 153"/>
              <a:gd name="T38" fmla="*/ 25 w 84"/>
              <a:gd name="T39" fmla="*/ 112 h 153"/>
              <a:gd name="T40" fmla="*/ 27 w 84"/>
              <a:gd name="T41" fmla="*/ 133 h 153"/>
              <a:gd name="T42" fmla="*/ 28 w 84"/>
              <a:gd name="T43" fmla="*/ 127 h 153"/>
              <a:gd name="T44" fmla="*/ 30 w 84"/>
              <a:gd name="T45" fmla="*/ 16 h 153"/>
              <a:gd name="T46" fmla="*/ 31 w 84"/>
              <a:gd name="T47" fmla="*/ 136 h 153"/>
              <a:gd name="T48" fmla="*/ 33 w 84"/>
              <a:gd name="T49" fmla="*/ 83 h 153"/>
              <a:gd name="T50" fmla="*/ 34 w 84"/>
              <a:gd name="T51" fmla="*/ 132 h 153"/>
              <a:gd name="T52" fmla="*/ 36 w 84"/>
              <a:gd name="T53" fmla="*/ 107 h 153"/>
              <a:gd name="T54" fmla="*/ 37 w 84"/>
              <a:gd name="T55" fmla="*/ 120 h 153"/>
              <a:gd name="T56" fmla="*/ 38 w 84"/>
              <a:gd name="T57" fmla="*/ 96 h 153"/>
              <a:gd name="T58" fmla="*/ 40 w 84"/>
              <a:gd name="T59" fmla="*/ 71 h 153"/>
              <a:gd name="T60" fmla="*/ 40 w 84"/>
              <a:gd name="T61" fmla="*/ 96 h 153"/>
              <a:gd name="T62" fmla="*/ 41 w 84"/>
              <a:gd name="T63" fmla="*/ 83 h 153"/>
              <a:gd name="T64" fmla="*/ 43 w 84"/>
              <a:gd name="T65" fmla="*/ 138 h 153"/>
              <a:gd name="T66" fmla="*/ 44 w 84"/>
              <a:gd name="T67" fmla="*/ 50 h 153"/>
              <a:gd name="T68" fmla="*/ 46 w 84"/>
              <a:gd name="T69" fmla="*/ 144 h 153"/>
              <a:gd name="T70" fmla="*/ 47 w 84"/>
              <a:gd name="T71" fmla="*/ 104 h 153"/>
              <a:gd name="T72" fmla="*/ 49 w 84"/>
              <a:gd name="T73" fmla="*/ 132 h 153"/>
              <a:gd name="T74" fmla="*/ 50 w 84"/>
              <a:gd name="T75" fmla="*/ 144 h 153"/>
              <a:gd name="T76" fmla="*/ 52 w 84"/>
              <a:gd name="T77" fmla="*/ 78 h 153"/>
              <a:gd name="T78" fmla="*/ 52 w 84"/>
              <a:gd name="T79" fmla="*/ 142 h 153"/>
              <a:gd name="T80" fmla="*/ 53 w 84"/>
              <a:gd name="T81" fmla="*/ 104 h 153"/>
              <a:gd name="T82" fmla="*/ 55 w 84"/>
              <a:gd name="T83" fmla="*/ 144 h 153"/>
              <a:gd name="T84" fmla="*/ 56 w 84"/>
              <a:gd name="T85" fmla="*/ 111 h 153"/>
              <a:gd name="T86" fmla="*/ 58 w 84"/>
              <a:gd name="T87" fmla="*/ 144 h 153"/>
              <a:gd name="T88" fmla="*/ 59 w 84"/>
              <a:gd name="T89" fmla="*/ 126 h 153"/>
              <a:gd name="T90" fmla="*/ 61 w 84"/>
              <a:gd name="T91" fmla="*/ 99 h 153"/>
              <a:gd name="T92" fmla="*/ 62 w 84"/>
              <a:gd name="T93" fmla="*/ 150 h 153"/>
              <a:gd name="T94" fmla="*/ 64 w 84"/>
              <a:gd name="T95" fmla="*/ 81 h 153"/>
              <a:gd name="T96" fmla="*/ 65 w 84"/>
              <a:gd name="T97" fmla="*/ 115 h 153"/>
              <a:gd name="T98" fmla="*/ 67 w 84"/>
              <a:gd name="T99" fmla="*/ 120 h 153"/>
              <a:gd name="T100" fmla="*/ 68 w 84"/>
              <a:gd name="T101" fmla="*/ 105 h 153"/>
              <a:gd name="T102" fmla="*/ 68 w 84"/>
              <a:gd name="T103" fmla="*/ 95 h 153"/>
              <a:gd name="T104" fmla="*/ 70 w 84"/>
              <a:gd name="T105" fmla="*/ 104 h 153"/>
              <a:gd name="T106" fmla="*/ 71 w 84"/>
              <a:gd name="T107" fmla="*/ 133 h 153"/>
              <a:gd name="T108" fmla="*/ 73 w 84"/>
              <a:gd name="T109" fmla="*/ 80 h 153"/>
              <a:gd name="T110" fmla="*/ 74 w 84"/>
              <a:gd name="T111" fmla="*/ 132 h 153"/>
              <a:gd name="T112" fmla="*/ 76 w 84"/>
              <a:gd name="T113" fmla="*/ 124 h 153"/>
              <a:gd name="T114" fmla="*/ 77 w 84"/>
              <a:gd name="T115" fmla="*/ 126 h 153"/>
              <a:gd name="T116" fmla="*/ 79 w 84"/>
              <a:gd name="T117" fmla="*/ 141 h 153"/>
              <a:gd name="T118" fmla="*/ 80 w 84"/>
              <a:gd name="T119" fmla="*/ 112 h 153"/>
              <a:gd name="T120" fmla="*/ 80 w 84"/>
              <a:gd name="T121" fmla="*/ 98 h 153"/>
              <a:gd name="T122" fmla="*/ 82 w 84"/>
              <a:gd name="T123" fmla="*/ 69 h 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4"/>
              <a:gd name="T187" fmla="*/ 0 h 153"/>
              <a:gd name="T188" fmla="*/ 84 w 84"/>
              <a:gd name="T189" fmla="*/ 153 h 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4" h="153">
                <a:moveTo>
                  <a:pt x="0" y="68"/>
                </a:moveTo>
                <a:lnTo>
                  <a:pt x="0" y="87"/>
                </a:lnTo>
                <a:lnTo>
                  <a:pt x="0" y="90"/>
                </a:lnTo>
                <a:lnTo>
                  <a:pt x="0" y="71"/>
                </a:lnTo>
                <a:lnTo>
                  <a:pt x="0" y="102"/>
                </a:lnTo>
                <a:lnTo>
                  <a:pt x="0" y="141"/>
                </a:lnTo>
                <a:lnTo>
                  <a:pt x="0" y="120"/>
                </a:lnTo>
                <a:lnTo>
                  <a:pt x="0" y="118"/>
                </a:lnTo>
                <a:lnTo>
                  <a:pt x="0" y="139"/>
                </a:lnTo>
                <a:lnTo>
                  <a:pt x="1" y="126"/>
                </a:lnTo>
                <a:lnTo>
                  <a:pt x="1" y="135"/>
                </a:lnTo>
                <a:lnTo>
                  <a:pt x="1" y="115"/>
                </a:lnTo>
                <a:lnTo>
                  <a:pt x="1" y="64"/>
                </a:lnTo>
                <a:lnTo>
                  <a:pt x="1" y="0"/>
                </a:lnTo>
                <a:lnTo>
                  <a:pt x="1" y="9"/>
                </a:lnTo>
                <a:lnTo>
                  <a:pt x="1" y="37"/>
                </a:lnTo>
                <a:lnTo>
                  <a:pt x="1" y="52"/>
                </a:lnTo>
                <a:lnTo>
                  <a:pt x="3" y="68"/>
                </a:lnTo>
                <a:lnTo>
                  <a:pt x="3" y="108"/>
                </a:lnTo>
                <a:lnTo>
                  <a:pt x="3" y="132"/>
                </a:lnTo>
                <a:lnTo>
                  <a:pt x="3" y="130"/>
                </a:lnTo>
                <a:lnTo>
                  <a:pt x="3" y="115"/>
                </a:lnTo>
                <a:lnTo>
                  <a:pt x="3" y="121"/>
                </a:lnTo>
                <a:lnTo>
                  <a:pt x="3" y="127"/>
                </a:lnTo>
                <a:lnTo>
                  <a:pt x="3" y="132"/>
                </a:lnTo>
                <a:lnTo>
                  <a:pt x="3" y="135"/>
                </a:lnTo>
                <a:lnTo>
                  <a:pt x="3" y="96"/>
                </a:lnTo>
                <a:lnTo>
                  <a:pt x="4" y="62"/>
                </a:lnTo>
                <a:lnTo>
                  <a:pt x="4" y="69"/>
                </a:lnTo>
                <a:lnTo>
                  <a:pt x="4" y="96"/>
                </a:lnTo>
                <a:lnTo>
                  <a:pt x="4" y="117"/>
                </a:lnTo>
                <a:lnTo>
                  <a:pt x="4" y="108"/>
                </a:lnTo>
                <a:lnTo>
                  <a:pt x="4" y="74"/>
                </a:lnTo>
                <a:lnTo>
                  <a:pt x="4" y="87"/>
                </a:lnTo>
                <a:lnTo>
                  <a:pt x="4" y="127"/>
                </a:lnTo>
                <a:lnTo>
                  <a:pt x="4" y="135"/>
                </a:lnTo>
                <a:lnTo>
                  <a:pt x="6" y="124"/>
                </a:lnTo>
                <a:lnTo>
                  <a:pt x="6" y="115"/>
                </a:lnTo>
                <a:lnTo>
                  <a:pt x="6" y="133"/>
                </a:lnTo>
                <a:lnTo>
                  <a:pt x="6" y="135"/>
                </a:lnTo>
                <a:lnTo>
                  <a:pt x="6" y="127"/>
                </a:lnTo>
                <a:lnTo>
                  <a:pt x="6" y="115"/>
                </a:lnTo>
                <a:lnTo>
                  <a:pt x="6" y="102"/>
                </a:lnTo>
                <a:lnTo>
                  <a:pt x="6" y="98"/>
                </a:lnTo>
                <a:lnTo>
                  <a:pt x="6" y="107"/>
                </a:lnTo>
                <a:lnTo>
                  <a:pt x="7" y="117"/>
                </a:lnTo>
                <a:lnTo>
                  <a:pt x="7" y="123"/>
                </a:lnTo>
                <a:lnTo>
                  <a:pt x="7" y="136"/>
                </a:lnTo>
                <a:lnTo>
                  <a:pt x="7" y="127"/>
                </a:lnTo>
                <a:lnTo>
                  <a:pt x="7" y="130"/>
                </a:lnTo>
                <a:lnTo>
                  <a:pt x="7" y="136"/>
                </a:lnTo>
                <a:lnTo>
                  <a:pt x="7" y="130"/>
                </a:lnTo>
                <a:lnTo>
                  <a:pt x="7" y="133"/>
                </a:lnTo>
                <a:lnTo>
                  <a:pt x="7" y="130"/>
                </a:lnTo>
                <a:lnTo>
                  <a:pt x="9" y="112"/>
                </a:lnTo>
                <a:lnTo>
                  <a:pt x="9" y="120"/>
                </a:lnTo>
                <a:lnTo>
                  <a:pt x="9" y="129"/>
                </a:lnTo>
                <a:lnTo>
                  <a:pt x="9" y="102"/>
                </a:lnTo>
                <a:lnTo>
                  <a:pt x="9" y="78"/>
                </a:lnTo>
                <a:lnTo>
                  <a:pt x="9" y="75"/>
                </a:lnTo>
                <a:lnTo>
                  <a:pt x="9" y="108"/>
                </a:lnTo>
                <a:lnTo>
                  <a:pt x="9" y="118"/>
                </a:lnTo>
                <a:lnTo>
                  <a:pt x="9" y="112"/>
                </a:lnTo>
                <a:lnTo>
                  <a:pt x="10" y="123"/>
                </a:lnTo>
                <a:lnTo>
                  <a:pt x="10" y="118"/>
                </a:lnTo>
                <a:lnTo>
                  <a:pt x="10" y="114"/>
                </a:lnTo>
                <a:lnTo>
                  <a:pt x="10" y="110"/>
                </a:lnTo>
                <a:lnTo>
                  <a:pt x="10" y="124"/>
                </a:lnTo>
                <a:lnTo>
                  <a:pt x="10" y="141"/>
                </a:lnTo>
                <a:lnTo>
                  <a:pt x="10" y="90"/>
                </a:lnTo>
                <a:lnTo>
                  <a:pt x="10" y="52"/>
                </a:lnTo>
                <a:lnTo>
                  <a:pt x="10" y="34"/>
                </a:lnTo>
                <a:lnTo>
                  <a:pt x="12" y="21"/>
                </a:lnTo>
                <a:lnTo>
                  <a:pt x="12" y="84"/>
                </a:lnTo>
                <a:lnTo>
                  <a:pt x="12" y="110"/>
                </a:lnTo>
                <a:lnTo>
                  <a:pt x="12" y="107"/>
                </a:lnTo>
                <a:lnTo>
                  <a:pt x="12" y="136"/>
                </a:lnTo>
                <a:lnTo>
                  <a:pt x="12" y="101"/>
                </a:lnTo>
                <a:lnTo>
                  <a:pt x="12" y="86"/>
                </a:lnTo>
                <a:lnTo>
                  <a:pt x="12" y="115"/>
                </a:lnTo>
                <a:lnTo>
                  <a:pt x="12" y="117"/>
                </a:lnTo>
                <a:lnTo>
                  <a:pt x="13" y="112"/>
                </a:lnTo>
                <a:lnTo>
                  <a:pt x="13" y="104"/>
                </a:lnTo>
                <a:lnTo>
                  <a:pt x="13" y="99"/>
                </a:lnTo>
                <a:lnTo>
                  <a:pt x="13" y="93"/>
                </a:lnTo>
                <a:lnTo>
                  <a:pt x="13" y="107"/>
                </a:lnTo>
                <a:lnTo>
                  <a:pt x="13" y="118"/>
                </a:lnTo>
                <a:lnTo>
                  <a:pt x="13" y="81"/>
                </a:lnTo>
                <a:lnTo>
                  <a:pt x="13" y="72"/>
                </a:lnTo>
                <a:lnTo>
                  <a:pt x="13" y="71"/>
                </a:lnTo>
                <a:lnTo>
                  <a:pt x="15" y="80"/>
                </a:lnTo>
                <a:lnTo>
                  <a:pt x="15" y="130"/>
                </a:lnTo>
                <a:lnTo>
                  <a:pt x="15" y="132"/>
                </a:lnTo>
                <a:lnTo>
                  <a:pt x="15" y="124"/>
                </a:lnTo>
                <a:lnTo>
                  <a:pt x="15" y="126"/>
                </a:lnTo>
                <a:lnTo>
                  <a:pt x="15" y="117"/>
                </a:lnTo>
                <a:lnTo>
                  <a:pt x="15" y="138"/>
                </a:lnTo>
                <a:lnTo>
                  <a:pt x="15" y="129"/>
                </a:lnTo>
                <a:lnTo>
                  <a:pt x="15" y="99"/>
                </a:lnTo>
                <a:lnTo>
                  <a:pt x="16" y="86"/>
                </a:lnTo>
                <a:lnTo>
                  <a:pt x="16" y="62"/>
                </a:lnTo>
                <a:lnTo>
                  <a:pt x="16" y="58"/>
                </a:lnTo>
                <a:lnTo>
                  <a:pt x="16" y="81"/>
                </a:lnTo>
                <a:lnTo>
                  <a:pt x="16" y="127"/>
                </a:lnTo>
                <a:lnTo>
                  <a:pt x="16" y="115"/>
                </a:lnTo>
                <a:lnTo>
                  <a:pt x="16" y="130"/>
                </a:lnTo>
                <a:lnTo>
                  <a:pt x="16" y="126"/>
                </a:lnTo>
                <a:lnTo>
                  <a:pt x="18" y="115"/>
                </a:lnTo>
                <a:lnTo>
                  <a:pt x="18" y="120"/>
                </a:lnTo>
                <a:lnTo>
                  <a:pt x="18" y="138"/>
                </a:lnTo>
                <a:lnTo>
                  <a:pt x="18" y="124"/>
                </a:lnTo>
                <a:lnTo>
                  <a:pt x="18" y="117"/>
                </a:lnTo>
                <a:lnTo>
                  <a:pt x="18" y="132"/>
                </a:lnTo>
                <a:lnTo>
                  <a:pt x="18" y="121"/>
                </a:lnTo>
                <a:lnTo>
                  <a:pt x="18" y="99"/>
                </a:lnTo>
                <a:lnTo>
                  <a:pt x="18" y="87"/>
                </a:lnTo>
                <a:lnTo>
                  <a:pt x="19" y="104"/>
                </a:lnTo>
                <a:lnTo>
                  <a:pt x="19" y="118"/>
                </a:lnTo>
                <a:lnTo>
                  <a:pt x="19" y="129"/>
                </a:lnTo>
                <a:lnTo>
                  <a:pt x="19" y="139"/>
                </a:lnTo>
                <a:lnTo>
                  <a:pt x="19" y="123"/>
                </a:lnTo>
                <a:lnTo>
                  <a:pt x="19" y="110"/>
                </a:lnTo>
                <a:lnTo>
                  <a:pt x="19" y="104"/>
                </a:lnTo>
                <a:lnTo>
                  <a:pt x="19" y="105"/>
                </a:lnTo>
                <a:lnTo>
                  <a:pt x="21" y="110"/>
                </a:lnTo>
                <a:lnTo>
                  <a:pt x="21" y="104"/>
                </a:lnTo>
                <a:lnTo>
                  <a:pt x="21" y="69"/>
                </a:lnTo>
                <a:lnTo>
                  <a:pt x="21" y="38"/>
                </a:lnTo>
                <a:lnTo>
                  <a:pt x="21" y="58"/>
                </a:lnTo>
                <a:lnTo>
                  <a:pt x="21" y="96"/>
                </a:lnTo>
                <a:lnTo>
                  <a:pt x="21" y="95"/>
                </a:lnTo>
                <a:lnTo>
                  <a:pt x="21" y="96"/>
                </a:lnTo>
                <a:lnTo>
                  <a:pt x="21" y="107"/>
                </a:lnTo>
                <a:lnTo>
                  <a:pt x="22" y="112"/>
                </a:lnTo>
                <a:lnTo>
                  <a:pt x="22" y="133"/>
                </a:lnTo>
                <a:lnTo>
                  <a:pt x="22" y="124"/>
                </a:lnTo>
                <a:lnTo>
                  <a:pt x="22" y="75"/>
                </a:lnTo>
                <a:lnTo>
                  <a:pt x="22" y="98"/>
                </a:lnTo>
                <a:lnTo>
                  <a:pt x="22" y="130"/>
                </a:lnTo>
                <a:lnTo>
                  <a:pt x="22" y="114"/>
                </a:lnTo>
                <a:lnTo>
                  <a:pt x="22" y="87"/>
                </a:lnTo>
                <a:lnTo>
                  <a:pt x="22" y="67"/>
                </a:lnTo>
                <a:lnTo>
                  <a:pt x="22" y="84"/>
                </a:lnTo>
                <a:lnTo>
                  <a:pt x="24" y="58"/>
                </a:lnTo>
                <a:lnTo>
                  <a:pt x="24" y="75"/>
                </a:lnTo>
                <a:lnTo>
                  <a:pt x="24" y="99"/>
                </a:lnTo>
                <a:lnTo>
                  <a:pt x="24" y="89"/>
                </a:lnTo>
                <a:lnTo>
                  <a:pt x="24" y="115"/>
                </a:lnTo>
                <a:lnTo>
                  <a:pt x="24" y="147"/>
                </a:lnTo>
                <a:lnTo>
                  <a:pt x="24" y="136"/>
                </a:lnTo>
                <a:lnTo>
                  <a:pt x="24" y="121"/>
                </a:lnTo>
                <a:lnTo>
                  <a:pt x="25" y="126"/>
                </a:lnTo>
                <a:lnTo>
                  <a:pt x="25" y="136"/>
                </a:lnTo>
                <a:lnTo>
                  <a:pt x="25" y="99"/>
                </a:lnTo>
                <a:lnTo>
                  <a:pt x="25" y="81"/>
                </a:lnTo>
                <a:lnTo>
                  <a:pt x="25" y="78"/>
                </a:lnTo>
                <a:lnTo>
                  <a:pt x="25" y="74"/>
                </a:lnTo>
                <a:lnTo>
                  <a:pt x="25" y="95"/>
                </a:lnTo>
                <a:lnTo>
                  <a:pt x="25" y="117"/>
                </a:lnTo>
                <a:lnTo>
                  <a:pt x="25" y="112"/>
                </a:lnTo>
                <a:lnTo>
                  <a:pt x="27" y="114"/>
                </a:lnTo>
                <a:lnTo>
                  <a:pt x="27" y="111"/>
                </a:lnTo>
                <a:lnTo>
                  <a:pt x="27" y="115"/>
                </a:lnTo>
                <a:lnTo>
                  <a:pt x="27" y="98"/>
                </a:lnTo>
                <a:lnTo>
                  <a:pt x="27" y="118"/>
                </a:lnTo>
                <a:lnTo>
                  <a:pt x="27" y="136"/>
                </a:lnTo>
                <a:lnTo>
                  <a:pt x="27" y="130"/>
                </a:lnTo>
                <a:lnTo>
                  <a:pt x="27" y="133"/>
                </a:lnTo>
                <a:lnTo>
                  <a:pt x="27" y="123"/>
                </a:lnTo>
                <a:lnTo>
                  <a:pt x="28" y="84"/>
                </a:lnTo>
                <a:lnTo>
                  <a:pt x="28" y="52"/>
                </a:lnTo>
                <a:lnTo>
                  <a:pt x="28" y="46"/>
                </a:lnTo>
                <a:lnTo>
                  <a:pt x="28" y="55"/>
                </a:lnTo>
                <a:lnTo>
                  <a:pt x="28" y="111"/>
                </a:lnTo>
                <a:lnTo>
                  <a:pt x="28" y="129"/>
                </a:lnTo>
                <a:lnTo>
                  <a:pt x="28" y="127"/>
                </a:lnTo>
                <a:lnTo>
                  <a:pt x="30" y="138"/>
                </a:lnTo>
                <a:lnTo>
                  <a:pt x="30" y="141"/>
                </a:lnTo>
                <a:lnTo>
                  <a:pt x="30" y="138"/>
                </a:lnTo>
                <a:lnTo>
                  <a:pt x="30" y="144"/>
                </a:lnTo>
                <a:lnTo>
                  <a:pt x="30" y="133"/>
                </a:lnTo>
                <a:lnTo>
                  <a:pt x="30" y="92"/>
                </a:lnTo>
                <a:lnTo>
                  <a:pt x="30" y="37"/>
                </a:lnTo>
                <a:lnTo>
                  <a:pt x="30" y="16"/>
                </a:lnTo>
                <a:lnTo>
                  <a:pt x="30" y="37"/>
                </a:lnTo>
                <a:lnTo>
                  <a:pt x="31" y="77"/>
                </a:lnTo>
                <a:lnTo>
                  <a:pt x="31" y="95"/>
                </a:lnTo>
                <a:lnTo>
                  <a:pt x="31" y="90"/>
                </a:lnTo>
                <a:lnTo>
                  <a:pt x="31" y="96"/>
                </a:lnTo>
                <a:lnTo>
                  <a:pt x="31" y="124"/>
                </a:lnTo>
                <a:lnTo>
                  <a:pt x="31" y="138"/>
                </a:lnTo>
                <a:lnTo>
                  <a:pt x="31" y="136"/>
                </a:lnTo>
                <a:lnTo>
                  <a:pt x="31" y="130"/>
                </a:lnTo>
                <a:lnTo>
                  <a:pt x="31" y="111"/>
                </a:lnTo>
                <a:lnTo>
                  <a:pt x="31" y="123"/>
                </a:lnTo>
                <a:lnTo>
                  <a:pt x="33" y="124"/>
                </a:lnTo>
                <a:lnTo>
                  <a:pt x="33" y="77"/>
                </a:lnTo>
                <a:lnTo>
                  <a:pt x="33" y="69"/>
                </a:lnTo>
                <a:lnTo>
                  <a:pt x="33" y="95"/>
                </a:lnTo>
                <a:lnTo>
                  <a:pt x="33" y="83"/>
                </a:lnTo>
                <a:lnTo>
                  <a:pt x="33" y="62"/>
                </a:lnTo>
                <a:lnTo>
                  <a:pt x="33" y="92"/>
                </a:lnTo>
                <a:lnTo>
                  <a:pt x="33" y="126"/>
                </a:lnTo>
                <a:lnTo>
                  <a:pt x="33" y="123"/>
                </a:lnTo>
                <a:lnTo>
                  <a:pt x="34" y="127"/>
                </a:lnTo>
                <a:lnTo>
                  <a:pt x="34" y="130"/>
                </a:lnTo>
                <a:lnTo>
                  <a:pt x="34" y="129"/>
                </a:lnTo>
                <a:lnTo>
                  <a:pt x="34" y="132"/>
                </a:lnTo>
                <a:lnTo>
                  <a:pt x="34" y="126"/>
                </a:lnTo>
                <a:lnTo>
                  <a:pt x="34" y="120"/>
                </a:lnTo>
                <a:lnTo>
                  <a:pt x="34" y="114"/>
                </a:lnTo>
                <a:lnTo>
                  <a:pt x="34" y="81"/>
                </a:lnTo>
                <a:lnTo>
                  <a:pt x="34" y="44"/>
                </a:lnTo>
                <a:lnTo>
                  <a:pt x="36" y="61"/>
                </a:lnTo>
                <a:lnTo>
                  <a:pt x="36" y="114"/>
                </a:lnTo>
                <a:lnTo>
                  <a:pt x="36" y="107"/>
                </a:lnTo>
                <a:lnTo>
                  <a:pt x="36" y="101"/>
                </a:lnTo>
                <a:lnTo>
                  <a:pt x="36" y="117"/>
                </a:lnTo>
                <a:lnTo>
                  <a:pt x="36" y="130"/>
                </a:lnTo>
                <a:lnTo>
                  <a:pt x="36" y="133"/>
                </a:lnTo>
                <a:lnTo>
                  <a:pt x="36" y="124"/>
                </a:lnTo>
                <a:lnTo>
                  <a:pt x="36" y="115"/>
                </a:lnTo>
                <a:lnTo>
                  <a:pt x="37" y="118"/>
                </a:lnTo>
                <a:lnTo>
                  <a:pt x="37" y="120"/>
                </a:lnTo>
                <a:lnTo>
                  <a:pt x="37" y="136"/>
                </a:lnTo>
                <a:lnTo>
                  <a:pt x="37" y="118"/>
                </a:lnTo>
                <a:lnTo>
                  <a:pt x="37" y="81"/>
                </a:lnTo>
                <a:lnTo>
                  <a:pt x="37" y="83"/>
                </a:lnTo>
                <a:lnTo>
                  <a:pt x="37" y="77"/>
                </a:lnTo>
                <a:lnTo>
                  <a:pt x="37" y="50"/>
                </a:lnTo>
                <a:lnTo>
                  <a:pt x="38" y="71"/>
                </a:lnTo>
                <a:lnTo>
                  <a:pt x="38" y="96"/>
                </a:lnTo>
                <a:lnTo>
                  <a:pt x="38" y="118"/>
                </a:lnTo>
                <a:lnTo>
                  <a:pt x="38" y="95"/>
                </a:lnTo>
                <a:lnTo>
                  <a:pt x="38" y="104"/>
                </a:lnTo>
                <a:lnTo>
                  <a:pt x="38" y="112"/>
                </a:lnTo>
                <a:lnTo>
                  <a:pt x="38" y="114"/>
                </a:lnTo>
                <a:lnTo>
                  <a:pt x="38" y="138"/>
                </a:lnTo>
                <a:lnTo>
                  <a:pt x="38" y="117"/>
                </a:lnTo>
                <a:lnTo>
                  <a:pt x="40" y="71"/>
                </a:lnTo>
                <a:lnTo>
                  <a:pt x="40" y="77"/>
                </a:lnTo>
                <a:lnTo>
                  <a:pt x="40" y="95"/>
                </a:lnTo>
                <a:lnTo>
                  <a:pt x="40" y="69"/>
                </a:lnTo>
                <a:lnTo>
                  <a:pt x="40" y="86"/>
                </a:lnTo>
                <a:lnTo>
                  <a:pt x="40" y="96"/>
                </a:lnTo>
                <a:lnTo>
                  <a:pt x="40" y="87"/>
                </a:lnTo>
                <a:lnTo>
                  <a:pt x="40" y="115"/>
                </a:lnTo>
                <a:lnTo>
                  <a:pt x="40" y="96"/>
                </a:lnTo>
                <a:lnTo>
                  <a:pt x="41" y="96"/>
                </a:lnTo>
                <a:lnTo>
                  <a:pt x="41" y="132"/>
                </a:lnTo>
                <a:lnTo>
                  <a:pt x="41" y="136"/>
                </a:lnTo>
                <a:lnTo>
                  <a:pt x="41" y="129"/>
                </a:lnTo>
                <a:lnTo>
                  <a:pt x="41" y="121"/>
                </a:lnTo>
                <a:lnTo>
                  <a:pt x="41" y="89"/>
                </a:lnTo>
                <a:lnTo>
                  <a:pt x="41" y="95"/>
                </a:lnTo>
                <a:lnTo>
                  <a:pt x="41" y="83"/>
                </a:lnTo>
                <a:lnTo>
                  <a:pt x="41" y="75"/>
                </a:lnTo>
                <a:lnTo>
                  <a:pt x="41" y="112"/>
                </a:lnTo>
                <a:lnTo>
                  <a:pt x="43" y="123"/>
                </a:lnTo>
                <a:lnTo>
                  <a:pt x="43" y="121"/>
                </a:lnTo>
                <a:lnTo>
                  <a:pt x="43" y="135"/>
                </a:lnTo>
                <a:lnTo>
                  <a:pt x="43" y="138"/>
                </a:lnTo>
                <a:lnTo>
                  <a:pt x="43" y="127"/>
                </a:lnTo>
                <a:lnTo>
                  <a:pt x="43" y="138"/>
                </a:lnTo>
                <a:lnTo>
                  <a:pt x="43" y="130"/>
                </a:lnTo>
                <a:lnTo>
                  <a:pt x="43" y="135"/>
                </a:lnTo>
                <a:lnTo>
                  <a:pt x="43" y="142"/>
                </a:lnTo>
                <a:lnTo>
                  <a:pt x="44" y="108"/>
                </a:lnTo>
                <a:lnTo>
                  <a:pt x="44" y="72"/>
                </a:lnTo>
                <a:lnTo>
                  <a:pt x="44" y="67"/>
                </a:lnTo>
                <a:lnTo>
                  <a:pt x="44" y="65"/>
                </a:lnTo>
                <a:lnTo>
                  <a:pt x="44" y="50"/>
                </a:lnTo>
                <a:lnTo>
                  <a:pt x="44" y="95"/>
                </a:lnTo>
                <a:lnTo>
                  <a:pt x="44" y="127"/>
                </a:lnTo>
                <a:lnTo>
                  <a:pt x="44" y="126"/>
                </a:lnTo>
                <a:lnTo>
                  <a:pt x="44" y="111"/>
                </a:lnTo>
                <a:lnTo>
                  <a:pt x="46" y="107"/>
                </a:lnTo>
                <a:lnTo>
                  <a:pt x="46" y="135"/>
                </a:lnTo>
                <a:lnTo>
                  <a:pt x="46" y="138"/>
                </a:lnTo>
                <a:lnTo>
                  <a:pt x="46" y="144"/>
                </a:lnTo>
                <a:lnTo>
                  <a:pt x="46" y="136"/>
                </a:lnTo>
                <a:lnTo>
                  <a:pt x="46" y="118"/>
                </a:lnTo>
                <a:lnTo>
                  <a:pt x="46" y="111"/>
                </a:lnTo>
                <a:lnTo>
                  <a:pt x="46" y="98"/>
                </a:lnTo>
                <a:lnTo>
                  <a:pt x="46" y="86"/>
                </a:lnTo>
                <a:lnTo>
                  <a:pt x="47" y="99"/>
                </a:lnTo>
                <a:lnTo>
                  <a:pt x="47" y="108"/>
                </a:lnTo>
                <a:lnTo>
                  <a:pt x="47" y="104"/>
                </a:lnTo>
                <a:lnTo>
                  <a:pt x="47" y="107"/>
                </a:lnTo>
                <a:lnTo>
                  <a:pt x="47" y="129"/>
                </a:lnTo>
                <a:lnTo>
                  <a:pt x="47" y="130"/>
                </a:lnTo>
                <a:lnTo>
                  <a:pt x="47" y="114"/>
                </a:lnTo>
                <a:lnTo>
                  <a:pt x="47" y="110"/>
                </a:lnTo>
                <a:lnTo>
                  <a:pt x="47" y="127"/>
                </a:lnTo>
                <a:lnTo>
                  <a:pt x="49" y="121"/>
                </a:lnTo>
                <a:lnTo>
                  <a:pt x="49" y="132"/>
                </a:lnTo>
                <a:lnTo>
                  <a:pt x="49" y="139"/>
                </a:lnTo>
                <a:lnTo>
                  <a:pt x="49" y="129"/>
                </a:lnTo>
                <a:lnTo>
                  <a:pt x="49" y="124"/>
                </a:lnTo>
                <a:lnTo>
                  <a:pt x="49" y="92"/>
                </a:lnTo>
                <a:lnTo>
                  <a:pt x="49" y="99"/>
                </a:lnTo>
                <a:lnTo>
                  <a:pt x="49" y="127"/>
                </a:lnTo>
                <a:lnTo>
                  <a:pt x="49" y="135"/>
                </a:lnTo>
                <a:lnTo>
                  <a:pt x="50" y="144"/>
                </a:lnTo>
                <a:lnTo>
                  <a:pt x="50" y="147"/>
                </a:lnTo>
                <a:lnTo>
                  <a:pt x="50" y="117"/>
                </a:lnTo>
                <a:lnTo>
                  <a:pt x="50" y="120"/>
                </a:lnTo>
                <a:lnTo>
                  <a:pt x="50" y="135"/>
                </a:lnTo>
                <a:lnTo>
                  <a:pt x="50" y="138"/>
                </a:lnTo>
                <a:lnTo>
                  <a:pt x="50" y="130"/>
                </a:lnTo>
                <a:lnTo>
                  <a:pt x="50" y="117"/>
                </a:lnTo>
                <a:lnTo>
                  <a:pt x="52" y="78"/>
                </a:lnTo>
                <a:lnTo>
                  <a:pt x="52" y="43"/>
                </a:lnTo>
                <a:lnTo>
                  <a:pt x="52" y="87"/>
                </a:lnTo>
                <a:lnTo>
                  <a:pt x="52" y="114"/>
                </a:lnTo>
                <a:lnTo>
                  <a:pt x="52" y="111"/>
                </a:lnTo>
                <a:lnTo>
                  <a:pt x="52" y="124"/>
                </a:lnTo>
                <a:lnTo>
                  <a:pt x="52" y="112"/>
                </a:lnTo>
                <a:lnTo>
                  <a:pt x="52" y="127"/>
                </a:lnTo>
                <a:lnTo>
                  <a:pt x="52" y="142"/>
                </a:lnTo>
                <a:lnTo>
                  <a:pt x="53" y="135"/>
                </a:lnTo>
                <a:lnTo>
                  <a:pt x="53" y="142"/>
                </a:lnTo>
                <a:lnTo>
                  <a:pt x="53" y="123"/>
                </a:lnTo>
                <a:lnTo>
                  <a:pt x="53" y="112"/>
                </a:lnTo>
                <a:lnTo>
                  <a:pt x="53" y="145"/>
                </a:lnTo>
                <a:lnTo>
                  <a:pt x="53" y="142"/>
                </a:lnTo>
                <a:lnTo>
                  <a:pt x="53" y="124"/>
                </a:lnTo>
                <a:lnTo>
                  <a:pt x="53" y="104"/>
                </a:lnTo>
                <a:lnTo>
                  <a:pt x="53" y="105"/>
                </a:lnTo>
                <a:lnTo>
                  <a:pt x="55" y="130"/>
                </a:lnTo>
                <a:lnTo>
                  <a:pt x="55" y="114"/>
                </a:lnTo>
                <a:lnTo>
                  <a:pt x="55" y="95"/>
                </a:lnTo>
                <a:lnTo>
                  <a:pt x="55" y="130"/>
                </a:lnTo>
                <a:lnTo>
                  <a:pt x="55" y="150"/>
                </a:lnTo>
                <a:lnTo>
                  <a:pt x="55" y="145"/>
                </a:lnTo>
                <a:lnTo>
                  <a:pt x="55" y="144"/>
                </a:lnTo>
                <a:lnTo>
                  <a:pt x="55" y="138"/>
                </a:lnTo>
                <a:lnTo>
                  <a:pt x="55" y="117"/>
                </a:lnTo>
                <a:lnTo>
                  <a:pt x="56" y="74"/>
                </a:lnTo>
                <a:lnTo>
                  <a:pt x="56" y="68"/>
                </a:lnTo>
                <a:lnTo>
                  <a:pt x="56" y="89"/>
                </a:lnTo>
                <a:lnTo>
                  <a:pt x="56" y="99"/>
                </a:lnTo>
                <a:lnTo>
                  <a:pt x="56" y="114"/>
                </a:lnTo>
                <a:lnTo>
                  <a:pt x="56" y="111"/>
                </a:lnTo>
                <a:lnTo>
                  <a:pt x="56" y="84"/>
                </a:lnTo>
                <a:lnTo>
                  <a:pt x="56" y="92"/>
                </a:lnTo>
                <a:lnTo>
                  <a:pt x="56" y="104"/>
                </a:lnTo>
                <a:lnTo>
                  <a:pt x="58" y="129"/>
                </a:lnTo>
                <a:lnTo>
                  <a:pt x="58" y="142"/>
                </a:lnTo>
                <a:lnTo>
                  <a:pt x="58" y="132"/>
                </a:lnTo>
                <a:lnTo>
                  <a:pt x="58" y="133"/>
                </a:lnTo>
                <a:lnTo>
                  <a:pt x="58" y="144"/>
                </a:lnTo>
                <a:lnTo>
                  <a:pt x="58" y="123"/>
                </a:lnTo>
                <a:lnTo>
                  <a:pt x="58" y="86"/>
                </a:lnTo>
                <a:lnTo>
                  <a:pt x="58" y="65"/>
                </a:lnTo>
                <a:lnTo>
                  <a:pt x="58" y="98"/>
                </a:lnTo>
                <a:lnTo>
                  <a:pt x="59" y="126"/>
                </a:lnTo>
                <a:lnTo>
                  <a:pt x="59" y="105"/>
                </a:lnTo>
                <a:lnTo>
                  <a:pt x="59" y="135"/>
                </a:lnTo>
                <a:lnTo>
                  <a:pt x="59" y="126"/>
                </a:lnTo>
                <a:lnTo>
                  <a:pt x="59" y="108"/>
                </a:lnTo>
                <a:lnTo>
                  <a:pt x="59" y="136"/>
                </a:lnTo>
                <a:lnTo>
                  <a:pt x="59" y="144"/>
                </a:lnTo>
                <a:lnTo>
                  <a:pt x="59" y="118"/>
                </a:lnTo>
                <a:lnTo>
                  <a:pt x="61" y="123"/>
                </a:lnTo>
                <a:lnTo>
                  <a:pt x="61" y="136"/>
                </a:lnTo>
                <a:lnTo>
                  <a:pt x="61" y="132"/>
                </a:lnTo>
                <a:lnTo>
                  <a:pt x="61" y="99"/>
                </a:lnTo>
                <a:lnTo>
                  <a:pt x="61" y="75"/>
                </a:lnTo>
                <a:lnTo>
                  <a:pt x="61" y="44"/>
                </a:lnTo>
                <a:lnTo>
                  <a:pt x="61" y="62"/>
                </a:lnTo>
                <a:lnTo>
                  <a:pt x="61" y="98"/>
                </a:lnTo>
                <a:lnTo>
                  <a:pt x="61" y="117"/>
                </a:lnTo>
                <a:lnTo>
                  <a:pt x="62" y="123"/>
                </a:lnTo>
                <a:lnTo>
                  <a:pt x="62" y="148"/>
                </a:lnTo>
                <a:lnTo>
                  <a:pt x="62" y="150"/>
                </a:lnTo>
                <a:lnTo>
                  <a:pt x="62" y="130"/>
                </a:lnTo>
                <a:lnTo>
                  <a:pt x="62" y="127"/>
                </a:lnTo>
                <a:lnTo>
                  <a:pt x="62" y="138"/>
                </a:lnTo>
                <a:lnTo>
                  <a:pt x="62" y="124"/>
                </a:lnTo>
                <a:lnTo>
                  <a:pt x="62" y="121"/>
                </a:lnTo>
                <a:lnTo>
                  <a:pt x="62" y="105"/>
                </a:lnTo>
                <a:lnTo>
                  <a:pt x="64" y="78"/>
                </a:lnTo>
                <a:lnTo>
                  <a:pt x="64" y="81"/>
                </a:lnTo>
                <a:lnTo>
                  <a:pt x="64" y="104"/>
                </a:lnTo>
                <a:lnTo>
                  <a:pt x="64" y="108"/>
                </a:lnTo>
                <a:lnTo>
                  <a:pt x="64" y="104"/>
                </a:lnTo>
                <a:lnTo>
                  <a:pt x="64" y="99"/>
                </a:lnTo>
                <a:lnTo>
                  <a:pt x="64" y="120"/>
                </a:lnTo>
                <a:lnTo>
                  <a:pt x="65" y="132"/>
                </a:lnTo>
                <a:lnTo>
                  <a:pt x="65" y="112"/>
                </a:lnTo>
                <a:lnTo>
                  <a:pt x="65" y="115"/>
                </a:lnTo>
                <a:lnTo>
                  <a:pt x="65" y="132"/>
                </a:lnTo>
                <a:lnTo>
                  <a:pt x="65" y="112"/>
                </a:lnTo>
                <a:lnTo>
                  <a:pt x="65" y="121"/>
                </a:lnTo>
                <a:lnTo>
                  <a:pt x="65" y="115"/>
                </a:lnTo>
                <a:lnTo>
                  <a:pt x="65" y="65"/>
                </a:lnTo>
                <a:lnTo>
                  <a:pt x="65" y="75"/>
                </a:lnTo>
                <a:lnTo>
                  <a:pt x="67" y="104"/>
                </a:lnTo>
                <a:lnTo>
                  <a:pt x="67" y="120"/>
                </a:lnTo>
                <a:lnTo>
                  <a:pt x="67" y="108"/>
                </a:lnTo>
                <a:lnTo>
                  <a:pt x="67" y="111"/>
                </a:lnTo>
                <a:lnTo>
                  <a:pt x="67" y="129"/>
                </a:lnTo>
                <a:lnTo>
                  <a:pt x="67" y="136"/>
                </a:lnTo>
                <a:lnTo>
                  <a:pt x="67" y="133"/>
                </a:lnTo>
                <a:lnTo>
                  <a:pt x="67" y="144"/>
                </a:lnTo>
                <a:lnTo>
                  <a:pt x="67" y="127"/>
                </a:lnTo>
                <a:lnTo>
                  <a:pt x="68" y="105"/>
                </a:lnTo>
                <a:lnTo>
                  <a:pt x="68" y="114"/>
                </a:lnTo>
                <a:lnTo>
                  <a:pt x="68" y="110"/>
                </a:lnTo>
                <a:lnTo>
                  <a:pt x="68" y="83"/>
                </a:lnTo>
                <a:lnTo>
                  <a:pt x="68" y="93"/>
                </a:lnTo>
                <a:lnTo>
                  <a:pt x="68" y="120"/>
                </a:lnTo>
                <a:lnTo>
                  <a:pt x="68" y="121"/>
                </a:lnTo>
                <a:lnTo>
                  <a:pt x="68" y="123"/>
                </a:lnTo>
                <a:lnTo>
                  <a:pt x="68" y="95"/>
                </a:lnTo>
                <a:lnTo>
                  <a:pt x="70" y="71"/>
                </a:lnTo>
                <a:lnTo>
                  <a:pt x="70" y="99"/>
                </a:lnTo>
                <a:lnTo>
                  <a:pt x="70" y="120"/>
                </a:lnTo>
                <a:lnTo>
                  <a:pt x="70" y="98"/>
                </a:lnTo>
                <a:lnTo>
                  <a:pt x="70" y="104"/>
                </a:lnTo>
                <a:lnTo>
                  <a:pt x="70" y="130"/>
                </a:lnTo>
                <a:lnTo>
                  <a:pt x="70" y="132"/>
                </a:lnTo>
                <a:lnTo>
                  <a:pt x="70" y="104"/>
                </a:lnTo>
                <a:lnTo>
                  <a:pt x="70" y="49"/>
                </a:lnTo>
                <a:lnTo>
                  <a:pt x="71" y="68"/>
                </a:lnTo>
                <a:lnTo>
                  <a:pt x="71" y="114"/>
                </a:lnTo>
                <a:lnTo>
                  <a:pt x="71" y="108"/>
                </a:lnTo>
                <a:lnTo>
                  <a:pt x="71" y="107"/>
                </a:lnTo>
                <a:lnTo>
                  <a:pt x="71" y="121"/>
                </a:lnTo>
                <a:lnTo>
                  <a:pt x="71" y="129"/>
                </a:lnTo>
                <a:lnTo>
                  <a:pt x="71" y="133"/>
                </a:lnTo>
                <a:lnTo>
                  <a:pt x="71" y="124"/>
                </a:lnTo>
                <a:lnTo>
                  <a:pt x="71" y="117"/>
                </a:lnTo>
                <a:lnTo>
                  <a:pt x="73" y="132"/>
                </a:lnTo>
                <a:lnTo>
                  <a:pt x="73" y="126"/>
                </a:lnTo>
                <a:lnTo>
                  <a:pt x="73" y="133"/>
                </a:lnTo>
                <a:lnTo>
                  <a:pt x="73" y="118"/>
                </a:lnTo>
                <a:lnTo>
                  <a:pt x="73" y="93"/>
                </a:lnTo>
                <a:lnTo>
                  <a:pt x="73" y="80"/>
                </a:lnTo>
                <a:lnTo>
                  <a:pt x="73" y="75"/>
                </a:lnTo>
                <a:lnTo>
                  <a:pt x="73" y="108"/>
                </a:lnTo>
                <a:lnTo>
                  <a:pt x="74" y="124"/>
                </a:lnTo>
                <a:lnTo>
                  <a:pt x="74" y="139"/>
                </a:lnTo>
                <a:lnTo>
                  <a:pt x="74" y="147"/>
                </a:lnTo>
                <a:lnTo>
                  <a:pt x="74" y="124"/>
                </a:lnTo>
                <a:lnTo>
                  <a:pt x="74" y="135"/>
                </a:lnTo>
                <a:lnTo>
                  <a:pt x="74" y="132"/>
                </a:lnTo>
                <a:lnTo>
                  <a:pt x="74" y="104"/>
                </a:lnTo>
                <a:lnTo>
                  <a:pt x="74" y="96"/>
                </a:lnTo>
                <a:lnTo>
                  <a:pt x="74" y="89"/>
                </a:lnTo>
                <a:lnTo>
                  <a:pt x="74" y="90"/>
                </a:lnTo>
                <a:lnTo>
                  <a:pt x="76" y="108"/>
                </a:lnTo>
                <a:lnTo>
                  <a:pt x="76" y="99"/>
                </a:lnTo>
                <a:lnTo>
                  <a:pt x="76" y="121"/>
                </a:lnTo>
                <a:lnTo>
                  <a:pt x="76" y="124"/>
                </a:lnTo>
                <a:lnTo>
                  <a:pt x="76" y="108"/>
                </a:lnTo>
                <a:lnTo>
                  <a:pt x="76" y="111"/>
                </a:lnTo>
                <a:lnTo>
                  <a:pt x="76" y="124"/>
                </a:lnTo>
                <a:lnTo>
                  <a:pt x="76" y="121"/>
                </a:lnTo>
                <a:lnTo>
                  <a:pt x="76" y="126"/>
                </a:lnTo>
                <a:lnTo>
                  <a:pt x="77" y="133"/>
                </a:lnTo>
                <a:lnTo>
                  <a:pt x="77" y="129"/>
                </a:lnTo>
                <a:lnTo>
                  <a:pt x="77" y="126"/>
                </a:lnTo>
                <a:lnTo>
                  <a:pt x="77" y="112"/>
                </a:lnTo>
                <a:lnTo>
                  <a:pt x="77" y="99"/>
                </a:lnTo>
                <a:lnTo>
                  <a:pt x="77" y="98"/>
                </a:lnTo>
                <a:lnTo>
                  <a:pt x="77" y="87"/>
                </a:lnTo>
                <a:lnTo>
                  <a:pt x="77" y="77"/>
                </a:lnTo>
                <a:lnTo>
                  <a:pt x="77" y="81"/>
                </a:lnTo>
                <a:lnTo>
                  <a:pt x="79" y="114"/>
                </a:lnTo>
                <a:lnTo>
                  <a:pt x="79" y="141"/>
                </a:lnTo>
                <a:lnTo>
                  <a:pt x="79" y="145"/>
                </a:lnTo>
                <a:lnTo>
                  <a:pt x="79" y="127"/>
                </a:lnTo>
                <a:lnTo>
                  <a:pt x="79" y="102"/>
                </a:lnTo>
                <a:lnTo>
                  <a:pt x="79" y="105"/>
                </a:lnTo>
                <a:lnTo>
                  <a:pt x="79" y="112"/>
                </a:lnTo>
                <a:lnTo>
                  <a:pt x="79" y="121"/>
                </a:lnTo>
                <a:lnTo>
                  <a:pt x="79" y="130"/>
                </a:lnTo>
                <a:lnTo>
                  <a:pt x="80" y="112"/>
                </a:lnTo>
                <a:lnTo>
                  <a:pt x="80" y="96"/>
                </a:lnTo>
                <a:lnTo>
                  <a:pt x="80" y="111"/>
                </a:lnTo>
                <a:lnTo>
                  <a:pt x="80" y="102"/>
                </a:lnTo>
                <a:lnTo>
                  <a:pt x="80" y="92"/>
                </a:lnTo>
                <a:lnTo>
                  <a:pt x="80" y="115"/>
                </a:lnTo>
                <a:lnTo>
                  <a:pt x="80" y="127"/>
                </a:lnTo>
                <a:lnTo>
                  <a:pt x="80" y="117"/>
                </a:lnTo>
                <a:lnTo>
                  <a:pt x="80" y="98"/>
                </a:lnTo>
                <a:lnTo>
                  <a:pt x="82" y="132"/>
                </a:lnTo>
                <a:lnTo>
                  <a:pt x="82" y="152"/>
                </a:lnTo>
                <a:lnTo>
                  <a:pt x="82" y="144"/>
                </a:lnTo>
                <a:lnTo>
                  <a:pt x="82" y="142"/>
                </a:lnTo>
                <a:lnTo>
                  <a:pt x="82" y="124"/>
                </a:lnTo>
                <a:lnTo>
                  <a:pt x="82" y="98"/>
                </a:lnTo>
                <a:lnTo>
                  <a:pt x="82" y="86"/>
                </a:lnTo>
                <a:lnTo>
                  <a:pt x="82" y="69"/>
                </a:lnTo>
                <a:lnTo>
                  <a:pt x="82" y="65"/>
                </a:lnTo>
                <a:lnTo>
                  <a:pt x="83" y="84"/>
                </a:lnTo>
                <a:lnTo>
                  <a:pt x="83" y="102"/>
                </a:lnTo>
                <a:lnTo>
                  <a:pt x="83" y="11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595" name="Freeform 43"/>
          <p:cNvSpPr>
            <a:spLocks/>
          </p:cNvSpPr>
          <p:nvPr/>
        </p:nvSpPr>
        <p:spPr bwMode="auto">
          <a:xfrm>
            <a:off x="2141538" y="5489575"/>
            <a:ext cx="123825" cy="339725"/>
          </a:xfrm>
          <a:custGeom>
            <a:avLst/>
            <a:gdLst>
              <a:gd name="T0" fmla="*/ 1 w 87"/>
              <a:gd name="T1" fmla="*/ 192 h 214"/>
              <a:gd name="T2" fmla="*/ 3 w 87"/>
              <a:gd name="T3" fmla="*/ 173 h 214"/>
              <a:gd name="T4" fmla="*/ 4 w 87"/>
              <a:gd name="T5" fmla="*/ 169 h 214"/>
              <a:gd name="T6" fmla="*/ 6 w 87"/>
              <a:gd name="T7" fmla="*/ 198 h 214"/>
              <a:gd name="T8" fmla="*/ 7 w 87"/>
              <a:gd name="T9" fmla="*/ 194 h 214"/>
              <a:gd name="T10" fmla="*/ 7 w 87"/>
              <a:gd name="T11" fmla="*/ 201 h 214"/>
              <a:gd name="T12" fmla="*/ 9 w 87"/>
              <a:gd name="T13" fmla="*/ 201 h 214"/>
              <a:gd name="T14" fmla="*/ 10 w 87"/>
              <a:gd name="T15" fmla="*/ 143 h 214"/>
              <a:gd name="T16" fmla="*/ 12 w 87"/>
              <a:gd name="T17" fmla="*/ 200 h 214"/>
              <a:gd name="T18" fmla="*/ 13 w 87"/>
              <a:gd name="T19" fmla="*/ 126 h 214"/>
              <a:gd name="T20" fmla="*/ 15 w 87"/>
              <a:gd name="T21" fmla="*/ 189 h 214"/>
              <a:gd name="T22" fmla="*/ 16 w 87"/>
              <a:gd name="T23" fmla="*/ 96 h 214"/>
              <a:gd name="T24" fmla="*/ 18 w 87"/>
              <a:gd name="T25" fmla="*/ 198 h 214"/>
              <a:gd name="T26" fmla="*/ 19 w 87"/>
              <a:gd name="T27" fmla="*/ 152 h 214"/>
              <a:gd name="T28" fmla="*/ 19 w 87"/>
              <a:gd name="T29" fmla="*/ 167 h 214"/>
              <a:gd name="T30" fmla="*/ 21 w 87"/>
              <a:gd name="T31" fmla="*/ 191 h 214"/>
              <a:gd name="T32" fmla="*/ 22 w 87"/>
              <a:gd name="T33" fmla="*/ 127 h 214"/>
              <a:gd name="T34" fmla="*/ 24 w 87"/>
              <a:gd name="T35" fmla="*/ 209 h 214"/>
              <a:gd name="T36" fmla="*/ 25 w 87"/>
              <a:gd name="T37" fmla="*/ 146 h 214"/>
              <a:gd name="T38" fmla="*/ 27 w 87"/>
              <a:gd name="T39" fmla="*/ 186 h 214"/>
              <a:gd name="T40" fmla="*/ 28 w 87"/>
              <a:gd name="T41" fmla="*/ 174 h 214"/>
              <a:gd name="T42" fmla="*/ 30 w 87"/>
              <a:gd name="T43" fmla="*/ 191 h 214"/>
              <a:gd name="T44" fmla="*/ 31 w 87"/>
              <a:gd name="T45" fmla="*/ 164 h 214"/>
              <a:gd name="T46" fmla="*/ 33 w 87"/>
              <a:gd name="T47" fmla="*/ 146 h 214"/>
              <a:gd name="T48" fmla="*/ 34 w 87"/>
              <a:gd name="T49" fmla="*/ 163 h 214"/>
              <a:gd name="T50" fmla="*/ 34 w 87"/>
              <a:gd name="T51" fmla="*/ 121 h 214"/>
              <a:gd name="T52" fmla="*/ 36 w 87"/>
              <a:gd name="T53" fmla="*/ 191 h 214"/>
              <a:gd name="T54" fmla="*/ 37 w 87"/>
              <a:gd name="T55" fmla="*/ 155 h 214"/>
              <a:gd name="T56" fmla="*/ 39 w 87"/>
              <a:gd name="T57" fmla="*/ 173 h 214"/>
              <a:gd name="T58" fmla="*/ 40 w 87"/>
              <a:gd name="T59" fmla="*/ 152 h 214"/>
              <a:gd name="T60" fmla="*/ 42 w 87"/>
              <a:gd name="T61" fmla="*/ 123 h 214"/>
              <a:gd name="T62" fmla="*/ 43 w 87"/>
              <a:gd name="T63" fmla="*/ 206 h 214"/>
              <a:gd name="T64" fmla="*/ 45 w 87"/>
              <a:gd name="T65" fmla="*/ 8 h 214"/>
              <a:gd name="T66" fmla="*/ 46 w 87"/>
              <a:gd name="T67" fmla="*/ 183 h 214"/>
              <a:gd name="T68" fmla="*/ 47 w 87"/>
              <a:gd name="T69" fmla="*/ 7 h 214"/>
              <a:gd name="T70" fmla="*/ 49 w 87"/>
              <a:gd name="T71" fmla="*/ 171 h 214"/>
              <a:gd name="T72" fmla="*/ 49 w 87"/>
              <a:gd name="T73" fmla="*/ 151 h 214"/>
              <a:gd name="T74" fmla="*/ 50 w 87"/>
              <a:gd name="T75" fmla="*/ 145 h 214"/>
              <a:gd name="T76" fmla="*/ 52 w 87"/>
              <a:gd name="T77" fmla="*/ 177 h 214"/>
              <a:gd name="T78" fmla="*/ 53 w 87"/>
              <a:gd name="T79" fmla="*/ 134 h 214"/>
              <a:gd name="T80" fmla="*/ 55 w 87"/>
              <a:gd name="T81" fmla="*/ 192 h 214"/>
              <a:gd name="T82" fmla="*/ 56 w 87"/>
              <a:gd name="T83" fmla="*/ 148 h 214"/>
              <a:gd name="T84" fmla="*/ 58 w 87"/>
              <a:gd name="T85" fmla="*/ 166 h 214"/>
              <a:gd name="T86" fmla="*/ 59 w 87"/>
              <a:gd name="T87" fmla="*/ 169 h 214"/>
              <a:gd name="T88" fmla="*/ 61 w 87"/>
              <a:gd name="T89" fmla="*/ 134 h 214"/>
              <a:gd name="T90" fmla="*/ 62 w 87"/>
              <a:gd name="T91" fmla="*/ 188 h 214"/>
              <a:gd name="T92" fmla="*/ 64 w 87"/>
              <a:gd name="T93" fmla="*/ 161 h 214"/>
              <a:gd name="T94" fmla="*/ 65 w 87"/>
              <a:gd name="T95" fmla="*/ 183 h 214"/>
              <a:gd name="T96" fmla="*/ 67 w 87"/>
              <a:gd name="T97" fmla="*/ 198 h 214"/>
              <a:gd name="T98" fmla="*/ 68 w 87"/>
              <a:gd name="T99" fmla="*/ 163 h 214"/>
              <a:gd name="T100" fmla="*/ 70 w 87"/>
              <a:gd name="T101" fmla="*/ 173 h 214"/>
              <a:gd name="T102" fmla="*/ 71 w 87"/>
              <a:gd name="T103" fmla="*/ 192 h 214"/>
              <a:gd name="T104" fmla="*/ 73 w 87"/>
              <a:gd name="T105" fmla="*/ 105 h 214"/>
              <a:gd name="T106" fmla="*/ 74 w 87"/>
              <a:gd name="T107" fmla="*/ 176 h 214"/>
              <a:gd name="T108" fmla="*/ 76 w 87"/>
              <a:gd name="T109" fmla="*/ 151 h 214"/>
              <a:gd name="T110" fmla="*/ 77 w 87"/>
              <a:gd name="T111" fmla="*/ 192 h 214"/>
              <a:gd name="T112" fmla="*/ 79 w 87"/>
              <a:gd name="T113" fmla="*/ 182 h 214"/>
              <a:gd name="T114" fmla="*/ 80 w 87"/>
              <a:gd name="T115" fmla="*/ 94 h 214"/>
              <a:gd name="T116" fmla="*/ 80 w 87"/>
              <a:gd name="T117" fmla="*/ 203 h 214"/>
              <a:gd name="T118" fmla="*/ 82 w 87"/>
              <a:gd name="T119" fmla="*/ 124 h 214"/>
              <a:gd name="T120" fmla="*/ 83 w 87"/>
              <a:gd name="T121" fmla="*/ 213 h 214"/>
              <a:gd name="T122" fmla="*/ 85 w 87"/>
              <a:gd name="T123" fmla="*/ 169 h 21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7"/>
              <a:gd name="T187" fmla="*/ 0 h 214"/>
              <a:gd name="T188" fmla="*/ 87 w 87"/>
              <a:gd name="T189" fmla="*/ 214 h 21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7" h="214">
                <a:moveTo>
                  <a:pt x="0" y="173"/>
                </a:moveTo>
                <a:lnTo>
                  <a:pt x="0" y="201"/>
                </a:lnTo>
                <a:lnTo>
                  <a:pt x="0" y="206"/>
                </a:lnTo>
                <a:lnTo>
                  <a:pt x="0" y="179"/>
                </a:lnTo>
                <a:lnTo>
                  <a:pt x="0" y="185"/>
                </a:lnTo>
                <a:lnTo>
                  <a:pt x="0" y="207"/>
                </a:lnTo>
                <a:lnTo>
                  <a:pt x="1" y="210"/>
                </a:lnTo>
                <a:lnTo>
                  <a:pt x="1" y="192"/>
                </a:lnTo>
                <a:lnTo>
                  <a:pt x="1" y="137"/>
                </a:lnTo>
                <a:lnTo>
                  <a:pt x="1" y="130"/>
                </a:lnTo>
                <a:lnTo>
                  <a:pt x="1" y="151"/>
                </a:lnTo>
                <a:lnTo>
                  <a:pt x="1" y="164"/>
                </a:lnTo>
                <a:lnTo>
                  <a:pt x="1" y="174"/>
                </a:lnTo>
                <a:lnTo>
                  <a:pt x="1" y="185"/>
                </a:lnTo>
                <a:lnTo>
                  <a:pt x="1" y="164"/>
                </a:lnTo>
                <a:lnTo>
                  <a:pt x="3" y="173"/>
                </a:lnTo>
                <a:lnTo>
                  <a:pt x="3" y="166"/>
                </a:lnTo>
                <a:lnTo>
                  <a:pt x="3" y="192"/>
                </a:lnTo>
                <a:lnTo>
                  <a:pt x="3" y="204"/>
                </a:lnTo>
                <a:lnTo>
                  <a:pt x="3" y="194"/>
                </a:lnTo>
                <a:lnTo>
                  <a:pt x="3" y="189"/>
                </a:lnTo>
                <a:lnTo>
                  <a:pt x="3" y="192"/>
                </a:lnTo>
                <a:lnTo>
                  <a:pt x="4" y="197"/>
                </a:lnTo>
                <a:lnTo>
                  <a:pt x="4" y="169"/>
                </a:lnTo>
                <a:lnTo>
                  <a:pt x="4" y="154"/>
                </a:lnTo>
                <a:lnTo>
                  <a:pt x="4" y="176"/>
                </a:lnTo>
                <a:lnTo>
                  <a:pt x="4" y="167"/>
                </a:lnTo>
                <a:lnTo>
                  <a:pt x="4" y="171"/>
                </a:lnTo>
                <a:lnTo>
                  <a:pt x="4" y="192"/>
                </a:lnTo>
                <a:lnTo>
                  <a:pt x="4" y="197"/>
                </a:lnTo>
                <a:lnTo>
                  <a:pt x="6" y="201"/>
                </a:lnTo>
                <a:lnTo>
                  <a:pt x="6" y="198"/>
                </a:lnTo>
                <a:lnTo>
                  <a:pt x="6" y="194"/>
                </a:lnTo>
                <a:lnTo>
                  <a:pt x="6" y="171"/>
                </a:lnTo>
                <a:lnTo>
                  <a:pt x="6" y="151"/>
                </a:lnTo>
                <a:lnTo>
                  <a:pt x="6" y="145"/>
                </a:lnTo>
                <a:lnTo>
                  <a:pt x="6" y="139"/>
                </a:lnTo>
                <a:lnTo>
                  <a:pt x="6" y="145"/>
                </a:lnTo>
                <a:lnTo>
                  <a:pt x="6" y="164"/>
                </a:lnTo>
                <a:lnTo>
                  <a:pt x="7" y="194"/>
                </a:lnTo>
                <a:lnTo>
                  <a:pt x="7" y="207"/>
                </a:lnTo>
                <a:lnTo>
                  <a:pt x="7" y="209"/>
                </a:lnTo>
                <a:lnTo>
                  <a:pt x="7" y="195"/>
                </a:lnTo>
                <a:lnTo>
                  <a:pt x="7" y="170"/>
                </a:lnTo>
                <a:lnTo>
                  <a:pt x="7" y="177"/>
                </a:lnTo>
                <a:lnTo>
                  <a:pt x="7" y="188"/>
                </a:lnTo>
                <a:lnTo>
                  <a:pt x="7" y="203"/>
                </a:lnTo>
                <a:lnTo>
                  <a:pt x="7" y="201"/>
                </a:lnTo>
                <a:lnTo>
                  <a:pt x="9" y="155"/>
                </a:lnTo>
                <a:lnTo>
                  <a:pt x="9" y="111"/>
                </a:lnTo>
                <a:lnTo>
                  <a:pt x="9" y="124"/>
                </a:lnTo>
                <a:lnTo>
                  <a:pt x="9" y="154"/>
                </a:lnTo>
                <a:lnTo>
                  <a:pt x="9" y="164"/>
                </a:lnTo>
                <a:lnTo>
                  <a:pt x="9" y="188"/>
                </a:lnTo>
                <a:lnTo>
                  <a:pt x="9" y="197"/>
                </a:lnTo>
                <a:lnTo>
                  <a:pt x="9" y="201"/>
                </a:lnTo>
                <a:lnTo>
                  <a:pt x="9" y="191"/>
                </a:lnTo>
                <a:lnTo>
                  <a:pt x="10" y="170"/>
                </a:lnTo>
                <a:lnTo>
                  <a:pt x="10" y="174"/>
                </a:lnTo>
                <a:lnTo>
                  <a:pt x="10" y="180"/>
                </a:lnTo>
                <a:lnTo>
                  <a:pt x="10" y="189"/>
                </a:lnTo>
                <a:lnTo>
                  <a:pt x="10" y="194"/>
                </a:lnTo>
                <a:lnTo>
                  <a:pt x="10" y="177"/>
                </a:lnTo>
                <a:lnTo>
                  <a:pt x="10" y="143"/>
                </a:lnTo>
                <a:lnTo>
                  <a:pt x="10" y="136"/>
                </a:lnTo>
                <a:lnTo>
                  <a:pt x="10" y="133"/>
                </a:lnTo>
                <a:lnTo>
                  <a:pt x="12" y="143"/>
                </a:lnTo>
                <a:lnTo>
                  <a:pt x="12" y="120"/>
                </a:lnTo>
                <a:lnTo>
                  <a:pt x="12" y="139"/>
                </a:lnTo>
                <a:lnTo>
                  <a:pt x="12" y="185"/>
                </a:lnTo>
                <a:lnTo>
                  <a:pt x="12" y="197"/>
                </a:lnTo>
                <a:lnTo>
                  <a:pt x="12" y="200"/>
                </a:lnTo>
                <a:lnTo>
                  <a:pt x="12" y="211"/>
                </a:lnTo>
                <a:lnTo>
                  <a:pt x="12" y="209"/>
                </a:lnTo>
                <a:lnTo>
                  <a:pt x="12" y="203"/>
                </a:lnTo>
                <a:lnTo>
                  <a:pt x="13" y="183"/>
                </a:lnTo>
                <a:lnTo>
                  <a:pt x="13" y="171"/>
                </a:lnTo>
                <a:lnTo>
                  <a:pt x="13" y="152"/>
                </a:lnTo>
                <a:lnTo>
                  <a:pt x="13" y="121"/>
                </a:lnTo>
                <a:lnTo>
                  <a:pt x="13" y="126"/>
                </a:lnTo>
                <a:lnTo>
                  <a:pt x="13" y="123"/>
                </a:lnTo>
                <a:lnTo>
                  <a:pt x="13" y="137"/>
                </a:lnTo>
                <a:lnTo>
                  <a:pt x="13" y="170"/>
                </a:lnTo>
                <a:lnTo>
                  <a:pt x="13" y="188"/>
                </a:lnTo>
                <a:lnTo>
                  <a:pt x="15" y="192"/>
                </a:lnTo>
                <a:lnTo>
                  <a:pt x="15" y="201"/>
                </a:lnTo>
                <a:lnTo>
                  <a:pt x="15" y="203"/>
                </a:lnTo>
                <a:lnTo>
                  <a:pt x="15" y="189"/>
                </a:lnTo>
                <a:lnTo>
                  <a:pt x="15" y="173"/>
                </a:lnTo>
                <a:lnTo>
                  <a:pt x="15" y="179"/>
                </a:lnTo>
                <a:lnTo>
                  <a:pt x="15" y="167"/>
                </a:lnTo>
                <a:lnTo>
                  <a:pt x="15" y="152"/>
                </a:lnTo>
                <a:lnTo>
                  <a:pt x="15" y="146"/>
                </a:lnTo>
                <a:lnTo>
                  <a:pt x="16" y="155"/>
                </a:lnTo>
                <a:lnTo>
                  <a:pt x="16" y="126"/>
                </a:lnTo>
                <a:lnTo>
                  <a:pt x="16" y="96"/>
                </a:lnTo>
                <a:lnTo>
                  <a:pt x="16" y="126"/>
                </a:lnTo>
                <a:lnTo>
                  <a:pt x="16" y="148"/>
                </a:lnTo>
                <a:lnTo>
                  <a:pt x="16" y="134"/>
                </a:lnTo>
                <a:lnTo>
                  <a:pt x="16" y="166"/>
                </a:lnTo>
                <a:lnTo>
                  <a:pt x="16" y="183"/>
                </a:lnTo>
                <a:lnTo>
                  <a:pt x="16" y="182"/>
                </a:lnTo>
                <a:lnTo>
                  <a:pt x="18" y="183"/>
                </a:lnTo>
                <a:lnTo>
                  <a:pt x="18" y="198"/>
                </a:lnTo>
                <a:lnTo>
                  <a:pt x="18" y="206"/>
                </a:lnTo>
                <a:lnTo>
                  <a:pt x="18" y="143"/>
                </a:lnTo>
                <a:lnTo>
                  <a:pt x="18" y="121"/>
                </a:lnTo>
                <a:lnTo>
                  <a:pt x="18" y="148"/>
                </a:lnTo>
                <a:lnTo>
                  <a:pt x="18" y="151"/>
                </a:lnTo>
                <a:lnTo>
                  <a:pt x="18" y="142"/>
                </a:lnTo>
                <a:lnTo>
                  <a:pt x="18" y="131"/>
                </a:lnTo>
                <a:lnTo>
                  <a:pt x="19" y="152"/>
                </a:lnTo>
                <a:lnTo>
                  <a:pt x="19" y="192"/>
                </a:lnTo>
                <a:lnTo>
                  <a:pt x="19" y="191"/>
                </a:lnTo>
                <a:lnTo>
                  <a:pt x="19" y="197"/>
                </a:lnTo>
                <a:lnTo>
                  <a:pt x="19" y="206"/>
                </a:lnTo>
                <a:lnTo>
                  <a:pt x="19" y="201"/>
                </a:lnTo>
                <a:lnTo>
                  <a:pt x="19" y="195"/>
                </a:lnTo>
                <a:lnTo>
                  <a:pt x="19" y="176"/>
                </a:lnTo>
                <a:lnTo>
                  <a:pt x="19" y="167"/>
                </a:lnTo>
                <a:lnTo>
                  <a:pt x="21" y="143"/>
                </a:lnTo>
                <a:lnTo>
                  <a:pt x="21" y="145"/>
                </a:lnTo>
                <a:lnTo>
                  <a:pt x="21" y="166"/>
                </a:lnTo>
                <a:lnTo>
                  <a:pt x="21" y="143"/>
                </a:lnTo>
                <a:lnTo>
                  <a:pt x="21" y="158"/>
                </a:lnTo>
                <a:lnTo>
                  <a:pt x="21" y="182"/>
                </a:lnTo>
                <a:lnTo>
                  <a:pt x="21" y="164"/>
                </a:lnTo>
                <a:lnTo>
                  <a:pt x="21" y="191"/>
                </a:lnTo>
                <a:lnTo>
                  <a:pt x="21" y="198"/>
                </a:lnTo>
                <a:lnTo>
                  <a:pt x="22" y="170"/>
                </a:lnTo>
                <a:lnTo>
                  <a:pt x="22" y="185"/>
                </a:lnTo>
                <a:lnTo>
                  <a:pt x="22" y="209"/>
                </a:lnTo>
                <a:lnTo>
                  <a:pt x="22" y="207"/>
                </a:lnTo>
                <a:lnTo>
                  <a:pt x="22" y="188"/>
                </a:lnTo>
                <a:lnTo>
                  <a:pt x="22" y="167"/>
                </a:lnTo>
                <a:lnTo>
                  <a:pt x="22" y="127"/>
                </a:lnTo>
                <a:lnTo>
                  <a:pt x="22" y="133"/>
                </a:lnTo>
                <a:lnTo>
                  <a:pt x="22" y="161"/>
                </a:lnTo>
                <a:lnTo>
                  <a:pt x="24" y="177"/>
                </a:lnTo>
                <a:lnTo>
                  <a:pt x="24" y="179"/>
                </a:lnTo>
                <a:lnTo>
                  <a:pt x="24" y="186"/>
                </a:lnTo>
                <a:lnTo>
                  <a:pt x="24" y="182"/>
                </a:lnTo>
                <a:lnTo>
                  <a:pt x="24" y="200"/>
                </a:lnTo>
                <a:lnTo>
                  <a:pt x="24" y="209"/>
                </a:lnTo>
                <a:lnTo>
                  <a:pt x="24" y="207"/>
                </a:lnTo>
                <a:lnTo>
                  <a:pt x="24" y="201"/>
                </a:lnTo>
                <a:lnTo>
                  <a:pt x="25" y="188"/>
                </a:lnTo>
                <a:lnTo>
                  <a:pt x="25" y="180"/>
                </a:lnTo>
                <a:lnTo>
                  <a:pt x="25" y="182"/>
                </a:lnTo>
                <a:lnTo>
                  <a:pt x="25" y="152"/>
                </a:lnTo>
                <a:lnTo>
                  <a:pt x="25" y="136"/>
                </a:lnTo>
                <a:lnTo>
                  <a:pt x="25" y="146"/>
                </a:lnTo>
                <a:lnTo>
                  <a:pt x="25" y="161"/>
                </a:lnTo>
                <a:lnTo>
                  <a:pt x="25" y="179"/>
                </a:lnTo>
                <a:lnTo>
                  <a:pt x="25" y="180"/>
                </a:lnTo>
                <a:lnTo>
                  <a:pt x="27" y="185"/>
                </a:lnTo>
                <a:lnTo>
                  <a:pt x="27" y="204"/>
                </a:lnTo>
                <a:lnTo>
                  <a:pt x="27" y="210"/>
                </a:lnTo>
                <a:lnTo>
                  <a:pt x="27" y="194"/>
                </a:lnTo>
                <a:lnTo>
                  <a:pt x="27" y="186"/>
                </a:lnTo>
                <a:lnTo>
                  <a:pt x="27" y="201"/>
                </a:lnTo>
                <a:lnTo>
                  <a:pt x="27" y="157"/>
                </a:lnTo>
                <a:lnTo>
                  <a:pt x="27" y="133"/>
                </a:lnTo>
                <a:lnTo>
                  <a:pt x="28" y="140"/>
                </a:lnTo>
                <a:lnTo>
                  <a:pt x="28" y="127"/>
                </a:lnTo>
                <a:lnTo>
                  <a:pt x="28" y="146"/>
                </a:lnTo>
                <a:lnTo>
                  <a:pt x="28" y="177"/>
                </a:lnTo>
                <a:lnTo>
                  <a:pt x="28" y="174"/>
                </a:lnTo>
                <a:lnTo>
                  <a:pt x="28" y="167"/>
                </a:lnTo>
                <a:lnTo>
                  <a:pt x="28" y="179"/>
                </a:lnTo>
                <a:lnTo>
                  <a:pt x="28" y="183"/>
                </a:lnTo>
                <a:lnTo>
                  <a:pt x="28" y="179"/>
                </a:lnTo>
                <a:lnTo>
                  <a:pt x="30" y="177"/>
                </a:lnTo>
                <a:lnTo>
                  <a:pt x="30" y="182"/>
                </a:lnTo>
                <a:lnTo>
                  <a:pt x="30" y="189"/>
                </a:lnTo>
                <a:lnTo>
                  <a:pt x="30" y="191"/>
                </a:lnTo>
                <a:lnTo>
                  <a:pt x="30" y="167"/>
                </a:lnTo>
                <a:lnTo>
                  <a:pt x="30" y="114"/>
                </a:lnTo>
                <a:lnTo>
                  <a:pt x="30" y="142"/>
                </a:lnTo>
                <a:lnTo>
                  <a:pt x="30" y="169"/>
                </a:lnTo>
                <a:lnTo>
                  <a:pt x="30" y="157"/>
                </a:lnTo>
                <a:lnTo>
                  <a:pt x="31" y="166"/>
                </a:lnTo>
                <a:lnTo>
                  <a:pt x="31" y="189"/>
                </a:lnTo>
                <a:lnTo>
                  <a:pt x="31" y="164"/>
                </a:lnTo>
                <a:lnTo>
                  <a:pt x="31" y="177"/>
                </a:lnTo>
                <a:lnTo>
                  <a:pt x="31" y="204"/>
                </a:lnTo>
                <a:lnTo>
                  <a:pt x="31" y="182"/>
                </a:lnTo>
                <a:lnTo>
                  <a:pt x="31" y="169"/>
                </a:lnTo>
                <a:lnTo>
                  <a:pt x="31" y="188"/>
                </a:lnTo>
                <a:lnTo>
                  <a:pt x="31" y="180"/>
                </a:lnTo>
                <a:lnTo>
                  <a:pt x="33" y="169"/>
                </a:lnTo>
                <a:lnTo>
                  <a:pt x="33" y="146"/>
                </a:lnTo>
                <a:lnTo>
                  <a:pt x="33" y="115"/>
                </a:lnTo>
                <a:lnTo>
                  <a:pt x="33" y="139"/>
                </a:lnTo>
                <a:lnTo>
                  <a:pt x="33" y="154"/>
                </a:lnTo>
                <a:lnTo>
                  <a:pt x="33" y="148"/>
                </a:lnTo>
                <a:lnTo>
                  <a:pt x="33" y="167"/>
                </a:lnTo>
                <a:lnTo>
                  <a:pt x="33" y="182"/>
                </a:lnTo>
                <a:lnTo>
                  <a:pt x="33" y="169"/>
                </a:lnTo>
                <a:lnTo>
                  <a:pt x="34" y="163"/>
                </a:lnTo>
                <a:lnTo>
                  <a:pt x="34" y="191"/>
                </a:lnTo>
                <a:lnTo>
                  <a:pt x="34" y="211"/>
                </a:lnTo>
                <a:lnTo>
                  <a:pt x="34" y="197"/>
                </a:lnTo>
                <a:lnTo>
                  <a:pt x="34" y="191"/>
                </a:lnTo>
                <a:lnTo>
                  <a:pt x="34" y="173"/>
                </a:lnTo>
                <a:lnTo>
                  <a:pt x="34" y="130"/>
                </a:lnTo>
                <a:lnTo>
                  <a:pt x="34" y="126"/>
                </a:lnTo>
                <a:lnTo>
                  <a:pt x="34" y="121"/>
                </a:lnTo>
                <a:lnTo>
                  <a:pt x="36" y="140"/>
                </a:lnTo>
                <a:lnTo>
                  <a:pt x="36" y="171"/>
                </a:lnTo>
                <a:lnTo>
                  <a:pt x="36" y="179"/>
                </a:lnTo>
                <a:lnTo>
                  <a:pt x="36" y="185"/>
                </a:lnTo>
                <a:lnTo>
                  <a:pt x="36" y="207"/>
                </a:lnTo>
                <a:lnTo>
                  <a:pt x="36" y="198"/>
                </a:lnTo>
                <a:lnTo>
                  <a:pt x="36" y="174"/>
                </a:lnTo>
                <a:lnTo>
                  <a:pt x="36" y="191"/>
                </a:lnTo>
                <a:lnTo>
                  <a:pt x="37" y="203"/>
                </a:lnTo>
                <a:lnTo>
                  <a:pt x="37" y="197"/>
                </a:lnTo>
                <a:lnTo>
                  <a:pt x="37" y="169"/>
                </a:lnTo>
                <a:lnTo>
                  <a:pt x="37" y="149"/>
                </a:lnTo>
                <a:lnTo>
                  <a:pt x="37" y="146"/>
                </a:lnTo>
                <a:lnTo>
                  <a:pt x="37" y="127"/>
                </a:lnTo>
                <a:lnTo>
                  <a:pt x="37" y="131"/>
                </a:lnTo>
                <a:lnTo>
                  <a:pt x="37" y="155"/>
                </a:lnTo>
                <a:lnTo>
                  <a:pt x="37" y="182"/>
                </a:lnTo>
                <a:lnTo>
                  <a:pt x="39" y="197"/>
                </a:lnTo>
                <a:lnTo>
                  <a:pt x="39" y="186"/>
                </a:lnTo>
                <a:lnTo>
                  <a:pt x="39" y="180"/>
                </a:lnTo>
                <a:lnTo>
                  <a:pt x="39" y="182"/>
                </a:lnTo>
                <a:lnTo>
                  <a:pt x="39" y="186"/>
                </a:lnTo>
                <a:lnTo>
                  <a:pt x="39" y="179"/>
                </a:lnTo>
                <a:lnTo>
                  <a:pt x="39" y="173"/>
                </a:lnTo>
                <a:lnTo>
                  <a:pt x="39" y="145"/>
                </a:lnTo>
                <a:lnTo>
                  <a:pt x="39" y="112"/>
                </a:lnTo>
                <a:lnTo>
                  <a:pt x="40" y="130"/>
                </a:lnTo>
                <a:lnTo>
                  <a:pt x="40" y="140"/>
                </a:lnTo>
                <a:lnTo>
                  <a:pt x="40" y="120"/>
                </a:lnTo>
                <a:lnTo>
                  <a:pt x="40" y="163"/>
                </a:lnTo>
                <a:lnTo>
                  <a:pt x="40" y="194"/>
                </a:lnTo>
                <a:lnTo>
                  <a:pt x="40" y="152"/>
                </a:lnTo>
                <a:lnTo>
                  <a:pt x="40" y="160"/>
                </a:lnTo>
                <a:lnTo>
                  <a:pt x="40" y="198"/>
                </a:lnTo>
                <a:lnTo>
                  <a:pt x="40" y="203"/>
                </a:lnTo>
                <a:lnTo>
                  <a:pt x="42" y="197"/>
                </a:lnTo>
                <a:lnTo>
                  <a:pt x="42" y="201"/>
                </a:lnTo>
                <a:lnTo>
                  <a:pt x="42" y="203"/>
                </a:lnTo>
                <a:lnTo>
                  <a:pt x="42" y="158"/>
                </a:lnTo>
                <a:lnTo>
                  <a:pt x="42" y="123"/>
                </a:lnTo>
                <a:lnTo>
                  <a:pt x="42" y="143"/>
                </a:lnTo>
                <a:lnTo>
                  <a:pt x="42" y="177"/>
                </a:lnTo>
                <a:lnTo>
                  <a:pt x="42" y="182"/>
                </a:lnTo>
                <a:lnTo>
                  <a:pt x="42" y="191"/>
                </a:lnTo>
                <a:lnTo>
                  <a:pt x="43" y="201"/>
                </a:lnTo>
                <a:lnTo>
                  <a:pt x="43" y="192"/>
                </a:lnTo>
                <a:lnTo>
                  <a:pt x="43" y="200"/>
                </a:lnTo>
                <a:lnTo>
                  <a:pt x="43" y="206"/>
                </a:lnTo>
                <a:lnTo>
                  <a:pt x="43" y="198"/>
                </a:lnTo>
                <a:lnTo>
                  <a:pt x="43" y="192"/>
                </a:lnTo>
                <a:lnTo>
                  <a:pt x="43" y="183"/>
                </a:lnTo>
                <a:lnTo>
                  <a:pt x="43" y="155"/>
                </a:lnTo>
                <a:lnTo>
                  <a:pt x="45" y="120"/>
                </a:lnTo>
                <a:lnTo>
                  <a:pt x="45" y="118"/>
                </a:lnTo>
                <a:lnTo>
                  <a:pt x="45" y="84"/>
                </a:lnTo>
                <a:lnTo>
                  <a:pt x="45" y="8"/>
                </a:lnTo>
                <a:lnTo>
                  <a:pt x="45" y="0"/>
                </a:lnTo>
                <a:lnTo>
                  <a:pt x="45" y="22"/>
                </a:lnTo>
                <a:lnTo>
                  <a:pt x="45" y="65"/>
                </a:lnTo>
                <a:lnTo>
                  <a:pt x="45" y="114"/>
                </a:lnTo>
                <a:lnTo>
                  <a:pt x="45" y="134"/>
                </a:lnTo>
                <a:lnTo>
                  <a:pt x="46" y="149"/>
                </a:lnTo>
                <a:lnTo>
                  <a:pt x="46" y="182"/>
                </a:lnTo>
                <a:lnTo>
                  <a:pt x="46" y="183"/>
                </a:lnTo>
                <a:lnTo>
                  <a:pt x="46" y="176"/>
                </a:lnTo>
                <a:lnTo>
                  <a:pt x="46" y="173"/>
                </a:lnTo>
                <a:lnTo>
                  <a:pt x="46" y="163"/>
                </a:lnTo>
                <a:lnTo>
                  <a:pt x="46" y="136"/>
                </a:lnTo>
                <a:lnTo>
                  <a:pt x="46" y="126"/>
                </a:lnTo>
                <a:lnTo>
                  <a:pt x="46" y="111"/>
                </a:lnTo>
                <a:lnTo>
                  <a:pt x="47" y="38"/>
                </a:lnTo>
                <a:lnTo>
                  <a:pt x="47" y="7"/>
                </a:lnTo>
                <a:lnTo>
                  <a:pt x="47" y="44"/>
                </a:lnTo>
                <a:lnTo>
                  <a:pt x="47" y="105"/>
                </a:lnTo>
                <a:lnTo>
                  <a:pt x="47" y="133"/>
                </a:lnTo>
                <a:lnTo>
                  <a:pt x="47" y="160"/>
                </a:lnTo>
                <a:lnTo>
                  <a:pt x="47" y="170"/>
                </a:lnTo>
                <a:lnTo>
                  <a:pt x="47" y="160"/>
                </a:lnTo>
                <a:lnTo>
                  <a:pt x="47" y="161"/>
                </a:lnTo>
                <a:lnTo>
                  <a:pt x="49" y="171"/>
                </a:lnTo>
                <a:lnTo>
                  <a:pt x="49" y="152"/>
                </a:lnTo>
                <a:lnTo>
                  <a:pt x="49" y="87"/>
                </a:lnTo>
                <a:lnTo>
                  <a:pt x="49" y="96"/>
                </a:lnTo>
                <a:lnTo>
                  <a:pt x="49" y="74"/>
                </a:lnTo>
                <a:lnTo>
                  <a:pt x="49" y="78"/>
                </a:lnTo>
                <a:lnTo>
                  <a:pt x="49" y="133"/>
                </a:lnTo>
                <a:lnTo>
                  <a:pt x="49" y="140"/>
                </a:lnTo>
                <a:lnTo>
                  <a:pt x="49" y="151"/>
                </a:lnTo>
                <a:lnTo>
                  <a:pt x="50" y="189"/>
                </a:lnTo>
                <a:lnTo>
                  <a:pt x="50" y="191"/>
                </a:lnTo>
                <a:lnTo>
                  <a:pt x="50" y="174"/>
                </a:lnTo>
                <a:lnTo>
                  <a:pt x="50" y="198"/>
                </a:lnTo>
                <a:lnTo>
                  <a:pt x="50" y="186"/>
                </a:lnTo>
                <a:lnTo>
                  <a:pt x="50" y="180"/>
                </a:lnTo>
                <a:lnTo>
                  <a:pt x="50" y="189"/>
                </a:lnTo>
                <a:lnTo>
                  <a:pt x="50" y="145"/>
                </a:lnTo>
                <a:lnTo>
                  <a:pt x="50" y="81"/>
                </a:lnTo>
                <a:lnTo>
                  <a:pt x="52" y="105"/>
                </a:lnTo>
                <a:lnTo>
                  <a:pt x="52" y="158"/>
                </a:lnTo>
                <a:lnTo>
                  <a:pt x="52" y="170"/>
                </a:lnTo>
                <a:lnTo>
                  <a:pt x="52" y="163"/>
                </a:lnTo>
                <a:lnTo>
                  <a:pt x="52" y="182"/>
                </a:lnTo>
                <a:lnTo>
                  <a:pt x="52" y="192"/>
                </a:lnTo>
                <a:lnTo>
                  <a:pt x="52" y="177"/>
                </a:lnTo>
                <a:lnTo>
                  <a:pt x="52" y="186"/>
                </a:lnTo>
                <a:lnTo>
                  <a:pt x="53" y="201"/>
                </a:lnTo>
                <a:lnTo>
                  <a:pt x="53" y="198"/>
                </a:lnTo>
                <a:lnTo>
                  <a:pt x="53" y="189"/>
                </a:lnTo>
                <a:lnTo>
                  <a:pt x="53" y="191"/>
                </a:lnTo>
                <a:lnTo>
                  <a:pt x="53" y="171"/>
                </a:lnTo>
                <a:lnTo>
                  <a:pt x="53" y="127"/>
                </a:lnTo>
                <a:lnTo>
                  <a:pt x="53" y="134"/>
                </a:lnTo>
                <a:lnTo>
                  <a:pt x="53" y="170"/>
                </a:lnTo>
                <a:lnTo>
                  <a:pt x="53" y="183"/>
                </a:lnTo>
                <a:lnTo>
                  <a:pt x="55" y="177"/>
                </a:lnTo>
                <a:lnTo>
                  <a:pt x="55" y="170"/>
                </a:lnTo>
                <a:lnTo>
                  <a:pt x="55" y="155"/>
                </a:lnTo>
                <a:lnTo>
                  <a:pt x="55" y="158"/>
                </a:lnTo>
                <a:lnTo>
                  <a:pt x="55" y="177"/>
                </a:lnTo>
                <a:lnTo>
                  <a:pt x="55" y="192"/>
                </a:lnTo>
                <a:lnTo>
                  <a:pt x="55" y="185"/>
                </a:lnTo>
                <a:lnTo>
                  <a:pt x="55" y="182"/>
                </a:lnTo>
                <a:lnTo>
                  <a:pt x="55" y="170"/>
                </a:lnTo>
                <a:lnTo>
                  <a:pt x="56" y="164"/>
                </a:lnTo>
                <a:lnTo>
                  <a:pt x="56" y="152"/>
                </a:lnTo>
                <a:lnTo>
                  <a:pt x="56" y="99"/>
                </a:lnTo>
                <a:lnTo>
                  <a:pt x="56" y="106"/>
                </a:lnTo>
                <a:lnTo>
                  <a:pt x="56" y="148"/>
                </a:lnTo>
                <a:lnTo>
                  <a:pt x="56" y="154"/>
                </a:lnTo>
                <a:lnTo>
                  <a:pt x="56" y="170"/>
                </a:lnTo>
                <a:lnTo>
                  <a:pt x="56" y="198"/>
                </a:lnTo>
                <a:lnTo>
                  <a:pt x="56" y="200"/>
                </a:lnTo>
                <a:lnTo>
                  <a:pt x="58" y="188"/>
                </a:lnTo>
                <a:lnTo>
                  <a:pt x="58" y="189"/>
                </a:lnTo>
                <a:lnTo>
                  <a:pt x="58" y="194"/>
                </a:lnTo>
                <a:lnTo>
                  <a:pt x="58" y="166"/>
                </a:lnTo>
                <a:lnTo>
                  <a:pt x="58" y="158"/>
                </a:lnTo>
                <a:lnTo>
                  <a:pt x="58" y="163"/>
                </a:lnTo>
                <a:lnTo>
                  <a:pt x="58" y="155"/>
                </a:lnTo>
                <a:lnTo>
                  <a:pt x="59" y="154"/>
                </a:lnTo>
                <a:lnTo>
                  <a:pt x="59" y="177"/>
                </a:lnTo>
                <a:lnTo>
                  <a:pt x="59" y="180"/>
                </a:lnTo>
                <a:lnTo>
                  <a:pt x="59" y="192"/>
                </a:lnTo>
                <a:lnTo>
                  <a:pt x="59" y="169"/>
                </a:lnTo>
                <a:lnTo>
                  <a:pt x="59" y="155"/>
                </a:lnTo>
                <a:lnTo>
                  <a:pt x="59" y="171"/>
                </a:lnTo>
                <a:lnTo>
                  <a:pt x="59" y="149"/>
                </a:lnTo>
                <a:lnTo>
                  <a:pt x="59" y="174"/>
                </a:lnTo>
                <a:lnTo>
                  <a:pt x="61" y="203"/>
                </a:lnTo>
                <a:lnTo>
                  <a:pt x="61" y="188"/>
                </a:lnTo>
                <a:lnTo>
                  <a:pt x="61" y="170"/>
                </a:lnTo>
                <a:lnTo>
                  <a:pt x="61" y="134"/>
                </a:lnTo>
                <a:lnTo>
                  <a:pt x="61" y="143"/>
                </a:lnTo>
                <a:lnTo>
                  <a:pt x="61" y="189"/>
                </a:lnTo>
                <a:lnTo>
                  <a:pt x="61" y="198"/>
                </a:lnTo>
                <a:lnTo>
                  <a:pt x="61" y="192"/>
                </a:lnTo>
                <a:lnTo>
                  <a:pt x="62" y="154"/>
                </a:lnTo>
                <a:lnTo>
                  <a:pt x="62" y="189"/>
                </a:lnTo>
                <a:lnTo>
                  <a:pt x="62" y="179"/>
                </a:lnTo>
                <a:lnTo>
                  <a:pt x="62" y="188"/>
                </a:lnTo>
                <a:lnTo>
                  <a:pt x="62" y="192"/>
                </a:lnTo>
                <a:lnTo>
                  <a:pt x="62" y="171"/>
                </a:lnTo>
                <a:lnTo>
                  <a:pt x="62" y="152"/>
                </a:lnTo>
                <a:lnTo>
                  <a:pt x="62" y="169"/>
                </a:lnTo>
                <a:lnTo>
                  <a:pt x="64" y="180"/>
                </a:lnTo>
                <a:lnTo>
                  <a:pt x="64" y="182"/>
                </a:lnTo>
                <a:lnTo>
                  <a:pt x="64" y="170"/>
                </a:lnTo>
                <a:lnTo>
                  <a:pt x="64" y="161"/>
                </a:lnTo>
                <a:lnTo>
                  <a:pt x="64" y="155"/>
                </a:lnTo>
                <a:lnTo>
                  <a:pt x="64" y="180"/>
                </a:lnTo>
                <a:lnTo>
                  <a:pt x="64" y="201"/>
                </a:lnTo>
                <a:lnTo>
                  <a:pt x="64" y="203"/>
                </a:lnTo>
                <a:lnTo>
                  <a:pt x="65" y="211"/>
                </a:lnTo>
                <a:lnTo>
                  <a:pt x="65" y="204"/>
                </a:lnTo>
                <a:lnTo>
                  <a:pt x="65" y="194"/>
                </a:lnTo>
                <a:lnTo>
                  <a:pt x="65" y="183"/>
                </a:lnTo>
                <a:lnTo>
                  <a:pt x="65" y="152"/>
                </a:lnTo>
                <a:lnTo>
                  <a:pt x="65" y="146"/>
                </a:lnTo>
                <a:lnTo>
                  <a:pt x="65" y="149"/>
                </a:lnTo>
                <a:lnTo>
                  <a:pt x="65" y="155"/>
                </a:lnTo>
                <a:lnTo>
                  <a:pt x="65" y="188"/>
                </a:lnTo>
                <a:lnTo>
                  <a:pt x="67" y="209"/>
                </a:lnTo>
                <a:lnTo>
                  <a:pt x="67" y="200"/>
                </a:lnTo>
                <a:lnTo>
                  <a:pt x="67" y="198"/>
                </a:lnTo>
                <a:lnTo>
                  <a:pt x="67" y="192"/>
                </a:lnTo>
                <a:lnTo>
                  <a:pt x="67" y="207"/>
                </a:lnTo>
                <a:lnTo>
                  <a:pt x="67" y="194"/>
                </a:lnTo>
                <a:lnTo>
                  <a:pt x="68" y="179"/>
                </a:lnTo>
                <a:lnTo>
                  <a:pt x="68" y="171"/>
                </a:lnTo>
                <a:lnTo>
                  <a:pt x="68" y="164"/>
                </a:lnTo>
                <a:lnTo>
                  <a:pt x="68" y="136"/>
                </a:lnTo>
                <a:lnTo>
                  <a:pt x="68" y="163"/>
                </a:lnTo>
                <a:lnTo>
                  <a:pt x="68" y="186"/>
                </a:lnTo>
                <a:lnTo>
                  <a:pt x="68" y="194"/>
                </a:lnTo>
                <a:lnTo>
                  <a:pt x="68" y="189"/>
                </a:lnTo>
                <a:lnTo>
                  <a:pt x="70" y="185"/>
                </a:lnTo>
                <a:lnTo>
                  <a:pt x="70" y="192"/>
                </a:lnTo>
                <a:lnTo>
                  <a:pt x="70" y="203"/>
                </a:lnTo>
                <a:lnTo>
                  <a:pt x="70" y="188"/>
                </a:lnTo>
                <a:lnTo>
                  <a:pt x="70" y="173"/>
                </a:lnTo>
                <a:lnTo>
                  <a:pt x="70" y="155"/>
                </a:lnTo>
                <a:lnTo>
                  <a:pt x="70" y="143"/>
                </a:lnTo>
                <a:lnTo>
                  <a:pt x="70" y="171"/>
                </a:lnTo>
                <a:lnTo>
                  <a:pt x="70" y="173"/>
                </a:lnTo>
                <a:lnTo>
                  <a:pt x="71" y="166"/>
                </a:lnTo>
                <a:lnTo>
                  <a:pt x="71" y="177"/>
                </a:lnTo>
                <a:lnTo>
                  <a:pt x="71" y="189"/>
                </a:lnTo>
                <a:lnTo>
                  <a:pt x="71" y="192"/>
                </a:lnTo>
                <a:lnTo>
                  <a:pt x="71" y="195"/>
                </a:lnTo>
                <a:lnTo>
                  <a:pt x="71" y="198"/>
                </a:lnTo>
                <a:lnTo>
                  <a:pt x="71" y="195"/>
                </a:lnTo>
                <a:lnTo>
                  <a:pt x="71" y="203"/>
                </a:lnTo>
                <a:lnTo>
                  <a:pt x="73" y="198"/>
                </a:lnTo>
                <a:lnTo>
                  <a:pt x="73" y="161"/>
                </a:lnTo>
                <a:lnTo>
                  <a:pt x="73" y="114"/>
                </a:lnTo>
                <a:lnTo>
                  <a:pt x="73" y="105"/>
                </a:lnTo>
                <a:lnTo>
                  <a:pt x="73" y="120"/>
                </a:lnTo>
                <a:lnTo>
                  <a:pt x="73" y="134"/>
                </a:lnTo>
                <a:lnTo>
                  <a:pt x="73" y="164"/>
                </a:lnTo>
                <a:lnTo>
                  <a:pt x="73" y="194"/>
                </a:lnTo>
                <a:lnTo>
                  <a:pt x="73" y="191"/>
                </a:lnTo>
                <a:lnTo>
                  <a:pt x="74" y="185"/>
                </a:lnTo>
                <a:lnTo>
                  <a:pt x="74" y="188"/>
                </a:lnTo>
                <a:lnTo>
                  <a:pt x="74" y="176"/>
                </a:lnTo>
                <a:lnTo>
                  <a:pt x="74" y="194"/>
                </a:lnTo>
                <a:lnTo>
                  <a:pt x="74" y="204"/>
                </a:lnTo>
                <a:lnTo>
                  <a:pt x="74" y="188"/>
                </a:lnTo>
                <a:lnTo>
                  <a:pt x="74" y="177"/>
                </a:lnTo>
                <a:lnTo>
                  <a:pt x="74" y="173"/>
                </a:lnTo>
                <a:lnTo>
                  <a:pt x="74" y="160"/>
                </a:lnTo>
                <a:lnTo>
                  <a:pt x="76" y="139"/>
                </a:lnTo>
                <a:lnTo>
                  <a:pt x="76" y="151"/>
                </a:lnTo>
                <a:lnTo>
                  <a:pt x="76" y="176"/>
                </a:lnTo>
                <a:lnTo>
                  <a:pt x="76" y="197"/>
                </a:lnTo>
                <a:lnTo>
                  <a:pt x="76" y="198"/>
                </a:lnTo>
                <a:lnTo>
                  <a:pt x="76" y="194"/>
                </a:lnTo>
                <a:lnTo>
                  <a:pt x="76" y="201"/>
                </a:lnTo>
                <a:lnTo>
                  <a:pt x="76" y="198"/>
                </a:lnTo>
                <a:lnTo>
                  <a:pt x="77" y="186"/>
                </a:lnTo>
                <a:lnTo>
                  <a:pt x="77" y="192"/>
                </a:lnTo>
                <a:lnTo>
                  <a:pt x="77" y="177"/>
                </a:lnTo>
                <a:lnTo>
                  <a:pt x="77" y="179"/>
                </a:lnTo>
                <a:lnTo>
                  <a:pt x="77" y="161"/>
                </a:lnTo>
                <a:lnTo>
                  <a:pt x="77" y="136"/>
                </a:lnTo>
                <a:lnTo>
                  <a:pt x="77" y="143"/>
                </a:lnTo>
                <a:lnTo>
                  <a:pt x="77" y="161"/>
                </a:lnTo>
                <a:lnTo>
                  <a:pt x="77" y="166"/>
                </a:lnTo>
                <a:lnTo>
                  <a:pt x="79" y="182"/>
                </a:lnTo>
                <a:lnTo>
                  <a:pt x="79" y="189"/>
                </a:lnTo>
                <a:lnTo>
                  <a:pt x="79" y="191"/>
                </a:lnTo>
                <a:lnTo>
                  <a:pt x="79" y="174"/>
                </a:lnTo>
                <a:lnTo>
                  <a:pt x="79" y="191"/>
                </a:lnTo>
                <a:lnTo>
                  <a:pt x="79" y="207"/>
                </a:lnTo>
                <a:lnTo>
                  <a:pt x="79" y="188"/>
                </a:lnTo>
                <a:lnTo>
                  <a:pt x="79" y="158"/>
                </a:lnTo>
                <a:lnTo>
                  <a:pt x="80" y="94"/>
                </a:lnTo>
                <a:lnTo>
                  <a:pt x="80" y="100"/>
                </a:lnTo>
                <a:lnTo>
                  <a:pt x="80" y="114"/>
                </a:lnTo>
                <a:lnTo>
                  <a:pt x="80" y="118"/>
                </a:lnTo>
                <a:lnTo>
                  <a:pt x="80" y="148"/>
                </a:lnTo>
                <a:lnTo>
                  <a:pt x="80" y="160"/>
                </a:lnTo>
                <a:lnTo>
                  <a:pt x="80" y="177"/>
                </a:lnTo>
                <a:lnTo>
                  <a:pt x="80" y="194"/>
                </a:lnTo>
                <a:lnTo>
                  <a:pt x="80" y="203"/>
                </a:lnTo>
                <a:lnTo>
                  <a:pt x="82" y="189"/>
                </a:lnTo>
                <a:lnTo>
                  <a:pt x="82" y="185"/>
                </a:lnTo>
                <a:lnTo>
                  <a:pt x="82" y="194"/>
                </a:lnTo>
                <a:lnTo>
                  <a:pt x="82" y="200"/>
                </a:lnTo>
                <a:lnTo>
                  <a:pt x="82" y="191"/>
                </a:lnTo>
                <a:lnTo>
                  <a:pt x="82" y="145"/>
                </a:lnTo>
                <a:lnTo>
                  <a:pt x="82" y="106"/>
                </a:lnTo>
                <a:lnTo>
                  <a:pt x="82" y="124"/>
                </a:lnTo>
                <a:lnTo>
                  <a:pt x="82" y="166"/>
                </a:lnTo>
                <a:lnTo>
                  <a:pt x="83" y="180"/>
                </a:lnTo>
                <a:lnTo>
                  <a:pt x="83" y="185"/>
                </a:lnTo>
                <a:lnTo>
                  <a:pt x="83" y="182"/>
                </a:lnTo>
                <a:lnTo>
                  <a:pt x="83" y="180"/>
                </a:lnTo>
                <a:lnTo>
                  <a:pt x="83" y="189"/>
                </a:lnTo>
                <a:lnTo>
                  <a:pt x="83" y="207"/>
                </a:lnTo>
                <a:lnTo>
                  <a:pt x="83" y="213"/>
                </a:lnTo>
                <a:lnTo>
                  <a:pt x="83" y="209"/>
                </a:lnTo>
                <a:lnTo>
                  <a:pt x="85" y="197"/>
                </a:lnTo>
                <a:lnTo>
                  <a:pt x="85" y="180"/>
                </a:lnTo>
                <a:lnTo>
                  <a:pt x="85" y="157"/>
                </a:lnTo>
                <a:lnTo>
                  <a:pt x="85" y="128"/>
                </a:lnTo>
                <a:lnTo>
                  <a:pt x="85" y="151"/>
                </a:lnTo>
                <a:lnTo>
                  <a:pt x="85" y="167"/>
                </a:lnTo>
                <a:lnTo>
                  <a:pt x="85" y="169"/>
                </a:lnTo>
                <a:lnTo>
                  <a:pt x="85" y="166"/>
                </a:lnTo>
                <a:lnTo>
                  <a:pt x="85" y="197"/>
                </a:lnTo>
                <a:lnTo>
                  <a:pt x="86" y="200"/>
                </a:lnTo>
                <a:lnTo>
                  <a:pt x="86" y="19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596" name="Freeform 44"/>
          <p:cNvSpPr>
            <a:spLocks/>
          </p:cNvSpPr>
          <p:nvPr/>
        </p:nvSpPr>
        <p:spPr bwMode="auto">
          <a:xfrm>
            <a:off x="2263775" y="5457825"/>
            <a:ext cx="125413" cy="371475"/>
          </a:xfrm>
          <a:custGeom>
            <a:avLst/>
            <a:gdLst>
              <a:gd name="T0" fmla="*/ 2 w 89"/>
              <a:gd name="T1" fmla="*/ 25 h 234"/>
              <a:gd name="T2" fmla="*/ 2 w 89"/>
              <a:gd name="T3" fmla="*/ 191 h 234"/>
              <a:gd name="T4" fmla="*/ 3 w 89"/>
              <a:gd name="T5" fmla="*/ 138 h 234"/>
              <a:gd name="T6" fmla="*/ 5 w 89"/>
              <a:gd name="T7" fmla="*/ 209 h 234"/>
              <a:gd name="T8" fmla="*/ 6 w 89"/>
              <a:gd name="T9" fmla="*/ 177 h 234"/>
              <a:gd name="T10" fmla="*/ 7 w 89"/>
              <a:gd name="T11" fmla="*/ 193 h 234"/>
              <a:gd name="T12" fmla="*/ 9 w 89"/>
              <a:gd name="T13" fmla="*/ 217 h 234"/>
              <a:gd name="T14" fmla="*/ 10 w 89"/>
              <a:gd name="T15" fmla="*/ 169 h 234"/>
              <a:gd name="T16" fmla="*/ 12 w 89"/>
              <a:gd name="T17" fmla="*/ 212 h 234"/>
              <a:gd name="T18" fmla="*/ 13 w 89"/>
              <a:gd name="T19" fmla="*/ 181 h 234"/>
              <a:gd name="T20" fmla="*/ 15 w 89"/>
              <a:gd name="T21" fmla="*/ 208 h 234"/>
              <a:gd name="T22" fmla="*/ 16 w 89"/>
              <a:gd name="T23" fmla="*/ 194 h 234"/>
              <a:gd name="T24" fmla="*/ 18 w 89"/>
              <a:gd name="T25" fmla="*/ 146 h 234"/>
              <a:gd name="T26" fmla="*/ 19 w 89"/>
              <a:gd name="T27" fmla="*/ 187 h 234"/>
              <a:gd name="T28" fmla="*/ 19 w 89"/>
              <a:gd name="T29" fmla="*/ 180 h 234"/>
              <a:gd name="T30" fmla="*/ 21 w 89"/>
              <a:gd name="T31" fmla="*/ 227 h 234"/>
              <a:gd name="T32" fmla="*/ 22 w 89"/>
              <a:gd name="T33" fmla="*/ 184 h 234"/>
              <a:gd name="T34" fmla="*/ 24 w 89"/>
              <a:gd name="T35" fmla="*/ 154 h 234"/>
              <a:gd name="T36" fmla="*/ 25 w 89"/>
              <a:gd name="T37" fmla="*/ 196 h 234"/>
              <a:gd name="T38" fmla="*/ 27 w 89"/>
              <a:gd name="T39" fmla="*/ 180 h 234"/>
              <a:gd name="T40" fmla="*/ 28 w 89"/>
              <a:gd name="T41" fmla="*/ 175 h 234"/>
              <a:gd name="T42" fmla="*/ 30 w 89"/>
              <a:gd name="T43" fmla="*/ 209 h 234"/>
              <a:gd name="T44" fmla="*/ 31 w 89"/>
              <a:gd name="T45" fmla="*/ 190 h 234"/>
              <a:gd name="T46" fmla="*/ 33 w 89"/>
              <a:gd name="T47" fmla="*/ 202 h 234"/>
              <a:gd name="T48" fmla="*/ 34 w 89"/>
              <a:gd name="T49" fmla="*/ 211 h 234"/>
              <a:gd name="T50" fmla="*/ 36 w 89"/>
              <a:gd name="T51" fmla="*/ 212 h 234"/>
              <a:gd name="T52" fmla="*/ 37 w 89"/>
              <a:gd name="T53" fmla="*/ 202 h 234"/>
              <a:gd name="T54" fmla="*/ 39 w 89"/>
              <a:gd name="T55" fmla="*/ 151 h 234"/>
              <a:gd name="T56" fmla="*/ 40 w 89"/>
              <a:gd name="T57" fmla="*/ 224 h 234"/>
              <a:gd name="T58" fmla="*/ 42 w 89"/>
              <a:gd name="T59" fmla="*/ 181 h 234"/>
              <a:gd name="T60" fmla="*/ 43 w 89"/>
              <a:gd name="T61" fmla="*/ 202 h 234"/>
              <a:gd name="T62" fmla="*/ 45 w 89"/>
              <a:gd name="T63" fmla="*/ 196 h 234"/>
              <a:gd name="T64" fmla="*/ 46 w 89"/>
              <a:gd name="T65" fmla="*/ 131 h 234"/>
              <a:gd name="T66" fmla="*/ 48 w 89"/>
              <a:gd name="T67" fmla="*/ 218 h 234"/>
              <a:gd name="T68" fmla="*/ 49 w 89"/>
              <a:gd name="T69" fmla="*/ 187 h 234"/>
              <a:gd name="T70" fmla="*/ 51 w 89"/>
              <a:gd name="T71" fmla="*/ 226 h 234"/>
              <a:gd name="T72" fmla="*/ 51 w 89"/>
              <a:gd name="T73" fmla="*/ 218 h 234"/>
              <a:gd name="T74" fmla="*/ 52 w 89"/>
              <a:gd name="T75" fmla="*/ 137 h 234"/>
              <a:gd name="T76" fmla="*/ 55 w 89"/>
              <a:gd name="T77" fmla="*/ 215 h 234"/>
              <a:gd name="T78" fmla="*/ 55 w 89"/>
              <a:gd name="T79" fmla="*/ 131 h 234"/>
              <a:gd name="T80" fmla="*/ 58 w 89"/>
              <a:gd name="T81" fmla="*/ 203 h 234"/>
              <a:gd name="T82" fmla="*/ 58 w 89"/>
              <a:gd name="T83" fmla="*/ 202 h 234"/>
              <a:gd name="T84" fmla="*/ 59 w 89"/>
              <a:gd name="T85" fmla="*/ 191 h 234"/>
              <a:gd name="T86" fmla="*/ 61 w 89"/>
              <a:gd name="T87" fmla="*/ 215 h 234"/>
              <a:gd name="T88" fmla="*/ 62 w 89"/>
              <a:gd name="T89" fmla="*/ 205 h 234"/>
              <a:gd name="T90" fmla="*/ 64 w 89"/>
              <a:gd name="T91" fmla="*/ 180 h 234"/>
              <a:gd name="T92" fmla="*/ 65 w 89"/>
              <a:gd name="T93" fmla="*/ 209 h 234"/>
              <a:gd name="T94" fmla="*/ 67 w 89"/>
              <a:gd name="T95" fmla="*/ 169 h 234"/>
              <a:gd name="T96" fmla="*/ 68 w 89"/>
              <a:gd name="T97" fmla="*/ 199 h 234"/>
              <a:gd name="T98" fmla="*/ 70 w 89"/>
              <a:gd name="T99" fmla="*/ 208 h 234"/>
              <a:gd name="T100" fmla="*/ 71 w 89"/>
              <a:gd name="T101" fmla="*/ 177 h 234"/>
              <a:gd name="T102" fmla="*/ 73 w 89"/>
              <a:gd name="T103" fmla="*/ 200 h 234"/>
              <a:gd name="T104" fmla="*/ 74 w 89"/>
              <a:gd name="T105" fmla="*/ 174 h 234"/>
              <a:gd name="T106" fmla="*/ 76 w 89"/>
              <a:gd name="T107" fmla="*/ 186 h 234"/>
              <a:gd name="T108" fmla="*/ 77 w 89"/>
              <a:gd name="T109" fmla="*/ 229 h 234"/>
              <a:gd name="T110" fmla="*/ 79 w 89"/>
              <a:gd name="T111" fmla="*/ 177 h 234"/>
              <a:gd name="T112" fmla="*/ 80 w 89"/>
              <a:gd name="T113" fmla="*/ 220 h 234"/>
              <a:gd name="T114" fmla="*/ 82 w 89"/>
              <a:gd name="T115" fmla="*/ 187 h 234"/>
              <a:gd name="T116" fmla="*/ 83 w 89"/>
              <a:gd name="T117" fmla="*/ 205 h 234"/>
              <a:gd name="T118" fmla="*/ 85 w 89"/>
              <a:gd name="T119" fmla="*/ 199 h 234"/>
              <a:gd name="T120" fmla="*/ 86 w 89"/>
              <a:gd name="T121" fmla="*/ 191 h 234"/>
              <a:gd name="T122" fmla="*/ 88 w 89"/>
              <a:gd name="T123" fmla="*/ 230 h 2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
              <a:gd name="T187" fmla="*/ 0 h 234"/>
              <a:gd name="T188" fmla="*/ 89 w 89"/>
              <a:gd name="T189" fmla="*/ 234 h 2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 h="234">
                <a:moveTo>
                  <a:pt x="0" y="212"/>
                </a:moveTo>
                <a:lnTo>
                  <a:pt x="0" y="199"/>
                </a:lnTo>
                <a:lnTo>
                  <a:pt x="0" y="209"/>
                </a:lnTo>
                <a:lnTo>
                  <a:pt x="0" y="211"/>
                </a:lnTo>
                <a:lnTo>
                  <a:pt x="0" y="194"/>
                </a:lnTo>
                <a:lnTo>
                  <a:pt x="0" y="128"/>
                </a:lnTo>
                <a:lnTo>
                  <a:pt x="0" y="71"/>
                </a:lnTo>
                <a:lnTo>
                  <a:pt x="2" y="25"/>
                </a:lnTo>
                <a:lnTo>
                  <a:pt x="2" y="0"/>
                </a:lnTo>
                <a:lnTo>
                  <a:pt x="2" y="48"/>
                </a:lnTo>
                <a:lnTo>
                  <a:pt x="2" y="122"/>
                </a:lnTo>
                <a:lnTo>
                  <a:pt x="2" y="186"/>
                </a:lnTo>
                <a:lnTo>
                  <a:pt x="2" y="174"/>
                </a:lnTo>
                <a:lnTo>
                  <a:pt x="2" y="166"/>
                </a:lnTo>
                <a:lnTo>
                  <a:pt x="2" y="186"/>
                </a:lnTo>
                <a:lnTo>
                  <a:pt x="2" y="191"/>
                </a:lnTo>
                <a:lnTo>
                  <a:pt x="3" y="197"/>
                </a:lnTo>
                <a:lnTo>
                  <a:pt x="3" y="206"/>
                </a:lnTo>
                <a:lnTo>
                  <a:pt x="3" y="196"/>
                </a:lnTo>
                <a:lnTo>
                  <a:pt x="3" y="187"/>
                </a:lnTo>
                <a:lnTo>
                  <a:pt x="3" y="165"/>
                </a:lnTo>
                <a:lnTo>
                  <a:pt x="3" y="151"/>
                </a:lnTo>
                <a:lnTo>
                  <a:pt x="3" y="144"/>
                </a:lnTo>
                <a:lnTo>
                  <a:pt x="3" y="138"/>
                </a:lnTo>
                <a:lnTo>
                  <a:pt x="3" y="172"/>
                </a:lnTo>
                <a:lnTo>
                  <a:pt x="5" y="209"/>
                </a:lnTo>
                <a:lnTo>
                  <a:pt x="5" y="212"/>
                </a:lnTo>
                <a:lnTo>
                  <a:pt x="5" y="214"/>
                </a:lnTo>
                <a:lnTo>
                  <a:pt x="5" y="218"/>
                </a:lnTo>
                <a:lnTo>
                  <a:pt x="5" y="229"/>
                </a:lnTo>
                <a:lnTo>
                  <a:pt x="5" y="218"/>
                </a:lnTo>
                <a:lnTo>
                  <a:pt x="5" y="209"/>
                </a:lnTo>
                <a:lnTo>
                  <a:pt x="5" y="217"/>
                </a:lnTo>
                <a:lnTo>
                  <a:pt x="6" y="187"/>
                </a:lnTo>
                <a:lnTo>
                  <a:pt x="6" y="129"/>
                </a:lnTo>
                <a:lnTo>
                  <a:pt x="6" y="154"/>
                </a:lnTo>
                <a:lnTo>
                  <a:pt x="6" y="169"/>
                </a:lnTo>
                <a:lnTo>
                  <a:pt x="6" y="168"/>
                </a:lnTo>
                <a:lnTo>
                  <a:pt x="6" y="184"/>
                </a:lnTo>
                <a:lnTo>
                  <a:pt x="6" y="177"/>
                </a:lnTo>
                <a:lnTo>
                  <a:pt x="6" y="172"/>
                </a:lnTo>
                <a:lnTo>
                  <a:pt x="6" y="189"/>
                </a:lnTo>
                <a:lnTo>
                  <a:pt x="7" y="203"/>
                </a:lnTo>
                <a:lnTo>
                  <a:pt x="7" y="196"/>
                </a:lnTo>
                <a:lnTo>
                  <a:pt x="7" y="190"/>
                </a:lnTo>
                <a:lnTo>
                  <a:pt x="7" y="206"/>
                </a:lnTo>
                <a:lnTo>
                  <a:pt x="7" y="191"/>
                </a:lnTo>
                <a:lnTo>
                  <a:pt x="7" y="193"/>
                </a:lnTo>
                <a:lnTo>
                  <a:pt x="7" y="184"/>
                </a:lnTo>
                <a:lnTo>
                  <a:pt x="7" y="175"/>
                </a:lnTo>
                <a:lnTo>
                  <a:pt x="7" y="174"/>
                </a:lnTo>
                <a:lnTo>
                  <a:pt x="9" y="186"/>
                </a:lnTo>
                <a:lnTo>
                  <a:pt x="9" y="196"/>
                </a:lnTo>
                <a:lnTo>
                  <a:pt x="9" y="206"/>
                </a:lnTo>
                <a:lnTo>
                  <a:pt x="9" y="214"/>
                </a:lnTo>
                <a:lnTo>
                  <a:pt x="9" y="217"/>
                </a:lnTo>
                <a:lnTo>
                  <a:pt x="9" y="203"/>
                </a:lnTo>
                <a:lnTo>
                  <a:pt x="9" y="197"/>
                </a:lnTo>
                <a:lnTo>
                  <a:pt x="9" y="212"/>
                </a:lnTo>
                <a:lnTo>
                  <a:pt x="10" y="205"/>
                </a:lnTo>
                <a:lnTo>
                  <a:pt x="10" y="156"/>
                </a:lnTo>
                <a:lnTo>
                  <a:pt x="10" y="134"/>
                </a:lnTo>
                <a:lnTo>
                  <a:pt x="10" y="156"/>
                </a:lnTo>
                <a:lnTo>
                  <a:pt x="10" y="169"/>
                </a:lnTo>
                <a:lnTo>
                  <a:pt x="10" y="154"/>
                </a:lnTo>
                <a:lnTo>
                  <a:pt x="10" y="171"/>
                </a:lnTo>
                <a:lnTo>
                  <a:pt x="10" y="206"/>
                </a:lnTo>
                <a:lnTo>
                  <a:pt x="12" y="203"/>
                </a:lnTo>
                <a:lnTo>
                  <a:pt x="12" y="200"/>
                </a:lnTo>
                <a:lnTo>
                  <a:pt x="12" y="215"/>
                </a:lnTo>
                <a:lnTo>
                  <a:pt x="12" y="200"/>
                </a:lnTo>
                <a:lnTo>
                  <a:pt x="12" y="212"/>
                </a:lnTo>
                <a:lnTo>
                  <a:pt x="12" y="209"/>
                </a:lnTo>
                <a:lnTo>
                  <a:pt x="12" y="191"/>
                </a:lnTo>
                <a:lnTo>
                  <a:pt x="12" y="203"/>
                </a:lnTo>
                <a:lnTo>
                  <a:pt x="12" y="191"/>
                </a:lnTo>
                <a:lnTo>
                  <a:pt x="13" y="175"/>
                </a:lnTo>
                <a:lnTo>
                  <a:pt x="13" y="197"/>
                </a:lnTo>
                <a:lnTo>
                  <a:pt x="13" y="205"/>
                </a:lnTo>
                <a:lnTo>
                  <a:pt x="13" y="181"/>
                </a:lnTo>
                <a:lnTo>
                  <a:pt x="13" y="203"/>
                </a:lnTo>
                <a:lnTo>
                  <a:pt x="13" y="221"/>
                </a:lnTo>
                <a:lnTo>
                  <a:pt x="13" y="200"/>
                </a:lnTo>
                <a:lnTo>
                  <a:pt x="13" y="186"/>
                </a:lnTo>
                <a:lnTo>
                  <a:pt x="13" y="218"/>
                </a:lnTo>
                <a:lnTo>
                  <a:pt x="15" y="227"/>
                </a:lnTo>
                <a:lnTo>
                  <a:pt x="15" y="223"/>
                </a:lnTo>
                <a:lnTo>
                  <a:pt x="15" y="208"/>
                </a:lnTo>
                <a:lnTo>
                  <a:pt x="15" y="150"/>
                </a:lnTo>
                <a:lnTo>
                  <a:pt x="15" y="159"/>
                </a:lnTo>
                <a:lnTo>
                  <a:pt x="15" y="174"/>
                </a:lnTo>
                <a:lnTo>
                  <a:pt x="15" y="175"/>
                </a:lnTo>
                <a:lnTo>
                  <a:pt x="15" y="197"/>
                </a:lnTo>
                <a:lnTo>
                  <a:pt x="15" y="212"/>
                </a:lnTo>
                <a:lnTo>
                  <a:pt x="16" y="202"/>
                </a:lnTo>
                <a:lnTo>
                  <a:pt x="16" y="194"/>
                </a:lnTo>
                <a:lnTo>
                  <a:pt x="16" y="220"/>
                </a:lnTo>
                <a:lnTo>
                  <a:pt x="16" y="223"/>
                </a:lnTo>
                <a:lnTo>
                  <a:pt x="16" y="212"/>
                </a:lnTo>
                <a:lnTo>
                  <a:pt x="16" y="206"/>
                </a:lnTo>
                <a:lnTo>
                  <a:pt x="16" y="196"/>
                </a:lnTo>
                <a:lnTo>
                  <a:pt x="16" y="203"/>
                </a:lnTo>
                <a:lnTo>
                  <a:pt x="16" y="196"/>
                </a:lnTo>
                <a:lnTo>
                  <a:pt x="18" y="146"/>
                </a:lnTo>
                <a:lnTo>
                  <a:pt x="18" y="156"/>
                </a:lnTo>
                <a:lnTo>
                  <a:pt x="18" y="199"/>
                </a:lnTo>
                <a:lnTo>
                  <a:pt x="18" y="175"/>
                </a:lnTo>
                <a:lnTo>
                  <a:pt x="18" y="202"/>
                </a:lnTo>
                <a:lnTo>
                  <a:pt x="18" y="218"/>
                </a:lnTo>
                <a:lnTo>
                  <a:pt x="18" y="180"/>
                </a:lnTo>
                <a:lnTo>
                  <a:pt x="18" y="171"/>
                </a:lnTo>
                <a:lnTo>
                  <a:pt x="19" y="187"/>
                </a:lnTo>
                <a:lnTo>
                  <a:pt x="19" y="212"/>
                </a:lnTo>
                <a:lnTo>
                  <a:pt x="19" y="209"/>
                </a:lnTo>
                <a:lnTo>
                  <a:pt x="19" y="187"/>
                </a:lnTo>
                <a:lnTo>
                  <a:pt x="19" y="166"/>
                </a:lnTo>
                <a:lnTo>
                  <a:pt x="19" y="178"/>
                </a:lnTo>
                <a:lnTo>
                  <a:pt x="19" y="186"/>
                </a:lnTo>
                <a:lnTo>
                  <a:pt x="19" y="181"/>
                </a:lnTo>
                <a:lnTo>
                  <a:pt x="19" y="180"/>
                </a:lnTo>
                <a:lnTo>
                  <a:pt x="21" y="183"/>
                </a:lnTo>
                <a:lnTo>
                  <a:pt x="21" y="186"/>
                </a:lnTo>
                <a:lnTo>
                  <a:pt x="21" y="190"/>
                </a:lnTo>
                <a:lnTo>
                  <a:pt x="21" y="212"/>
                </a:lnTo>
                <a:lnTo>
                  <a:pt x="21" y="206"/>
                </a:lnTo>
                <a:lnTo>
                  <a:pt x="21" y="196"/>
                </a:lnTo>
                <a:lnTo>
                  <a:pt x="21" y="221"/>
                </a:lnTo>
                <a:lnTo>
                  <a:pt x="21" y="227"/>
                </a:lnTo>
                <a:lnTo>
                  <a:pt x="22" y="193"/>
                </a:lnTo>
                <a:lnTo>
                  <a:pt x="22" y="181"/>
                </a:lnTo>
                <a:lnTo>
                  <a:pt x="22" y="191"/>
                </a:lnTo>
                <a:lnTo>
                  <a:pt x="22" y="196"/>
                </a:lnTo>
                <a:lnTo>
                  <a:pt x="22" y="178"/>
                </a:lnTo>
                <a:lnTo>
                  <a:pt x="22" y="190"/>
                </a:lnTo>
                <a:lnTo>
                  <a:pt x="22" y="202"/>
                </a:lnTo>
                <a:lnTo>
                  <a:pt x="22" y="184"/>
                </a:lnTo>
                <a:lnTo>
                  <a:pt x="22" y="175"/>
                </a:lnTo>
                <a:lnTo>
                  <a:pt x="24" y="180"/>
                </a:lnTo>
                <a:lnTo>
                  <a:pt x="24" y="205"/>
                </a:lnTo>
                <a:lnTo>
                  <a:pt x="24" y="215"/>
                </a:lnTo>
                <a:lnTo>
                  <a:pt x="24" y="212"/>
                </a:lnTo>
                <a:lnTo>
                  <a:pt x="24" y="178"/>
                </a:lnTo>
                <a:lnTo>
                  <a:pt x="24" y="144"/>
                </a:lnTo>
                <a:lnTo>
                  <a:pt x="24" y="154"/>
                </a:lnTo>
                <a:lnTo>
                  <a:pt x="25" y="163"/>
                </a:lnTo>
                <a:lnTo>
                  <a:pt x="25" y="181"/>
                </a:lnTo>
                <a:lnTo>
                  <a:pt x="25" y="190"/>
                </a:lnTo>
                <a:lnTo>
                  <a:pt x="25" y="193"/>
                </a:lnTo>
                <a:lnTo>
                  <a:pt x="25" y="208"/>
                </a:lnTo>
                <a:lnTo>
                  <a:pt x="25" y="221"/>
                </a:lnTo>
                <a:lnTo>
                  <a:pt x="25" y="209"/>
                </a:lnTo>
                <a:lnTo>
                  <a:pt x="25" y="196"/>
                </a:lnTo>
                <a:lnTo>
                  <a:pt x="27" y="180"/>
                </a:lnTo>
                <a:lnTo>
                  <a:pt x="27" y="194"/>
                </a:lnTo>
                <a:lnTo>
                  <a:pt x="27" y="187"/>
                </a:lnTo>
                <a:lnTo>
                  <a:pt x="27" y="162"/>
                </a:lnTo>
                <a:lnTo>
                  <a:pt x="27" y="156"/>
                </a:lnTo>
                <a:lnTo>
                  <a:pt x="27" y="184"/>
                </a:lnTo>
                <a:lnTo>
                  <a:pt x="27" y="193"/>
                </a:lnTo>
                <a:lnTo>
                  <a:pt x="27" y="180"/>
                </a:lnTo>
                <a:lnTo>
                  <a:pt x="28" y="172"/>
                </a:lnTo>
                <a:lnTo>
                  <a:pt x="28" y="194"/>
                </a:lnTo>
                <a:lnTo>
                  <a:pt x="28" y="214"/>
                </a:lnTo>
                <a:lnTo>
                  <a:pt x="28" y="215"/>
                </a:lnTo>
                <a:lnTo>
                  <a:pt x="28" y="211"/>
                </a:lnTo>
                <a:lnTo>
                  <a:pt x="28" y="218"/>
                </a:lnTo>
                <a:lnTo>
                  <a:pt x="28" y="215"/>
                </a:lnTo>
                <a:lnTo>
                  <a:pt x="28" y="175"/>
                </a:lnTo>
                <a:lnTo>
                  <a:pt x="30" y="148"/>
                </a:lnTo>
                <a:lnTo>
                  <a:pt x="30" y="160"/>
                </a:lnTo>
                <a:lnTo>
                  <a:pt x="30" y="180"/>
                </a:lnTo>
                <a:lnTo>
                  <a:pt x="30" y="165"/>
                </a:lnTo>
                <a:lnTo>
                  <a:pt x="30" y="166"/>
                </a:lnTo>
                <a:lnTo>
                  <a:pt x="30" y="206"/>
                </a:lnTo>
                <a:lnTo>
                  <a:pt x="30" y="211"/>
                </a:lnTo>
                <a:lnTo>
                  <a:pt x="30" y="209"/>
                </a:lnTo>
                <a:lnTo>
                  <a:pt x="30" y="221"/>
                </a:lnTo>
                <a:lnTo>
                  <a:pt x="31" y="231"/>
                </a:lnTo>
                <a:lnTo>
                  <a:pt x="31" y="224"/>
                </a:lnTo>
                <a:lnTo>
                  <a:pt x="31" y="223"/>
                </a:lnTo>
                <a:lnTo>
                  <a:pt x="31" y="208"/>
                </a:lnTo>
                <a:lnTo>
                  <a:pt x="31" y="178"/>
                </a:lnTo>
                <a:lnTo>
                  <a:pt x="31" y="172"/>
                </a:lnTo>
                <a:lnTo>
                  <a:pt x="31" y="190"/>
                </a:lnTo>
                <a:lnTo>
                  <a:pt x="31" y="202"/>
                </a:lnTo>
                <a:lnTo>
                  <a:pt x="31" y="189"/>
                </a:lnTo>
                <a:lnTo>
                  <a:pt x="33" y="189"/>
                </a:lnTo>
                <a:lnTo>
                  <a:pt x="33" y="206"/>
                </a:lnTo>
                <a:lnTo>
                  <a:pt x="33" y="199"/>
                </a:lnTo>
                <a:lnTo>
                  <a:pt x="33" y="197"/>
                </a:lnTo>
                <a:lnTo>
                  <a:pt x="33" y="217"/>
                </a:lnTo>
                <a:lnTo>
                  <a:pt x="33" y="202"/>
                </a:lnTo>
                <a:lnTo>
                  <a:pt x="33" y="187"/>
                </a:lnTo>
                <a:lnTo>
                  <a:pt x="33" y="212"/>
                </a:lnTo>
                <a:lnTo>
                  <a:pt x="33" y="209"/>
                </a:lnTo>
                <a:lnTo>
                  <a:pt x="34" y="196"/>
                </a:lnTo>
                <a:lnTo>
                  <a:pt x="34" y="205"/>
                </a:lnTo>
                <a:lnTo>
                  <a:pt x="34" y="194"/>
                </a:lnTo>
                <a:lnTo>
                  <a:pt x="34" y="202"/>
                </a:lnTo>
                <a:lnTo>
                  <a:pt x="34" y="211"/>
                </a:lnTo>
                <a:lnTo>
                  <a:pt x="34" y="203"/>
                </a:lnTo>
                <a:lnTo>
                  <a:pt x="34" y="208"/>
                </a:lnTo>
                <a:lnTo>
                  <a:pt x="36" y="208"/>
                </a:lnTo>
                <a:lnTo>
                  <a:pt x="36" y="220"/>
                </a:lnTo>
                <a:lnTo>
                  <a:pt x="36" y="202"/>
                </a:lnTo>
                <a:lnTo>
                  <a:pt x="36" y="199"/>
                </a:lnTo>
                <a:lnTo>
                  <a:pt x="36" y="211"/>
                </a:lnTo>
                <a:lnTo>
                  <a:pt x="36" y="212"/>
                </a:lnTo>
                <a:lnTo>
                  <a:pt x="36" y="199"/>
                </a:lnTo>
                <a:lnTo>
                  <a:pt x="36" y="181"/>
                </a:lnTo>
                <a:lnTo>
                  <a:pt x="36" y="184"/>
                </a:lnTo>
                <a:lnTo>
                  <a:pt x="37" y="189"/>
                </a:lnTo>
                <a:lnTo>
                  <a:pt x="37" y="194"/>
                </a:lnTo>
                <a:lnTo>
                  <a:pt x="37" y="200"/>
                </a:lnTo>
                <a:lnTo>
                  <a:pt x="37" y="197"/>
                </a:lnTo>
                <a:lnTo>
                  <a:pt x="37" y="202"/>
                </a:lnTo>
                <a:lnTo>
                  <a:pt x="37" y="212"/>
                </a:lnTo>
                <a:lnTo>
                  <a:pt x="37" y="223"/>
                </a:lnTo>
                <a:lnTo>
                  <a:pt x="37" y="217"/>
                </a:lnTo>
                <a:lnTo>
                  <a:pt x="39" y="212"/>
                </a:lnTo>
                <a:lnTo>
                  <a:pt x="39" y="205"/>
                </a:lnTo>
                <a:lnTo>
                  <a:pt x="39" y="190"/>
                </a:lnTo>
                <a:lnTo>
                  <a:pt x="39" y="187"/>
                </a:lnTo>
                <a:lnTo>
                  <a:pt x="39" y="151"/>
                </a:lnTo>
                <a:lnTo>
                  <a:pt x="39" y="123"/>
                </a:lnTo>
                <a:lnTo>
                  <a:pt x="39" y="147"/>
                </a:lnTo>
                <a:lnTo>
                  <a:pt x="39" y="163"/>
                </a:lnTo>
                <a:lnTo>
                  <a:pt x="40" y="202"/>
                </a:lnTo>
                <a:lnTo>
                  <a:pt x="40" y="205"/>
                </a:lnTo>
                <a:lnTo>
                  <a:pt x="40" y="226"/>
                </a:lnTo>
                <a:lnTo>
                  <a:pt x="40" y="230"/>
                </a:lnTo>
                <a:lnTo>
                  <a:pt x="40" y="224"/>
                </a:lnTo>
                <a:lnTo>
                  <a:pt x="40" y="229"/>
                </a:lnTo>
                <a:lnTo>
                  <a:pt x="40" y="217"/>
                </a:lnTo>
                <a:lnTo>
                  <a:pt x="40" y="186"/>
                </a:lnTo>
                <a:lnTo>
                  <a:pt x="42" y="168"/>
                </a:lnTo>
                <a:lnTo>
                  <a:pt x="42" y="147"/>
                </a:lnTo>
                <a:lnTo>
                  <a:pt x="42" y="150"/>
                </a:lnTo>
                <a:lnTo>
                  <a:pt x="42" y="165"/>
                </a:lnTo>
                <a:lnTo>
                  <a:pt x="42" y="181"/>
                </a:lnTo>
                <a:lnTo>
                  <a:pt x="42" y="186"/>
                </a:lnTo>
                <a:lnTo>
                  <a:pt x="42" y="199"/>
                </a:lnTo>
                <a:lnTo>
                  <a:pt x="42" y="217"/>
                </a:lnTo>
                <a:lnTo>
                  <a:pt x="42" y="203"/>
                </a:lnTo>
                <a:lnTo>
                  <a:pt x="43" y="200"/>
                </a:lnTo>
                <a:lnTo>
                  <a:pt x="43" y="221"/>
                </a:lnTo>
                <a:lnTo>
                  <a:pt x="43" y="223"/>
                </a:lnTo>
                <a:lnTo>
                  <a:pt x="43" y="202"/>
                </a:lnTo>
                <a:lnTo>
                  <a:pt x="43" y="193"/>
                </a:lnTo>
                <a:lnTo>
                  <a:pt x="43" y="196"/>
                </a:lnTo>
                <a:lnTo>
                  <a:pt x="43" y="180"/>
                </a:lnTo>
                <a:lnTo>
                  <a:pt x="43" y="171"/>
                </a:lnTo>
                <a:lnTo>
                  <a:pt x="45" y="165"/>
                </a:lnTo>
                <a:lnTo>
                  <a:pt x="45" y="138"/>
                </a:lnTo>
                <a:lnTo>
                  <a:pt x="45" y="165"/>
                </a:lnTo>
                <a:lnTo>
                  <a:pt x="45" y="196"/>
                </a:lnTo>
                <a:lnTo>
                  <a:pt x="45" y="186"/>
                </a:lnTo>
                <a:lnTo>
                  <a:pt x="45" y="208"/>
                </a:lnTo>
                <a:lnTo>
                  <a:pt x="45" y="230"/>
                </a:lnTo>
                <a:lnTo>
                  <a:pt x="45" y="212"/>
                </a:lnTo>
                <a:lnTo>
                  <a:pt x="45" y="181"/>
                </a:lnTo>
                <a:lnTo>
                  <a:pt x="46" y="143"/>
                </a:lnTo>
                <a:lnTo>
                  <a:pt x="46" y="129"/>
                </a:lnTo>
                <a:lnTo>
                  <a:pt x="46" y="131"/>
                </a:lnTo>
                <a:lnTo>
                  <a:pt x="46" y="85"/>
                </a:lnTo>
                <a:lnTo>
                  <a:pt x="46" y="100"/>
                </a:lnTo>
                <a:lnTo>
                  <a:pt x="46" y="143"/>
                </a:lnTo>
                <a:lnTo>
                  <a:pt x="46" y="166"/>
                </a:lnTo>
                <a:lnTo>
                  <a:pt x="46" y="197"/>
                </a:lnTo>
                <a:lnTo>
                  <a:pt x="46" y="215"/>
                </a:lnTo>
                <a:lnTo>
                  <a:pt x="48" y="214"/>
                </a:lnTo>
                <a:lnTo>
                  <a:pt x="48" y="218"/>
                </a:lnTo>
                <a:lnTo>
                  <a:pt x="48" y="202"/>
                </a:lnTo>
                <a:lnTo>
                  <a:pt x="48" y="189"/>
                </a:lnTo>
                <a:lnTo>
                  <a:pt x="48" y="183"/>
                </a:lnTo>
                <a:lnTo>
                  <a:pt x="48" y="168"/>
                </a:lnTo>
                <a:lnTo>
                  <a:pt x="48" y="140"/>
                </a:lnTo>
                <a:lnTo>
                  <a:pt x="48" y="146"/>
                </a:lnTo>
                <a:lnTo>
                  <a:pt x="48" y="171"/>
                </a:lnTo>
                <a:lnTo>
                  <a:pt x="49" y="187"/>
                </a:lnTo>
                <a:lnTo>
                  <a:pt x="49" y="197"/>
                </a:lnTo>
                <a:lnTo>
                  <a:pt x="49" y="212"/>
                </a:lnTo>
                <a:lnTo>
                  <a:pt x="49" y="221"/>
                </a:lnTo>
                <a:lnTo>
                  <a:pt x="49" y="220"/>
                </a:lnTo>
                <a:lnTo>
                  <a:pt x="49" y="217"/>
                </a:lnTo>
                <a:lnTo>
                  <a:pt x="49" y="224"/>
                </a:lnTo>
                <a:lnTo>
                  <a:pt x="49" y="230"/>
                </a:lnTo>
                <a:lnTo>
                  <a:pt x="51" y="226"/>
                </a:lnTo>
                <a:lnTo>
                  <a:pt x="51" y="214"/>
                </a:lnTo>
                <a:lnTo>
                  <a:pt x="51" y="191"/>
                </a:lnTo>
                <a:lnTo>
                  <a:pt x="51" y="178"/>
                </a:lnTo>
                <a:lnTo>
                  <a:pt x="51" y="171"/>
                </a:lnTo>
                <a:lnTo>
                  <a:pt x="51" y="180"/>
                </a:lnTo>
                <a:lnTo>
                  <a:pt x="51" y="199"/>
                </a:lnTo>
                <a:lnTo>
                  <a:pt x="51" y="209"/>
                </a:lnTo>
                <a:lnTo>
                  <a:pt x="51" y="218"/>
                </a:lnTo>
                <a:lnTo>
                  <a:pt x="52" y="208"/>
                </a:lnTo>
                <a:lnTo>
                  <a:pt x="52" y="217"/>
                </a:lnTo>
                <a:lnTo>
                  <a:pt x="52" y="220"/>
                </a:lnTo>
                <a:lnTo>
                  <a:pt x="52" y="226"/>
                </a:lnTo>
                <a:lnTo>
                  <a:pt x="52" y="200"/>
                </a:lnTo>
                <a:lnTo>
                  <a:pt x="52" y="175"/>
                </a:lnTo>
                <a:lnTo>
                  <a:pt x="52" y="162"/>
                </a:lnTo>
                <a:lnTo>
                  <a:pt x="52" y="137"/>
                </a:lnTo>
                <a:lnTo>
                  <a:pt x="53" y="122"/>
                </a:lnTo>
                <a:lnTo>
                  <a:pt x="53" y="141"/>
                </a:lnTo>
                <a:lnTo>
                  <a:pt x="53" y="169"/>
                </a:lnTo>
                <a:lnTo>
                  <a:pt x="53" y="177"/>
                </a:lnTo>
                <a:lnTo>
                  <a:pt x="53" y="206"/>
                </a:lnTo>
                <a:lnTo>
                  <a:pt x="53" y="199"/>
                </a:lnTo>
                <a:lnTo>
                  <a:pt x="53" y="197"/>
                </a:lnTo>
                <a:lnTo>
                  <a:pt x="55" y="215"/>
                </a:lnTo>
                <a:lnTo>
                  <a:pt x="55" y="220"/>
                </a:lnTo>
                <a:lnTo>
                  <a:pt x="55" y="200"/>
                </a:lnTo>
                <a:lnTo>
                  <a:pt x="55" y="169"/>
                </a:lnTo>
                <a:lnTo>
                  <a:pt x="55" y="126"/>
                </a:lnTo>
                <a:lnTo>
                  <a:pt x="55" y="141"/>
                </a:lnTo>
                <a:lnTo>
                  <a:pt x="55" y="197"/>
                </a:lnTo>
                <a:lnTo>
                  <a:pt x="55" y="183"/>
                </a:lnTo>
                <a:lnTo>
                  <a:pt x="55" y="131"/>
                </a:lnTo>
                <a:lnTo>
                  <a:pt x="56" y="156"/>
                </a:lnTo>
                <a:lnTo>
                  <a:pt x="56" y="186"/>
                </a:lnTo>
                <a:lnTo>
                  <a:pt x="56" y="200"/>
                </a:lnTo>
                <a:lnTo>
                  <a:pt x="56" y="211"/>
                </a:lnTo>
                <a:lnTo>
                  <a:pt x="56" y="202"/>
                </a:lnTo>
                <a:lnTo>
                  <a:pt x="56" y="205"/>
                </a:lnTo>
                <a:lnTo>
                  <a:pt x="56" y="187"/>
                </a:lnTo>
                <a:lnTo>
                  <a:pt x="58" y="203"/>
                </a:lnTo>
                <a:lnTo>
                  <a:pt x="58" y="223"/>
                </a:lnTo>
                <a:lnTo>
                  <a:pt x="58" y="203"/>
                </a:lnTo>
                <a:lnTo>
                  <a:pt x="58" y="193"/>
                </a:lnTo>
                <a:lnTo>
                  <a:pt x="58" y="171"/>
                </a:lnTo>
                <a:lnTo>
                  <a:pt x="58" y="157"/>
                </a:lnTo>
                <a:lnTo>
                  <a:pt x="58" y="186"/>
                </a:lnTo>
                <a:lnTo>
                  <a:pt x="58" y="184"/>
                </a:lnTo>
                <a:lnTo>
                  <a:pt x="58" y="202"/>
                </a:lnTo>
                <a:lnTo>
                  <a:pt x="59" y="220"/>
                </a:lnTo>
                <a:lnTo>
                  <a:pt x="59" y="193"/>
                </a:lnTo>
                <a:lnTo>
                  <a:pt x="59" y="199"/>
                </a:lnTo>
                <a:lnTo>
                  <a:pt x="59" y="230"/>
                </a:lnTo>
                <a:lnTo>
                  <a:pt x="59" y="231"/>
                </a:lnTo>
                <a:lnTo>
                  <a:pt x="59" y="223"/>
                </a:lnTo>
                <a:lnTo>
                  <a:pt x="59" y="206"/>
                </a:lnTo>
                <a:lnTo>
                  <a:pt x="59" y="191"/>
                </a:lnTo>
                <a:lnTo>
                  <a:pt x="59" y="196"/>
                </a:lnTo>
                <a:lnTo>
                  <a:pt x="61" y="202"/>
                </a:lnTo>
                <a:lnTo>
                  <a:pt x="61" y="197"/>
                </a:lnTo>
                <a:lnTo>
                  <a:pt x="61" y="190"/>
                </a:lnTo>
                <a:lnTo>
                  <a:pt x="61" y="183"/>
                </a:lnTo>
                <a:lnTo>
                  <a:pt x="61" y="193"/>
                </a:lnTo>
                <a:lnTo>
                  <a:pt x="61" y="221"/>
                </a:lnTo>
                <a:lnTo>
                  <a:pt x="61" y="215"/>
                </a:lnTo>
                <a:lnTo>
                  <a:pt x="62" y="214"/>
                </a:lnTo>
                <a:lnTo>
                  <a:pt x="62" y="215"/>
                </a:lnTo>
                <a:lnTo>
                  <a:pt x="62" y="194"/>
                </a:lnTo>
                <a:lnTo>
                  <a:pt x="62" y="150"/>
                </a:lnTo>
                <a:lnTo>
                  <a:pt x="62" y="143"/>
                </a:lnTo>
                <a:lnTo>
                  <a:pt x="62" y="180"/>
                </a:lnTo>
                <a:lnTo>
                  <a:pt x="62" y="212"/>
                </a:lnTo>
                <a:lnTo>
                  <a:pt x="62" y="205"/>
                </a:lnTo>
                <a:lnTo>
                  <a:pt x="62" y="209"/>
                </a:lnTo>
                <a:lnTo>
                  <a:pt x="64" y="191"/>
                </a:lnTo>
                <a:lnTo>
                  <a:pt x="64" y="209"/>
                </a:lnTo>
                <a:lnTo>
                  <a:pt x="64" y="224"/>
                </a:lnTo>
                <a:lnTo>
                  <a:pt x="64" y="226"/>
                </a:lnTo>
                <a:lnTo>
                  <a:pt x="64" y="231"/>
                </a:lnTo>
                <a:lnTo>
                  <a:pt x="64" y="187"/>
                </a:lnTo>
                <a:lnTo>
                  <a:pt x="64" y="180"/>
                </a:lnTo>
                <a:lnTo>
                  <a:pt x="64" y="183"/>
                </a:lnTo>
                <a:lnTo>
                  <a:pt x="65" y="175"/>
                </a:lnTo>
                <a:lnTo>
                  <a:pt x="65" y="199"/>
                </a:lnTo>
                <a:lnTo>
                  <a:pt x="65" y="180"/>
                </a:lnTo>
                <a:lnTo>
                  <a:pt x="65" y="181"/>
                </a:lnTo>
                <a:lnTo>
                  <a:pt x="65" y="215"/>
                </a:lnTo>
                <a:lnTo>
                  <a:pt x="65" y="217"/>
                </a:lnTo>
                <a:lnTo>
                  <a:pt x="65" y="209"/>
                </a:lnTo>
                <a:lnTo>
                  <a:pt x="67" y="223"/>
                </a:lnTo>
                <a:lnTo>
                  <a:pt x="67" y="220"/>
                </a:lnTo>
                <a:lnTo>
                  <a:pt x="67" y="199"/>
                </a:lnTo>
                <a:lnTo>
                  <a:pt x="67" y="218"/>
                </a:lnTo>
                <a:lnTo>
                  <a:pt x="67" y="221"/>
                </a:lnTo>
                <a:lnTo>
                  <a:pt x="67" y="211"/>
                </a:lnTo>
                <a:lnTo>
                  <a:pt x="67" y="189"/>
                </a:lnTo>
                <a:lnTo>
                  <a:pt x="67" y="169"/>
                </a:lnTo>
                <a:lnTo>
                  <a:pt x="67" y="154"/>
                </a:lnTo>
                <a:lnTo>
                  <a:pt x="68" y="169"/>
                </a:lnTo>
                <a:lnTo>
                  <a:pt x="68" y="200"/>
                </a:lnTo>
                <a:lnTo>
                  <a:pt x="68" y="209"/>
                </a:lnTo>
                <a:lnTo>
                  <a:pt x="68" y="203"/>
                </a:lnTo>
                <a:lnTo>
                  <a:pt x="68" y="214"/>
                </a:lnTo>
                <a:lnTo>
                  <a:pt x="68" y="220"/>
                </a:lnTo>
                <a:lnTo>
                  <a:pt x="68" y="199"/>
                </a:lnTo>
                <a:lnTo>
                  <a:pt x="68" y="193"/>
                </a:lnTo>
                <a:lnTo>
                  <a:pt x="68" y="197"/>
                </a:lnTo>
                <a:lnTo>
                  <a:pt x="70" y="180"/>
                </a:lnTo>
                <a:lnTo>
                  <a:pt x="70" y="146"/>
                </a:lnTo>
                <a:lnTo>
                  <a:pt x="70" y="151"/>
                </a:lnTo>
                <a:lnTo>
                  <a:pt x="70" y="169"/>
                </a:lnTo>
                <a:lnTo>
                  <a:pt x="70" y="181"/>
                </a:lnTo>
                <a:lnTo>
                  <a:pt x="70" y="208"/>
                </a:lnTo>
                <a:lnTo>
                  <a:pt x="70" y="217"/>
                </a:lnTo>
                <a:lnTo>
                  <a:pt x="70" y="189"/>
                </a:lnTo>
                <a:lnTo>
                  <a:pt x="71" y="187"/>
                </a:lnTo>
                <a:lnTo>
                  <a:pt x="71" y="208"/>
                </a:lnTo>
                <a:lnTo>
                  <a:pt x="71" y="217"/>
                </a:lnTo>
                <a:lnTo>
                  <a:pt x="71" y="205"/>
                </a:lnTo>
                <a:lnTo>
                  <a:pt x="71" y="168"/>
                </a:lnTo>
                <a:lnTo>
                  <a:pt x="71" y="177"/>
                </a:lnTo>
                <a:lnTo>
                  <a:pt x="71" y="187"/>
                </a:lnTo>
                <a:lnTo>
                  <a:pt x="71" y="183"/>
                </a:lnTo>
                <a:lnTo>
                  <a:pt x="73" y="193"/>
                </a:lnTo>
                <a:lnTo>
                  <a:pt x="73" y="217"/>
                </a:lnTo>
                <a:lnTo>
                  <a:pt x="73" y="224"/>
                </a:lnTo>
                <a:lnTo>
                  <a:pt x="73" y="217"/>
                </a:lnTo>
                <a:lnTo>
                  <a:pt x="73" y="196"/>
                </a:lnTo>
                <a:lnTo>
                  <a:pt x="73" y="200"/>
                </a:lnTo>
                <a:lnTo>
                  <a:pt x="73" y="208"/>
                </a:lnTo>
                <a:lnTo>
                  <a:pt x="74" y="227"/>
                </a:lnTo>
                <a:lnTo>
                  <a:pt x="74" y="211"/>
                </a:lnTo>
                <a:lnTo>
                  <a:pt x="74" y="177"/>
                </a:lnTo>
                <a:lnTo>
                  <a:pt x="74" y="184"/>
                </a:lnTo>
                <a:lnTo>
                  <a:pt x="74" y="189"/>
                </a:lnTo>
                <a:lnTo>
                  <a:pt x="74" y="187"/>
                </a:lnTo>
                <a:lnTo>
                  <a:pt x="74" y="174"/>
                </a:lnTo>
                <a:lnTo>
                  <a:pt x="74" y="172"/>
                </a:lnTo>
                <a:lnTo>
                  <a:pt x="76" y="205"/>
                </a:lnTo>
                <a:lnTo>
                  <a:pt x="76" y="211"/>
                </a:lnTo>
                <a:lnTo>
                  <a:pt x="76" y="215"/>
                </a:lnTo>
                <a:lnTo>
                  <a:pt x="76" y="226"/>
                </a:lnTo>
                <a:lnTo>
                  <a:pt x="76" y="212"/>
                </a:lnTo>
                <a:lnTo>
                  <a:pt x="76" y="215"/>
                </a:lnTo>
                <a:lnTo>
                  <a:pt x="76" y="186"/>
                </a:lnTo>
                <a:lnTo>
                  <a:pt x="76" y="160"/>
                </a:lnTo>
                <a:lnTo>
                  <a:pt x="77" y="168"/>
                </a:lnTo>
                <a:lnTo>
                  <a:pt x="77" y="165"/>
                </a:lnTo>
                <a:lnTo>
                  <a:pt x="77" y="163"/>
                </a:lnTo>
                <a:lnTo>
                  <a:pt x="77" y="193"/>
                </a:lnTo>
                <a:lnTo>
                  <a:pt x="77" y="209"/>
                </a:lnTo>
                <a:lnTo>
                  <a:pt x="77" y="221"/>
                </a:lnTo>
                <a:lnTo>
                  <a:pt x="77" y="229"/>
                </a:lnTo>
                <a:lnTo>
                  <a:pt x="77" y="231"/>
                </a:lnTo>
                <a:lnTo>
                  <a:pt x="79" y="205"/>
                </a:lnTo>
                <a:lnTo>
                  <a:pt x="79" y="194"/>
                </a:lnTo>
                <a:lnTo>
                  <a:pt x="79" y="206"/>
                </a:lnTo>
                <a:lnTo>
                  <a:pt x="79" y="172"/>
                </a:lnTo>
                <a:lnTo>
                  <a:pt x="79" y="151"/>
                </a:lnTo>
                <a:lnTo>
                  <a:pt x="79" y="184"/>
                </a:lnTo>
                <a:lnTo>
                  <a:pt x="79" y="177"/>
                </a:lnTo>
                <a:lnTo>
                  <a:pt x="79" y="178"/>
                </a:lnTo>
                <a:lnTo>
                  <a:pt x="80" y="187"/>
                </a:lnTo>
                <a:lnTo>
                  <a:pt x="80" y="197"/>
                </a:lnTo>
                <a:lnTo>
                  <a:pt x="80" y="194"/>
                </a:lnTo>
                <a:lnTo>
                  <a:pt x="80" y="208"/>
                </a:lnTo>
                <a:lnTo>
                  <a:pt x="80" y="206"/>
                </a:lnTo>
                <a:lnTo>
                  <a:pt x="80" y="202"/>
                </a:lnTo>
                <a:lnTo>
                  <a:pt x="80" y="220"/>
                </a:lnTo>
                <a:lnTo>
                  <a:pt x="80" y="221"/>
                </a:lnTo>
                <a:lnTo>
                  <a:pt x="82" y="202"/>
                </a:lnTo>
                <a:lnTo>
                  <a:pt x="82" y="171"/>
                </a:lnTo>
                <a:lnTo>
                  <a:pt x="82" y="166"/>
                </a:lnTo>
                <a:lnTo>
                  <a:pt x="82" y="172"/>
                </a:lnTo>
                <a:lnTo>
                  <a:pt x="82" y="187"/>
                </a:lnTo>
                <a:lnTo>
                  <a:pt x="82" y="191"/>
                </a:lnTo>
                <a:lnTo>
                  <a:pt x="82" y="187"/>
                </a:lnTo>
                <a:lnTo>
                  <a:pt x="82" y="200"/>
                </a:lnTo>
                <a:lnTo>
                  <a:pt x="82" y="223"/>
                </a:lnTo>
                <a:lnTo>
                  <a:pt x="83" y="223"/>
                </a:lnTo>
                <a:lnTo>
                  <a:pt x="83" y="208"/>
                </a:lnTo>
                <a:lnTo>
                  <a:pt x="83" y="212"/>
                </a:lnTo>
                <a:lnTo>
                  <a:pt x="83" y="230"/>
                </a:lnTo>
                <a:lnTo>
                  <a:pt x="83" y="231"/>
                </a:lnTo>
                <a:lnTo>
                  <a:pt x="83" y="205"/>
                </a:lnTo>
                <a:lnTo>
                  <a:pt x="83" y="147"/>
                </a:lnTo>
                <a:lnTo>
                  <a:pt x="83" y="144"/>
                </a:lnTo>
                <a:lnTo>
                  <a:pt x="83" y="184"/>
                </a:lnTo>
                <a:lnTo>
                  <a:pt x="85" y="190"/>
                </a:lnTo>
                <a:lnTo>
                  <a:pt x="85" y="187"/>
                </a:lnTo>
                <a:lnTo>
                  <a:pt x="85" y="202"/>
                </a:lnTo>
                <a:lnTo>
                  <a:pt x="85" y="197"/>
                </a:lnTo>
                <a:lnTo>
                  <a:pt x="85" y="199"/>
                </a:lnTo>
                <a:lnTo>
                  <a:pt x="85" y="211"/>
                </a:lnTo>
                <a:lnTo>
                  <a:pt x="85" y="205"/>
                </a:lnTo>
                <a:lnTo>
                  <a:pt x="85" y="214"/>
                </a:lnTo>
                <a:lnTo>
                  <a:pt x="86" y="224"/>
                </a:lnTo>
                <a:lnTo>
                  <a:pt x="86" y="214"/>
                </a:lnTo>
                <a:lnTo>
                  <a:pt x="86" y="165"/>
                </a:lnTo>
                <a:lnTo>
                  <a:pt x="86" y="162"/>
                </a:lnTo>
                <a:lnTo>
                  <a:pt x="86" y="191"/>
                </a:lnTo>
                <a:lnTo>
                  <a:pt x="86" y="189"/>
                </a:lnTo>
                <a:lnTo>
                  <a:pt x="86" y="180"/>
                </a:lnTo>
                <a:lnTo>
                  <a:pt x="86" y="209"/>
                </a:lnTo>
                <a:lnTo>
                  <a:pt x="86" y="217"/>
                </a:lnTo>
                <a:lnTo>
                  <a:pt x="88" y="218"/>
                </a:lnTo>
                <a:lnTo>
                  <a:pt x="88" y="227"/>
                </a:lnTo>
                <a:lnTo>
                  <a:pt x="88" y="233"/>
                </a:lnTo>
                <a:lnTo>
                  <a:pt x="88" y="230"/>
                </a:lnTo>
                <a:lnTo>
                  <a:pt x="88" y="209"/>
                </a:lnTo>
                <a:lnTo>
                  <a:pt x="88" y="200"/>
                </a:lnTo>
                <a:lnTo>
                  <a:pt x="88" y="196"/>
                </a:lnTo>
                <a:lnTo>
                  <a:pt x="88" y="199"/>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597" name="Freeform 45"/>
          <p:cNvSpPr>
            <a:spLocks/>
          </p:cNvSpPr>
          <p:nvPr/>
        </p:nvSpPr>
        <p:spPr bwMode="auto">
          <a:xfrm>
            <a:off x="2387600" y="5349875"/>
            <a:ext cx="131763" cy="481013"/>
          </a:xfrm>
          <a:custGeom>
            <a:avLst/>
            <a:gdLst>
              <a:gd name="T0" fmla="*/ 1 w 93"/>
              <a:gd name="T1" fmla="*/ 289 h 303"/>
              <a:gd name="T2" fmla="*/ 3 w 93"/>
              <a:gd name="T3" fmla="*/ 257 h 303"/>
              <a:gd name="T4" fmla="*/ 4 w 93"/>
              <a:gd name="T5" fmla="*/ 245 h 303"/>
              <a:gd name="T6" fmla="*/ 6 w 93"/>
              <a:gd name="T7" fmla="*/ 222 h 303"/>
              <a:gd name="T8" fmla="*/ 7 w 93"/>
              <a:gd name="T9" fmla="*/ 291 h 303"/>
              <a:gd name="T10" fmla="*/ 9 w 93"/>
              <a:gd name="T11" fmla="*/ 277 h 303"/>
              <a:gd name="T12" fmla="*/ 10 w 93"/>
              <a:gd name="T13" fmla="*/ 242 h 303"/>
              <a:gd name="T14" fmla="*/ 11 w 93"/>
              <a:gd name="T15" fmla="*/ 285 h 303"/>
              <a:gd name="T16" fmla="*/ 13 w 93"/>
              <a:gd name="T17" fmla="*/ 279 h 303"/>
              <a:gd name="T18" fmla="*/ 14 w 93"/>
              <a:gd name="T19" fmla="*/ 245 h 303"/>
              <a:gd name="T20" fmla="*/ 16 w 93"/>
              <a:gd name="T21" fmla="*/ 285 h 303"/>
              <a:gd name="T22" fmla="*/ 17 w 93"/>
              <a:gd name="T23" fmla="*/ 271 h 303"/>
              <a:gd name="T24" fmla="*/ 19 w 93"/>
              <a:gd name="T25" fmla="*/ 249 h 303"/>
              <a:gd name="T26" fmla="*/ 20 w 93"/>
              <a:gd name="T27" fmla="*/ 285 h 303"/>
              <a:gd name="T28" fmla="*/ 22 w 93"/>
              <a:gd name="T29" fmla="*/ 252 h 303"/>
              <a:gd name="T30" fmla="*/ 23 w 93"/>
              <a:gd name="T31" fmla="*/ 288 h 303"/>
              <a:gd name="T32" fmla="*/ 25 w 93"/>
              <a:gd name="T33" fmla="*/ 255 h 303"/>
              <a:gd name="T34" fmla="*/ 26 w 93"/>
              <a:gd name="T35" fmla="*/ 234 h 303"/>
              <a:gd name="T36" fmla="*/ 28 w 93"/>
              <a:gd name="T37" fmla="*/ 251 h 303"/>
              <a:gd name="T38" fmla="*/ 29 w 93"/>
              <a:gd name="T39" fmla="*/ 205 h 303"/>
              <a:gd name="T40" fmla="*/ 31 w 93"/>
              <a:gd name="T41" fmla="*/ 211 h 303"/>
              <a:gd name="T42" fmla="*/ 32 w 93"/>
              <a:gd name="T43" fmla="*/ 243 h 303"/>
              <a:gd name="T44" fmla="*/ 34 w 93"/>
              <a:gd name="T45" fmla="*/ 212 h 303"/>
              <a:gd name="T46" fmla="*/ 35 w 93"/>
              <a:gd name="T47" fmla="*/ 219 h 303"/>
              <a:gd name="T48" fmla="*/ 37 w 93"/>
              <a:gd name="T49" fmla="*/ 267 h 303"/>
              <a:gd name="T50" fmla="*/ 38 w 93"/>
              <a:gd name="T51" fmla="*/ 141 h 303"/>
              <a:gd name="T52" fmla="*/ 40 w 93"/>
              <a:gd name="T53" fmla="*/ 252 h 303"/>
              <a:gd name="T54" fmla="*/ 41 w 93"/>
              <a:gd name="T55" fmla="*/ 285 h 303"/>
              <a:gd name="T56" fmla="*/ 43 w 93"/>
              <a:gd name="T57" fmla="*/ 267 h 303"/>
              <a:gd name="T58" fmla="*/ 44 w 93"/>
              <a:gd name="T59" fmla="*/ 288 h 303"/>
              <a:gd name="T60" fmla="*/ 46 w 93"/>
              <a:gd name="T61" fmla="*/ 234 h 303"/>
              <a:gd name="T62" fmla="*/ 47 w 93"/>
              <a:gd name="T63" fmla="*/ 265 h 303"/>
              <a:gd name="T64" fmla="*/ 49 w 93"/>
              <a:gd name="T65" fmla="*/ 283 h 303"/>
              <a:gd name="T66" fmla="*/ 50 w 93"/>
              <a:gd name="T67" fmla="*/ 236 h 303"/>
              <a:gd name="T68" fmla="*/ 52 w 93"/>
              <a:gd name="T69" fmla="*/ 285 h 303"/>
              <a:gd name="T70" fmla="*/ 53 w 93"/>
              <a:gd name="T71" fmla="*/ 268 h 303"/>
              <a:gd name="T72" fmla="*/ 54 w 93"/>
              <a:gd name="T73" fmla="*/ 251 h 303"/>
              <a:gd name="T74" fmla="*/ 56 w 93"/>
              <a:gd name="T75" fmla="*/ 291 h 303"/>
              <a:gd name="T76" fmla="*/ 57 w 93"/>
              <a:gd name="T77" fmla="*/ 246 h 303"/>
              <a:gd name="T78" fmla="*/ 59 w 93"/>
              <a:gd name="T79" fmla="*/ 267 h 303"/>
              <a:gd name="T80" fmla="*/ 60 w 93"/>
              <a:gd name="T81" fmla="*/ 289 h 303"/>
              <a:gd name="T82" fmla="*/ 62 w 93"/>
              <a:gd name="T83" fmla="*/ 202 h 303"/>
              <a:gd name="T84" fmla="*/ 63 w 93"/>
              <a:gd name="T85" fmla="*/ 274 h 303"/>
              <a:gd name="T86" fmla="*/ 65 w 93"/>
              <a:gd name="T87" fmla="*/ 251 h 303"/>
              <a:gd name="T88" fmla="*/ 66 w 93"/>
              <a:gd name="T89" fmla="*/ 258 h 303"/>
              <a:gd name="T90" fmla="*/ 68 w 93"/>
              <a:gd name="T91" fmla="*/ 276 h 303"/>
              <a:gd name="T92" fmla="*/ 69 w 93"/>
              <a:gd name="T93" fmla="*/ 221 h 303"/>
              <a:gd name="T94" fmla="*/ 71 w 93"/>
              <a:gd name="T95" fmla="*/ 282 h 303"/>
              <a:gd name="T96" fmla="*/ 72 w 93"/>
              <a:gd name="T97" fmla="*/ 236 h 303"/>
              <a:gd name="T98" fmla="*/ 74 w 93"/>
              <a:gd name="T99" fmla="*/ 262 h 303"/>
              <a:gd name="T100" fmla="*/ 75 w 93"/>
              <a:gd name="T101" fmla="*/ 273 h 303"/>
              <a:gd name="T102" fmla="*/ 77 w 93"/>
              <a:gd name="T103" fmla="*/ 174 h 303"/>
              <a:gd name="T104" fmla="*/ 78 w 93"/>
              <a:gd name="T105" fmla="*/ 271 h 303"/>
              <a:gd name="T106" fmla="*/ 80 w 93"/>
              <a:gd name="T107" fmla="*/ 279 h 303"/>
              <a:gd name="T108" fmla="*/ 81 w 93"/>
              <a:gd name="T109" fmla="*/ 236 h 303"/>
              <a:gd name="T110" fmla="*/ 83 w 93"/>
              <a:gd name="T111" fmla="*/ 294 h 303"/>
              <a:gd name="T112" fmla="*/ 84 w 93"/>
              <a:gd name="T113" fmla="*/ 242 h 303"/>
              <a:gd name="T114" fmla="*/ 86 w 93"/>
              <a:gd name="T115" fmla="*/ 249 h 303"/>
              <a:gd name="T116" fmla="*/ 87 w 93"/>
              <a:gd name="T117" fmla="*/ 279 h 303"/>
              <a:gd name="T118" fmla="*/ 89 w 93"/>
              <a:gd name="T119" fmla="*/ 191 h 303"/>
              <a:gd name="T120" fmla="*/ 90 w 93"/>
              <a:gd name="T121" fmla="*/ 255 h 303"/>
              <a:gd name="T122" fmla="*/ 92 w 93"/>
              <a:gd name="T123" fmla="*/ 268 h 3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3"/>
              <a:gd name="T187" fmla="*/ 0 h 303"/>
              <a:gd name="T188" fmla="*/ 93 w 93"/>
              <a:gd name="T189" fmla="*/ 303 h 30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3" h="303">
                <a:moveTo>
                  <a:pt x="0" y="267"/>
                </a:moveTo>
                <a:lnTo>
                  <a:pt x="1" y="254"/>
                </a:lnTo>
                <a:lnTo>
                  <a:pt x="1" y="239"/>
                </a:lnTo>
                <a:lnTo>
                  <a:pt x="1" y="255"/>
                </a:lnTo>
                <a:lnTo>
                  <a:pt x="1" y="283"/>
                </a:lnTo>
                <a:lnTo>
                  <a:pt x="1" y="271"/>
                </a:lnTo>
                <a:lnTo>
                  <a:pt x="1" y="261"/>
                </a:lnTo>
                <a:lnTo>
                  <a:pt x="1" y="289"/>
                </a:lnTo>
                <a:lnTo>
                  <a:pt x="1" y="292"/>
                </a:lnTo>
                <a:lnTo>
                  <a:pt x="1" y="289"/>
                </a:lnTo>
                <a:lnTo>
                  <a:pt x="3" y="289"/>
                </a:lnTo>
                <a:lnTo>
                  <a:pt x="3" y="270"/>
                </a:lnTo>
                <a:lnTo>
                  <a:pt x="3" y="271"/>
                </a:lnTo>
                <a:lnTo>
                  <a:pt x="3" y="282"/>
                </a:lnTo>
                <a:lnTo>
                  <a:pt x="3" y="277"/>
                </a:lnTo>
                <a:lnTo>
                  <a:pt x="3" y="257"/>
                </a:lnTo>
                <a:lnTo>
                  <a:pt x="3" y="240"/>
                </a:lnTo>
                <a:lnTo>
                  <a:pt x="3" y="225"/>
                </a:lnTo>
                <a:lnTo>
                  <a:pt x="3" y="230"/>
                </a:lnTo>
                <a:lnTo>
                  <a:pt x="4" y="257"/>
                </a:lnTo>
                <a:lnTo>
                  <a:pt x="4" y="271"/>
                </a:lnTo>
                <a:lnTo>
                  <a:pt x="4" y="280"/>
                </a:lnTo>
                <a:lnTo>
                  <a:pt x="4" y="251"/>
                </a:lnTo>
                <a:lnTo>
                  <a:pt x="4" y="245"/>
                </a:lnTo>
                <a:lnTo>
                  <a:pt x="4" y="271"/>
                </a:lnTo>
                <a:lnTo>
                  <a:pt x="4" y="274"/>
                </a:lnTo>
                <a:lnTo>
                  <a:pt x="4" y="257"/>
                </a:lnTo>
                <a:lnTo>
                  <a:pt x="6" y="254"/>
                </a:lnTo>
                <a:lnTo>
                  <a:pt x="6" y="246"/>
                </a:lnTo>
                <a:lnTo>
                  <a:pt x="6" y="218"/>
                </a:lnTo>
                <a:lnTo>
                  <a:pt x="6" y="200"/>
                </a:lnTo>
                <a:lnTo>
                  <a:pt x="6" y="222"/>
                </a:lnTo>
                <a:lnTo>
                  <a:pt x="6" y="249"/>
                </a:lnTo>
                <a:lnTo>
                  <a:pt x="6" y="248"/>
                </a:lnTo>
                <a:lnTo>
                  <a:pt x="6" y="239"/>
                </a:lnTo>
                <a:lnTo>
                  <a:pt x="6" y="255"/>
                </a:lnTo>
                <a:lnTo>
                  <a:pt x="7" y="255"/>
                </a:lnTo>
                <a:lnTo>
                  <a:pt x="7" y="251"/>
                </a:lnTo>
                <a:lnTo>
                  <a:pt x="7" y="279"/>
                </a:lnTo>
                <a:lnTo>
                  <a:pt x="7" y="291"/>
                </a:lnTo>
                <a:lnTo>
                  <a:pt x="7" y="276"/>
                </a:lnTo>
                <a:lnTo>
                  <a:pt x="7" y="271"/>
                </a:lnTo>
                <a:lnTo>
                  <a:pt x="7" y="245"/>
                </a:lnTo>
                <a:lnTo>
                  <a:pt x="7" y="254"/>
                </a:lnTo>
                <a:lnTo>
                  <a:pt x="9" y="261"/>
                </a:lnTo>
                <a:lnTo>
                  <a:pt x="9" y="251"/>
                </a:lnTo>
                <a:lnTo>
                  <a:pt x="9" y="276"/>
                </a:lnTo>
                <a:lnTo>
                  <a:pt x="9" y="277"/>
                </a:lnTo>
                <a:lnTo>
                  <a:pt x="9" y="274"/>
                </a:lnTo>
                <a:lnTo>
                  <a:pt x="9" y="292"/>
                </a:lnTo>
                <a:lnTo>
                  <a:pt x="9" y="274"/>
                </a:lnTo>
                <a:lnTo>
                  <a:pt x="9" y="270"/>
                </a:lnTo>
                <a:lnTo>
                  <a:pt x="10" y="264"/>
                </a:lnTo>
                <a:lnTo>
                  <a:pt x="10" y="257"/>
                </a:lnTo>
                <a:lnTo>
                  <a:pt x="10" y="237"/>
                </a:lnTo>
                <a:lnTo>
                  <a:pt x="10" y="242"/>
                </a:lnTo>
                <a:lnTo>
                  <a:pt x="10" y="261"/>
                </a:lnTo>
                <a:lnTo>
                  <a:pt x="10" y="277"/>
                </a:lnTo>
                <a:lnTo>
                  <a:pt x="10" y="289"/>
                </a:lnTo>
                <a:lnTo>
                  <a:pt x="10" y="282"/>
                </a:lnTo>
                <a:lnTo>
                  <a:pt x="11" y="288"/>
                </a:lnTo>
                <a:lnTo>
                  <a:pt x="11" y="289"/>
                </a:lnTo>
                <a:lnTo>
                  <a:pt x="11" y="277"/>
                </a:lnTo>
                <a:lnTo>
                  <a:pt x="11" y="285"/>
                </a:lnTo>
                <a:lnTo>
                  <a:pt x="11" y="292"/>
                </a:lnTo>
                <a:lnTo>
                  <a:pt x="11" y="282"/>
                </a:lnTo>
                <a:lnTo>
                  <a:pt x="11" y="270"/>
                </a:lnTo>
                <a:lnTo>
                  <a:pt x="11" y="239"/>
                </a:lnTo>
                <a:lnTo>
                  <a:pt x="13" y="252"/>
                </a:lnTo>
                <a:lnTo>
                  <a:pt x="13" y="280"/>
                </a:lnTo>
                <a:lnTo>
                  <a:pt x="13" y="268"/>
                </a:lnTo>
                <a:lnTo>
                  <a:pt x="13" y="279"/>
                </a:lnTo>
                <a:lnTo>
                  <a:pt x="13" y="286"/>
                </a:lnTo>
                <a:lnTo>
                  <a:pt x="13" y="291"/>
                </a:lnTo>
                <a:lnTo>
                  <a:pt x="13" y="288"/>
                </a:lnTo>
                <a:lnTo>
                  <a:pt x="14" y="288"/>
                </a:lnTo>
                <a:lnTo>
                  <a:pt x="14" y="298"/>
                </a:lnTo>
                <a:lnTo>
                  <a:pt x="14" y="292"/>
                </a:lnTo>
                <a:lnTo>
                  <a:pt x="14" y="271"/>
                </a:lnTo>
                <a:lnTo>
                  <a:pt x="14" y="245"/>
                </a:lnTo>
                <a:lnTo>
                  <a:pt x="14" y="259"/>
                </a:lnTo>
                <a:lnTo>
                  <a:pt x="14" y="268"/>
                </a:lnTo>
                <a:lnTo>
                  <a:pt x="14" y="264"/>
                </a:lnTo>
                <a:lnTo>
                  <a:pt x="14" y="258"/>
                </a:lnTo>
                <a:lnTo>
                  <a:pt x="16" y="262"/>
                </a:lnTo>
                <a:lnTo>
                  <a:pt x="16" y="279"/>
                </a:lnTo>
                <a:lnTo>
                  <a:pt x="16" y="292"/>
                </a:lnTo>
                <a:lnTo>
                  <a:pt x="16" y="285"/>
                </a:lnTo>
                <a:lnTo>
                  <a:pt x="16" y="279"/>
                </a:lnTo>
                <a:lnTo>
                  <a:pt x="16" y="282"/>
                </a:lnTo>
                <a:lnTo>
                  <a:pt x="16" y="270"/>
                </a:lnTo>
                <a:lnTo>
                  <a:pt x="17" y="234"/>
                </a:lnTo>
                <a:lnTo>
                  <a:pt x="17" y="239"/>
                </a:lnTo>
                <a:lnTo>
                  <a:pt x="17" y="262"/>
                </a:lnTo>
                <a:lnTo>
                  <a:pt x="17" y="264"/>
                </a:lnTo>
                <a:lnTo>
                  <a:pt x="17" y="271"/>
                </a:lnTo>
                <a:lnTo>
                  <a:pt x="17" y="279"/>
                </a:lnTo>
                <a:lnTo>
                  <a:pt x="17" y="283"/>
                </a:lnTo>
                <a:lnTo>
                  <a:pt x="17" y="289"/>
                </a:lnTo>
                <a:lnTo>
                  <a:pt x="19" y="283"/>
                </a:lnTo>
                <a:lnTo>
                  <a:pt x="19" y="298"/>
                </a:lnTo>
                <a:lnTo>
                  <a:pt x="19" y="292"/>
                </a:lnTo>
                <a:lnTo>
                  <a:pt x="19" y="273"/>
                </a:lnTo>
                <a:lnTo>
                  <a:pt x="19" y="249"/>
                </a:lnTo>
                <a:lnTo>
                  <a:pt x="19" y="209"/>
                </a:lnTo>
                <a:lnTo>
                  <a:pt x="19" y="199"/>
                </a:lnTo>
                <a:lnTo>
                  <a:pt x="19" y="239"/>
                </a:lnTo>
                <a:lnTo>
                  <a:pt x="20" y="270"/>
                </a:lnTo>
                <a:lnTo>
                  <a:pt x="20" y="273"/>
                </a:lnTo>
                <a:lnTo>
                  <a:pt x="20" y="265"/>
                </a:lnTo>
                <a:lnTo>
                  <a:pt x="20" y="264"/>
                </a:lnTo>
                <a:lnTo>
                  <a:pt x="20" y="285"/>
                </a:lnTo>
                <a:lnTo>
                  <a:pt x="20" y="302"/>
                </a:lnTo>
                <a:lnTo>
                  <a:pt x="20" y="298"/>
                </a:lnTo>
                <a:lnTo>
                  <a:pt x="20" y="271"/>
                </a:lnTo>
                <a:lnTo>
                  <a:pt x="22" y="264"/>
                </a:lnTo>
                <a:lnTo>
                  <a:pt x="22" y="259"/>
                </a:lnTo>
                <a:lnTo>
                  <a:pt x="22" y="252"/>
                </a:lnTo>
                <a:lnTo>
                  <a:pt x="22" y="243"/>
                </a:lnTo>
                <a:lnTo>
                  <a:pt x="22" y="252"/>
                </a:lnTo>
                <a:lnTo>
                  <a:pt x="22" y="262"/>
                </a:lnTo>
                <a:lnTo>
                  <a:pt x="22" y="274"/>
                </a:lnTo>
                <a:lnTo>
                  <a:pt x="22" y="276"/>
                </a:lnTo>
                <a:lnTo>
                  <a:pt x="23" y="280"/>
                </a:lnTo>
                <a:lnTo>
                  <a:pt x="23" y="279"/>
                </a:lnTo>
                <a:lnTo>
                  <a:pt x="23" y="286"/>
                </a:lnTo>
                <a:lnTo>
                  <a:pt x="23" y="295"/>
                </a:lnTo>
                <a:lnTo>
                  <a:pt x="23" y="288"/>
                </a:lnTo>
                <a:lnTo>
                  <a:pt x="23" y="270"/>
                </a:lnTo>
                <a:lnTo>
                  <a:pt x="23" y="265"/>
                </a:lnTo>
                <a:lnTo>
                  <a:pt x="25" y="228"/>
                </a:lnTo>
                <a:lnTo>
                  <a:pt x="25" y="197"/>
                </a:lnTo>
                <a:lnTo>
                  <a:pt x="25" y="231"/>
                </a:lnTo>
                <a:lnTo>
                  <a:pt x="25" y="243"/>
                </a:lnTo>
                <a:lnTo>
                  <a:pt x="25" y="221"/>
                </a:lnTo>
                <a:lnTo>
                  <a:pt x="25" y="255"/>
                </a:lnTo>
                <a:lnTo>
                  <a:pt x="25" y="279"/>
                </a:lnTo>
                <a:lnTo>
                  <a:pt x="25" y="273"/>
                </a:lnTo>
                <a:lnTo>
                  <a:pt x="26" y="257"/>
                </a:lnTo>
                <a:lnTo>
                  <a:pt x="26" y="264"/>
                </a:lnTo>
                <a:lnTo>
                  <a:pt x="26" y="285"/>
                </a:lnTo>
                <a:lnTo>
                  <a:pt x="26" y="271"/>
                </a:lnTo>
                <a:lnTo>
                  <a:pt x="26" y="243"/>
                </a:lnTo>
                <a:lnTo>
                  <a:pt x="26" y="234"/>
                </a:lnTo>
                <a:lnTo>
                  <a:pt x="26" y="243"/>
                </a:lnTo>
                <a:lnTo>
                  <a:pt x="26" y="267"/>
                </a:lnTo>
                <a:lnTo>
                  <a:pt x="28" y="279"/>
                </a:lnTo>
                <a:lnTo>
                  <a:pt x="28" y="289"/>
                </a:lnTo>
                <a:lnTo>
                  <a:pt x="28" y="283"/>
                </a:lnTo>
                <a:lnTo>
                  <a:pt x="28" y="282"/>
                </a:lnTo>
                <a:lnTo>
                  <a:pt x="28" y="276"/>
                </a:lnTo>
                <a:lnTo>
                  <a:pt x="28" y="251"/>
                </a:lnTo>
                <a:lnTo>
                  <a:pt x="28" y="230"/>
                </a:lnTo>
                <a:lnTo>
                  <a:pt x="29" y="212"/>
                </a:lnTo>
                <a:lnTo>
                  <a:pt x="29" y="116"/>
                </a:lnTo>
                <a:lnTo>
                  <a:pt x="29" y="0"/>
                </a:lnTo>
                <a:lnTo>
                  <a:pt x="29" y="6"/>
                </a:lnTo>
                <a:lnTo>
                  <a:pt x="29" y="95"/>
                </a:lnTo>
                <a:lnTo>
                  <a:pt x="29" y="162"/>
                </a:lnTo>
                <a:lnTo>
                  <a:pt x="29" y="205"/>
                </a:lnTo>
                <a:lnTo>
                  <a:pt x="29" y="234"/>
                </a:lnTo>
                <a:lnTo>
                  <a:pt x="31" y="252"/>
                </a:lnTo>
                <a:lnTo>
                  <a:pt x="31" y="268"/>
                </a:lnTo>
                <a:lnTo>
                  <a:pt x="31" y="265"/>
                </a:lnTo>
                <a:lnTo>
                  <a:pt x="31" y="252"/>
                </a:lnTo>
                <a:lnTo>
                  <a:pt x="31" y="240"/>
                </a:lnTo>
                <a:lnTo>
                  <a:pt x="31" y="239"/>
                </a:lnTo>
                <a:lnTo>
                  <a:pt x="31" y="211"/>
                </a:lnTo>
                <a:lnTo>
                  <a:pt x="31" y="169"/>
                </a:lnTo>
                <a:lnTo>
                  <a:pt x="31" y="160"/>
                </a:lnTo>
                <a:lnTo>
                  <a:pt x="32" y="182"/>
                </a:lnTo>
                <a:lnTo>
                  <a:pt x="32" y="205"/>
                </a:lnTo>
                <a:lnTo>
                  <a:pt x="32" y="249"/>
                </a:lnTo>
                <a:lnTo>
                  <a:pt x="32" y="271"/>
                </a:lnTo>
                <a:lnTo>
                  <a:pt x="32" y="276"/>
                </a:lnTo>
                <a:lnTo>
                  <a:pt x="32" y="243"/>
                </a:lnTo>
                <a:lnTo>
                  <a:pt x="32" y="239"/>
                </a:lnTo>
                <a:lnTo>
                  <a:pt x="32" y="270"/>
                </a:lnTo>
                <a:lnTo>
                  <a:pt x="34" y="239"/>
                </a:lnTo>
                <a:lnTo>
                  <a:pt x="34" y="196"/>
                </a:lnTo>
                <a:lnTo>
                  <a:pt x="34" y="218"/>
                </a:lnTo>
                <a:lnTo>
                  <a:pt x="34" y="200"/>
                </a:lnTo>
                <a:lnTo>
                  <a:pt x="34" y="206"/>
                </a:lnTo>
                <a:lnTo>
                  <a:pt x="34" y="212"/>
                </a:lnTo>
                <a:lnTo>
                  <a:pt x="34" y="221"/>
                </a:lnTo>
                <a:lnTo>
                  <a:pt x="34" y="225"/>
                </a:lnTo>
                <a:lnTo>
                  <a:pt x="35" y="215"/>
                </a:lnTo>
                <a:lnTo>
                  <a:pt x="35" y="234"/>
                </a:lnTo>
                <a:lnTo>
                  <a:pt x="35" y="264"/>
                </a:lnTo>
                <a:lnTo>
                  <a:pt x="35" y="257"/>
                </a:lnTo>
                <a:lnTo>
                  <a:pt x="35" y="237"/>
                </a:lnTo>
                <a:lnTo>
                  <a:pt x="35" y="219"/>
                </a:lnTo>
                <a:lnTo>
                  <a:pt x="35" y="163"/>
                </a:lnTo>
                <a:lnTo>
                  <a:pt x="35" y="178"/>
                </a:lnTo>
                <a:lnTo>
                  <a:pt x="37" y="208"/>
                </a:lnTo>
                <a:lnTo>
                  <a:pt x="37" y="205"/>
                </a:lnTo>
                <a:lnTo>
                  <a:pt x="37" y="224"/>
                </a:lnTo>
                <a:lnTo>
                  <a:pt x="37" y="254"/>
                </a:lnTo>
                <a:lnTo>
                  <a:pt x="37" y="265"/>
                </a:lnTo>
                <a:lnTo>
                  <a:pt x="37" y="267"/>
                </a:lnTo>
                <a:lnTo>
                  <a:pt x="37" y="280"/>
                </a:lnTo>
                <a:lnTo>
                  <a:pt x="37" y="285"/>
                </a:lnTo>
                <a:lnTo>
                  <a:pt x="37" y="283"/>
                </a:lnTo>
                <a:lnTo>
                  <a:pt x="38" y="271"/>
                </a:lnTo>
                <a:lnTo>
                  <a:pt x="38" y="239"/>
                </a:lnTo>
                <a:lnTo>
                  <a:pt x="38" y="159"/>
                </a:lnTo>
                <a:lnTo>
                  <a:pt x="38" y="86"/>
                </a:lnTo>
                <a:lnTo>
                  <a:pt x="38" y="141"/>
                </a:lnTo>
                <a:lnTo>
                  <a:pt x="38" y="185"/>
                </a:lnTo>
                <a:lnTo>
                  <a:pt x="38" y="209"/>
                </a:lnTo>
                <a:lnTo>
                  <a:pt x="38" y="243"/>
                </a:lnTo>
                <a:lnTo>
                  <a:pt x="40" y="265"/>
                </a:lnTo>
                <a:lnTo>
                  <a:pt x="40" y="282"/>
                </a:lnTo>
                <a:lnTo>
                  <a:pt x="40" y="286"/>
                </a:lnTo>
                <a:lnTo>
                  <a:pt x="40" y="262"/>
                </a:lnTo>
                <a:lnTo>
                  <a:pt x="40" y="252"/>
                </a:lnTo>
                <a:lnTo>
                  <a:pt x="40" y="251"/>
                </a:lnTo>
                <a:lnTo>
                  <a:pt x="40" y="239"/>
                </a:lnTo>
                <a:lnTo>
                  <a:pt x="40" y="200"/>
                </a:lnTo>
                <a:lnTo>
                  <a:pt x="41" y="215"/>
                </a:lnTo>
                <a:lnTo>
                  <a:pt x="41" y="239"/>
                </a:lnTo>
                <a:lnTo>
                  <a:pt x="41" y="242"/>
                </a:lnTo>
                <a:lnTo>
                  <a:pt x="41" y="262"/>
                </a:lnTo>
                <a:lnTo>
                  <a:pt x="41" y="285"/>
                </a:lnTo>
                <a:lnTo>
                  <a:pt x="41" y="277"/>
                </a:lnTo>
                <a:lnTo>
                  <a:pt x="41" y="283"/>
                </a:lnTo>
                <a:lnTo>
                  <a:pt x="43" y="292"/>
                </a:lnTo>
                <a:lnTo>
                  <a:pt x="43" y="276"/>
                </a:lnTo>
                <a:lnTo>
                  <a:pt x="43" y="282"/>
                </a:lnTo>
                <a:lnTo>
                  <a:pt x="43" y="292"/>
                </a:lnTo>
                <a:lnTo>
                  <a:pt x="43" y="291"/>
                </a:lnTo>
                <a:lnTo>
                  <a:pt x="43" y="267"/>
                </a:lnTo>
                <a:lnTo>
                  <a:pt x="43" y="234"/>
                </a:lnTo>
                <a:lnTo>
                  <a:pt x="43" y="212"/>
                </a:lnTo>
                <a:lnTo>
                  <a:pt x="44" y="242"/>
                </a:lnTo>
                <a:lnTo>
                  <a:pt x="44" y="268"/>
                </a:lnTo>
                <a:lnTo>
                  <a:pt x="44" y="245"/>
                </a:lnTo>
                <a:lnTo>
                  <a:pt x="44" y="255"/>
                </a:lnTo>
                <a:lnTo>
                  <a:pt x="44" y="257"/>
                </a:lnTo>
                <a:lnTo>
                  <a:pt x="44" y="288"/>
                </a:lnTo>
                <a:lnTo>
                  <a:pt x="44" y="292"/>
                </a:lnTo>
                <a:lnTo>
                  <a:pt x="46" y="279"/>
                </a:lnTo>
                <a:lnTo>
                  <a:pt x="46" y="277"/>
                </a:lnTo>
                <a:lnTo>
                  <a:pt x="46" y="254"/>
                </a:lnTo>
                <a:lnTo>
                  <a:pt x="46" y="227"/>
                </a:lnTo>
                <a:lnTo>
                  <a:pt x="46" y="203"/>
                </a:lnTo>
                <a:lnTo>
                  <a:pt x="46" y="215"/>
                </a:lnTo>
                <a:lnTo>
                  <a:pt x="46" y="234"/>
                </a:lnTo>
                <a:lnTo>
                  <a:pt x="46" y="243"/>
                </a:lnTo>
                <a:lnTo>
                  <a:pt x="46" y="265"/>
                </a:lnTo>
                <a:lnTo>
                  <a:pt x="47" y="288"/>
                </a:lnTo>
                <a:lnTo>
                  <a:pt x="47" y="295"/>
                </a:lnTo>
                <a:lnTo>
                  <a:pt x="47" y="291"/>
                </a:lnTo>
                <a:lnTo>
                  <a:pt x="47" y="279"/>
                </a:lnTo>
                <a:lnTo>
                  <a:pt x="47" y="286"/>
                </a:lnTo>
                <a:lnTo>
                  <a:pt x="47" y="265"/>
                </a:lnTo>
                <a:lnTo>
                  <a:pt x="47" y="214"/>
                </a:lnTo>
                <a:lnTo>
                  <a:pt x="49" y="176"/>
                </a:lnTo>
                <a:lnTo>
                  <a:pt x="49" y="142"/>
                </a:lnTo>
                <a:lnTo>
                  <a:pt x="49" y="144"/>
                </a:lnTo>
                <a:lnTo>
                  <a:pt x="49" y="218"/>
                </a:lnTo>
                <a:lnTo>
                  <a:pt x="49" y="264"/>
                </a:lnTo>
                <a:lnTo>
                  <a:pt x="49" y="274"/>
                </a:lnTo>
                <a:lnTo>
                  <a:pt x="49" y="283"/>
                </a:lnTo>
                <a:lnTo>
                  <a:pt x="49" y="277"/>
                </a:lnTo>
                <a:lnTo>
                  <a:pt x="49" y="270"/>
                </a:lnTo>
                <a:lnTo>
                  <a:pt x="50" y="280"/>
                </a:lnTo>
                <a:lnTo>
                  <a:pt x="50" y="261"/>
                </a:lnTo>
                <a:lnTo>
                  <a:pt x="50" y="246"/>
                </a:lnTo>
                <a:lnTo>
                  <a:pt x="50" y="268"/>
                </a:lnTo>
                <a:lnTo>
                  <a:pt x="50" y="262"/>
                </a:lnTo>
                <a:lnTo>
                  <a:pt x="50" y="236"/>
                </a:lnTo>
                <a:lnTo>
                  <a:pt x="50" y="221"/>
                </a:lnTo>
                <a:lnTo>
                  <a:pt x="50" y="218"/>
                </a:lnTo>
                <a:lnTo>
                  <a:pt x="52" y="228"/>
                </a:lnTo>
                <a:lnTo>
                  <a:pt x="52" y="276"/>
                </a:lnTo>
                <a:lnTo>
                  <a:pt x="52" y="294"/>
                </a:lnTo>
                <a:lnTo>
                  <a:pt x="52" y="289"/>
                </a:lnTo>
                <a:lnTo>
                  <a:pt x="52" y="280"/>
                </a:lnTo>
                <a:lnTo>
                  <a:pt x="52" y="285"/>
                </a:lnTo>
                <a:lnTo>
                  <a:pt x="52" y="289"/>
                </a:lnTo>
                <a:lnTo>
                  <a:pt x="52" y="279"/>
                </a:lnTo>
                <a:lnTo>
                  <a:pt x="52" y="249"/>
                </a:lnTo>
                <a:lnTo>
                  <a:pt x="53" y="254"/>
                </a:lnTo>
                <a:lnTo>
                  <a:pt x="53" y="245"/>
                </a:lnTo>
                <a:lnTo>
                  <a:pt x="53" y="249"/>
                </a:lnTo>
                <a:lnTo>
                  <a:pt x="53" y="258"/>
                </a:lnTo>
                <a:lnTo>
                  <a:pt x="53" y="268"/>
                </a:lnTo>
                <a:lnTo>
                  <a:pt x="53" y="276"/>
                </a:lnTo>
                <a:lnTo>
                  <a:pt x="53" y="280"/>
                </a:lnTo>
                <a:lnTo>
                  <a:pt x="53" y="285"/>
                </a:lnTo>
                <a:lnTo>
                  <a:pt x="54" y="286"/>
                </a:lnTo>
                <a:lnTo>
                  <a:pt x="54" y="294"/>
                </a:lnTo>
                <a:lnTo>
                  <a:pt x="54" y="282"/>
                </a:lnTo>
                <a:lnTo>
                  <a:pt x="54" y="268"/>
                </a:lnTo>
                <a:lnTo>
                  <a:pt x="54" y="251"/>
                </a:lnTo>
                <a:lnTo>
                  <a:pt x="54" y="240"/>
                </a:lnTo>
                <a:lnTo>
                  <a:pt x="54" y="258"/>
                </a:lnTo>
                <a:lnTo>
                  <a:pt x="56" y="289"/>
                </a:lnTo>
                <a:lnTo>
                  <a:pt x="56" y="280"/>
                </a:lnTo>
                <a:lnTo>
                  <a:pt x="56" y="282"/>
                </a:lnTo>
                <a:lnTo>
                  <a:pt x="56" y="295"/>
                </a:lnTo>
                <a:lnTo>
                  <a:pt x="56" y="292"/>
                </a:lnTo>
                <a:lnTo>
                  <a:pt x="56" y="291"/>
                </a:lnTo>
                <a:lnTo>
                  <a:pt x="56" y="294"/>
                </a:lnTo>
                <a:lnTo>
                  <a:pt x="56" y="285"/>
                </a:lnTo>
                <a:lnTo>
                  <a:pt x="56" y="282"/>
                </a:lnTo>
                <a:lnTo>
                  <a:pt x="57" y="267"/>
                </a:lnTo>
                <a:lnTo>
                  <a:pt x="57" y="255"/>
                </a:lnTo>
                <a:lnTo>
                  <a:pt x="57" y="265"/>
                </a:lnTo>
                <a:lnTo>
                  <a:pt x="57" y="254"/>
                </a:lnTo>
                <a:lnTo>
                  <a:pt x="57" y="246"/>
                </a:lnTo>
                <a:lnTo>
                  <a:pt x="57" y="257"/>
                </a:lnTo>
                <a:lnTo>
                  <a:pt x="57" y="282"/>
                </a:lnTo>
                <a:lnTo>
                  <a:pt x="57" y="297"/>
                </a:lnTo>
                <a:lnTo>
                  <a:pt x="59" y="292"/>
                </a:lnTo>
                <a:lnTo>
                  <a:pt x="59" y="285"/>
                </a:lnTo>
                <a:lnTo>
                  <a:pt x="59" y="292"/>
                </a:lnTo>
                <a:lnTo>
                  <a:pt x="59" y="291"/>
                </a:lnTo>
                <a:lnTo>
                  <a:pt x="59" y="267"/>
                </a:lnTo>
                <a:lnTo>
                  <a:pt x="59" y="258"/>
                </a:lnTo>
                <a:lnTo>
                  <a:pt x="59" y="243"/>
                </a:lnTo>
                <a:lnTo>
                  <a:pt x="59" y="234"/>
                </a:lnTo>
                <a:lnTo>
                  <a:pt x="59" y="240"/>
                </a:lnTo>
                <a:lnTo>
                  <a:pt x="60" y="245"/>
                </a:lnTo>
                <a:lnTo>
                  <a:pt x="60" y="243"/>
                </a:lnTo>
                <a:lnTo>
                  <a:pt x="60" y="280"/>
                </a:lnTo>
                <a:lnTo>
                  <a:pt x="60" y="289"/>
                </a:lnTo>
                <a:lnTo>
                  <a:pt x="60" y="274"/>
                </a:lnTo>
                <a:lnTo>
                  <a:pt x="60" y="259"/>
                </a:lnTo>
                <a:lnTo>
                  <a:pt x="60" y="279"/>
                </a:lnTo>
                <a:lnTo>
                  <a:pt x="60" y="288"/>
                </a:lnTo>
                <a:lnTo>
                  <a:pt x="62" y="268"/>
                </a:lnTo>
                <a:lnTo>
                  <a:pt x="62" y="265"/>
                </a:lnTo>
                <a:lnTo>
                  <a:pt x="62" y="246"/>
                </a:lnTo>
                <a:lnTo>
                  <a:pt x="62" y="202"/>
                </a:lnTo>
                <a:lnTo>
                  <a:pt x="62" y="216"/>
                </a:lnTo>
                <a:lnTo>
                  <a:pt x="62" y="246"/>
                </a:lnTo>
                <a:lnTo>
                  <a:pt x="62" y="248"/>
                </a:lnTo>
                <a:lnTo>
                  <a:pt x="62" y="258"/>
                </a:lnTo>
                <a:lnTo>
                  <a:pt x="62" y="254"/>
                </a:lnTo>
                <a:lnTo>
                  <a:pt x="63" y="257"/>
                </a:lnTo>
                <a:lnTo>
                  <a:pt x="63" y="271"/>
                </a:lnTo>
                <a:lnTo>
                  <a:pt x="63" y="274"/>
                </a:lnTo>
                <a:lnTo>
                  <a:pt x="63" y="285"/>
                </a:lnTo>
                <a:lnTo>
                  <a:pt x="63" y="286"/>
                </a:lnTo>
                <a:lnTo>
                  <a:pt x="63" y="291"/>
                </a:lnTo>
                <a:lnTo>
                  <a:pt x="63" y="267"/>
                </a:lnTo>
                <a:lnTo>
                  <a:pt x="65" y="240"/>
                </a:lnTo>
                <a:lnTo>
                  <a:pt x="65" y="224"/>
                </a:lnTo>
                <a:lnTo>
                  <a:pt x="65" y="233"/>
                </a:lnTo>
                <a:lnTo>
                  <a:pt x="65" y="251"/>
                </a:lnTo>
                <a:lnTo>
                  <a:pt x="65" y="271"/>
                </a:lnTo>
                <a:lnTo>
                  <a:pt x="65" y="286"/>
                </a:lnTo>
                <a:lnTo>
                  <a:pt x="65" y="297"/>
                </a:lnTo>
                <a:lnTo>
                  <a:pt x="65" y="295"/>
                </a:lnTo>
                <a:lnTo>
                  <a:pt x="66" y="283"/>
                </a:lnTo>
                <a:lnTo>
                  <a:pt x="66" y="282"/>
                </a:lnTo>
                <a:lnTo>
                  <a:pt x="66" y="276"/>
                </a:lnTo>
                <a:lnTo>
                  <a:pt x="66" y="258"/>
                </a:lnTo>
                <a:lnTo>
                  <a:pt x="66" y="257"/>
                </a:lnTo>
                <a:lnTo>
                  <a:pt x="66" y="262"/>
                </a:lnTo>
                <a:lnTo>
                  <a:pt x="66" y="240"/>
                </a:lnTo>
                <a:lnTo>
                  <a:pt x="66" y="262"/>
                </a:lnTo>
                <a:lnTo>
                  <a:pt x="66" y="282"/>
                </a:lnTo>
                <a:lnTo>
                  <a:pt x="68" y="259"/>
                </a:lnTo>
                <a:lnTo>
                  <a:pt x="68" y="267"/>
                </a:lnTo>
                <a:lnTo>
                  <a:pt x="68" y="276"/>
                </a:lnTo>
                <a:lnTo>
                  <a:pt x="68" y="257"/>
                </a:lnTo>
                <a:lnTo>
                  <a:pt x="68" y="277"/>
                </a:lnTo>
                <a:lnTo>
                  <a:pt x="68" y="279"/>
                </a:lnTo>
                <a:lnTo>
                  <a:pt x="68" y="277"/>
                </a:lnTo>
                <a:lnTo>
                  <a:pt x="69" y="262"/>
                </a:lnTo>
                <a:lnTo>
                  <a:pt x="69" y="252"/>
                </a:lnTo>
                <a:lnTo>
                  <a:pt x="69" y="234"/>
                </a:lnTo>
                <a:lnTo>
                  <a:pt x="69" y="221"/>
                </a:lnTo>
                <a:lnTo>
                  <a:pt x="69" y="160"/>
                </a:lnTo>
                <a:lnTo>
                  <a:pt x="69" y="135"/>
                </a:lnTo>
                <a:lnTo>
                  <a:pt x="69" y="163"/>
                </a:lnTo>
                <a:lnTo>
                  <a:pt x="69" y="216"/>
                </a:lnTo>
                <a:lnTo>
                  <a:pt x="69" y="246"/>
                </a:lnTo>
                <a:lnTo>
                  <a:pt x="71" y="270"/>
                </a:lnTo>
                <a:lnTo>
                  <a:pt x="71" y="277"/>
                </a:lnTo>
                <a:lnTo>
                  <a:pt x="71" y="282"/>
                </a:lnTo>
                <a:lnTo>
                  <a:pt x="71" y="286"/>
                </a:lnTo>
                <a:lnTo>
                  <a:pt x="71" y="265"/>
                </a:lnTo>
                <a:lnTo>
                  <a:pt x="71" y="255"/>
                </a:lnTo>
                <a:lnTo>
                  <a:pt x="71" y="221"/>
                </a:lnTo>
                <a:lnTo>
                  <a:pt x="72" y="196"/>
                </a:lnTo>
                <a:lnTo>
                  <a:pt x="72" y="203"/>
                </a:lnTo>
                <a:lnTo>
                  <a:pt x="72" y="199"/>
                </a:lnTo>
                <a:lnTo>
                  <a:pt x="72" y="236"/>
                </a:lnTo>
                <a:lnTo>
                  <a:pt x="72" y="265"/>
                </a:lnTo>
                <a:lnTo>
                  <a:pt x="72" y="261"/>
                </a:lnTo>
                <a:lnTo>
                  <a:pt x="72" y="273"/>
                </a:lnTo>
                <a:lnTo>
                  <a:pt x="72" y="282"/>
                </a:lnTo>
                <a:lnTo>
                  <a:pt x="72" y="262"/>
                </a:lnTo>
                <a:lnTo>
                  <a:pt x="74" y="276"/>
                </a:lnTo>
                <a:lnTo>
                  <a:pt x="74" y="282"/>
                </a:lnTo>
                <a:lnTo>
                  <a:pt x="74" y="262"/>
                </a:lnTo>
                <a:lnTo>
                  <a:pt x="74" y="228"/>
                </a:lnTo>
                <a:lnTo>
                  <a:pt x="74" y="187"/>
                </a:lnTo>
                <a:lnTo>
                  <a:pt x="74" y="114"/>
                </a:lnTo>
                <a:lnTo>
                  <a:pt x="74" y="77"/>
                </a:lnTo>
                <a:lnTo>
                  <a:pt x="74" y="132"/>
                </a:lnTo>
                <a:lnTo>
                  <a:pt x="75" y="200"/>
                </a:lnTo>
                <a:lnTo>
                  <a:pt x="75" y="251"/>
                </a:lnTo>
                <a:lnTo>
                  <a:pt x="75" y="273"/>
                </a:lnTo>
                <a:lnTo>
                  <a:pt x="75" y="280"/>
                </a:lnTo>
                <a:lnTo>
                  <a:pt x="75" y="279"/>
                </a:lnTo>
                <a:lnTo>
                  <a:pt x="75" y="282"/>
                </a:lnTo>
                <a:lnTo>
                  <a:pt x="75" y="276"/>
                </a:lnTo>
                <a:lnTo>
                  <a:pt x="75" y="258"/>
                </a:lnTo>
                <a:lnTo>
                  <a:pt x="77" y="225"/>
                </a:lnTo>
                <a:lnTo>
                  <a:pt x="77" y="194"/>
                </a:lnTo>
                <a:lnTo>
                  <a:pt x="77" y="174"/>
                </a:lnTo>
                <a:lnTo>
                  <a:pt x="77" y="172"/>
                </a:lnTo>
                <a:lnTo>
                  <a:pt x="77" y="216"/>
                </a:lnTo>
                <a:lnTo>
                  <a:pt x="77" y="254"/>
                </a:lnTo>
                <a:lnTo>
                  <a:pt x="77" y="258"/>
                </a:lnTo>
                <a:lnTo>
                  <a:pt x="77" y="270"/>
                </a:lnTo>
                <a:lnTo>
                  <a:pt x="77" y="279"/>
                </a:lnTo>
                <a:lnTo>
                  <a:pt x="78" y="252"/>
                </a:lnTo>
                <a:lnTo>
                  <a:pt x="78" y="271"/>
                </a:lnTo>
                <a:lnTo>
                  <a:pt x="78" y="280"/>
                </a:lnTo>
                <a:lnTo>
                  <a:pt x="78" y="268"/>
                </a:lnTo>
                <a:lnTo>
                  <a:pt x="78" y="270"/>
                </a:lnTo>
                <a:lnTo>
                  <a:pt x="78" y="262"/>
                </a:lnTo>
                <a:lnTo>
                  <a:pt x="78" y="242"/>
                </a:lnTo>
                <a:lnTo>
                  <a:pt x="80" y="246"/>
                </a:lnTo>
                <a:lnTo>
                  <a:pt x="80" y="268"/>
                </a:lnTo>
                <a:lnTo>
                  <a:pt x="80" y="279"/>
                </a:lnTo>
                <a:lnTo>
                  <a:pt x="80" y="273"/>
                </a:lnTo>
                <a:lnTo>
                  <a:pt x="80" y="255"/>
                </a:lnTo>
                <a:lnTo>
                  <a:pt x="80" y="264"/>
                </a:lnTo>
                <a:lnTo>
                  <a:pt x="80" y="277"/>
                </a:lnTo>
                <a:lnTo>
                  <a:pt x="80" y="271"/>
                </a:lnTo>
                <a:lnTo>
                  <a:pt x="81" y="286"/>
                </a:lnTo>
                <a:lnTo>
                  <a:pt x="81" y="261"/>
                </a:lnTo>
                <a:lnTo>
                  <a:pt x="81" y="236"/>
                </a:lnTo>
                <a:lnTo>
                  <a:pt x="81" y="248"/>
                </a:lnTo>
                <a:lnTo>
                  <a:pt x="81" y="254"/>
                </a:lnTo>
                <a:lnTo>
                  <a:pt x="81" y="255"/>
                </a:lnTo>
                <a:lnTo>
                  <a:pt x="81" y="245"/>
                </a:lnTo>
                <a:lnTo>
                  <a:pt x="83" y="237"/>
                </a:lnTo>
                <a:lnTo>
                  <a:pt x="83" y="270"/>
                </a:lnTo>
                <a:lnTo>
                  <a:pt x="83" y="291"/>
                </a:lnTo>
                <a:lnTo>
                  <a:pt x="83" y="294"/>
                </a:lnTo>
                <a:lnTo>
                  <a:pt x="83" y="280"/>
                </a:lnTo>
                <a:lnTo>
                  <a:pt x="83" y="249"/>
                </a:lnTo>
                <a:lnTo>
                  <a:pt x="83" y="206"/>
                </a:lnTo>
                <a:lnTo>
                  <a:pt x="83" y="219"/>
                </a:lnTo>
                <a:lnTo>
                  <a:pt x="84" y="254"/>
                </a:lnTo>
                <a:lnTo>
                  <a:pt x="84" y="237"/>
                </a:lnTo>
                <a:lnTo>
                  <a:pt x="84" y="221"/>
                </a:lnTo>
                <a:lnTo>
                  <a:pt x="84" y="242"/>
                </a:lnTo>
                <a:lnTo>
                  <a:pt x="84" y="252"/>
                </a:lnTo>
                <a:lnTo>
                  <a:pt x="84" y="270"/>
                </a:lnTo>
                <a:lnTo>
                  <a:pt x="84" y="273"/>
                </a:lnTo>
                <a:lnTo>
                  <a:pt x="84" y="270"/>
                </a:lnTo>
                <a:lnTo>
                  <a:pt x="84" y="285"/>
                </a:lnTo>
                <a:lnTo>
                  <a:pt x="86" y="289"/>
                </a:lnTo>
                <a:lnTo>
                  <a:pt x="86" y="277"/>
                </a:lnTo>
                <a:lnTo>
                  <a:pt x="86" y="249"/>
                </a:lnTo>
                <a:lnTo>
                  <a:pt x="86" y="230"/>
                </a:lnTo>
                <a:lnTo>
                  <a:pt x="86" y="240"/>
                </a:lnTo>
                <a:lnTo>
                  <a:pt x="86" y="265"/>
                </a:lnTo>
                <a:lnTo>
                  <a:pt x="86" y="273"/>
                </a:lnTo>
                <a:lnTo>
                  <a:pt x="87" y="267"/>
                </a:lnTo>
                <a:lnTo>
                  <a:pt x="87" y="268"/>
                </a:lnTo>
                <a:lnTo>
                  <a:pt x="87" y="273"/>
                </a:lnTo>
                <a:lnTo>
                  <a:pt x="87" y="279"/>
                </a:lnTo>
                <a:lnTo>
                  <a:pt x="87" y="254"/>
                </a:lnTo>
                <a:lnTo>
                  <a:pt x="87" y="246"/>
                </a:lnTo>
                <a:lnTo>
                  <a:pt x="87" y="262"/>
                </a:lnTo>
                <a:lnTo>
                  <a:pt x="87" y="231"/>
                </a:lnTo>
                <a:lnTo>
                  <a:pt x="87" y="218"/>
                </a:lnTo>
                <a:lnTo>
                  <a:pt x="89" y="218"/>
                </a:lnTo>
                <a:lnTo>
                  <a:pt x="89" y="205"/>
                </a:lnTo>
                <a:lnTo>
                  <a:pt x="89" y="191"/>
                </a:lnTo>
                <a:lnTo>
                  <a:pt x="89" y="197"/>
                </a:lnTo>
                <a:lnTo>
                  <a:pt x="89" y="231"/>
                </a:lnTo>
                <a:lnTo>
                  <a:pt x="89" y="273"/>
                </a:lnTo>
                <a:lnTo>
                  <a:pt x="89" y="282"/>
                </a:lnTo>
                <a:lnTo>
                  <a:pt x="89" y="285"/>
                </a:lnTo>
                <a:lnTo>
                  <a:pt x="90" y="257"/>
                </a:lnTo>
                <a:lnTo>
                  <a:pt x="90" y="251"/>
                </a:lnTo>
                <a:lnTo>
                  <a:pt x="90" y="255"/>
                </a:lnTo>
                <a:lnTo>
                  <a:pt x="90" y="221"/>
                </a:lnTo>
                <a:lnTo>
                  <a:pt x="90" y="157"/>
                </a:lnTo>
                <a:lnTo>
                  <a:pt x="90" y="150"/>
                </a:lnTo>
                <a:lnTo>
                  <a:pt x="90" y="175"/>
                </a:lnTo>
                <a:lnTo>
                  <a:pt x="90" y="200"/>
                </a:lnTo>
                <a:lnTo>
                  <a:pt x="92" y="225"/>
                </a:lnTo>
                <a:lnTo>
                  <a:pt x="92" y="259"/>
                </a:lnTo>
                <a:lnTo>
                  <a:pt x="92" y="268"/>
                </a:lnTo>
                <a:lnTo>
                  <a:pt x="92" y="259"/>
                </a:lnTo>
                <a:lnTo>
                  <a:pt x="92" y="258"/>
                </a:lnTo>
                <a:lnTo>
                  <a:pt x="92" y="261"/>
                </a:lnTo>
                <a:lnTo>
                  <a:pt x="92" y="258"/>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598" name="Freeform 46"/>
          <p:cNvSpPr>
            <a:spLocks/>
          </p:cNvSpPr>
          <p:nvPr/>
        </p:nvSpPr>
        <p:spPr bwMode="auto">
          <a:xfrm>
            <a:off x="2517775" y="5407025"/>
            <a:ext cx="131763" cy="417513"/>
          </a:xfrm>
          <a:custGeom>
            <a:avLst/>
            <a:gdLst>
              <a:gd name="T0" fmla="*/ 1 w 94"/>
              <a:gd name="T1" fmla="*/ 194 h 263"/>
              <a:gd name="T2" fmla="*/ 3 w 94"/>
              <a:gd name="T3" fmla="*/ 235 h 263"/>
              <a:gd name="T4" fmla="*/ 4 w 94"/>
              <a:gd name="T5" fmla="*/ 253 h 263"/>
              <a:gd name="T6" fmla="*/ 6 w 94"/>
              <a:gd name="T7" fmla="*/ 206 h 263"/>
              <a:gd name="T8" fmla="*/ 7 w 94"/>
              <a:gd name="T9" fmla="*/ 222 h 263"/>
              <a:gd name="T10" fmla="*/ 8 w 94"/>
              <a:gd name="T11" fmla="*/ 219 h 263"/>
              <a:gd name="T12" fmla="*/ 10 w 94"/>
              <a:gd name="T13" fmla="*/ 229 h 263"/>
              <a:gd name="T14" fmla="*/ 11 w 94"/>
              <a:gd name="T15" fmla="*/ 255 h 263"/>
              <a:gd name="T16" fmla="*/ 13 w 94"/>
              <a:gd name="T17" fmla="*/ 249 h 263"/>
              <a:gd name="T18" fmla="*/ 14 w 94"/>
              <a:gd name="T19" fmla="*/ 195 h 263"/>
              <a:gd name="T20" fmla="*/ 16 w 94"/>
              <a:gd name="T21" fmla="*/ 253 h 263"/>
              <a:gd name="T22" fmla="*/ 17 w 94"/>
              <a:gd name="T23" fmla="*/ 212 h 263"/>
              <a:gd name="T24" fmla="*/ 19 w 94"/>
              <a:gd name="T25" fmla="*/ 221 h 263"/>
              <a:gd name="T26" fmla="*/ 20 w 94"/>
              <a:gd name="T27" fmla="*/ 244 h 263"/>
              <a:gd name="T28" fmla="*/ 22 w 94"/>
              <a:gd name="T29" fmla="*/ 204 h 263"/>
              <a:gd name="T30" fmla="*/ 23 w 94"/>
              <a:gd name="T31" fmla="*/ 219 h 263"/>
              <a:gd name="T32" fmla="*/ 25 w 94"/>
              <a:gd name="T33" fmla="*/ 231 h 263"/>
              <a:gd name="T34" fmla="*/ 26 w 94"/>
              <a:gd name="T35" fmla="*/ 195 h 263"/>
              <a:gd name="T36" fmla="*/ 28 w 94"/>
              <a:gd name="T37" fmla="*/ 237 h 263"/>
              <a:gd name="T38" fmla="*/ 29 w 94"/>
              <a:gd name="T39" fmla="*/ 226 h 263"/>
              <a:gd name="T40" fmla="*/ 31 w 94"/>
              <a:gd name="T41" fmla="*/ 225 h 263"/>
              <a:gd name="T42" fmla="*/ 32 w 94"/>
              <a:gd name="T43" fmla="*/ 212 h 263"/>
              <a:gd name="T44" fmla="*/ 34 w 94"/>
              <a:gd name="T45" fmla="*/ 55 h 263"/>
              <a:gd name="T46" fmla="*/ 35 w 94"/>
              <a:gd name="T47" fmla="*/ 209 h 263"/>
              <a:gd name="T48" fmla="*/ 37 w 94"/>
              <a:gd name="T49" fmla="*/ 149 h 263"/>
              <a:gd name="T50" fmla="*/ 38 w 94"/>
              <a:gd name="T51" fmla="*/ 164 h 263"/>
              <a:gd name="T52" fmla="*/ 40 w 94"/>
              <a:gd name="T53" fmla="*/ 241 h 263"/>
              <a:gd name="T54" fmla="*/ 41 w 94"/>
              <a:gd name="T55" fmla="*/ 179 h 263"/>
              <a:gd name="T56" fmla="*/ 43 w 94"/>
              <a:gd name="T57" fmla="*/ 250 h 263"/>
              <a:gd name="T58" fmla="*/ 44 w 94"/>
              <a:gd name="T59" fmla="*/ 229 h 263"/>
              <a:gd name="T60" fmla="*/ 46 w 94"/>
              <a:gd name="T61" fmla="*/ 200 h 263"/>
              <a:gd name="T62" fmla="*/ 47 w 94"/>
              <a:gd name="T63" fmla="*/ 238 h 263"/>
              <a:gd name="T64" fmla="*/ 49 w 94"/>
              <a:gd name="T65" fmla="*/ 232 h 263"/>
              <a:gd name="T66" fmla="*/ 50 w 94"/>
              <a:gd name="T67" fmla="*/ 229 h 263"/>
              <a:gd name="T68" fmla="*/ 52 w 94"/>
              <a:gd name="T69" fmla="*/ 250 h 263"/>
              <a:gd name="T70" fmla="*/ 53 w 94"/>
              <a:gd name="T71" fmla="*/ 234 h 263"/>
              <a:gd name="T72" fmla="*/ 54 w 94"/>
              <a:gd name="T73" fmla="*/ 261 h 263"/>
              <a:gd name="T74" fmla="*/ 56 w 94"/>
              <a:gd name="T75" fmla="*/ 252 h 263"/>
              <a:gd name="T76" fmla="*/ 57 w 94"/>
              <a:gd name="T77" fmla="*/ 218 h 263"/>
              <a:gd name="T78" fmla="*/ 59 w 94"/>
              <a:gd name="T79" fmla="*/ 225 h 263"/>
              <a:gd name="T80" fmla="*/ 60 w 94"/>
              <a:gd name="T81" fmla="*/ 253 h 263"/>
              <a:gd name="T82" fmla="*/ 62 w 94"/>
              <a:gd name="T83" fmla="*/ 194 h 263"/>
              <a:gd name="T84" fmla="*/ 63 w 94"/>
              <a:gd name="T85" fmla="*/ 244 h 263"/>
              <a:gd name="T86" fmla="*/ 65 w 94"/>
              <a:gd name="T87" fmla="*/ 234 h 263"/>
              <a:gd name="T88" fmla="*/ 66 w 94"/>
              <a:gd name="T89" fmla="*/ 201 h 263"/>
              <a:gd name="T90" fmla="*/ 68 w 94"/>
              <a:gd name="T91" fmla="*/ 237 h 263"/>
              <a:gd name="T92" fmla="*/ 69 w 94"/>
              <a:gd name="T93" fmla="*/ 238 h 263"/>
              <a:gd name="T94" fmla="*/ 71 w 94"/>
              <a:gd name="T95" fmla="*/ 232 h 263"/>
              <a:gd name="T96" fmla="*/ 72 w 94"/>
              <a:gd name="T97" fmla="*/ 237 h 263"/>
              <a:gd name="T98" fmla="*/ 74 w 94"/>
              <a:gd name="T99" fmla="*/ 183 h 263"/>
              <a:gd name="T100" fmla="*/ 75 w 94"/>
              <a:gd name="T101" fmla="*/ 238 h 263"/>
              <a:gd name="T102" fmla="*/ 77 w 94"/>
              <a:gd name="T103" fmla="*/ 241 h 263"/>
              <a:gd name="T104" fmla="*/ 78 w 94"/>
              <a:gd name="T105" fmla="*/ 237 h 263"/>
              <a:gd name="T106" fmla="*/ 80 w 94"/>
              <a:gd name="T107" fmla="*/ 231 h 263"/>
              <a:gd name="T108" fmla="*/ 81 w 94"/>
              <a:gd name="T109" fmla="*/ 201 h 263"/>
              <a:gd name="T110" fmla="*/ 83 w 94"/>
              <a:gd name="T111" fmla="*/ 226 h 263"/>
              <a:gd name="T112" fmla="*/ 84 w 94"/>
              <a:gd name="T113" fmla="*/ 226 h 263"/>
              <a:gd name="T114" fmla="*/ 86 w 94"/>
              <a:gd name="T115" fmla="*/ 215 h 263"/>
              <a:gd name="T116" fmla="*/ 87 w 94"/>
              <a:gd name="T117" fmla="*/ 243 h 263"/>
              <a:gd name="T118" fmla="*/ 89 w 94"/>
              <a:gd name="T119" fmla="*/ 219 h 263"/>
              <a:gd name="T120" fmla="*/ 90 w 94"/>
              <a:gd name="T121" fmla="*/ 235 h 263"/>
              <a:gd name="T122" fmla="*/ 92 w 94"/>
              <a:gd name="T123" fmla="*/ 234 h 2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4"/>
              <a:gd name="T187" fmla="*/ 0 h 263"/>
              <a:gd name="T188" fmla="*/ 94 w 94"/>
              <a:gd name="T189" fmla="*/ 263 h 2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4" h="263">
                <a:moveTo>
                  <a:pt x="0" y="222"/>
                </a:moveTo>
                <a:lnTo>
                  <a:pt x="0" y="237"/>
                </a:lnTo>
                <a:lnTo>
                  <a:pt x="0" y="221"/>
                </a:lnTo>
                <a:lnTo>
                  <a:pt x="1" y="191"/>
                </a:lnTo>
                <a:lnTo>
                  <a:pt x="1" y="180"/>
                </a:lnTo>
                <a:lnTo>
                  <a:pt x="1" y="213"/>
                </a:lnTo>
                <a:lnTo>
                  <a:pt x="1" y="206"/>
                </a:lnTo>
                <a:lnTo>
                  <a:pt x="1" y="194"/>
                </a:lnTo>
                <a:lnTo>
                  <a:pt x="1" y="197"/>
                </a:lnTo>
                <a:lnTo>
                  <a:pt x="1" y="219"/>
                </a:lnTo>
                <a:lnTo>
                  <a:pt x="1" y="240"/>
                </a:lnTo>
                <a:lnTo>
                  <a:pt x="3" y="240"/>
                </a:lnTo>
                <a:lnTo>
                  <a:pt x="3" y="235"/>
                </a:lnTo>
                <a:lnTo>
                  <a:pt x="3" y="244"/>
                </a:lnTo>
                <a:lnTo>
                  <a:pt x="3" y="250"/>
                </a:lnTo>
                <a:lnTo>
                  <a:pt x="3" y="235"/>
                </a:lnTo>
                <a:lnTo>
                  <a:pt x="3" y="225"/>
                </a:lnTo>
                <a:lnTo>
                  <a:pt x="3" y="213"/>
                </a:lnTo>
                <a:lnTo>
                  <a:pt x="3" y="203"/>
                </a:lnTo>
                <a:lnTo>
                  <a:pt x="4" y="210"/>
                </a:lnTo>
                <a:lnTo>
                  <a:pt x="4" y="183"/>
                </a:lnTo>
                <a:lnTo>
                  <a:pt x="4" y="195"/>
                </a:lnTo>
                <a:lnTo>
                  <a:pt x="4" y="237"/>
                </a:lnTo>
                <a:lnTo>
                  <a:pt x="4" y="253"/>
                </a:lnTo>
                <a:lnTo>
                  <a:pt x="4" y="246"/>
                </a:lnTo>
                <a:lnTo>
                  <a:pt x="4" y="191"/>
                </a:lnTo>
                <a:lnTo>
                  <a:pt x="4" y="192"/>
                </a:lnTo>
                <a:lnTo>
                  <a:pt x="4" y="225"/>
                </a:lnTo>
                <a:lnTo>
                  <a:pt x="6" y="225"/>
                </a:lnTo>
                <a:lnTo>
                  <a:pt x="6" y="201"/>
                </a:lnTo>
                <a:lnTo>
                  <a:pt x="6" y="207"/>
                </a:lnTo>
                <a:lnTo>
                  <a:pt x="6" y="206"/>
                </a:lnTo>
                <a:lnTo>
                  <a:pt x="6" y="216"/>
                </a:lnTo>
                <a:lnTo>
                  <a:pt x="6" y="223"/>
                </a:lnTo>
                <a:lnTo>
                  <a:pt x="7" y="243"/>
                </a:lnTo>
                <a:lnTo>
                  <a:pt x="7" y="246"/>
                </a:lnTo>
                <a:lnTo>
                  <a:pt x="7" y="243"/>
                </a:lnTo>
                <a:lnTo>
                  <a:pt x="7" y="256"/>
                </a:lnTo>
                <a:lnTo>
                  <a:pt x="7" y="247"/>
                </a:lnTo>
                <a:lnTo>
                  <a:pt x="7" y="222"/>
                </a:lnTo>
                <a:lnTo>
                  <a:pt x="7" y="225"/>
                </a:lnTo>
                <a:lnTo>
                  <a:pt x="8" y="226"/>
                </a:lnTo>
                <a:lnTo>
                  <a:pt x="8" y="207"/>
                </a:lnTo>
                <a:lnTo>
                  <a:pt x="8" y="195"/>
                </a:lnTo>
                <a:lnTo>
                  <a:pt x="8" y="212"/>
                </a:lnTo>
                <a:lnTo>
                  <a:pt x="8" y="234"/>
                </a:lnTo>
                <a:lnTo>
                  <a:pt x="8" y="216"/>
                </a:lnTo>
                <a:lnTo>
                  <a:pt x="8" y="219"/>
                </a:lnTo>
                <a:lnTo>
                  <a:pt x="8" y="231"/>
                </a:lnTo>
                <a:lnTo>
                  <a:pt x="10" y="232"/>
                </a:lnTo>
                <a:lnTo>
                  <a:pt x="10" y="256"/>
                </a:lnTo>
                <a:lnTo>
                  <a:pt x="10" y="249"/>
                </a:lnTo>
                <a:lnTo>
                  <a:pt x="10" y="207"/>
                </a:lnTo>
                <a:lnTo>
                  <a:pt x="10" y="201"/>
                </a:lnTo>
                <a:lnTo>
                  <a:pt x="10" y="213"/>
                </a:lnTo>
                <a:lnTo>
                  <a:pt x="10" y="229"/>
                </a:lnTo>
                <a:lnTo>
                  <a:pt x="10" y="213"/>
                </a:lnTo>
                <a:lnTo>
                  <a:pt x="11" y="226"/>
                </a:lnTo>
                <a:lnTo>
                  <a:pt x="11" y="246"/>
                </a:lnTo>
                <a:lnTo>
                  <a:pt x="11" y="229"/>
                </a:lnTo>
                <a:lnTo>
                  <a:pt x="11" y="253"/>
                </a:lnTo>
                <a:lnTo>
                  <a:pt x="11" y="250"/>
                </a:lnTo>
                <a:lnTo>
                  <a:pt x="11" y="256"/>
                </a:lnTo>
                <a:lnTo>
                  <a:pt x="11" y="255"/>
                </a:lnTo>
                <a:lnTo>
                  <a:pt x="11" y="225"/>
                </a:lnTo>
                <a:lnTo>
                  <a:pt x="13" y="189"/>
                </a:lnTo>
                <a:lnTo>
                  <a:pt x="13" y="191"/>
                </a:lnTo>
                <a:lnTo>
                  <a:pt x="13" y="219"/>
                </a:lnTo>
                <a:lnTo>
                  <a:pt x="13" y="229"/>
                </a:lnTo>
                <a:lnTo>
                  <a:pt x="13" y="232"/>
                </a:lnTo>
                <a:lnTo>
                  <a:pt x="13" y="241"/>
                </a:lnTo>
                <a:lnTo>
                  <a:pt x="13" y="249"/>
                </a:lnTo>
                <a:lnTo>
                  <a:pt x="13" y="256"/>
                </a:lnTo>
                <a:lnTo>
                  <a:pt x="14" y="252"/>
                </a:lnTo>
                <a:lnTo>
                  <a:pt x="14" y="247"/>
                </a:lnTo>
                <a:lnTo>
                  <a:pt x="14" y="253"/>
                </a:lnTo>
                <a:lnTo>
                  <a:pt x="14" y="237"/>
                </a:lnTo>
                <a:lnTo>
                  <a:pt x="14" y="216"/>
                </a:lnTo>
                <a:lnTo>
                  <a:pt x="14" y="194"/>
                </a:lnTo>
                <a:lnTo>
                  <a:pt x="14" y="195"/>
                </a:lnTo>
                <a:lnTo>
                  <a:pt x="16" y="216"/>
                </a:lnTo>
                <a:lnTo>
                  <a:pt x="16" y="213"/>
                </a:lnTo>
                <a:lnTo>
                  <a:pt x="16" y="221"/>
                </a:lnTo>
                <a:lnTo>
                  <a:pt x="16" y="234"/>
                </a:lnTo>
                <a:lnTo>
                  <a:pt x="16" y="243"/>
                </a:lnTo>
                <a:lnTo>
                  <a:pt x="16" y="250"/>
                </a:lnTo>
                <a:lnTo>
                  <a:pt x="16" y="255"/>
                </a:lnTo>
                <a:lnTo>
                  <a:pt x="16" y="253"/>
                </a:lnTo>
                <a:lnTo>
                  <a:pt x="16" y="246"/>
                </a:lnTo>
                <a:lnTo>
                  <a:pt x="17" y="225"/>
                </a:lnTo>
                <a:lnTo>
                  <a:pt x="17" y="215"/>
                </a:lnTo>
                <a:lnTo>
                  <a:pt x="17" y="221"/>
                </a:lnTo>
                <a:lnTo>
                  <a:pt x="17" y="201"/>
                </a:lnTo>
                <a:lnTo>
                  <a:pt x="17" y="204"/>
                </a:lnTo>
                <a:lnTo>
                  <a:pt x="17" y="223"/>
                </a:lnTo>
                <a:lnTo>
                  <a:pt x="17" y="212"/>
                </a:lnTo>
                <a:lnTo>
                  <a:pt x="19" y="222"/>
                </a:lnTo>
                <a:lnTo>
                  <a:pt x="19" y="240"/>
                </a:lnTo>
                <a:lnTo>
                  <a:pt x="19" y="234"/>
                </a:lnTo>
                <a:lnTo>
                  <a:pt x="19" y="231"/>
                </a:lnTo>
                <a:lnTo>
                  <a:pt x="19" y="244"/>
                </a:lnTo>
                <a:lnTo>
                  <a:pt x="19" y="235"/>
                </a:lnTo>
                <a:lnTo>
                  <a:pt x="19" y="229"/>
                </a:lnTo>
                <a:lnTo>
                  <a:pt x="19" y="221"/>
                </a:lnTo>
                <a:lnTo>
                  <a:pt x="20" y="213"/>
                </a:lnTo>
                <a:lnTo>
                  <a:pt x="20" y="240"/>
                </a:lnTo>
                <a:lnTo>
                  <a:pt x="20" y="226"/>
                </a:lnTo>
                <a:lnTo>
                  <a:pt x="20" y="213"/>
                </a:lnTo>
                <a:lnTo>
                  <a:pt x="20" y="240"/>
                </a:lnTo>
                <a:lnTo>
                  <a:pt x="20" y="247"/>
                </a:lnTo>
                <a:lnTo>
                  <a:pt x="20" y="237"/>
                </a:lnTo>
                <a:lnTo>
                  <a:pt x="20" y="244"/>
                </a:lnTo>
                <a:lnTo>
                  <a:pt x="22" y="256"/>
                </a:lnTo>
                <a:lnTo>
                  <a:pt x="22" y="225"/>
                </a:lnTo>
                <a:lnTo>
                  <a:pt x="22" y="213"/>
                </a:lnTo>
                <a:lnTo>
                  <a:pt x="22" y="240"/>
                </a:lnTo>
                <a:lnTo>
                  <a:pt x="22" y="231"/>
                </a:lnTo>
                <a:lnTo>
                  <a:pt x="22" y="216"/>
                </a:lnTo>
                <a:lnTo>
                  <a:pt x="22" y="221"/>
                </a:lnTo>
                <a:lnTo>
                  <a:pt x="22" y="204"/>
                </a:lnTo>
                <a:lnTo>
                  <a:pt x="23" y="204"/>
                </a:lnTo>
                <a:lnTo>
                  <a:pt x="23" y="240"/>
                </a:lnTo>
                <a:lnTo>
                  <a:pt x="23" y="258"/>
                </a:lnTo>
                <a:lnTo>
                  <a:pt x="23" y="255"/>
                </a:lnTo>
                <a:lnTo>
                  <a:pt x="23" y="256"/>
                </a:lnTo>
                <a:lnTo>
                  <a:pt x="23" y="246"/>
                </a:lnTo>
                <a:lnTo>
                  <a:pt x="23" y="249"/>
                </a:lnTo>
                <a:lnTo>
                  <a:pt x="23" y="219"/>
                </a:lnTo>
                <a:lnTo>
                  <a:pt x="25" y="188"/>
                </a:lnTo>
                <a:lnTo>
                  <a:pt x="25" y="169"/>
                </a:lnTo>
                <a:lnTo>
                  <a:pt x="25" y="192"/>
                </a:lnTo>
                <a:lnTo>
                  <a:pt x="25" y="222"/>
                </a:lnTo>
                <a:lnTo>
                  <a:pt x="25" y="226"/>
                </a:lnTo>
                <a:lnTo>
                  <a:pt x="25" y="229"/>
                </a:lnTo>
                <a:lnTo>
                  <a:pt x="25" y="237"/>
                </a:lnTo>
                <a:lnTo>
                  <a:pt x="25" y="231"/>
                </a:lnTo>
                <a:lnTo>
                  <a:pt x="26" y="235"/>
                </a:lnTo>
                <a:lnTo>
                  <a:pt x="26" y="241"/>
                </a:lnTo>
                <a:lnTo>
                  <a:pt x="26" y="229"/>
                </a:lnTo>
                <a:lnTo>
                  <a:pt x="26" y="241"/>
                </a:lnTo>
                <a:lnTo>
                  <a:pt x="26" y="243"/>
                </a:lnTo>
                <a:lnTo>
                  <a:pt x="26" y="200"/>
                </a:lnTo>
                <a:lnTo>
                  <a:pt x="26" y="179"/>
                </a:lnTo>
                <a:lnTo>
                  <a:pt x="26" y="195"/>
                </a:lnTo>
                <a:lnTo>
                  <a:pt x="26" y="194"/>
                </a:lnTo>
                <a:lnTo>
                  <a:pt x="28" y="191"/>
                </a:lnTo>
                <a:lnTo>
                  <a:pt x="28" y="200"/>
                </a:lnTo>
                <a:lnTo>
                  <a:pt x="28" y="206"/>
                </a:lnTo>
                <a:lnTo>
                  <a:pt x="28" y="228"/>
                </a:lnTo>
                <a:lnTo>
                  <a:pt x="28" y="255"/>
                </a:lnTo>
                <a:lnTo>
                  <a:pt x="28" y="253"/>
                </a:lnTo>
                <a:lnTo>
                  <a:pt x="28" y="237"/>
                </a:lnTo>
                <a:lnTo>
                  <a:pt x="28" y="222"/>
                </a:lnTo>
                <a:lnTo>
                  <a:pt x="29" y="213"/>
                </a:lnTo>
                <a:lnTo>
                  <a:pt x="29" y="210"/>
                </a:lnTo>
                <a:lnTo>
                  <a:pt x="29" y="197"/>
                </a:lnTo>
                <a:lnTo>
                  <a:pt x="29" y="178"/>
                </a:lnTo>
                <a:lnTo>
                  <a:pt x="29" y="200"/>
                </a:lnTo>
                <a:lnTo>
                  <a:pt x="29" y="206"/>
                </a:lnTo>
                <a:lnTo>
                  <a:pt x="29" y="226"/>
                </a:lnTo>
                <a:lnTo>
                  <a:pt x="29" y="255"/>
                </a:lnTo>
                <a:lnTo>
                  <a:pt x="31" y="222"/>
                </a:lnTo>
                <a:lnTo>
                  <a:pt x="31" y="231"/>
                </a:lnTo>
                <a:lnTo>
                  <a:pt x="31" y="259"/>
                </a:lnTo>
                <a:lnTo>
                  <a:pt x="31" y="243"/>
                </a:lnTo>
                <a:lnTo>
                  <a:pt x="31" y="229"/>
                </a:lnTo>
                <a:lnTo>
                  <a:pt x="31" y="237"/>
                </a:lnTo>
                <a:lnTo>
                  <a:pt x="31" y="225"/>
                </a:lnTo>
                <a:lnTo>
                  <a:pt x="31" y="189"/>
                </a:lnTo>
                <a:lnTo>
                  <a:pt x="32" y="114"/>
                </a:lnTo>
                <a:lnTo>
                  <a:pt x="32" y="47"/>
                </a:lnTo>
                <a:lnTo>
                  <a:pt x="32" y="55"/>
                </a:lnTo>
                <a:lnTo>
                  <a:pt x="32" y="118"/>
                </a:lnTo>
                <a:lnTo>
                  <a:pt x="32" y="178"/>
                </a:lnTo>
                <a:lnTo>
                  <a:pt x="32" y="197"/>
                </a:lnTo>
                <a:lnTo>
                  <a:pt x="32" y="212"/>
                </a:lnTo>
                <a:lnTo>
                  <a:pt x="32" y="235"/>
                </a:lnTo>
                <a:lnTo>
                  <a:pt x="34" y="252"/>
                </a:lnTo>
                <a:lnTo>
                  <a:pt x="34" y="249"/>
                </a:lnTo>
                <a:lnTo>
                  <a:pt x="34" y="223"/>
                </a:lnTo>
                <a:lnTo>
                  <a:pt x="34" y="194"/>
                </a:lnTo>
                <a:lnTo>
                  <a:pt x="34" y="163"/>
                </a:lnTo>
                <a:lnTo>
                  <a:pt x="34" y="108"/>
                </a:lnTo>
                <a:lnTo>
                  <a:pt x="34" y="55"/>
                </a:lnTo>
                <a:lnTo>
                  <a:pt x="34" y="75"/>
                </a:lnTo>
                <a:lnTo>
                  <a:pt x="35" y="158"/>
                </a:lnTo>
                <a:lnTo>
                  <a:pt x="35" y="192"/>
                </a:lnTo>
                <a:lnTo>
                  <a:pt x="35" y="186"/>
                </a:lnTo>
                <a:lnTo>
                  <a:pt x="35" y="216"/>
                </a:lnTo>
                <a:lnTo>
                  <a:pt x="35" y="232"/>
                </a:lnTo>
                <a:lnTo>
                  <a:pt x="35" y="200"/>
                </a:lnTo>
                <a:lnTo>
                  <a:pt x="35" y="209"/>
                </a:lnTo>
                <a:lnTo>
                  <a:pt x="35" y="237"/>
                </a:lnTo>
                <a:lnTo>
                  <a:pt x="35" y="222"/>
                </a:lnTo>
                <a:lnTo>
                  <a:pt x="37" y="188"/>
                </a:lnTo>
                <a:lnTo>
                  <a:pt x="37" y="96"/>
                </a:lnTo>
                <a:lnTo>
                  <a:pt x="37" y="34"/>
                </a:lnTo>
                <a:lnTo>
                  <a:pt x="37" y="0"/>
                </a:lnTo>
                <a:lnTo>
                  <a:pt x="37" y="59"/>
                </a:lnTo>
                <a:lnTo>
                  <a:pt x="37" y="149"/>
                </a:lnTo>
                <a:lnTo>
                  <a:pt x="37" y="192"/>
                </a:lnTo>
                <a:lnTo>
                  <a:pt x="38" y="210"/>
                </a:lnTo>
                <a:lnTo>
                  <a:pt x="38" y="231"/>
                </a:lnTo>
                <a:lnTo>
                  <a:pt x="38" y="235"/>
                </a:lnTo>
                <a:lnTo>
                  <a:pt x="38" y="207"/>
                </a:lnTo>
                <a:lnTo>
                  <a:pt x="38" y="192"/>
                </a:lnTo>
                <a:lnTo>
                  <a:pt x="38" y="207"/>
                </a:lnTo>
                <a:lnTo>
                  <a:pt x="38" y="164"/>
                </a:lnTo>
                <a:lnTo>
                  <a:pt x="38" y="160"/>
                </a:lnTo>
                <a:lnTo>
                  <a:pt x="40" y="158"/>
                </a:lnTo>
                <a:lnTo>
                  <a:pt x="40" y="163"/>
                </a:lnTo>
                <a:lnTo>
                  <a:pt x="40" y="210"/>
                </a:lnTo>
                <a:lnTo>
                  <a:pt x="40" y="203"/>
                </a:lnTo>
                <a:lnTo>
                  <a:pt x="40" y="238"/>
                </a:lnTo>
                <a:lnTo>
                  <a:pt x="40" y="253"/>
                </a:lnTo>
                <a:lnTo>
                  <a:pt x="40" y="241"/>
                </a:lnTo>
                <a:lnTo>
                  <a:pt x="41" y="225"/>
                </a:lnTo>
                <a:lnTo>
                  <a:pt x="41" y="200"/>
                </a:lnTo>
                <a:lnTo>
                  <a:pt x="41" y="218"/>
                </a:lnTo>
                <a:lnTo>
                  <a:pt x="41" y="215"/>
                </a:lnTo>
                <a:lnTo>
                  <a:pt x="41" y="175"/>
                </a:lnTo>
                <a:lnTo>
                  <a:pt x="41" y="143"/>
                </a:lnTo>
                <a:lnTo>
                  <a:pt x="41" y="163"/>
                </a:lnTo>
                <a:lnTo>
                  <a:pt x="41" y="179"/>
                </a:lnTo>
                <a:lnTo>
                  <a:pt x="41" y="218"/>
                </a:lnTo>
                <a:lnTo>
                  <a:pt x="43" y="246"/>
                </a:lnTo>
                <a:lnTo>
                  <a:pt x="43" y="249"/>
                </a:lnTo>
                <a:lnTo>
                  <a:pt x="43" y="250"/>
                </a:lnTo>
                <a:lnTo>
                  <a:pt x="43" y="255"/>
                </a:lnTo>
                <a:lnTo>
                  <a:pt x="43" y="252"/>
                </a:lnTo>
                <a:lnTo>
                  <a:pt x="43" y="258"/>
                </a:lnTo>
                <a:lnTo>
                  <a:pt x="43" y="250"/>
                </a:lnTo>
                <a:lnTo>
                  <a:pt x="43" y="229"/>
                </a:lnTo>
                <a:lnTo>
                  <a:pt x="44" y="198"/>
                </a:lnTo>
                <a:lnTo>
                  <a:pt x="44" y="204"/>
                </a:lnTo>
                <a:lnTo>
                  <a:pt x="44" y="218"/>
                </a:lnTo>
                <a:lnTo>
                  <a:pt x="44" y="210"/>
                </a:lnTo>
                <a:lnTo>
                  <a:pt x="44" y="229"/>
                </a:lnTo>
                <a:lnTo>
                  <a:pt x="44" y="235"/>
                </a:lnTo>
                <a:lnTo>
                  <a:pt x="44" y="229"/>
                </a:lnTo>
                <a:lnTo>
                  <a:pt x="44" y="234"/>
                </a:lnTo>
                <a:lnTo>
                  <a:pt x="46" y="226"/>
                </a:lnTo>
                <a:lnTo>
                  <a:pt x="46" y="231"/>
                </a:lnTo>
                <a:lnTo>
                  <a:pt x="46" y="240"/>
                </a:lnTo>
                <a:lnTo>
                  <a:pt x="46" y="228"/>
                </a:lnTo>
                <a:lnTo>
                  <a:pt x="46" y="212"/>
                </a:lnTo>
                <a:lnTo>
                  <a:pt x="46" y="213"/>
                </a:lnTo>
                <a:lnTo>
                  <a:pt x="46" y="200"/>
                </a:lnTo>
                <a:lnTo>
                  <a:pt x="46" y="183"/>
                </a:lnTo>
                <a:lnTo>
                  <a:pt x="47" y="189"/>
                </a:lnTo>
                <a:lnTo>
                  <a:pt x="47" y="225"/>
                </a:lnTo>
                <a:lnTo>
                  <a:pt x="47" y="241"/>
                </a:lnTo>
                <a:lnTo>
                  <a:pt x="47" y="218"/>
                </a:lnTo>
                <a:lnTo>
                  <a:pt x="47" y="223"/>
                </a:lnTo>
                <a:lnTo>
                  <a:pt x="47" y="246"/>
                </a:lnTo>
                <a:lnTo>
                  <a:pt x="47" y="238"/>
                </a:lnTo>
                <a:lnTo>
                  <a:pt x="47" y="198"/>
                </a:lnTo>
                <a:lnTo>
                  <a:pt x="49" y="213"/>
                </a:lnTo>
                <a:lnTo>
                  <a:pt x="49" y="221"/>
                </a:lnTo>
                <a:lnTo>
                  <a:pt x="49" y="183"/>
                </a:lnTo>
                <a:lnTo>
                  <a:pt x="49" y="191"/>
                </a:lnTo>
                <a:lnTo>
                  <a:pt x="49" y="223"/>
                </a:lnTo>
                <a:lnTo>
                  <a:pt x="49" y="213"/>
                </a:lnTo>
                <a:lnTo>
                  <a:pt x="49" y="232"/>
                </a:lnTo>
                <a:lnTo>
                  <a:pt x="49" y="253"/>
                </a:lnTo>
                <a:lnTo>
                  <a:pt x="50" y="221"/>
                </a:lnTo>
                <a:lnTo>
                  <a:pt x="50" y="228"/>
                </a:lnTo>
                <a:lnTo>
                  <a:pt x="50" y="238"/>
                </a:lnTo>
                <a:lnTo>
                  <a:pt x="50" y="213"/>
                </a:lnTo>
                <a:lnTo>
                  <a:pt x="50" y="219"/>
                </a:lnTo>
                <a:lnTo>
                  <a:pt x="50" y="237"/>
                </a:lnTo>
                <a:lnTo>
                  <a:pt x="50" y="229"/>
                </a:lnTo>
                <a:lnTo>
                  <a:pt x="50" y="210"/>
                </a:lnTo>
                <a:lnTo>
                  <a:pt x="52" y="209"/>
                </a:lnTo>
                <a:lnTo>
                  <a:pt x="52" y="229"/>
                </a:lnTo>
                <a:lnTo>
                  <a:pt x="52" y="235"/>
                </a:lnTo>
                <a:lnTo>
                  <a:pt x="52" y="232"/>
                </a:lnTo>
                <a:lnTo>
                  <a:pt x="52" y="256"/>
                </a:lnTo>
                <a:lnTo>
                  <a:pt x="52" y="262"/>
                </a:lnTo>
                <a:lnTo>
                  <a:pt x="52" y="250"/>
                </a:lnTo>
                <a:lnTo>
                  <a:pt x="52" y="226"/>
                </a:lnTo>
                <a:lnTo>
                  <a:pt x="52" y="232"/>
                </a:lnTo>
                <a:lnTo>
                  <a:pt x="53" y="249"/>
                </a:lnTo>
                <a:lnTo>
                  <a:pt x="53" y="222"/>
                </a:lnTo>
                <a:lnTo>
                  <a:pt x="53" y="209"/>
                </a:lnTo>
                <a:lnTo>
                  <a:pt x="53" y="226"/>
                </a:lnTo>
                <a:lnTo>
                  <a:pt x="53" y="232"/>
                </a:lnTo>
                <a:lnTo>
                  <a:pt x="53" y="234"/>
                </a:lnTo>
                <a:lnTo>
                  <a:pt x="53" y="246"/>
                </a:lnTo>
                <a:lnTo>
                  <a:pt x="53" y="238"/>
                </a:lnTo>
                <a:lnTo>
                  <a:pt x="54" y="223"/>
                </a:lnTo>
                <a:lnTo>
                  <a:pt x="54" y="238"/>
                </a:lnTo>
                <a:lnTo>
                  <a:pt x="54" y="243"/>
                </a:lnTo>
                <a:lnTo>
                  <a:pt x="54" y="240"/>
                </a:lnTo>
                <a:lnTo>
                  <a:pt x="54" y="256"/>
                </a:lnTo>
                <a:lnTo>
                  <a:pt x="54" y="261"/>
                </a:lnTo>
                <a:lnTo>
                  <a:pt x="54" y="234"/>
                </a:lnTo>
                <a:lnTo>
                  <a:pt x="54" y="225"/>
                </a:lnTo>
                <a:lnTo>
                  <a:pt x="56" y="226"/>
                </a:lnTo>
                <a:lnTo>
                  <a:pt x="56" y="238"/>
                </a:lnTo>
                <a:lnTo>
                  <a:pt x="56" y="247"/>
                </a:lnTo>
                <a:lnTo>
                  <a:pt x="56" y="250"/>
                </a:lnTo>
                <a:lnTo>
                  <a:pt x="56" y="258"/>
                </a:lnTo>
                <a:lnTo>
                  <a:pt x="56" y="252"/>
                </a:lnTo>
                <a:lnTo>
                  <a:pt x="56" y="243"/>
                </a:lnTo>
                <a:lnTo>
                  <a:pt x="57" y="255"/>
                </a:lnTo>
                <a:lnTo>
                  <a:pt x="57" y="253"/>
                </a:lnTo>
                <a:lnTo>
                  <a:pt x="57" y="250"/>
                </a:lnTo>
                <a:lnTo>
                  <a:pt x="57" y="226"/>
                </a:lnTo>
                <a:lnTo>
                  <a:pt x="57" y="203"/>
                </a:lnTo>
                <a:lnTo>
                  <a:pt x="57" y="200"/>
                </a:lnTo>
                <a:lnTo>
                  <a:pt x="57" y="218"/>
                </a:lnTo>
                <a:lnTo>
                  <a:pt x="57" y="229"/>
                </a:lnTo>
                <a:lnTo>
                  <a:pt x="57" y="228"/>
                </a:lnTo>
                <a:lnTo>
                  <a:pt x="59" y="216"/>
                </a:lnTo>
                <a:lnTo>
                  <a:pt x="59" y="222"/>
                </a:lnTo>
                <a:lnTo>
                  <a:pt x="59" y="241"/>
                </a:lnTo>
                <a:lnTo>
                  <a:pt x="59" y="237"/>
                </a:lnTo>
                <a:lnTo>
                  <a:pt x="59" y="215"/>
                </a:lnTo>
                <a:lnTo>
                  <a:pt x="59" y="225"/>
                </a:lnTo>
                <a:lnTo>
                  <a:pt x="59" y="219"/>
                </a:lnTo>
                <a:lnTo>
                  <a:pt x="59" y="210"/>
                </a:lnTo>
                <a:lnTo>
                  <a:pt x="60" y="225"/>
                </a:lnTo>
                <a:lnTo>
                  <a:pt x="60" y="223"/>
                </a:lnTo>
                <a:lnTo>
                  <a:pt x="60" y="203"/>
                </a:lnTo>
                <a:lnTo>
                  <a:pt x="60" y="218"/>
                </a:lnTo>
                <a:lnTo>
                  <a:pt x="60" y="246"/>
                </a:lnTo>
                <a:lnTo>
                  <a:pt x="60" y="253"/>
                </a:lnTo>
                <a:lnTo>
                  <a:pt x="60" y="238"/>
                </a:lnTo>
                <a:lnTo>
                  <a:pt x="60" y="243"/>
                </a:lnTo>
                <a:lnTo>
                  <a:pt x="62" y="255"/>
                </a:lnTo>
                <a:lnTo>
                  <a:pt x="62" y="256"/>
                </a:lnTo>
                <a:lnTo>
                  <a:pt x="62" y="229"/>
                </a:lnTo>
                <a:lnTo>
                  <a:pt x="62" y="213"/>
                </a:lnTo>
                <a:lnTo>
                  <a:pt x="62" y="231"/>
                </a:lnTo>
                <a:lnTo>
                  <a:pt x="62" y="194"/>
                </a:lnTo>
                <a:lnTo>
                  <a:pt x="62" y="180"/>
                </a:lnTo>
                <a:lnTo>
                  <a:pt x="62" y="222"/>
                </a:lnTo>
                <a:lnTo>
                  <a:pt x="63" y="241"/>
                </a:lnTo>
                <a:lnTo>
                  <a:pt x="63" y="240"/>
                </a:lnTo>
                <a:lnTo>
                  <a:pt x="63" y="235"/>
                </a:lnTo>
                <a:lnTo>
                  <a:pt x="63" y="244"/>
                </a:lnTo>
                <a:lnTo>
                  <a:pt x="63" y="243"/>
                </a:lnTo>
                <a:lnTo>
                  <a:pt x="63" y="244"/>
                </a:lnTo>
                <a:lnTo>
                  <a:pt x="63" y="246"/>
                </a:lnTo>
                <a:lnTo>
                  <a:pt x="63" y="234"/>
                </a:lnTo>
                <a:lnTo>
                  <a:pt x="65" y="232"/>
                </a:lnTo>
                <a:lnTo>
                  <a:pt x="65" y="240"/>
                </a:lnTo>
                <a:lnTo>
                  <a:pt x="65" y="226"/>
                </a:lnTo>
                <a:lnTo>
                  <a:pt x="65" y="215"/>
                </a:lnTo>
                <a:lnTo>
                  <a:pt x="65" y="210"/>
                </a:lnTo>
                <a:lnTo>
                  <a:pt x="65" y="234"/>
                </a:lnTo>
                <a:lnTo>
                  <a:pt x="65" y="238"/>
                </a:lnTo>
                <a:lnTo>
                  <a:pt x="66" y="231"/>
                </a:lnTo>
                <a:lnTo>
                  <a:pt x="66" y="237"/>
                </a:lnTo>
                <a:lnTo>
                  <a:pt x="66" y="244"/>
                </a:lnTo>
                <a:lnTo>
                  <a:pt x="66" y="238"/>
                </a:lnTo>
                <a:lnTo>
                  <a:pt x="66" y="229"/>
                </a:lnTo>
                <a:lnTo>
                  <a:pt x="66" y="219"/>
                </a:lnTo>
                <a:lnTo>
                  <a:pt x="66" y="201"/>
                </a:lnTo>
                <a:lnTo>
                  <a:pt x="66" y="207"/>
                </a:lnTo>
                <a:lnTo>
                  <a:pt x="68" y="213"/>
                </a:lnTo>
                <a:lnTo>
                  <a:pt x="68" y="218"/>
                </a:lnTo>
                <a:lnTo>
                  <a:pt x="68" y="229"/>
                </a:lnTo>
                <a:lnTo>
                  <a:pt x="68" y="231"/>
                </a:lnTo>
                <a:lnTo>
                  <a:pt x="68" y="241"/>
                </a:lnTo>
                <a:lnTo>
                  <a:pt x="68" y="256"/>
                </a:lnTo>
                <a:lnTo>
                  <a:pt x="68" y="237"/>
                </a:lnTo>
                <a:lnTo>
                  <a:pt x="68" y="229"/>
                </a:lnTo>
                <a:lnTo>
                  <a:pt x="69" y="234"/>
                </a:lnTo>
                <a:lnTo>
                  <a:pt x="69" y="235"/>
                </a:lnTo>
                <a:lnTo>
                  <a:pt x="69" y="194"/>
                </a:lnTo>
                <a:lnTo>
                  <a:pt x="69" y="175"/>
                </a:lnTo>
                <a:lnTo>
                  <a:pt x="69" y="200"/>
                </a:lnTo>
                <a:lnTo>
                  <a:pt x="69" y="223"/>
                </a:lnTo>
                <a:lnTo>
                  <a:pt x="69" y="238"/>
                </a:lnTo>
                <a:lnTo>
                  <a:pt x="69" y="250"/>
                </a:lnTo>
                <a:lnTo>
                  <a:pt x="71" y="252"/>
                </a:lnTo>
                <a:lnTo>
                  <a:pt x="71" y="255"/>
                </a:lnTo>
                <a:lnTo>
                  <a:pt x="71" y="253"/>
                </a:lnTo>
                <a:lnTo>
                  <a:pt x="71" y="255"/>
                </a:lnTo>
                <a:lnTo>
                  <a:pt x="71" y="250"/>
                </a:lnTo>
                <a:lnTo>
                  <a:pt x="71" y="231"/>
                </a:lnTo>
                <a:lnTo>
                  <a:pt x="71" y="232"/>
                </a:lnTo>
                <a:lnTo>
                  <a:pt x="71" y="253"/>
                </a:lnTo>
                <a:lnTo>
                  <a:pt x="72" y="237"/>
                </a:lnTo>
                <a:lnTo>
                  <a:pt x="72" y="216"/>
                </a:lnTo>
                <a:lnTo>
                  <a:pt x="72" y="225"/>
                </a:lnTo>
                <a:lnTo>
                  <a:pt x="72" y="206"/>
                </a:lnTo>
                <a:lnTo>
                  <a:pt x="72" y="185"/>
                </a:lnTo>
                <a:lnTo>
                  <a:pt x="72" y="215"/>
                </a:lnTo>
                <a:lnTo>
                  <a:pt x="72" y="237"/>
                </a:lnTo>
                <a:lnTo>
                  <a:pt x="72" y="238"/>
                </a:lnTo>
                <a:lnTo>
                  <a:pt x="74" y="226"/>
                </a:lnTo>
                <a:lnTo>
                  <a:pt x="74" y="221"/>
                </a:lnTo>
                <a:lnTo>
                  <a:pt x="74" y="201"/>
                </a:lnTo>
                <a:lnTo>
                  <a:pt x="74" y="189"/>
                </a:lnTo>
                <a:lnTo>
                  <a:pt x="74" y="207"/>
                </a:lnTo>
                <a:lnTo>
                  <a:pt x="74" y="203"/>
                </a:lnTo>
                <a:lnTo>
                  <a:pt x="74" y="183"/>
                </a:lnTo>
                <a:lnTo>
                  <a:pt x="74" y="164"/>
                </a:lnTo>
                <a:lnTo>
                  <a:pt x="75" y="188"/>
                </a:lnTo>
                <a:lnTo>
                  <a:pt x="75" y="201"/>
                </a:lnTo>
                <a:lnTo>
                  <a:pt x="75" y="219"/>
                </a:lnTo>
                <a:lnTo>
                  <a:pt x="75" y="226"/>
                </a:lnTo>
                <a:lnTo>
                  <a:pt x="75" y="243"/>
                </a:lnTo>
                <a:lnTo>
                  <a:pt x="75" y="241"/>
                </a:lnTo>
                <a:lnTo>
                  <a:pt x="75" y="238"/>
                </a:lnTo>
                <a:lnTo>
                  <a:pt x="75" y="240"/>
                </a:lnTo>
                <a:lnTo>
                  <a:pt x="77" y="235"/>
                </a:lnTo>
                <a:lnTo>
                  <a:pt x="77" y="231"/>
                </a:lnTo>
                <a:lnTo>
                  <a:pt x="77" y="232"/>
                </a:lnTo>
                <a:lnTo>
                  <a:pt x="77" y="228"/>
                </a:lnTo>
                <a:lnTo>
                  <a:pt x="77" y="216"/>
                </a:lnTo>
                <a:lnTo>
                  <a:pt x="77" y="222"/>
                </a:lnTo>
                <a:lnTo>
                  <a:pt x="77" y="241"/>
                </a:lnTo>
                <a:lnTo>
                  <a:pt x="77" y="232"/>
                </a:lnTo>
                <a:lnTo>
                  <a:pt x="77" y="231"/>
                </a:lnTo>
                <a:lnTo>
                  <a:pt x="78" y="249"/>
                </a:lnTo>
                <a:lnTo>
                  <a:pt x="78" y="218"/>
                </a:lnTo>
                <a:lnTo>
                  <a:pt x="78" y="225"/>
                </a:lnTo>
                <a:lnTo>
                  <a:pt x="78" y="247"/>
                </a:lnTo>
                <a:lnTo>
                  <a:pt x="78" y="252"/>
                </a:lnTo>
                <a:lnTo>
                  <a:pt x="78" y="237"/>
                </a:lnTo>
                <a:lnTo>
                  <a:pt x="78" y="213"/>
                </a:lnTo>
                <a:lnTo>
                  <a:pt x="78" y="189"/>
                </a:lnTo>
                <a:lnTo>
                  <a:pt x="80" y="163"/>
                </a:lnTo>
                <a:lnTo>
                  <a:pt x="80" y="169"/>
                </a:lnTo>
                <a:lnTo>
                  <a:pt x="80" y="175"/>
                </a:lnTo>
                <a:lnTo>
                  <a:pt x="80" y="176"/>
                </a:lnTo>
                <a:lnTo>
                  <a:pt x="80" y="201"/>
                </a:lnTo>
                <a:lnTo>
                  <a:pt x="80" y="231"/>
                </a:lnTo>
                <a:lnTo>
                  <a:pt x="80" y="252"/>
                </a:lnTo>
                <a:lnTo>
                  <a:pt x="80" y="249"/>
                </a:lnTo>
                <a:lnTo>
                  <a:pt x="81" y="252"/>
                </a:lnTo>
                <a:lnTo>
                  <a:pt x="81" y="244"/>
                </a:lnTo>
                <a:lnTo>
                  <a:pt x="81" y="232"/>
                </a:lnTo>
                <a:lnTo>
                  <a:pt x="81" y="234"/>
                </a:lnTo>
                <a:lnTo>
                  <a:pt x="81" y="216"/>
                </a:lnTo>
                <a:lnTo>
                  <a:pt x="81" y="201"/>
                </a:lnTo>
                <a:lnTo>
                  <a:pt x="81" y="212"/>
                </a:lnTo>
                <a:lnTo>
                  <a:pt x="81" y="229"/>
                </a:lnTo>
                <a:lnTo>
                  <a:pt x="83" y="235"/>
                </a:lnTo>
                <a:lnTo>
                  <a:pt x="83" y="216"/>
                </a:lnTo>
                <a:lnTo>
                  <a:pt x="83" y="235"/>
                </a:lnTo>
                <a:lnTo>
                  <a:pt x="83" y="250"/>
                </a:lnTo>
                <a:lnTo>
                  <a:pt x="83" y="241"/>
                </a:lnTo>
                <a:lnTo>
                  <a:pt x="83" y="226"/>
                </a:lnTo>
                <a:lnTo>
                  <a:pt x="83" y="209"/>
                </a:lnTo>
                <a:lnTo>
                  <a:pt x="83" y="194"/>
                </a:lnTo>
                <a:lnTo>
                  <a:pt x="84" y="206"/>
                </a:lnTo>
                <a:lnTo>
                  <a:pt x="84" y="191"/>
                </a:lnTo>
                <a:lnTo>
                  <a:pt x="84" y="164"/>
                </a:lnTo>
                <a:lnTo>
                  <a:pt x="84" y="158"/>
                </a:lnTo>
                <a:lnTo>
                  <a:pt x="84" y="186"/>
                </a:lnTo>
                <a:lnTo>
                  <a:pt x="84" y="226"/>
                </a:lnTo>
                <a:lnTo>
                  <a:pt x="84" y="241"/>
                </a:lnTo>
                <a:lnTo>
                  <a:pt x="84" y="231"/>
                </a:lnTo>
                <a:lnTo>
                  <a:pt x="86" y="252"/>
                </a:lnTo>
                <a:lnTo>
                  <a:pt x="86" y="259"/>
                </a:lnTo>
                <a:lnTo>
                  <a:pt x="86" y="234"/>
                </a:lnTo>
                <a:lnTo>
                  <a:pt x="86" y="238"/>
                </a:lnTo>
                <a:lnTo>
                  <a:pt x="86" y="241"/>
                </a:lnTo>
                <a:lnTo>
                  <a:pt x="86" y="215"/>
                </a:lnTo>
                <a:lnTo>
                  <a:pt x="86" y="216"/>
                </a:lnTo>
                <a:lnTo>
                  <a:pt x="86" y="222"/>
                </a:lnTo>
                <a:lnTo>
                  <a:pt x="87" y="232"/>
                </a:lnTo>
                <a:lnTo>
                  <a:pt x="87" y="235"/>
                </a:lnTo>
                <a:lnTo>
                  <a:pt x="87" y="218"/>
                </a:lnTo>
                <a:lnTo>
                  <a:pt x="87" y="221"/>
                </a:lnTo>
                <a:lnTo>
                  <a:pt x="87" y="249"/>
                </a:lnTo>
                <a:lnTo>
                  <a:pt x="87" y="243"/>
                </a:lnTo>
                <a:lnTo>
                  <a:pt x="87" y="225"/>
                </a:lnTo>
                <a:lnTo>
                  <a:pt x="87" y="237"/>
                </a:lnTo>
                <a:lnTo>
                  <a:pt x="89" y="255"/>
                </a:lnTo>
                <a:lnTo>
                  <a:pt x="89" y="223"/>
                </a:lnTo>
                <a:lnTo>
                  <a:pt x="89" y="201"/>
                </a:lnTo>
                <a:lnTo>
                  <a:pt x="89" y="212"/>
                </a:lnTo>
                <a:lnTo>
                  <a:pt x="89" y="218"/>
                </a:lnTo>
                <a:lnTo>
                  <a:pt x="89" y="219"/>
                </a:lnTo>
                <a:lnTo>
                  <a:pt x="89" y="247"/>
                </a:lnTo>
                <a:lnTo>
                  <a:pt x="89" y="249"/>
                </a:lnTo>
                <a:lnTo>
                  <a:pt x="90" y="244"/>
                </a:lnTo>
                <a:lnTo>
                  <a:pt x="90" y="252"/>
                </a:lnTo>
                <a:lnTo>
                  <a:pt x="90" y="238"/>
                </a:lnTo>
                <a:lnTo>
                  <a:pt x="90" y="243"/>
                </a:lnTo>
                <a:lnTo>
                  <a:pt x="90" y="250"/>
                </a:lnTo>
                <a:lnTo>
                  <a:pt x="90" y="235"/>
                </a:lnTo>
                <a:lnTo>
                  <a:pt x="90" y="198"/>
                </a:lnTo>
                <a:lnTo>
                  <a:pt x="90" y="180"/>
                </a:lnTo>
                <a:lnTo>
                  <a:pt x="92" y="216"/>
                </a:lnTo>
                <a:lnTo>
                  <a:pt x="92" y="222"/>
                </a:lnTo>
                <a:lnTo>
                  <a:pt x="92" y="204"/>
                </a:lnTo>
                <a:lnTo>
                  <a:pt x="92" y="212"/>
                </a:lnTo>
                <a:lnTo>
                  <a:pt x="92" y="221"/>
                </a:lnTo>
                <a:lnTo>
                  <a:pt x="92" y="234"/>
                </a:lnTo>
                <a:lnTo>
                  <a:pt x="92" y="249"/>
                </a:lnTo>
                <a:lnTo>
                  <a:pt x="92" y="252"/>
                </a:lnTo>
                <a:lnTo>
                  <a:pt x="92" y="249"/>
                </a:lnTo>
                <a:lnTo>
                  <a:pt x="93" y="25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599" name="Freeform 47"/>
          <p:cNvSpPr>
            <a:spLocks/>
          </p:cNvSpPr>
          <p:nvPr/>
        </p:nvSpPr>
        <p:spPr bwMode="auto">
          <a:xfrm>
            <a:off x="2647950" y="4929188"/>
            <a:ext cx="136525" cy="900112"/>
          </a:xfrm>
          <a:custGeom>
            <a:avLst/>
            <a:gdLst>
              <a:gd name="T0" fmla="*/ 0 w 96"/>
              <a:gd name="T1" fmla="*/ 511 h 567"/>
              <a:gd name="T2" fmla="*/ 2 w 96"/>
              <a:gd name="T3" fmla="*/ 480 h 567"/>
              <a:gd name="T4" fmla="*/ 3 w 96"/>
              <a:gd name="T5" fmla="*/ 554 h 567"/>
              <a:gd name="T6" fmla="*/ 5 w 96"/>
              <a:gd name="T7" fmla="*/ 498 h 567"/>
              <a:gd name="T8" fmla="*/ 7 w 96"/>
              <a:gd name="T9" fmla="*/ 519 h 567"/>
              <a:gd name="T10" fmla="*/ 9 w 96"/>
              <a:gd name="T11" fmla="*/ 541 h 567"/>
              <a:gd name="T12" fmla="*/ 10 w 96"/>
              <a:gd name="T13" fmla="*/ 524 h 567"/>
              <a:gd name="T14" fmla="*/ 12 w 96"/>
              <a:gd name="T15" fmla="*/ 535 h 567"/>
              <a:gd name="T16" fmla="*/ 13 w 96"/>
              <a:gd name="T17" fmla="*/ 551 h 567"/>
              <a:gd name="T18" fmla="*/ 15 w 96"/>
              <a:gd name="T19" fmla="*/ 530 h 567"/>
              <a:gd name="T20" fmla="*/ 16 w 96"/>
              <a:gd name="T21" fmla="*/ 566 h 567"/>
              <a:gd name="T22" fmla="*/ 18 w 96"/>
              <a:gd name="T23" fmla="*/ 524 h 567"/>
              <a:gd name="T24" fmla="*/ 19 w 96"/>
              <a:gd name="T25" fmla="*/ 507 h 567"/>
              <a:gd name="T26" fmla="*/ 21 w 96"/>
              <a:gd name="T27" fmla="*/ 541 h 567"/>
              <a:gd name="T28" fmla="*/ 22 w 96"/>
              <a:gd name="T29" fmla="*/ 519 h 567"/>
              <a:gd name="T30" fmla="*/ 24 w 96"/>
              <a:gd name="T31" fmla="*/ 533 h 567"/>
              <a:gd name="T32" fmla="*/ 25 w 96"/>
              <a:gd name="T33" fmla="*/ 532 h 567"/>
              <a:gd name="T34" fmla="*/ 27 w 96"/>
              <a:gd name="T35" fmla="*/ 516 h 567"/>
              <a:gd name="T36" fmla="*/ 28 w 96"/>
              <a:gd name="T37" fmla="*/ 564 h 567"/>
              <a:gd name="T38" fmla="*/ 30 w 96"/>
              <a:gd name="T39" fmla="*/ 530 h 567"/>
              <a:gd name="T40" fmla="*/ 31 w 96"/>
              <a:gd name="T41" fmla="*/ 520 h 567"/>
              <a:gd name="T42" fmla="*/ 33 w 96"/>
              <a:gd name="T43" fmla="*/ 538 h 567"/>
              <a:gd name="T44" fmla="*/ 34 w 96"/>
              <a:gd name="T45" fmla="*/ 553 h 567"/>
              <a:gd name="T46" fmla="*/ 36 w 96"/>
              <a:gd name="T47" fmla="*/ 471 h 567"/>
              <a:gd name="T48" fmla="*/ 37 w 96"/>
              <a:gd name="T49" fmla="*/ 560 h 567"/>
              <a:gd name="T50" fmla="*/ 39 w 96"/>
              <a:gd name="T51" fmla="*/ 551 h 567"/>
              <a:gd name="T52" fmla="*/ 40 w 96"/>
              <a:gd name="T53" fmla="*/ 473 h 567"/>
              <a:gd name="T54" fmla="*/ 42 w 96"/>
              <a:gd name="T55" fmla="*/ 559 h 567"/>
              <a:gd name="T56" fmla="*/ 43 w 96"/>
              <a:gd name="T57" fmla="*/ 541 h 567"/>
              <a:gd name="T58" fmla="*/ 46 w 96"/>
              <a:gd name="T59" fmla="*/ 524 h 567"/>
              <a:gd name="T60" fmla="*/ 48 w 96"/>
              <a:gd name="T61" fmla="*/ 532 h 567"/>
              <a:gd name="T62" fmla="*/ 49 w 96"/>
              <a:gd name="T63" fmla="*/ 548 h 567"/>
              <a:gd name="T64" fmla="*/ 51 w 96"/>
              <a:gd name="T65" fmla="*/ 538 h 567"/>
              <a:gd name="T66" fmla="*/ 52 w 96"/>
              <a:gd name="T67" fmla="*/ 550 h 567"/>
              <a:gd name="T68" fmla="*/ 53 w 96"/>
              <a:gd name="T69" fmla="*/ 551 h 567"/>
              <a:gd name="T70" fmla="*/ 55 w 96"/>
              <a:gd name="T71" fmla="*/ 487 h 567"/>
              <a:gd name="T72" fmla="*/ 56 w 96"/>
              <a:gd name="T73" fmla="*/ 530 h 567"/>
              <a:gd name="T74" fmla="*/ 58 w 96"/>
              <a:gd name="T75" fmla="*/ 533 h 567"/>
              <a:gd name="T76" fmla="*/ 59 w 96"/>
              <a:gd name="T77" fmla="*/ 480 h 567"/>
              <a:gd name="T78" fmla="*/ 61 w 96"/>
              <a:gd name="T79" fmla="*/ 545 h 567"/>
              <a:gd name="T80" fmla="*/ 62 w 96"/>
              <a:gd name="T81" fmla="*/ 550 h 567"/>
              <a:gd name="T82" fmla="*/ 64 w 96"/>
              <a:gd name="T83" fmla="*/ 532 h 567"/>
              <a:gd name="T84" fmla="*/ 65 w 96"/>
              <a:gd name="T85" fmla="*/ 529 h 567"/>
              <a:gd name="T86" fmla="*/ 67 w 96"/>
              <a:gd name="T87" fmla="*/ 538 h 567"/>
              <a:gd name="T88" fmla="*/ 68 w 96"/>
              <a:gd name="T89" fmla="*/ 541 h 567"/>
              <a:gd name="T90" fmla="*/ 70 w 96"/>
              <a:gd name="T91" fmla="*/ 556 h 567"/>
              <a:gd name="T92" fmla="*/ 71 w 96"/>
              <a:gd name="T93" fmla="*/ 486 h 567"/>
              <a:gd name="T94" fmla="*/ 73 w 96"/>
              <a:gd name="T95" fmla="*/ 517 h 567"/>
              <a:gd name="T96" fmla="*/ 74 w 96"/>
              <a:gd name="T97" fmla="*/ 527 h 567"/>
              <a:gd name="T98" fmla="*/ 76 w 96"/>
              <a:gd name="T99" fmla="*/ 184 h 567"/>
              <a:gd name="T100" fmla="*/ 79 w 96"/>
              <a:gd name="T101" fmla="*/ 465 h 567"/>
              <a:gd name="T102" fmla="*/ 80 w 96"/>
              <a:gd name="T103" fmla="*/ 507 h 567"/>
              <a:gd name="T104" fmla="*/ 82 w 96"/>
              <a:gd name="T105" fmla="*/ 483 h 567"/>
              <a:gd name="T106" fmla="*/ 83 w 96"/>
              <a:gd name="T107" fmla="*/ 551 h 567"/>
              <a:gd name="T108" fmla="*/ 85 w 96"/>
              <a:gd name="T109" fmla="*/ 511 h 567"/>
              <a:gd name="T110" fmla="*/ 86 w 96"/>
              <a:gd name="T111" fmla="*/ 529 h 567"/>
              <a:gd name="T112" fmla="*/ 88 w 96"/>
              <a:gd name="T113" fmla="*/ 556 h 567"/>
              <a:gd name="T114" fmla="*/ 89 w 96"/>
              <a:gd name="T115" fmla="*/ 524 h 567"/>
              <a:gd name="T116" fmla="*/ 91 w 96"/>
              <a:gd name="T117" fmla="*/ 533 h 567"/>
              <a:gd name="T118" fmla="*/ 92 w 96"/>
              <a:gd name="T119" fmla="*/ 516 h 567"/>
              <a:gd name="T120" fmla="*/ 94 w 96"/>
              <a:gd name="T121" fmla="*/ 530 h 567"/>
              <a:gd name="T122" fmla="*/ 95 w 96"/>
              <a:gd name="T123" fmla="*/ 514 h 5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
              <a:gd name="T187" fmla="*/ 0 h 567"/>
              <a:gd name="T188" fmla="*/ 96 w 96"/>
              <a:gd name="T189" fmla="*/ 567 h 5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 h="567">
                <a:moveTo>
                  <a:pt x="0" y="551"/>
                </a:moveTo>
                <a:lnTo>
                  <a:pt x="0" y="542"/>
                </a:lnTo>
                <a:lnTo>
                  <a:pt x="0" y="530"/>
                </a:lnTo>
                <a:lnTo>
                  <a:pt x="0" y="484"/>
                </a:lnTo>
                <a:lnTo>
                  <a:pt x="0" y="439"/>
                </a:lnTo>
                <a:lnTo>
                  <a:pt x="0" y="434"/>
                </a:lnTo>
                <a:lnTo>
                  <a:pt x="0" y="468"/>
                </a:lnTo>
                <a:lnTo>
                  <a:pt x="0" y="511"/>
                </a:lnTo>
                <a:lnTo>
                  <a:pt x="2" y="539"/>
                </a:lnTo>
                <a:lnTo>
                  <a:pt x="2" y="536"/>
                </a:lnTo>
                <a:lnTo>
                  <a:pt x="2" y="519"/>
                </a:lnTo>
                <a:lnTo>
                  <a:pt x="2" y="510"/>
                </a:lnTo>
                <a:lnTo>
                  <a:pt x="2" y="502"/>
                </a:lnTo>
                <a:lnTo>
                  <a:pt x="2" y="517"/>
                </a:lnTo>
                <a:lnTo>
                  <a:pt x="2" y="527"/>
                </a:lnTo>
                <a:lnTo>
                  <a:pt x="2" y="480"/>
                </a:lnTo>
                <a:lnTo>
                  <a:pt x="3" y="428"/>
                </a:lnTo>
                <a:lnTo>
                  <a:pt x="3" y="458"/>
                </a:lnTo>
                <a:lnTo>
                  <a:pt x="3" y="501"/>
                </a:lnTo>
                <a:lnTo>
                  <a:pt x="3" y="504"/>
                </a:lnTo>
                <a:lnTo>
                  <a:pt x="3" y="516"/>
                </a:lnTo>
                <a:lnTo>
                  <a:pt x="3" y="524"/>
                </a:lnTo>
                <a:lnTo>
                  <a:pt x="3" y="544"/>
                </a:lnTo>
                <a:lnTo>
                  <a:pt x="3" y="554"/>
                </a:lnTo>
                <a:lnTo>
                  <a:pt x="5" y="539"/>
                </a:lnTo>
                <a:lnTo>
                  <a:pt x="5" y="519"/>
                </a:lnTo>
                <a:lnTo>
                  <a:pt x="5" y="538"/>
                </a:lnTo>
                <a:lnTo>
                  <a:pt x="5" y="554"/>
                </a:lnTo>
                <a:lnTo>
                  <a:pt x="5" y="542"/>
                </a:lnTo>
                <a:lnTo>
                  <a:pt x="5" y="517"/>
                </a:lnTo>
                <a:lnTo>
                  <a:pt x="5" y="495"/>
                </a:lnTo>
                <a:lnTo>
                  <a:pt x="5" y="498"/>
                </a:lnTo>
                <a:lnTo>
                  <a:pt x="6" y="523"/>
                </a:lnTo>
                <a:lnTo>
                  <a:pt x="6" y="529"/>
                </a:lnTo>
                <a:lnTo>
                  <a:pt x="6" y="548"/>
                </a:lnTo>
                <a:lnTo>
                  <a:pt x="6" y="560"/>
                </a:lnTo>
                <a:lnTo>
                  <a:pt x="6" y="544"/>
                </a:lnTo>
                <a:lnTo>
                  <a:pt x="6" y="532"/>
                </a:lnTo>
                <a:lnTo>
                  <a:pt x="6" y="535"/>
                </a:lnTo>
                <a:lnTo>
                  <a:pt x="7" y="519"/>
                </a:lnTo>
                <a:lnTo>
                  <a:pt x="7" y="511"/>
                </a:lnTo>
                <a:lnTo>
                  <a:pt x="7" y="520"/>
                </a:lnTo>
                <a:lnTo>
                  <a:pt x="7" y="522"/>
                </a:lnTo>
                <a:lnTo>
                  <a:pt x="7" y="526"/>
                </a:lnTo>
                <a:lnTo>
                  <a:pt x="7" y="550"/>
                </a:lnTo>
                <a:lnTo>
                  <a:pt x="7" y="557"/>
                </a:lnTo>
                <a:lnTo>
                  <a:pt x="9" y="545"/>
                </a:lnTo>
                <a:lnTo>
                  <a:pt x="9" y="541"/>
                </a:lnTo>
                <a:lnTo>
                  <a:pt x="9" y="557"/>
                </a:lnTo>
                <a:lnTo>
                  <a:pt x="9" y="542"/>
                </a:lnTo>
                <a:lnTo>
                  <a:pt x="9" y="532"/>
                </a:lnTo>
                <a:lnTo>
                  <a:pt x="9" y="480"/>
                </a:lnTo>
                <a:lnTo>
                  <a:pt x="9" y="453"/>
                </a:lnTo>
                <a:lnTo>
                  <a:pt x="9" y="505"/>
                </a:lnTo>
                <a:lnTo>
                  <a:pt x="10" y="523"/>
                </a:lnTo>
                <a:lnTo>
                  <a:pt x="10" y="524"/>
                </a:lnTo>
                <a:lnTo>
                  <a:pt x="10" y="545"/>
                </a:lnTo>
                <a:lnTo>
                  <a:pt x="10" y="544"/>
                </a:lnTo>
                <a:lnTo>
                  <a:pt x="10" y="547"/>
                </a:lnTo>
                <a:lnTo>
                  <a:pt x="10" y="556"/>
                </a:lnTo>
                <a:lnTo>
                  <a:pt x="10" y="554"/>
                </a:lnTo>
                <a:lnTo>
                  <a:pt x="10" y="545"/>
                </a:lnTo>
                <a:lnTo>
                  <a:pt x="12" y="553"/>
                </a:lnTo>
                <a:lnTo>
                  <a:pt x="12" y="535"/>
                </a:lnTo>
                <a:lnTo>
                  <a:pt x="12" y="517"/>
                </a:lnTo>
                <a:lnTo>
                  <a:pt x="12" y="535"/>
                </a:lnTo>
                <a:lnTo>
                  <a:pt x="12" y="524"/>
                </a:lnTo>
                <a:lnTo>
                  <a:pt x="12" y="529"/>
                </a:lnTo>
                <a:lnTo>
                  <a:pt x="12" y="548"/>
                </a:lnTo>
                <a:lnTo>
                  <a:pt x="12" y="541"/>
                </a:lnTo>
                <a:lnTo>
                  <a:pt x="13" y="541"/>
                </a:lnTo>
                <a:lnTo>
                  <a:pt x="13" y="551"/>
                </a:lnTo>
                <a:lnTo>
                  <a:pt x="13" y="554"/>
                </a:lnTo>
                <a:lnTo>
                  <a:pt x="13" y="559"/>
                </a:lnTo>
                <a:lnTo>
                  <a:pt x="13" y="556"/>
                </a:lnTo>
                <a:lnTo>
                  <a:pt x="13" y="550"/>
                </a:lnTo>
                <a:lnTo>
                  <a:pt x="13" y="548"/>
                </a:lnTo>
                <a:lnTo>
                  <a:pt x="13" y="545"/>
                </a:lnTo>
                <a:lnTo>
                  <a:pt x="15" y="526"/>
                </a:lnTo>
                <a:lnTo>
                  <a:pt x="15" y="530"/>
                </a:lnTo>
                <a:lnTo>
                  <a:pt x="15" y="532"/>
                </a:lnTo>
                <a:lnTo>
                  <a:pt x="15" y="530"/>
                </a:lnTo>
                <a:lnTo>
                  <a:pt x="15" y="529"/>
                </a:lnTo>
                <a:lnTo>
                  <a:pt x="15" y="541"/>
                </a:lnTo>
                <a:lnTo>
                  <a:pt x="15" y="554"/>
                </a:lnTo>
                <a:lnTo>
                  <a:pt x="16" y="539"/>
                </a:lnTo>
                <a:lnTo>
                  <a:pt x="16" y="551"/>
                </a:lnTo>
                <a:lnTo>
                  <a:pt x="16" y="566"/>
                </a:lnTo>
                <a:lnTo>
                  <a:pt x="16" y="557"/>
                </a:lnTo>
                <a:lnTo>
                  <a:pt x="16" y="542"/>
                </a:lnTo>
                <a:lnTo>
                  <a:pt x="16" y="533"/>
                </a:lnTo>
                <a:lnTo>
                  <a:pt x="16" y="526"/>
                </a:lnTo>
                <a:lnTo>
                  <a:pt x="16" y="493"/>
                </a:lnTo>
                <a:lnTo>
                  <a:pt x="18" y="489"/>
                </a:lnTo>
                <a:lnTo>
                  <a:pt x="18" y="519"/>
                </a:lnTo>
                <a:lnTo>
                  <a:pt x="18" y="524"/>
                </a:lnTo>
                <a:lnTo>
                  <a:pt x="18" y="548"/>
                </a:lnTo>
                <a:lnTo>
                  <a:pt x="18" y="557"/>
                </a:lnTo>
                <a:lnTo>
                  <a:pt x="18" y="535"/>
                </a:lnTo>
                <a:lnTo>
                  <a:pt x="18" y="536"/>
                </a:lnTo>
                <a:lnTo>
                  <a:pt x="18" y="554"/>
                </a:lnTo>
                <a:lnTo>
                  <a:pt x="18" y="545"/>
                </a:lnTo>
                <a:lnTo>
                  <a:pt x="19" y="520"/>
                </a:lnTo>
                <a:lnTo>
                  <a:pt x="19" y="507"/>
                </a:lnTo>
                <a:lnTo>
                  <a:pt x="19" y="527"/>
                </a:lnTo>
                <a:lnTo>
                  <a:pt x="19" y="513"/>
                </a:lnTo>
                <a:lnTo>
                  <a:pt x="19" y="499"/>
                </a:lnTo>
                <a:lnTo>
                  <a:pt x="19" y="501"/>
                </a:lnTo>
                <a:lnTo>
                  <a:pt x="19" y="519"/>
                </a:lnTo>
                <a:lnTo>
                  <a:pt x="19" y="511"/>
                </a:lnTo>
                <a:lnTo>
                  <a:pt x="21" y="524"/>
                </a:lnTo>
                <a:lnTo>
                  <a:pt x="21" y="541"/>
                </a:lnTo>
                <a:lnTo>
                  <a:pt x="21" y="548"/>
                </a:lnTo>
                <a:lnTo>
                  <a:pt x="21" y="550"/>
                </a:lnTo>
                <a:lnTo>
                  <a:pt x="21" y="551"/>
                </a:lnTo>
                <a:lnTo>
                  <a:pt x="21" y="527"/>
                </a:lnTo>
                <a:lnTo>
                  <a:pt x="21" y="470"/>
                </a:lnTo>
                <a:lnTo>
                  <a:pt x="21" y="484"/>
                </a:lnTo>
                <a:lnTo>
                  <a:pt x="22" y="499"/>
                </a:lnTo>
                <a:lnTo>
                  <a:pt x="22" y="519"/>
                </a:lnTo>
                <a:lnTo>
                  <a:pt x="22" y="532"/>
                </a:lnTo>
                <a:lnTo>
                  <a:pt x="22" y="508"/>
                </a:lnTo>
                <a:lnTo>
                  <a:pt x="22" y="524"/>
                </a:lnTo>
                <a:lnTo>
                  <a:pt x="22" y="553"/>
                </a:lnTo>
                <a:lnTo>
                  <a:pt x="22" y="550"/>
                </a:lnTo>
                <a:lnTo>
                  <a:pt x="22" y="538"/>
                </a:lnTo>
                <a:lnTo>
                  <a:pt x="24" y="535"/>
                </a:lnTo>
                <a:lnTo>
                  <a:pt x="24" y="533"/>
                </a:lnTo>
                <a:lnTo>
                  <a:pt x="24" y="510"/>
                </a:lnTo>
                <a:lnTo>
                  <a:pt x="24" y="501"/>
                </a:lnTo>
                <a:lnTo>
                  <a:pt x="24" y="508"/>
                </a:lnTo>
                <a:lnTo>
                  <a:pt x="24" y="504"/>
                </a:lnTo>
                <a:lnTo>
                  <a:pt x="24" y="498"/>
                </a:lnTo>
                <a:lnTo>
                  <a:pt x="24" y="504"/>
                </a:lnTo>
                <a:lnTo>
                  <a:pt x="25" y="524"/>
                </a:lnTo>
                <a:lnTo>
                  <a:pt x="25" y="532"/>
                </a:lnTo>
                <a:lnTo>
                  <a:pt x="25" y="519"/>
                </a:lnTo>
                <a:lnTo>
                  <a:pt x="25" y="541"/>
                </a:lnTo>
                <a:lnTo>
                  <a:pt x="25" y="559"/>
                </a:lnTo>
                <a:lnTo>
                  <a:pt x="25" y="523"/>
                </a:lnTo>
                <a:lnTo>
                  <a:pt x="25" y="464"/>
                </a:lnTo>
                <a:lnTo>
                  <a:pt x="27" y="473"/>
                </a:lnTo>
                <a:lnTo>
                  <a:pt x="27" y="505"/>
                </a:lnTo>
                <a:lnTo>
                  <a:pt x="27" y="516"/>
                </a:lnTo>
                <a:lnTo>
                  <a:pt x="27" y="530"/>
                </a:lnTo>
                <a:lnTo>
                  <a:pt x="27" y="542"/>
                </a:lnTo>
                <a:lnTo>
                  <a:pt x="27" y="536"/>
                </a:lnTo>
                <a:lnTo>
                  <a:pt x="27" y="542"/>
                </a:lnTo>
                <a:lnTo>
                  <a:pt x="27" y="547"/>
                </a:lnTo>
                <a:lnTo>
                  <a:pt x="28" y="541"/>
                </a:lnTo>
                <a:lnTo>
                  <a:pt x="28" y="553"/>
                </a:lnTo>
                <a:lnTo>
                  <a:pt x="28" y="564"/>
                </a:lnTo>
                <a:lnTo>
                  <a:pt x="28" y="553"/>
                </a:lnTo>
                <a:lnTo>
                  <a:pt x="28" y="536"/>
                </a:lnTo>
                <a:lnTo>
                  <a:pt x="28" y="519"/>
                </a:lnTo>
                <a:lnTo>
                  <a:pt x="28" y="489"/>
                </a:lnTo>
                <a:lnTo>
                  <a:pt x="28" y="495"/>
                </a:lnTo>
                <a:lnTo>
                  <a:pt x="28" y="527"/>
                </a:lnTo>
                <a:lnTo>
                  <a:pt x="30" y="536"/>
                </a:lnTo>
                <a:lnTo>
                  <a:pt x="30" y="530"/>
                </a:lnTo>
                <a:lnTo>
                  <a:pt x="30" y="545"/>
                </a:lnTo>
                <a:lnTo>
                  <a:pt x="30" y="539"/>
                </a:lnTo>
                <a:lnTo>
                  <a:pt x="30" y="535"/>
                </a:lnTo>
                <a:lnTo>
                  <a:pt x="30" y="527"/>
                </a:lnTo>
                <a:lnTo>
                  <a:pt x="30" y="522"/>
                </a:lnTo>
                <a:lnTo>
                  <a:pt x="31" y="508"/>
                </a:lnTo>
                <a:lnTo>
                  <a:pt x="31" y="516"/>
                </a:lnTo>
                <a:lnTo>
                  <a:pt x="31" y="520"/>
                </a:lnTo>
                <a:lnTo>
                  <a:pt x="31" y="517"/>
                </a:lnTo>
                <a:lnTo>
                  <a:pt x="31" y="536"/>
                </a:lnTo>
                <a:lnTo>
                  <a:pt x="31" y="539"/>
                </a:lnTo>
                <a:lnTo>
                  <a:pt x="31" y="533"/>
                </a:lnTo>
                <a:lnTo>
                  <a:pt x="31" y="545"/>
                </a:lnTo>
                <a:lnTo>
                  <a:pt x="33" y="553"/>
                </a:lnTo>
                <a:lnTo>
                  <a:pt x="33" y="532"/>
                </a:lnTo>
                <a:lnTo>
                  <a:pt x="33" y="538"/>
                </a:lnTo>
                <a:lnTo>
                  <a:pt x="33" y="536"/>
                </a:lnTo>
                <a:lnTo>
                  <a:pt x="33" y="520"/>
                </a:lnTo>
                <a:lnTo>
                  <a:pt x="33" y="517"/>
                </a:lnTo>
                <a:lnTo>
                  <a:pt x="33" y="510"/>
                </a:lnTo>
                <a:lnTo>
                  <a:pt x="34" y="499"/>
                </a:lnTo>
                <a:lnTo>
                  <a:pt x="34" y="529"/>
                </a:lnTo>
                <a:lnTo>
                  <a:pt x="34" y="548"/>
                </a:lnTo>
                <a:lnTo>
                  <a:pt x="34" y="553"/>
                </a:lnTo>
                <a:lnTo>
                  <a:pt x="34" y="563"/>
                </a:lnTo>
                <a:lnTo>
                  <a:pt x="34" y="544"/>
                </a:lnTo>
                <a:lnTo>
                  <a:pt x="34" y="535"/>
                </a:lnTo>
                <a:lnTo>
                  <a:pt x="34" y="550"/>
                </a:lnTo>
                <a:lnTo>
                  <a:pt x="36" y="541"/>
                </a:lnTo>
                <a:lnTo>
                  <a:pt x="36" y="504"/>
                </a:lnTo>
                <a:lnTo>
                  <a:pt x="36" y="468"/>
                </a:lnTo>
                <a:lnTo>
                  <a:pt x="36" y="471"/>
                </a:lnTo>
                <a:lnTo>
                  <a:pt x="36" y="496"/>
                </a:lnTo>
                <a:lnTo>
                  <a:pt x="36" y="519"/>
                </a:lnTo>
                <a:lnTo>
                  <a:pt x="36" y="538"/>
                </a:lnTo>
                <a:lnTo>
                  <a:pt x="36" y="550"/>
                </a:lnTo>
                <a:lnTo>
                  <a:pt x="37" y="544"/>
                </a:lnTo>
                <a:lnTo>
                  <a:pt x="37" y="547"/>
                </a:lnTo>
                <a:lnTo>
                  <a:pt x="37" y="556"/>
                </a:lnTo>
                <a:lnTo>
                  <a:pt x="37" y="560"/>
                </a:lnTo>
                <a:lnTo>
                  <a:pt x="37" y="536"/>
                </a:lnTo>
                <a:lnTo>
                  <a:pt x="37" y="529"/>
                </a:lnTo>
                <a:lnTo>
                  <a:pt x="39" y="505"/>
                </a:lnTo>
                <a:lnTo>
                  <a:pt x="39" y="496"/>
                </a:lnTo>
                <a:lnTo>
                  <a:pt x="39" y="516"/>
                </a:lnTo>
                <a:lnTo>
                  <a:pt x="39" y="517"/>
                </a:lnTo>
                <a:lnTo>
                  <a:pt x="39" y="527"/>
                </a:lnTo>
                <a:lnTo>
                  <a:pt x="39" y="551"/>
                </a:lnTo>
                <a:lnTo>
                  <a:pt x="39" y="554"/>
                </a:lnTo>
                <a:lnTo>
                  <a:pt x="40" y="563"/>
                </a:lnTo>
                <a:lnTo>
                  <a:pt x="40" y="547"/>
                </a:lnTo>
                <a:lnTo>
                  <a:pt x="40" y="544"/>
                </a:lnTo>
                <a:lnTo>
                  <a:pt x="40" y="539"/>
                </a:lnTo>
                <a:lnTo>
                  <a:pt x="40" y="513"/>
                </a:lnTo>
                <a:lnTo>
                  <a:pt x="40" y="465"/>
                </a:lnTo>
                <a:lnTo>
                  <a:pt x="40" y="473"/>
                </a:lnTo>
                <a:lnTo>
                  <a:pt x="40" y="511"/>
                </a:lnTo>
                <a:lnTo>
                  <a:pt x="42" y="502"/>
                </a:lnTo>
                <a:lnTo>
                  <a:pt x="42" y="517"/>
                </a:lnTo>
                <a:lnTo>
                  <a:pt x="42" y="542"/>
                </a:lnTo>
                <a:lnTo>
                  <a:pt x="42" y="539"/>
                </a:lnTo>
                <a:lnTo>
                  <a:pt x="42" y="554"/>
                </a:lnTo>
                <a:lnTo>
                  <a:pt x="42" y="566"/>
                </a:lnTo>
                <a:lnTo>
                  <a:pt x="42" y="559"/>
                </a:lnTo>
                <a:lnTo>
                  <a:pt x="43" y="545"/>
                </a:lnTo>
                <a:lnTo>
                  <a:pt x="43" y="530"/>
                </a:lnTo>
                <a:lnTo>
                  <a:pt x="43" y="522"/>
                </a:lnTo>
                <a:lnTo>
                  <a:pt x="43" y="498"/>
                </a:lnTo>
                <a:lnTo>
                  <a:pt x="43" y="510"/>
                </a:lnTo>
                <a:lnTo>
                  <a:pt x="43" y="545"/>
                </a:lnTo>
                <a:lnTo>
                  <a:pt x="43" y="551"/>
                </a:lnTo>
                <a:lnTo>
                  <a:pt x="43" y="541"/>
                </a:lnTo>
                <a:lnTo>
                  <a:pt x="43" y="545"/>
                </a:lnTo>
                <a:lnTo>
                  <a:pt x="45" y="548"/>
                </a:lnTo>
                <a:lnTo>
                  <a:pt x="45" y="536"/>
                </a:lnTo>
                <a:lnTo>
                  <a:pt x="45" y="550"/>
                </a:lnTo>
                <a:lnTo>
                  <a:pt x="45" y="539"/>
                </a:lnTo>
                <a:lnTo>
                  <a:pt x="45" y="520"/>
                </a:lnTo>
                <a:lnTo>
                  <a:pt x="46" y="508"/>
                </a:lnTo>
                <a:lnTo>
                  <a:pt x="46" y="524"/>
                </a:lnTo>
                <a:lnTo>
                  <a:pt x="46" y="530"/>
                </a:lnTo>
                <a:lnTo>
                  <a:pt x="46" y="542"/>
                </a:lnTo>
                <a:lnTo>
                  <a:pt x="46" y="548"/>
                </a:lnTo>
                <a:lnTo>
                  <a:pt x="46" y="535"/>
                </a:lnTo>
                <a:lnTo>
                  <a:pt x="46" y="545"/>
                </a:lnTo>
                <a:lnTo>
                  <a:pt x="46" y="560"/>
                </a:lnTo>
                <a:lnTo>
                  <a:pt x="48" y="563"/>
                </a:lnTo>
                <a:lnTo>
                  <a:pt x="48" y="532"/>
                </a:lnTo>
                <a:lnTo>
                  <a:pt x="48" y="498"/>
                </a:lnTo>
                <a:lnTo>
                  <a:pt x="48" y="530"/>
                </a:lnTo>
                <a:lnTo>
                  <a:pt x="48" y="544"/>
                </a:lnTo>
                <a:lnTo>
                  <a:pt x="48" y="536"/>
                </a:lnTo>
                <a:lnTo>
                  <a:pt x="48" y="542"/>
                </a:lnTo>
                <a:lnTo>
                  <a:pt x="48" y="523"/>
                </a:lnTo>
                <a:lnTo>
                  <a:pt x="49" y="530"/>
                </a:lnTo>
                <a:lnTo>
                  <a:pt x="49" y="548"/>
                </a:lnTo>
                <a:lnTo>
                  <a:pt x="49" y="542"/>
                </a:lnTo>
                <a:lnTo>
                  <a:pt x="49" y="532"/>
                </a:lnTo>
                <a:lnTo>
                  <a:pt x="49" y="544"/>
                </a:lnTo>
                <a:lnTo>
                  <a:pt x="49" y="551"/>
                </a:lnTo>
                <a:lnTo>
                  <a:pt x="49" y="535"/>
                </a:lnTo>
                <a:lnTo>
                  <a:pt x="49" y="523"/>
                </a:lnTo>
                <a:lnTo>
                  <a:pt x="51" y="523"/>
                </a:lnTo>
                <a:lnTo>
                  <a:pt x="51" y="538"/>
                </a:lnTo>
                <a:lnTo>
                  <a:pt x="51" y="541"/>
                </a:lnTo>
                <a:lnTo>
                  <a:pt x="51" y="538"/>
                </a:lnTo>
                <a:lnTo>
                  <a:pt x="51" y="536"/>
                </a:lnTo>
                <a:lnTo>
                  <a:pt x="51" y="553"/>
                </a:lnTo>
                <a:lnTo>
                  <a:pt x="51" y="554"/>
                </a:lnTo>
                <a:lnTo>
                  <a:pt x="52" y="566"/>
                </a:lnTo>
                <a:lnTo>
                  <a:pt x="52" y="557"/>
                </a:lnTo>
                <a:lnTo>
                  <a:pt x="52" y="550"/>
                </a:lnTo>
                <a:lnTo>
                  <a:pt x="52" y="533"/>
                </a:lnTo>
                <a:lnTo>
                  <a:pt x="52" y="514"/>
                </a:lnTo>
                <a:lnTo>
                  <a:pt x="52" y="526"/>
                </a:lnTo>
                <a:lnTo>
                  <a:pt x="52" y="507"/>
                </a:lnTo>
                <a:lnTo>
                  <a:pt x="53" y="493"/>
                </a:lnTo>
                <a:lnTo>
                  <a:pt x="53" y="520"/>
                </a:lnTo>
                <a:lnTo>
                  <a:pt x="53" y="542"/>
                </a:lnTo>
                <a:lnTo>
                  <a:pt x="53" y="551"/>
                </a:lnTo>
                <a:lnTo>
                  <a:pt x="53" y="544"/>
                </a:lnTo>
                <a:lnTo>
                  <a:pt x="53" y="545"/>
                </a:lnTo>
                <a:lnTo>
                  <a:pt x="53" y="554"/>
                </a:lnTo>
                <a:lnTo>
                  <a:pt x="53" y="545"/>
                </a:lnTo>
                <a:lnTo>
                  <a:pt x="55" y="524"/>
                </a:lnTo>
                <a:lnTo>
                  <a:pt x="55" y="507"/>
                </a:lnTo>
                <a:lnTo>
                  <a:pt x="55" y="490"/>
                </a:lnTo>
                <a:lnTo>
                  <a:pt x="55" y="487"/>
                </a:lnTo>
                <a:lnTo>
                  <a:pt x="55" y="510"/>
                </a:lnTo>
                <a:lnTo>
                  <a:pt x="55" y="529"/>
                </a:lnTo>
                <a:lnTo>
                  <a:pt x="55" y="545"/>
                </a:lnTo>
                <a:lnTo>
                  <a:pt x="56" y="541"/>
                </a:lnTo>
                <a:lnTo>
                  <a:pt x="56" y="530"/>
                </a:lnTo>
                <a:lnTo>
                  <a:pt x="56" y="533"/>
                </a:lnTo>
                <a:lnTo>
                  <a:pt x="56" y="529"/>
                </a:lnTo>
                <a:lnTo>
                  <a:pt x="56" y="530"/>
                </a:lnTo>
                <a:lnTo>
                  <a:pt x="56" y="532"/>
                </a:lnTo>
                <a:lnTo>
                  <a:pt x="56" y="524"/>
                </a:lnTo>
                <a:lnTo>
                  <a:pt x="56" y="519"/>
                </a:lnTo>
                <a:lnTo>
                  <a:pt x="58" y="513"/>
                </a:lnTo>
                <a:lnTo>
                  <a:pt x="58" y="529"/>
                </a:lnTo>
                <a:lnTo>
                  <a:pt x="58" y="533"/>
                </a:lnTo>
                <a:lnTo>
                  <a:pt x="58" y="532"/>
                </a:lnTo>
                <a:lnTo>
                  <a:pt x="58" y="533"/>
                </a:lnTo>
                <a:lnTo>
                  <a:pt x="58" y="529"/>
                </a:lnTo>
                <a:lnTo>
                  <a:pt x="58" y="542"/>
                </a:lnTo>
                <a:lnTo>
                  <a:pt x="58" y="550"/>
                </a:lnTo>
                <a:lnTo>
                  <a:pt x="59" y="553"/>
                </a:lnTo>
                <a:lnTo>
                  <a:pt x="59" y="539"/>
                </a:lnTo>
                <a:lnTo>
                  <a:pt x="59" y="508"/>
                </a:lnTo>
                <a:lnTo>
                  <a:pt x="59" y="493"/>
                </a:lnTo>
                <a:lnTo>
                  <a:pt x="59" y="480"/>
                </a:lnTo>
                <a:lnTo>
                  <a:pt x="59" y="483"/>
                </a:lnTo>
                <a:lnTo>
                  <a:pt x="59" y="516"/>
                </a:lnTo>
                <a:lnTo>
                  <a:pt x="59" y="542"/>
                </a:lnTo>
                <a:lnTo>
                  <a:pt x="61" y="524"/>
                </a:lnTo>
                <a:lnTo>
                  <a:pt x="61" y="520"/>
                </a:lnTo>
                <a:lnTo>
                  <a:pt x="61" y="550"/>
                </a:lnTo>
                <a:lnTo>
                  <a:pt x="61" y="553"/>
                </a:lnTo>
                <a:lnTo>
                  <a:pt x="61" y="545"/>
                </a:lnTo>
                <a:lnTo>
                  <a:pt x="61" y="541"/>
                </a:lnTo>
                <a:lnTo>
                  <a:pt x="61" y="533"/>
                </a:lnTo>
                <a:lnTo>
                  <a:pt x="61" y="530"/>
                </a:lnTo>
                <a:lnTo>
                  <a:pt x="62" y="527"/>
                </a:lnTo>
                <a:lnTo>
                  <a:pt x="62" y="498"/>
                </a:lnTo>
                <a:lnTo>
                  <a:pt x="62" y="479"/>
                </a:lnTo>
                <a:lnTo>
                  <a:pt x="62" y="519"/>
                </a:lnTo>
                <a:lnTo>
                  <a:pt x="62" y="550"/>
                </a:lnTo>
                <a:lnTo>
                  <a:pt x="62" y="529"/>
                </a:lnTo>
                <a:lnTo>
                  <a:pt x="62" y="541"/>
                </a:lnTo>
                <a:lnTo>
                  <a:pt x="62" y="559"/>
                </a:lnTo>
                <a:lnTo>
                  <a:pt x="64" y="547"/>
                </a:lnTo>
                <a:lnTo>
                  <a:pt x="64" y="542"/>
                </a:lnTo>
                <a:lnTo>
                  <a:pt x="64" y="550"/>
                </a:lnTo>
                <a:lnTo>
                  <a:pt x="64" y="542"/>
                </a:lnTo>
                <a:lnTo>
                  <a:pt x="64" y="532"/>
                </a:lnTo>
                <a:lnTo>
                  <a:pt x="64" y="514"/>
                </a:lnTo>
                <a:lnTo>
                  <a:pt x="64" y="508"/>
                </a:lnTo>
                <a:lnTo>
                  <a:pt x="64" y="533"/>
                </a:lnTo>
                <a:lnTo>
                  <a:pt x="65" y="550"/>
                </a:lnTo>
                <a:lnTo>
                  <a:pt x="65" y="542"/>
                </a:lnTo>
                <a:lnTo>
                  <a:pt x="65" y="532"/>
                </a:lnTo>
                <a:lnTo>
                  <a:pt x="65" y="539"/>
                </a:lnTo>
                <a:lnTo>
                  <a:pt x="65" y="529"/>
                </a:lnTo>
                <a:lnTo>
                  <a:pt x="65" y="538"/>
                </a:lnTo>
                <a:lnTo>
                  <a:pt x="65" y="541"/>
                </a:lnTo>
                <a:lnTo>
                  <a:pt x="65" y="524"/>
                </a:lnTo>
                <a:lnTo>
                  <a:pt x="65" y="501"/>
                </a:lnTo>
                <a:lnTo>
                  <a:pt x="67" y="486"/>
                </a:lnTo>
                <a:lnTo>
                  <a:pt x="67" y="499"/>
                </a:lnTo>
                <a:lnTo>
                  <a:pt x="67" y="524"/>
                </a:lnTo>
                <a:lnTo>
                  <a:pt x="67" y="538"/>
                </a:lnTo>
                <a:lnTo>
                  <a:pt x="67" y="553"/>
                </a:lnTo>
                <a:lnTo>
                  <a:pt x="67" y="560"/>
                </a:lnTo>
                <a:lnTo>
                  <a:pt x="67" y="545"/>
                </a:lnTo>
                <a:lnTo>
                  <a:pt x="68" y="532"/>
                </a:lnTo>
                <a:lnTo>
                  <a:pt x="68" y="526"/>
                </a:lnTo>
                <a:lnTo>
                  <a:pt x="68" y="527"/>
                </a:lnTo>
                <a:lnTo>
                  <a:pt x="68" y="539"/>
                </a:lnTo>
                <a:lnTo>
                  <a:pt x="68" y="541"/>
                </a:lnTo>
                <a:lnTo>
                  <a:pt x="68" y="517"/>
                </a:lnTo>
                <a:lnTo>
                  <a:pt x="68" y="495"/>
                </a:lnTo>
                <a:lnTo>
                  <a:pt x="68" y="505"/>
                </a:lnTo>
                <a:lnTo>
                  <a:pt x="70" y="511"/>
                </a:lnTo>
                <a:lnTo>
                  <a:pt x="70" y="530"/>
                </a:lnTo>
                <a:lnTo>
                  <a:pt x="70" y="522"/>
                </a:lnTo>
                <a:lnTo>
                  <a:pt x="70" y="532"/>
                </a:lnTo>
                <a:lnTo>
                  <a:pt x="70" y="556"/>
                </a:lnTo>
                <a:lnTo>
                  <a:pt x="70" y="557"/>
                </a:lnTo>
                <a:lnTo>
                  <a:pt x="70" y="551"/>
                </a:lnTo>
                <a:lnTo>
                  <a:pt x="70" y="553"/>
                </a:lnTo>
                <a:lnTo>
                  <a:pt x="71" y="535"/>
                </a:lnTo>
                <a:lnTo>
                  <a:pt x="71" y="536"/>
                </a:lnTo>
                <a:lnTo>
                  <a:pt x="71" y="532"/>
                </a:lnTo>
                <a:lnTo>
                  <a:pt x="71" y="490"/>
                </a:lnTo>
                <a:lnTo>
                  <a:pt x="71" y="486"/>
                </a:lnTo>
                <a:lnTo>
                  <a:pt x="71" y="471"/>
                </a:lnTo>
                <a:lnTo>
                  <a:pt x="71" y="481"/>
                </a:lnTo>
                <a:lnTo>
                  <a:pt x="71" y="522"/>
                </a:lnTo>
                <a:lnTo>
                  <a:pt x="73" y="535"/>
                </a:lnTo>
                <a:lnTo>
                  <a:pt x="73" y="544"/>
                </a:lnTo>
                <a:lnTo>
                  <a:pt x="73" y="548"/>
                </a:lnTo>
                <a:lnTo>
                  <a:pt x="73" y="541"/>
                </a:lnTo>
                <a:lnTo>
                  <a:pt x="73" y="517"/>
                </a:lnTo>
                <a:lnTo>
                  <a:pt x="73" y="498"/>
                </a:lnTo>
                <a:lnTo>
                  <a:pt x="74" y="487"/>
                </a:lnTo>
                <a:lnTo>
                  <a:pt x="74" y="517"/>
                </a:lnTo>
                <a:lnTo>
                  <a:pt x="74" y="510"/>
                </a:lnTo>
                <a:lnTo>
                  <a:pt x="74" y="522"/>
                </a:lnTo>
                <a:lnTo>
                  <a:pt x="74" y="544"/>
                </a:lnTo>
                <a:lnTo>
                  <a:pt x="74" y="548"/>
                </a:lnTo>
                <a:lnTo>
                  <a:pt x="74" y="527"/>
                </a:lnTo>
                <a:lnTo>
                  <a:pt x="76" y="530"/>
                </a:lnTo>
                <a:lnTo>
                  <a:pt x="76" y="533"/>
                </a:lnTo>
                <a:lnTo>
                  <a:pt x="76" y="527"/>
                </a:lnTo>
                <a:lnTo>
                  <a:pt x="76" y="474"/>
                </a:lnTo>
                <a:lnTo>
                  <a:pt x="76" y="256"/>
                </a:lnTo>
                <a:lnTo>
                  <a:pt x="76" y="10"/>
                </a:lnTo>
                <a:lnTo>
                  <a:pt x="76" y="0"/>
                </a:lnTo>
                <a:lnTo>
                  <a:pt x="76" y="184"/>
                </a:lnTo>
                <a:lnTo>
                  <a:pt x="77" y="357"/>
                </a:lnTo>
                <a:lnTo>
                  <a:pt x="77" y="422"/>
                </a:lnTo>
                <a:lnTo>
                  <a:pt x="77" y="474"/>
                </a:lnTo>
                <a:lnTo>
                  <a:pt x="77" y="517"/>
                </a:lnTo>
                <a:lnTo>
                  <a:pt x="77" y="524"/>
                </a:lnTo>
                <a:lnTo>
                  <a:pt x="77" y="538"/>
                </a:lnTo>
                <a:lnTo>
                  <a:pt x="77" y="526"/>
                </a:lnTo>
                <a:lnTo>
                  <a:pt x="79" y="465"/>
                </a:lnTo>
                <a:lnTo>
                  <a:pt x="79" y="321"/>
                </a:lnTo>
                <a:lnTo>
                  <a:pt x="79" y="231"/>
                </a:lnTo>
                <a:lnTo>
                  <a:pt x="79" y="243"/>
                </a:lnTo>
                <a:lnTo>
                  <a:pt x="79" y="344"/>
                </a:lnTo>
                <a:lnTo>
                  <a:pt x="79" y="439"/>
                </a:lnTo>
                <a:lnTo>
                  <a:pt x="79" y="499"/>
                </a:lnTo>
                <a:lnTo>
                  <a:pt x="79" y="519"/>
                </a:lnTo>
                <a:lnTo>
                  <a:pt x="80" y="507"/>
                </a:lnTo>
                <a:lnTo>
                  <a:pt x="80" y="522"/>
                </a:lnTo>
                <a:lnTo>
                  <a:pt x="80" y="550"/>
                </a:lnTo>
                <a:lnTo>
                  <a:pt x="80" y="556"/>
                </a:lnTo>
                <a:lnTo>
                  <a:pt x="80" y="542"/>
                </a:lnTo>
                <a:lnTo>
                  <a:pt x="80" y="520"/>
                </a:lnTo>
                <a:lnTo>
                  <a:pt x="80" y="492"/>
                </a:lnTo>
                <a:lnTo>
                  <a:pt x="80" y="473"/>
                </a:lnTo>
                <a:lnTo>
                  <a:pt x="82" y="483"/>
                </a:lnTo>
                <a:lnTo>
                  <a:pt x="82" y="502"/>
                </a:lnTo>
                <a:lnTo>
                  <a:pt x="82" y="527"/>
                </a:lnTo>
                <a:lnTo>
                  <a:pt x="82" y="514"/>
                </a:lnTo>
                <a:lnTo>
                  <a:pt x="82" y="517"/>
                </a:lnTo>
                <a:lnTo>
                  <a:pt x="82" y="520"/>
                </a:lnTo>
                <a:lnTo>
                  <a:pt x="82" y="535"/>
                </a:lnTo>
                <a:lnTo>
                  <a:pt x="82" y="551"/>
                </a:lnTo>
                <a:lnTo>
                  <a:pt x="83" y="551"/>
                </a:lnTo>
                <a:lnTo>
                  <a:pt x="83" y="516"/>
                </a:lnTo>
                <a:lnTo>
                  <a:pt x="83" y="493"/>
                </a:lnTo>
                <a:lnTo>
                  <a:pt x="83" y="481"/>
                </a:lnTo>
                <a:lnTo>
                  <a:pt x="83" y="470"/>
                </a:lnTo>
                <a:lnTo>
                  <a:pt x="83" y="490"/>
                </a:lnTo>
                <a:lnTo>
                  <a:pt x="83" y="530"/>
                </a:lnTo>
                <a:lnTo>
                  <a:pt x="83" y="533"/>
                </a:lnTo>
                <a:lnTo>
                  <a:pt x="85" y="511"/>
                </a:lnTo>
                <a:lnTo>
                  <a:pt x="85" y="507"/>
                </a:lnTo>
                <a:lnTo>
                  <a:pt x="85" y="535"/>
                </a:lnTo>
                <a:lnTo>
                  <a:pt x="85" y="530"/>
                </a:lnTo>
                <a:lnTo>
                  <a:pt x="85" y="522"/>
                </a:lnTo>
                <a:lnTo>
                  <a:pt x="85" y="508"/>
                </a:lnTo>
                <a:lnTo>
                  <a:pt x="85" y="510"/>
                </a:lnTo>
                <a:lnTo>
                  <a:pt x="85" y="519"/>
                </a:lnTo>
                <a:lnTo>
                  <a:pt x="86" y="529"/>
                </a:lnTo>
                <a:lnTo>
                  <a:pt x="86" y="523"/>
                </a:lnTo>
                <a:lnTo>
                  <a:pt x="86" y="530"/>
                </a:lnTo>
                <a:lnTo>
                  <a:pt x="86" y="554"/>
                </a:lnTo>
                <a:lnTo>
                  <a:pt x="86" y="563"/>
                </a:lnTo>
                <a:lnTo>
                  <a:pt x="86" y="556"/>
                </a:lnTo>
                <a:lnTo>
                  <a:pt x="86" y="544"/>
                </a:lnTo>
                <a:lnTo>
                  <a:pt x="88" y="544"/>
                </a:lnTo>
                <a:lnTo>
                  <a:pt x="88" y="556"/>
                </a:lnTo>
                <a:lnTo>
                  <a:pt x="88" y="542"/>
                </a:lnTo>
                <a:lnTo>
                  <a:pt x="88" y="532"/>
                </a:lnTo>
                <a:lnTo>
                  <a:pt x="88" y="527"/>
                </a:lnTo>
                <a:lnTo>
                  <a:pt x="88" y="514"/>
                </a:lnTo>
                <a:lnTo>
                  <a:pt x="88" y="526"/>
                </a:lnTo>
                <a:lnTo>
                  <a:pt x="88" y="524"/>
                </a:lnTo>
                <a:lnTo>
                  <a:pt x="89" y="502"/>
                </a:lnTo>
                <a:lnTo>
                  <a:pt x="89" y="524"/>
                </a:lnTo>
                <a:lnTo>
                  <a:pt x="89" y="551"/>
                </a:lnTo>
                <a:lnTo>
                  <a:pt x="89" y="547"/>
                </a:lnTo>
                <a:lnTo>
                  <a:pt x="89" y="550"/>
                </a:lnTo>
                <a:lnTo>
                  <a:pt x="89" y="532"/>
                </a:lnTo>
                <a:lnTo>
                  <a:pt x="89" y="522"/>
                </a:lnTo>
                <a:lnTo>
                  <a:pt x="91" y="542"/>
                </a:lnTo>
                <a:lnTo>
                  <a:pt x="91" y="541"/>
                </a:lnTo>
                <a:lnTo>
                  <a:pt x="91" y="533"/>
                </a:lnTo>
                <a:lnTo>
                  <a:pt x="91" y="536"/>
                </a:lnTo>
                <a:lnTo>
                  <a:pt x="91" y="538"/>
                </a:lnTo>
                <a:lnTo>
                  <a:pt x="91" y="529"/>
                </a:lnTo>
                <a:lnTo>
                  <a:pt x="91" y="545"/>
                </a:lnTo>
                <a:lnTo>
                  <a:pt x="91" y="563"/>
                </a:lnTo>
                <a:lnTo>
                  <a:pt x="92" y="542"/>
                </a:lnTo>
                <a:lnTo>
                  <a:pt x="92" y="511"/>
                </a:lnTo>
                <a:lnTo>
                  <a:pt x="92" y="516"/>
                </a:lnTo>
                <a:lnTo>
                  <a:pt x="92" y="530"/>
                </a:lnTo>
                <a:lnTo>
                  <a:pt x="92" y="526"/>
                </a:lnTo>
                <a:lnTo>
                  <a:pt x="92" y="520"/>
                </a:lnTo>
                <a:lnTo>
                  <a:pt x="92" y="524"/>
                </a:lnTo>
                <a:lnTo>
                  <a:pt x="92" y="527"/>
                </a:lnTo>
                <a:lnTo>
                  <a:pt x="94" y="530"/>
                </a:lnTo>
                <a:lnTo>
                  <a:pt x="94" y="522"/>
                </a:lnTo>
                <a:lnTo>
                  <a:pt x="94" y="530"/>
                </a:lnTo>
                <a:lnTo>
                  <a:pt x="94" y="542"/>
                </a:lnTo>
                <a:lnTo>
                  <a:pt x="94" y="547"/>
                </a:lnTo>
                <a:lnTo>
                  <a:pt x="94" y="524"/>
                </a:lnTo>
                <a:lnTo>
                  <a:pt x="94" y="513"/>
                </a:lnTo>
                <a:lnTo>
                  <a:pt x="94" y="527"/>
                </a:lnTo>
                <a:lnTo>
                  <a:pt x="95" y="548"/>
                </a:lnTo>
                <a:lnTo>
                  <a:pt x="95" y="517"/>
                </a:lnTo>
                <a:lnTo>
                  <a:pt x="95" y="514"/>
                </a:lnTo>
                <a:lnTo>
                  <a:pt x="95" y="530"/>
                </a:lnTo>
                <a:lnTo>
                  <a:pt x="95" y="527"/>
                </a:lnTo>
                <a:lnTo>
                  <a:pt x="95" y="536"/>
                </a:lnTo>
                <a:lnTo>
                  <a:pt x="95" y="54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00" name="Freeform 48"/>
          <p:cNvSpPr>
            <a:spLocks/>
          </p:cNvSpPr>
          <p:nvPr/>
        </p:nvSpPr>
        <p:spPr bwMode="auto">
          <a:xfrm>
            <a:off x="2782888" y="5632450"/>
            <a:ext cx="139700" cy="198438"/>
          </a:xfrm>
          <a:custGeom>
            <a:avLst/>
            <a:gdLst>
              <a:gd name="T0" fmla="*/ 2 w 99"/>
              <a:gd name="T1" fmla="*/ 46 h 125"/>
              <a:gd name="T2" fmla="*/ 3 w 99"/>
              <a:gd name="T3" fmla="*/ 98 h 125"/>
              <a:gd name="T4" fmla="*/ 4 w 99"/>
              <a:gd name="T5" fmla="*/ 98 h 125"/>
              <a:gd name="T6" fmla="*/ 6 w 99"/>
              <a:gd name="T7" fmla="*/ 73 h 125"/>
              <a:gd name="T8" fmla="*/ 7 w 99"/>
              <a:gd name="T9" fmla="*/ 108 h 125"/>
              <a:gd name="T10" fmla="*/ 9 w 99"/>
              <a:gd name="T11" fmla="*/ 71 h 125"/>
              <a:gd name="T12" fmla="*/ 12 w 99"/>
              <a:gd name="T13" fmla="*/ 80 h 125"/>
              <a:gd name="T14" fmla="*/ 13 w 99"/>
              <a:gd name="T15" fmla="*/ 83 h 125"/>
              <a:gd name="T16" fmla="*/ 15 w 99"/>
              <a:gd name="T17" fmla="*/ 50 h 125"/>
              <a:gd name="T18" fmla="*/ 16 w 99"/>
              <a:gd name="T19" fmla="*/ 111 h 125"/>
              <a:gd name="T20" fmla="*/ 18 w 99"/>
              <a:gd name="T21" fmla="*/ 101 h 125"/>
              <a:gd name="T22" fmla="*/ 19 w 99"/>
              <a:gd name="T23" fmla="*/ 73 h 125"/>
              <a:gd name="T24" fmla="*/ 21 w 99"/>
              <a:gd name="T25" fmla="*/ 105 h 125"/>
              <a:gd name="T26" fmla="*/ 22 w 99"/>
              <a:gd name="T27" fmla="*/ 114 h 125"/>
              <a:gd name="T28" fmla="*/ 24 w 99"/>
              <a:gd name="T29" fmla="*/ 79 h 125"/>
              <a:gd name="T30" fmla="*/ 25 w 99"/>
              <a:gd name="T31" fmla="*/ 92 h 125"/>
              <a:gd name="T32" fmla="*/ 27 w 99"/>
              <a:gd name="T33" fmla="*/ 107 h 125"/>
              <a:gd name="T34" fmla="*/ 28 w 99"/>
              <a:gd name="T35" fmla="*/ 79 h 125"/>
              <a:gd name="T36" fmla="*/ 30 w 99"/>
              <a:gd name="T37" fmla="*/ 67 h 125"/>
              <a:gd name="T38" fmla="*/ 33 w 99"/>
              <a:gd name="T39" fmla="*/ 120 h 125"/>
              <a:gd name="T40" fmla="*/ 34 w 99"/>
              <a:gd name="T41" fmla="*/ 53 h 125"/>
              <a:gd name="T42" fmla="*/ 36 w 99"/>
              <a:gd name="T43" fmla="*/ 95 h 125"/>
              <a:gd name="T44" fmla="*/ 37 w 99"/>
              <a:gd name="T45" fmla="*/ 113 h 125"/>
              <a:gd name="T46" fmla="*/ 39 w 99"/>
              <a:gd name="T47" fmla="*/ 95 h 125"/>
              <a:gd name="T48" fmla="*/ 40 w 99"/>
              <a:gd name="T49" fmla="*/ 87 h 125"/>
              <a:gd name="T50" fmla="*/ 42 w 99"/>
              <a:gd name="T51" fmla="*/ 107 h 125"/>
              <a:gd name="T52" fmla="*/ 43 w 99"/>
              <a:gd name="T53" fmla="*/ 83 h 125"/>
              <a:gd name="T54" fmla="*/ 45 w 99"/>
              <a:gd name="T55" fmla="*/ 95 h 125"/>
              <a:gd name="T56" fmla="*/ 46 w 99"/>
              <a:gd name="T57" fmla="*/ 107 h 125"/>
              <a:gd name="T58" fmla="*/ 48 w 99"/>
              <a:gd name="T59" fmla="*/ 77 h 125"/>
              <a:gd name="T60" fmla="*/ 49 w 99"/>
              <a:gd name="T61" fmla="*/ 101 h 125"/>
              <a:gd name="T62" fmla="*/ 50 w 99"/>
              <a:gd name="T63" fmla="*/ 114 h 125"/>
              <a:gd name="T64" fmla="*/ 52 w 99"/>
              <a:gd name="T65" fmla="*/ 83 h 125"/>
              <a:gd name="T66" fmla="*/ 53 w 99"/>
              <a:gd name="T67" fmla="*/ 111 h 125"/>
              <a:gd name="T68" fmla="*/ 55 w 99"/>
              <a:gd name="T69" fmla="*/ 121 h 125"/>
              <a:gd name="T70" fmla="*/ 58 w 99"/>
              <a:gd name="T71" fmla="*/ 62 h 125"/>
              <a:gd name="T72" fmla="*/ 59 w 99"/>
              <a:gd name="T73" fmla="*/ 89 h 125"/>
              <a:gd name="T74" fmla="*/ 61 w 99"/>
              <a:gd name="T75" fmla="*/ 116 h 125"/>
              <a:gd name="T76" fmla="*/ 62 w 99"/>
              <a:gd name="T77" fmla="*/ 74 h 125"/>
              <a:gd name="T78" fmla="*/ 64 w 99"/>
              <a:gd name="T79" fmla="*/ 95 h 125"/>
              <a:gd name="T80" fmla="*/ 65 w 99"/>
              <a:gd name="T81" fmla="*/ 99 h 125"/>
              <a:gd name="T82" fmla="*/ 67 w 99"/>
              <a:gd name="T83" fmla="*/ 86 h 125"/>
              <a:gd name="T84" fmla="*/ 68 w 99"/>
              <a:gd name="T85" fmla="*/ 119 h 125"/>
              <a:gd name="T86" fmla="*/ 70 w 99"/>
              <a:gd name="T87" fmla="*/ 107 h 125"/>
              <a:gd name="T88" fmla="*/ 71 w 99"/>
              <a:gd name="T89" fmla="*/ 89 h 125"/>
              <a:gd name="T90" fmla="*/ 73 w 99"/>
              <a:gd name="T91" fmla="*/ 102 h 125"/>
              <a:gd name="T92" fmla="*/ 74 w 99"/>
              <a:gd name="T93" fmla="*/ 87 h 125"/>
              <a:gd name="T94" fmla="*/ 76 w 99"/>
              <a:gd name="T95" fmla="*/ 89 h 125"/>
              <a:gd name="T96" fmla="*/ 77 w 99"/>
              <a:gd name="T97" fmla="*/ 99 h 125"/>
              <a:gd name="T98" fmla="*/ 79 w 99"/>
              <a:gd name="T99" fmla="*/ 107 h 125"/>
              <a:gd name="T100" fmla="*/ 80 w 99"/>
              <a:gd name="T101" fmla="*/ 80 h 125"/>
              <a:gd name="T102" fmla="*/ 82 w 99"/>
              <a:gd name="T103" fmla="*/ 101 h 125"/>
              <a:gd name="T104" fmla="*/ 83 w 99"/>
              <a:gd name="T105" fmla="*/ 95 h 125"/>
              <a:gd name="T106" fmla="*/ 85 w 99"/>
              <a:gd name="T107" fmla="*/ 107 h 125"/>
              <a:gd name="T108" fmla="*/ 86 w 99"/>
              <a:gd name="T109" fmla="*/ 113 h 125"/>
              <a:gd name="T110" fmla="*/ 88 w 99"/>
              <a:gd name="T111" fmla="*/ 107 h 125"/>
              <a:gd name="T112" fmla="*/ 89 w 99"/>
              <a:gd name="T113" fmla="*/ 101 h 125"/>
              <a:gd name="T114" fmla="*/ 91 w 99"/>
              <a:gd name="T115" fmla="*/ 90 h 125"/>
              <a:gd name="T116" fmla="*/ 92 w 99"/>
              <a:gd name="T117" fmla="*/ 83 h 125"/>
              <a:gd name="T118" fmla="*/ 95 w 99"/>
              <a:gd name="T119" fmla="*/ 67 h 125"/>
              <a:gd name="T120" fmla="*/ 96 w 99"/>
              <a:gd name="T121" fmla="*/ 119 h 125"/>
              <a:gd name="T122" fmla="*/ 98 w 99"/>
              <a:gd name="T123" fmla="*/ 52 h 1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9"/>
              <a:gd name="T187" fmla="*/ 0 h 125"/>
              <a:gd name="T188" fmla="*/ 99 w 99"/>
              <a:gd name="T189" fmla="*/ 125 h 1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9" h="125">
                <a:moveTo>
                  <a:pt x="0" y="102"/>
                </a:moveTo>
                <a:lnTo>
                  <a:pt x="0" y="105"/>
                </a:lnTo>
                <a:lnTo>
                  <a:pt x="2" y="105"/>
                </a:lnTo>
                <a:lnTo>
                  <a:pt x="2" y="104"/>
                </a:lnTo>
                <a:lnTo>
                  <a:pt x="2" y="111"/>
                </a:lnTo>
                <a:lnTo>
                  <a:pt x="2" y="104"/>
                </a:lnTo>
                <a:lnTo>
                  <a:pt x="2" y="68"/>
                </a:lnTo>
                <a:lnTo>
                  <a:pt x="2" y="46"/>
                </a:lnTo>
                <a:lnTo>
                  <a:pt x="3" y="53"/>
                </a:lnTo>
                <a:lnTo>
                  <a:pt x="3" y="79"/>
                </a:lnTo>
                <a:lnTo>
                  <a:pt x="3" y="95"/>
                </a:lnTo>
                <a:lnTo>
                  <a:pt x="3" y="102"/>
                </a:lnTo>
                <a:lnTo>
                  <a:pt x="3" y="113"/>
                </a:lnTo>
                <a:lnTo>
                  <a:pt x="3" y="119"/>
                </a:lnTo>
                <a:lnTo>
                  <a:pt x="3" y="108"/>
                </a:lnTo>
                <a:lnTo>
                  <a:pt x="3" y="98"/>
                </a:lnTo>
                <a:lnTo>
                  <a:pt x="4" y="93"/>
                </a:lnTo>
                <a:lnTo>
                  <a:pt x="4" y="99"/>
                </a:lnTo>
                <a:lnTo>
                  <a:pt x="4" y="83"/>
                </a:lnTo>
                <a:lnTo>
                  <a:pt x="4" y="77"/>
                </a:lnTo>
                <a:lnTo>
                  <a:pt x="4" y="96"/>
                </a:lnTo>
                <a:lnTo>
                  <a:pt x="4" y="83"/>
                </a:lnTo>
                <a:lnTo>
                  <a:pt x="4" y="81"/>
                </a:lnTo>
                <a:lnTo>
                  <a:pt x="4" y="98"/>
                </a:lnTo>
                <a:lnTo>
                  <a:pt x="6" y="113"/>
                </a:lnTo>
                <a:lnTo>
                  <a:pt x="6" y="121"/>
                </a:lnTo>
                <a:lnTo>
                  <a:pt x="6" y="117"/>
                </a:lnTo>
                <a:lnTo>
                  <a:pt x="6" y="101"/>
                </a:lnTo>
                <a:lnTo>
                  <a:pt x="6" y="105"/>
                </a:lnTo>
                <a:lnTo>
                  <a:pt x="6" y="98"/>
                </a:lnTo>
                <a:lnTo>
                  <a:pt x="6" y="83"/>
                </a:lnTo>
                <a:lnTo>
                  <a:pt x="6" y="73"/>
                </a:lnTo>
                <a:lnTo>
                  <a:pt x="7" y="84"/>
                </a:lnTo>
                <a:lnTo>
                  <a:pt x="7" y="92"/>
                </a:lnTo>
                <a:lnTo>
                  <a:pt x="7" y="89"/>
                </a:lnTo>
                <a:lnTo>
                  <a:pt x="7" y="90"/>
                </a:lnTo>
                <a:lnTo>
                  <a:pt x="7" y="95"/>
                </a:lnTo>
                <a:lnTo>
                  <a:pt x="7" y="99"/>
                </a:lnTo>
                <a:lnTo>
                  <a:pt x="7" y="101"/>
                </a:lnTo>
                <a:lnTo>
                  <a:pt x="7" y="108"/>
                </a:lnTo>
                <a:lnTo>
                  <a:pt x="9" y="123"/>
                </a:lnTo>
                <a:lnTo>
                  <a:pt x="9" y="120"/>
                </a:lnTo>
                <a:lnTo>
                  <a:pt x="9" y="113"/>
                </a:lnTo>
                <a:lnTo>
                  <a:pt x="9" y="99"/>
                </a:lnTo>
                <a:lnTo>
                  <a:pt x="9" y="92"/>
                </a:lnTo>
                <a:lnTo>
                  <a:pt x="9" y="105"/>
                </a:lnTo>
                <a:lnTo>
                  <a:pt x="9" y="89"/>
                </a:lnTo>
                <a:lnTo>
                  <a:pt x="9" y="71"/>
                </a:lnTo>
                <a:lnTo>
                  <a:pt x="10" y="84"/>
                </a:lnTo>
                <a:lnTo>
                  <a:pt x="10" y="102"/>
                </a:lnTo>
                <a:lnTo>
                  <a:pt x="10" y="98"/>
                </a:lnTo>
                <a:lnTo>
                  <a:pt x="10" y="93"/>
                </a:lnTo>
                <a:lnTo>
                  <a:pt x="10" y="90"/>
                </a:lnTo>
                <a:lnTo>
                  <a:pt x="10" y="104"/>
                </a:lnTo>
                <a:lnTo>
                  <a:pt x="12" y="96"/>
                </a:lnTo>
                <a:lnTo>
                  <a:pt x="12" y="80"/>
                </a:lnTo>
                <a:lnTo>
                  <a:pt x="12" y="65"/>
                </a:lnTo>
                <a:lnTo>
                  <a:pt x="12" y="61"/>
                </a:lnTo>
                <a:lnTo>
                  <a:pt x="12" y="64"/>
                </a:lnTo>
                <a:lnTo>
                  <a:pt x="12" y="76"/>
                </a:lnTo>
                <a:lnTo>
                  <a:pt x="12" y="101"/>
                </a:lnTo>
                <a:lnTo>
                  <a:pt x="12" y="113"/>
                </a:lnTo>
                <a:lnTo>
                  <a:pt x="13" y="95"/>
                </a:lnTo>
                <a:lnTo>
                  <a:pt x="13" y="83"/>
                </a:lnTo>
                <a:lnTo>
                  <a:pt x="13" y="95"/>
                </a:lnTo>
                <a:lnTo>
                  <a:pt x="13" y="114"/>
                </a:lnTo>
                <a:lnTo>
                  <a:pt x="13" y="113"/>
                </a:lnTo>
                <a:lnTo>
                  <a:pt x="13" y="111"/>
                </a:lnTo>
                <a:lnTo>
                  <a:pt x="13" y="84"/>
                </a:lnTo>
                <a:lnTo>
                  <a:pt x="13" y="56"/>
                </a:lnTo>
                <a:lnTo>
                  <a:pt x="15" y="44"/>
                </a:lnTo>
                <a:lnTo>
                  <a:pt x="15" y="50"/>
                </a:lnTo>
                <a:lnTo>
                  <a:pt x="15" y="90"/>
                </a:lnTo>
                <a:lnTo>
                  <a:pt x="15" y="102"/>
                </a:lnTo>
                <a:lnTo>
                  <a:pt x="15" y="89"/>
                </a:lnTo>
                <a:lnTo>
                  <a:pt x="15" y="105"/>
                </a:lnTo>
                <a:lnTo>
                  <a:pt x="15" y="113"/>
                </a:lnTo>
                <a:lnTo>
                  <a:pt x="15" y="116"/>
                </a:lnTo>
                <a:lnTo>
                  <a:pt x="16" y="124"/>
                </a:lnTo>
                <a:lnTo>
                  <a:pt x="16" y="111"/>
                </a:lnTo>
                <a:lnTo>
                  <a:pt x="16" y="101"/>
                </a:lnTo>
                <a:lnTo>
                  <a:pt x="16" y="83"/>
                </a:lnTo>
                <a:lnTo>
                  <a:pt x="16" y="43"/>
                </a:lnTo>
                <a:lnTo>
                  <a:pt x="16" y="28"/>
                </a:lnTo>
                <a:lnTo>
                  <a:pt x="16" y="40"/>
                </a:lnTo>
                <a:lnTo>
                  <a:pt x="16" y="74"/>
                </a:lnTo>
                <a:lnTo>
                  <a:pt x="18" y="93"/>
                </a:lnTo>
                <a:lnTo>
                  <a:pt x="18" y="101"/>
                </a:lnTo>
                <a:lnTo>
                  <a:pt x="18" y="107"/>
                </a:lnTo>
                <a:lnTo>
                  <a:pt x="18" y="114"/>
                </a:lnTo>
                <a:lnTo>
                  <a:pt x="18" y="116"/>
                </a:lnTo>
                <a:lnTo>
                  <a:pt x="18" y="110"/>
                </a:lnTo>
                <a:lnTo>
                  <a:pt x="18" y="104"/>
                </a:lnTo>
                <a:lnTo>
                  <a:pt x="19" y="80"/>
                </a:lnTo>
                <a:lnTo>
                  <a:pt x="19" y="64"/>
                </a:lnTo>
                <a:lnTo>
                  <a:pt x="19" y="73"/>
                </a:lnTo>
                <a:lnTo>
                  <a:pt x="19" y="92"/>
                </a:lnTo>
                <a:lnTo>
                  <a:pt x="19" y="87"/>
                </a:lnTo>
                <a:lnTo>
                  <a:pt x="19" y="92"/>
                </a:lnTo>
                <a:lnTo>
                  <a:pt x="19" y="110"/>
                </a:lnTo>
                <a:lnTo>
                  <a:pt x="19" y="95"/>
                </a:lnTo>
                <a:lnTo>
                  <a:pt x="21" y="73"/>
                </a:lnTo>
                <a:lnTo>
                  <a:pt x="21" y="87"/>
                </a:lnTo>
                <a:lnTo>
                  <a:pt x="21" y="105"/>
                </a:lnTo>
                <a:lnTo>
                  <a:pt x="21" y="95"/>
                </a:lnTo>
                <a:lnTo>
                  <a:pt x="21" y="79"/>
                </a:lnTo>
                <a:lnTo>
                  <a:pt x="21" y="62"/>
                </a:lnTo>
                <a:lnTo>
                  <a:pt x="21" y="43"/>
                </a:lnTo>
                <a:lnTo>
                  <a:pt x="21" y="41"/>
                </a:lnTo>
                <a:lnTo>
                  <a:pt x="22" y="79"/>
                </a:lnTo>
                <a:lnTo>
                  <a:pt x="22" y="102"/>
                </a:lnTo>
                <a:lnTo>
                  <a:pt x="22" y="114"/>
                </a:lnTo>
                <a:lnTo>
                  <a:pt x="22" y="116"/>
                </a:lnTo>
                <a:lnTo>
                  <a:pt x="22" y="119"/>
                </a:lnTo>
                <a:lnTo>
                  <a:pt x="22" y="116"/>
                </a:lnTo>
                <a:lnTo>
                  <a:pt x="22" y="98"/>
                </a:lnTo>
                <a:lnTo>
                  <a:pt x="22" y="92"/>
                </a:lnTo>
                <a:lnTo>
                  <a:pt x="24" y="84"/>
                </a:lnTo>
                <a:lnTo>
                  <a:pt x="24" y="74"/>
                </a:lnTo>
                <a:lnTo>
                  <a:pt x="24" y="79"/>
                </a:lnTo>
                <a:lnTo>
                  <a:pt x="24" y="80"/>
                </a:lnTo>
                <a:lnTo>
                  <a:pt x="24" y="90"/>
                </a:lnTo>
                <a:lnTo>
                  <a:pt x="24" y="92"/>
                </a:lnTo>
                <a:lnTo>
                  <a:pt x="25" y="86"/>
                </a:lnTo>
                <a:lnTo>
                  <a:pt x="25" y="89"/>
                </a:lnTo>
                <a:lnTo>
                  <a:pt x="25" y="84"/>
                </a:lnTo>
                <a:lnTo>
                  <a:pt x="25" y="108"/>
                </a:lnTo>
                <a:lnTo>
                  <a:pt x="25" y="92"/>
                </a:lnTo>
                <a:lnTo>
                  <a:pt x="25" y="73"/>
                </a:lnTo>
                <a:lnTo>
                  <a:pt x="25" y="83"/>
                </a:lnTo>
                <a:lnTo>
                  <a:pt x="27" y="86"/>
                </a:lnTo>
                <a:lnTo>
                  <a:pt x="27" y="90"/>
                </a:lnTo>
                <a:lnTo>
                  <a:pt x="27" y="99"/>
                </a:lnTo>
                <a:lnTo>
                  <a:pt x="27" y="95"/>
                </a:lnTo>
                <a:lnTo>
                  <a:pt x="27" y="102"/>
                </a:lnTo>
                <a:lnTo>
                  <a:pt x="27" y="107"/>
                </a:lnTo>
                <a:lnTo>
                  <a:pt x="27" y="99"/>
                </a:lnTo>
                <a:lnTo>
                  <a:pt x="28" y="87"/>
                </a:lnTo>
                <a:lnTo>
                  <a:pt x="28" y="67"/>
                </a:lnTo>
                <a:lnTo>
                  <a:pt x="28" y="62"/>
                </a:lnTo>
                <a:lnTo>
                  <a:pt x="28" y="92"/>
                </a:lnTo>
                <a:lnTo>
                  <a:pt x="28" y="101"/>
                </a:lnTo>
                <a:lnTo>
                  <a:pt x="28" y="77"/>
                </a:lnTo>
                <a:lnTo>
                  <a:pt x="28" y="79"/>
                </a:lnTo>
                <a:lnTo>
                  <a:pt x="28" y="87"/>
                </a:lnTo>
                <a:lnTo>
                  <a:pt x="30" y="98"/>
                </a:lnTo>
                <a:lnTo>
                  <a:pt x="30" y="116"/>
                </a:lnTo>
                <a:lnTo>
                  <a:pt x="30" y="96"/>
                </a:lnTo>
                <a:lnTo>
                  <a:pt x="30" y="113"/>
                </a:lnTo>
                <a:lnTo>
                  <a:pt x="30" y="104"/>
                </a:lnTo>
                <a:lnTo>
                  <a:pt x="30" y="84"/>
                </a:lnTo>
                <a:lnTo>
                  <a:pt x="30" y="67"/>
                </a:lnTo>
                <a:lnTo>
                  <a:pt x="31" y="67"/>
                </a:lnTo>
                <a:lnTo>
                  <a:pt x="31" y="64"/>
                </a:lnTo>
                <a:lnTo>
                  <a:pt x="31" y="73"/>
                </a:lnTo>
                <a:lnTo>
                  <a:pt x="31" y="74"/>
                </a:lnTo>
                <a:lnTo>
                  <a:pt x="31" y="90"/>
                </a:lnTo>
                <a:lnTo>
                  <a:pt x="31" y="101"/>
                </a:lnTo>
                <a:lnTo>
                  <a:pt x="31" y="111"/>
                </a:lnTo>
                <a:lnTo>
                  <a:pt x="33" y="120"/>
                </a:lnTo>
                <a:lnTo>
                  <a:pt x="33" y="114"/>
                </a:lnTo>
                <a:lnTo>
                  <a:pt x="33" y="99"/>
                </a:lnTo>
                <a:lnTo>
                  <a:pt x="33" y="101"/>
                </a:lnTo>
                <a:lnTo>
                  <a:pt x="33" y="80"/>
                </a:lnTo>
                <a:lnTo>
                  <a:pt x="33" y="74"/>
                </a:lnTo>
                <a:lnTo>
                  <a:pt x="33" y="93"/>
                </a:lnTo>
                <a:lnTo>
                  <a:pt x="33" y="76"/>
                </a:lnTo>
                <a:lnTo>
                  <a:pt x="34" y="53"/>
                </a:lnTo>
                <a:lnTo>
                  <a:pt x="34" y="86"/>
                </a:lnTo>
                <a:lnTo>
                  <a:pt x="34" y="105"/>
                </a:lnTo>
                <a:lnTo>
                  <a:pt x="34" y="111"/>
                </a:lnTo>
                <a:lnTo>
                  <a:pt x="34" y="117"/>
                </a:lnTo>
                <a:lnTo>
                  <a:pt x="34" y="107"/>
                </a:lnTo>
                <a:lnTo>
                  <a:pt x="34" y="110"/>
                </a:lnTo>
                <a:lnTo>
                  <a:pt x="34" y="113"/>
                </a:lnTo>
                <a:lnTo>
                  <a:pt x="36" y="95"/>
                </a:lnTo>
                <a:lnTo>
                  <a:pt x="36" y="65"/>
                </a:lnTo>
                <a:lnTo>
                  <a:pt x="36" y="79"/>
                </a:lnTo>
                <a:lnTo>
                  <a:pt x="36" y="58"/>
                </a:lnTo>
                <a:lnTo>
                  <a:pt x="36" y="74"/>
                </a:lnTo>
                <a:lnTo>
                  <a:pt x="36" y="84"/>
                </a:lnTo>
                <a:lnTo>
                  <a:pt x="36" y="77"/>
                </a:lnTo>
                <a:lnTo>
                  <a:pt x="37" y="95"/>
                </a:lnTo>
                <a:lnTo>
                  <a:pt x="37" y="113"/>
                </a:lnTo>
                <a:lnTo>
                  <a:pt x="37" y="116"/>
                </a:lnTo>
                <a:lnTo>
                  <a:pt x="37" y="111"/>
                </a:lnTo>
                <a:lnTo>
                  <a:pt x="37" y="104"/>
                </a:lnTo>
                <a:lnTo>
                  <a:pt x="37" y="68"/>
                </a:lnTo>
                <a:lnTo>
                  <a:pt x="37" y="40"/>
                </a:lnTo>
                <a:lnTo>
                  <a:pt x="37" y="65"/>
                </a:lnTo>
                <a:lnTo>
                  <a:pt x="39" y="101"/>
                </a:lnTo>
                <a:lnTo>
                  <a:pt x="39" y="95"/>
                </a:lnTo>
                <a:lnTo>
                  <a:pt x="39" y="86"/>
                </a:lnTo>
                <a:lnTo>
                  <a:pt x="39" y="65"/>
                </a:lnTo>
                <a:lnTo>
                  <a:pt x="39" y="71"/>
                </a:lnTo>
                <a:lnTo>
                  <a:pt x="39" y="113"/>
                </a:lnTo>
                <a:lnTo>
                  <a:pt x="39" y="110"/>
                </a:lnTo>
                <a:lnTo>
                  <a:pt x="39" y="101"/>
                </a:lnTo>
                <a:lnTo>
                  <a:pt x="40" y="92"/>
                </a:lnTo>
                <a:lnTo>
                  <a:pt x="40" y="87"/>
                </a:lnTo>
                <a:lnTo>
                  <a:pt x="40" y="101"/>
                </a:lnTo>
                <a:lnTo>
                  <a:pt x="40" y="87"/>
                </a:lnTo>
                <a:lnTo>
                  <a:pt x="40" y="77"/>
                </a:lnTo>
                <a:lnTo>
                  <a:pt x="40" y="87"/>
                </a:lnTo>
                <a:lnTo>
                  <a:pt x="40" y="71"/>
                </a:lnTo>
                <a:lnTo>
                  <a:pt x="42" y="67"/>
                </a:lnTo>
                <a:lnTo>
                  <a:pt x="42" y="96"/>
                </a:lnTo>
                <a:lnTo>
                  <a:pt x="42" y="107"/>
                </a:lnTo>
                <a:lnTo>
                  <a:pt x="42" y="105"/>
                </a:lnTo>
                <a:lnTo>
                  <a:pt x="42" y="110"/>
                </a:lnTo>
                <a:lnTo>
                  <a:pt x="42" y="113"/>
                </a:lnTo>
                <a:lnTo>
                  <a:pt x="42" y="114"/>
                </a:lnTo>
                <a:lnTo>
                  <a:pt x="42" y="104"/>
                </a:lnTo>
                <a:lnTo>
                  <a:pt x="43" y="89"/>
                </a:lnTo>
                <a:lnTo>
                  <a:pt x="43" y="79"/>
                </a:lnTo>
                <a:lnTo>
                  <a:pt x="43" y="83"/>
                </a:lnTo>
                <a:lnTo>
                  <a:pt x="43" y="89"/>
                </a:lnTo>
                <a:lnTo>
                  <a:pt x="43" y="87"/>
                </a:lnTo>
                <a:lnTo>
                  <a:pt x="43" y="92"/>
                </a:lnTo>
                <a:lnTo>
                  <a:pt x="43" y="93"/>
                </a:lnTo>
                <a:lnTo>
                  <a:pt x="45" y="98"/>
                </a:lnTo>
                <a:lnTo>
                  <a:pt x="45" y="113"/>
                </a:lnTo>
                <a:lnTo>
                  <a:pt x="45" y="110"/>
                </a:lnTo>
                <a:lnTo>
                  <a:pt x="45" y="95"/>
                </a:lnTo>
                <a:lnTo>
                  <a:pt x="45" y="99"/>
                </a:lnTo>
                <a:lnTo>
                  <a:pt x="45" y="89"/>
                </a:lnTo>
                <a:lnTo>
                  <a:pt x="45" y="71"/>
                </a:lnTo>
                <a:lnTo>
                  <a:pt x="45" y="95"/>
                </a:lnTo>
                <a:lnTo>
                  <a:pt x="46" y="116"/>
                </a:lnTo>
                <a:lnTo>
                  <a:pt x="46" y="113"/>
                </a:lnTo>
                <a:lnTo>
                  <a:pt x="46" y="114"/>
                </a:lnTo>
                <a:lnTo>
                  <a:pt x="46" y="107"/>
                </a:lnTo>
                <a:lnTo>
                  <a:pt x="46" y="86"/>
                </a:lnTo>
                <a:lnTo>
                  <a:pt x="46" y="83"/>
                </a:lnTo>
                <a:lnTo>
                  <a:pt x="46" y="81"/>
                </a:lnTo>
                <a:lnTo>
                  <a:pt x="48" y="77"/>
                </a:lnTo>
                <a:lnTo>
                  <a:pt x="48" y="89"/>
                </a:lnTo>
                <a:lnTo>
                  <a:pt x="48" y="84"/>
                </a:lnTo>
                <a:lnTo>
                  <a:pt x="48" y="74"/>
                </a:lnTo>
                <a:lnTo>
                  <a:pt x="48" y="77"/>
                </a:lnTo>
                <a:lnTo>
                  <a:pt x="48" y="93"/>
                </a:lnTo>
                <a:lnTo>
                  <a:pt x="48" y="102"/>
                </a:lnTo>
                <a:lnTo>
                  <a:pt x="48" y="110"/>
                </a:lnTo>
                <a:lnTo>
                  <a:pt x="49" y="105"/>
                </a:lnTo>
                <a:lnTo>
                  <a:pt x="49" y="108"/>
                </a:lnTo>
                <a:lnTo>
                  <a:pt x="49" y="107"/>
                </a:lnTo>
                <a:lnTo>
                  <a:pt x="49" y="102"/>
                </a:lnTo>
                <a:lnTo>
                  <a:pt x="49" y="101"/>
                </a:lnTo>
                <a:lnTo>
                  <a:pt x="49" y="108"/>
                </a:lnTo>
                <a:lnTo>
                  <a:pt x="49" y="90"/>
                </a:lnTo>
                <a:lnTo>
                  <a:pt x="49" y="84"/>
                </a:lnTo>
                <a:lnTo>
                  <a:pt x="50" y="95"/>
                </a:lnTo>
                <a:lnTo>
                  <a:pt x="50" y="96"/>
                </a:lnTo>
                <a:lnTo>
                  <a:pt x="50" y="87"/>
                </a:lnTo>
                <a:lnTo>
                  <a:pt x="50" y="92"/>
                </a:lnTo>
                <a:lnTo>
                  <a:pt x="50" y="114"/>
                </a:lnTo>
                <a:lnTo>
                  <a:pt x="50" y="93"/>
                </a:lnTo>
                <a:lnTo>
                  <a:pt x="50" y="114"/>
                </a:lnTo>
                <a:lnTo>
                  <a:pt x="52" y="111"/>
                </a:lnTo>
                <a:lnTo>
                  <a:pt x="52" y="93"/>
                </a:lnTo>
                <a:lnTo>
                  <a:pt x="52" y="67"/>
                </a:lnTo>
                <a:lnTo>
                  <a:pt x="52" y="64"/>
                </a:lnTo>
                <a:lnTo>
                  <a:pt x="52" y="81"/>
                </a:lnTo>
                <a:lnTo>
                  <a:pt x="52" y="83"/>
                </a:lnTo>
                <a:lnTo>
                  <a:pt x="52" y="74"/>
                </a:lnTo>
                <a:lnTo>
                  <a:pt x="52" y="71"/>
                </a:lnTo>
                <a:lnTo>
                  <a:pt x="53" y="92"/>
                </a:lnTo>
                <a:lnTo>
                  <a:pt x="53" y="105"/>
                </a:lnTo>
                <a:lnTo>
                  <a:pt x="53" y="87"/>
                </a:lnTo>
                <a:lnTo>
                  <a:pt x="53" y="95"/>
                </a:lnTo>
                <a:lnTo>
                  <a:pt x="53" y="110"/>
                </a:lnTo>
                <a:lnTo>
                  <a:pt x="53" y="111"/>
                </a:lnTo>
                <a:lnTo>
                  <a:pt x="53" y="96"/>
                </a:lnTo>
                <a:lnTo>
                  <a:pt x="53" y="65"/>
                </a:lnTo>
                <a:lnTo>
                  <a:pt x="55" y="67"/>
                </a:lnTo>
                <a:lnTo>
                  <a:pt x="55" y="70"/>
                </a:lnTo>
                <a:lnTo>
                  <a:pt x="55" y="84"/>
                </a:lnTo>
                <a:lnTo>
                  <a:pt x="55" y="99"/>
                </a:lnTo>
                <a:lnTo>
                  <a:pt x="55" y="116"/>
                </a:lnTo>
                <a:lnTo>
                  <a:pt x="55" y="121"/>
                </a:lnTo>
                <a:lnTo>
                  <a:pt x="56" y="116"/>
                </a:lnTo>
                <a:lnTo>
                  <a:pt x="56" y="113"/>
                </a:lnTo>
                <a:lnTo>
                  <a:pt x="56" y="111"/>
                </a:lnTo>
                <a:lnTo>
                  <a:pt x="56" y="104"/>
                </a:lnTo>
                <a:lnTo>
                  <a:pt x="56" y="102"/>
                </a:lnTo>
                <a:lnTo>
                  <a:pt x="56" y="76"/>
                </a:lnTo>
                <a:lnTo>
                  <a:pt x="56" y="58"/>
                </a:lnTo>
                <a:lnTo>
                  <a:pt x="58" y="62"/>
                </a:lnTo>
                <a:lnTo>
                  <a:pt x="58" y="79"/>
                </a:lnTo>
                <a:lnTo>
                  <a:pt x="58" y="92"/>
                </a:lnTo>
                <a:lnTo>
                  <a:pt x="58" y="104"/>
                </a:lnTo>
                <a:lnTo>
                  <a:pt x="58" y="105"/>
                </a:lnTo>
                <a:lnTo>
                  <a:pt x="58" y="117"/>
                </a:lnTo>
                <a:lnTo>
                  <a:pt x="58" y="119"/>
                </a:lnTo>
                <a:lnTo>
                  <a:pt x="58" y="96"/>
                </a:lnTo>
                <a:lnTo>
                  <a:pt x="59" y="89"/>
                </a:lnTo>
                <a:lnTo>
                  <a:pt x="59" y="68"/>
                </a:lnTo>
                <a:lnTo>
                  <a:pt x="59" y="61"/>
                </a:lnTo>
                <a:lnTo>
                  <a:pt x="59" y="44"/>
                </a:lnTo>
                <a:lnTo>
                  <a:pt x="59" y="47"/>
                </a:lnTo>
                <a:lnTo>
                  <a:pt x="59" y="52"/>
                </a:lnTo>
                <a:lnTo>
                  <a:pt x="59" y="59"/>
                </a:lnTo>
                <a:lnTo>
                  <a:pt x="59" y="101"/>
                </a:lnTo>
                <a:lnTo>
                  <a:pt x="61" y="116"/>
                </a:lnTo>
                <a:lnTo>
                  <a:pt x="61" y="105"/>
                </a:lnTo>
                <a:lnTo>
                  <a:pt x="61" y="113"/>
                </a:lnTo>
                <a:lnTo>
                  <a:pt x="61" y="107"/>
                </a:lnTo>
                <a:lnTo>
                  <a:pt x="61" y="110"/>
                </a:lnTo>
                <a:lnTo>
                  <a:pt x="61" y="93"/>
                </a:lnTo>
                <a:lnTo>
                  <a:pt x="61" y="77"/>
                </a:lnTo>
                <a:lnTo>
                  <a:pt x="61" y="70"/>
                </a:lnTo>
                <a:lnTo>
                  <a:pt x="62" y="74"/>
                </a:lnTo>
                <a:lnTo>
                  <a:pt x="62" y="79"/>
                </a:lnTo>
                <a:lnTo>
                  <a:pt x="62" y="89"/>
                </a:lnTo>
                <a:lnTo>
                  <a:pt x="62" y="99"/>
                </a:lnTo>
                <a:lnTo>
                  <a:pt x="62" y="114"/>
                </a:lnTo>
                <a:lnTo>
                  <a:pt x="62" y="117"/>
                </a:lnTo>
                <a:lnTo>
                  <a:pt x="62" y="114"/>
                </a:lnTo>
                <a:lnTo>
                  <a:pt x="62" y="110"/>
                </a:lnTo>
                <a:lnTo>
                  <a:pt x="64" y="95"/>
                </a:lnTo>
                <a:lnTo>
                  <a:pt x="64" y="102"/>
                </a:lnTo>
                <a:lnTo>
                  <a:pt x="64" y="79"/>
                </a:lnTo>
                <a:lnTo>
                  <a:pt x="64" y="68"/>
                </a:lnTo>
                <a:lnTo>
                  <a:pt x="64" y="65"/>
                </a:lnTo>
                <a:lnTo>
                  <a:pt x="64" y="86"/>
                </a:lnTo>
                <a:lnTo>
                  <a:pt x="64" y="74"/>
                </a:lnTo>
                <a:lnTo>
                  <a:pt x="64" y="59"/>
                </a:lnTo>
                <a:lnTo>
                  <a:pt x="65" y="99"/>
                </a:lnTo>
                <a:lnTo>
                  <a:pt x="65" y="114"/>
                </a:lnTo>
                <a:lnTo>
                  <a:pt x="65" y="104"/>
                </a:lnTo>
                <a:lnTo>
                  <a:pt x="65" y="110"/>
                </a:lnTo>
                <a:lnTo>
                  <a:pt x="65" y="98"/>
                </a:lnTo>
                <a:lnTo>
                  <a:pt x="65" y="77"/>
                </a:lnTo>
                <a:lnTo>
                  <a:pt x="65" y="53"/>
                </a:lnTo>
                <a:lnTo>
                  <a:pt x="65" y="49"/>
                </a:lnTo>
                <a:lnTo>
                  <a:pt x="67" y="86"/>
                </a:lnTo>
                <a:lnTo>
                  <a:pt x="67" y="96"/>
                </a:lnTo>
                <a:lnTo>
                  <a:pt x="67" y="77"/>
                </a:lnTo>
                <a:lnTo>
                  <a:pt x="67" y="89"/>
                </a:lnTo>
                <a:lnTo>
                  <a:pt x="67" y="99"/>
                </a:lnTo>
                <a:lnTo>
                  <a:pt x="67" y="108"/>
                </a:lnTo>
                <a:lnTo>
                  <a:pt x="67" y="93"/>
                </a:lnTo>
                <a:lnTo>
                  <a:pt x="68" y="92"/>
                </a:lnTo>
                <a:lnTo>
                  <a:pt x="68" y="119"/>
                </a:lnTo>
                <a:lnTo>
                  <a:pt x="68" y="114"/>
                </a:lnTo>
                <a:lnTo>
                  <a:pt x="68" y="80"/>
                </a:lnTo>
                <a:lnTo>
                  <a:pt x="68" y="71"/>
                </a:lnTo>
                <a:lnTo>
                  <a:pt x="68" y="58"/>
                </a:lnTo>
                <a:lnTo>
                  <a:pt x="68" y="56"/>
                </a:lnTo>
                <a:lnTo>
                  <a:pt x="68" y="83"/>
                </a:lnTo>
                <a:lnTo>
                  <a:pt x="70" y="113"/>
                </a:lnTo>
                <a:lnTo>
                  <a:pt x="70" y="107"/>
                </a:lnTo>
                <a:lnTo>
                  <a:pt x="70" y="89"/>
                </a:lnTo>
                <a:lnTo>
                  <a:pt x="70" y="96"/>
                </a:lnTo>
                <a:lnTo>
                  <a:pt x="70" y="114"/>
                </a:lnTo>
                <a:lnTo>
                  <a:pt x="70" y="111"/>
                </a:lnTo>
                <a:lnTo>
                  <a:pt x="70" y="93"/>
                </a:lnTo>
                <a:lnTo>
                  <a:pt x="70" y="80"/>
                </a:lnTo>
                <a:lnTo>
                  <a:pt x="71" y="83"/>
                </a:lnTo>
                <a:lnTo>
                  <a:pt x="71" y="89"/>
                </a:lnTo>
                <a:lnTo>
                  <a:pt x="71" y="86"/>
                </a:lnTo>
                <a:lnTo>
                  <a:pt x="71" y="77"/>
                </a:lnTo>
                <a:lnTo>
                  <a:pt x="71" y="105"/>
                </a:lnTo>
                <a:lnTo>
                  <a:pt x="71" y="96"/>
                </a:lnTo>
                <a:lnTo>
                  <a:pt x="71" y="117"/>
                </a:lnTo>
                <a:lnTo>
                  <a:pt x="73" y="121"/>
                </a:lnTo>
                <a:lnTo>
                  <a:pt x="73" y="116"/>
                </a:lnTo>
                <a:lnTo>
                  <a:pt x="73" y="102"/>
                </a:lnTo>
                <a:lnTo>
                  <a:pt x="73" y="108"/>
                </a:lnTo>
                <a:lnTo>
                  <a:pt x="73" y="116"/>
                </a:lnTo>
                <a:lnTo>
                  <a:pt x="73" y="90"/>
                </a:lnTo>
                <a:lnTo>
                  <a:pt x="73" y="80"/>
                </a:lnTo>
                <a:lnTo>
                  <a:pt x="73" y="79"/>
                </a:lnTo>
                <a:lnTo>
                  <a:pt x="74" y="84"/>
                </a:lnTo>
                <a:lnTo>
                  <a:pt x="74" y="102"/>
                </a:lnTo>
                <a:lnTo>
                  <a:pt x="74" y="87"/>
                </a:lnTo>
                <a:lnTo>
                  <a:pt x="74" y="90"/>
                </a:lnTo>
                <a:lnTo>
                  <a:pt x="74" y="113"/>
                </a:lnTo>
                <a:lnTo>
                  <a:pt x="74" y="119"/>
                </a:lnTo>
                <a:lnTo>
                  <a:pt x="74" y="107"/>
                </a:lnTo>
                <a:lnTo>
                  <a:pt x="76" y="90"/>
                </a:lnTo>
                <a:lnTo>
                  <a:pt x="76" y="84"/>
                </a:lnTo>
                <a:lnTo>
                  <a:pt x="76" y="90"/>
                </a:lnTo>
                <a:lnTo>
                  <a:pt x="76" y="89"/>
                </a:lnTo>
                <a:lnTo>
                  <a:pt x="76" y="81"/>
                </a:lnTo>
                <a:lnTo>
                  <a:pt x="76" y="77"/>
                </a:lnTo>
                <a:lnTo>
                  <a:pt x="76" y="87"/>
                </a:lnTo>
                <a:lnTo>
                  <a:pt x="76" y="96"/>
                </a:lnTo>
                <a:lnTo>
                  <a:pt x="77" y="104"/>
                </a:lnTo>
                <a:lnTo>
                  <a:pt x="77" y="102"/>
                </a:lnTo>
                <a:lnTo>
                  <a:pt x="77" y="92"/>
                </a:lnTo>
                <a:lnTo>
                  <a:pt x="77" y="99"/>
                </a:lnTo>
                <a:lnTo>
                  <a:pt x="77" y="110"/>
                </a:lnTo>
                <a:lnTo>
                  <a:pt x="77" y="113"/>
                </a:lnTo>
                <a:lnTo>
                  <a:pt x="77" y="90"/>
                </a:lnTo>
                <a:lnTo>
                  <a:pt x="79" y="53"/>
                </a:lnTo>
                <a:lnTo>
                  <a:pt x="79" y="34"/>
                </a:lnTo>
                <a:lnTo>
                  <a:pt x="79" y="61"/>
                </a:lnTo>
                <a:lnTo>
                  <a:pt x="79" y="99"/>
                </a:lnTo>
                <a:lnTo>
                  <a:pt x="79" y="107"/>
                </a:lnTo>
                <a:lnTo>
                  <a:pt x="79" y="89"/>
                </a:lnTo>
                <a:lnTo>
                  <a:pt x="79" y="99"/>
                </a:lnTo>
                <a:lnTo>
                  <a:pt x="79" y="113"/>
                </a:lnTo>
                <a:lnTo>
                  <a:pt x="80" y="117"/>
                </a:lnTo>
                <a:lnTo>
                  <a:pt x="80" y="111"/>
                </a:lnTo>
                <a:lnTo>
                  <a:pt x="80" y="107"/>
                </a:lnTo>
                <a:lnTo>
                  <a:pt x="80" y="110"/>
                </a:lnTo>
                <a:lnTo>
                  <a:pt x="80" y="80"/>
                </a:lnTo>
                <a:lnTo>
                  <a:pt x="80" y="71"/>
                </a:lnTo>
                <a:lnTo>
                  <a:pt x="80" y="92"/>
                </a:lnTo>
                <a:lnTo>
                  <a:pt x="80" y="89"/>
                </a:lnTo>
                <a:lnTo>
                  <a:pt x="82" y="70"/>
                </a:lnTo>
                <a:lnTo>
                  <a:pt x="82" y="76"/>
                </a:lnTo>
                <a:lnTo>
                  <a:pt x="82" y="98"/>
                </a:lnTo>
                <a:lnTo>
                  <a:pt x="82" y="105"/>
                </a:lnTo>
                <a:lnTo>
                  <a:pt x="82" y="101"/>
                </a:lnTo>
                <a:lnTo>
                  <a:pt x="82" y="105"/>
                </a:lnTo>
                <a:lnTo>
                  <a:pt x="82" y="117"/>
                </a:lnTo>
                <a:lnTo>
                  <a:pt x="82" y="119"/>
                </a:lnTo>
                <a:lnTo>
                  <a:pt x="83" y="101"/>
                </a:lnTo>
                <a:lnTo>
                  <a:pt x="83" y="55"/>
                </a:lnTo>
                <a:lnTo>
                  <a:pt x="83" y="50"/>
                </a:lnTo>
                <a:lnTo>
                  <a:pt x="83" y="84"/>
                </a:lnTo>
                <a:lnTo>
                  <a:pt x="83" y="95"/>
                </a:lnTo>
                <a:lnTo>
                  <a:pt x="83" y="98"/>
                </a:lnTo>
                <a:lnTo>
                  <a:pt x="83" y="108"/>
                </a:lnTo>
                <a:lnTo>
                  <a:pt x="83" y="111"/>
                </a:lnTo>
                <a:lnTo>
                  <a:pt x="85" y="113"/>
                </a:lnTo>
                <a:lnTo>
                  <a:pt x="85" y="114"/>
                </a:lnTo>
                <a:lnTo>
                  <a:pt x="85" y="110"/>
                </a:lnTo>
                <a:lnTo>
                  <a:pt x="85" y="113"/>
                </a:lnTo>
                <a:lnTo>
                  <a:pt x="85" y="107"/>
                </a:lnTo>
                <a:lnTo>
                  <a:pt x="85" y="113"/>
                </a:lnTo>
                <a:lnTo>
                  <a:pt x="85" y="119"/>
                </a:lnTo>
                <a:lnTo>
                  <a:pt x="86" y="116"/>
                </a:lnTo>
                <a:lnTo>
                  <a:pt x="86" y="95"/>
                </a:lnTo>
                <a:lnTo>
                  <a:pt x="86" y="90"/>
                </a:lnTo>
                <a:lnTo>
                  <a:pt x="86" y="99"/>
                </a:lnTo>
                <a:lnTo>
                  <a:pt x="86" y="114"/>
                </a:lnTo>
                <a:lnTo>
                  <a:pt x="86" y="113"/>
                </a:lnTo>
                <a:lnTo>
                  <a:pt x="86" y="111"/>
                </a:lnTo>
                <a:lnTo>
                  <a:pt x="88" y="110"/>
                </a:lnTo>
                <a:lnTo>
                  <a:pt x="88" y="77"/>
                </a:lnTo>
                <a:lnTo>
                  <a:pt x="88" y="56"/>
                </a:lnTo>
                <a:lnTo>
                  <a:pt x="88" y="61"/>
                </a:lnTo>
                <a:lnTo>
                  <a:pt x="88" y="83"/>
                </a:lnTo>
                <a:lnTo>
                  <a:pt x="88" y="96"/>
                </a:lnTo>
                <a:lnTo>
                  <a:pt x="88" y="107"/>
                </a:lnTo>
                <a:lnTo>
                  <a:pt x="88" y="99"/>
                </a:lnTo>
                <a:lnTo>
                  <a:pt x="89" y="79"/>
                </a:lnTo>
                <a:lnTo>
                  <a:pt x="89" y="96"/>
                </a:lnTo>
                <a:lnTo>
                  <a:pt x="89" y="111"/>
                </a:lnTo>
                <a:lnTo>
                  <a:pt x="89" y="114"/>
                </a:lnTo>
                <a:lnTo>
                  <a:pt x="89" y="113"/>
                </a:lnTo>
                <a:lnTo>
                  <a:pt x="89" y="111"/>
                </a:lnTo>
                <a:lnTo>
                  <a:pt x="89" y="101"/>
                </a:lnTo>
                <a:lnTo>
                  <a:pt x="89" y="87"/>
                </a:lnTo>
                <a:lnTo>
                  <a:pt x="91" y="59"/>
                </a:lnTo>
                <a:lnTo>
                  <a:pt x="91" y="77"/>
                </a:lnTo>
                <a:lnTo>
                  <a:pt x="91" y="84"/>
                </a:lnTo>
                <a:lnTo>
                  <a:pt x="91" y="86"/>
                </a:lnTo>
                <a:lnTo>
                  <a:pt x="91" y="98"/>
                </a:lnTo>
                <a:lnTo>
                  <a:pt x="91" y="77"/>
                </a:lnTo>
                <a:lnTo>
                  <a:pt x="91" y="90"/>
                </a:lnTo>
                <a:lnTo>
                  <a:pt x="91" y="117"/>
                </a:lnTo>
                <a:lnTo>
                  <a:pt x="92" y="111"/>
                </a:lnTo>
                <a:lnTo>
                  <a:pt x="92" y="81"/>
                </a:lnTo>
                <a:lnTo>
                  <a:pt x="92" y="73"/>
                </a:lnTo>
                <a:lnTo>
                  <a:pt x="92" y="67"/>
                </a:lnTo>
                <a:lnTo>
                  <a:pt x="92" y="74"/>
                </a:lnTo>
                <a:lnTo>
                  <a:pt x="92" y="76"/>
                </a:lnTo>
                <a:lnTo>
                  <a:pt x="92" y="83"/>
                </a:lnTo>
                <a:lnTo>
                  <a:pt x="92" y="108"/>
                </a:lnTo>
                <a:lnTo>
                  <a:pt x="93" y="119"/>
                </a:lnTo>
                <a:lnTo>
                  <a:pt x="93" y="105"/>
                </a:lnTo>
                <a:lnTo>
                  <a:pt x="93" y="99"/>
                </a:lnTo>
                <a:lnTo>
                  <a:pt x="93" y="101"/>
                </a:lnTo>
                <a:lnTo>
                  <a:pt x="93" y="102"/>
                </a:lnTo>
                <a:lnTo>
                  <a:pt x="93" y="95"/>
                </a:lnTo>
                <a:lnTo>
                  <a:pt x="95" y="67"/>
                </a:lnTo>
                <a:lnTo>
                  <a:pt x="95" y="46"/>
                </a:lnTo>
                <a:lnTo>
                  <a:pt x="95" y="25"/>
                </a:lnTo>
                <a:lnTo>
                  <a:pt x="95" y="55"/>
                </a:lnTo>
                <a:lnTo>
                  <a:pt x="95" y="93"/>
                </a:lnTo>
                <a:lnTo>
                  <a:pt x="95" y="113"/>
                </a:lnTo>
                <a:lnTo>
                  <a:pt x="95" y="116"/>
                </a:lnTo>
                <a:lnTo>
                  <a:pt x="96" y="120"/>
                </a:lnTo>
                <a:lnTo>
                  <a:pt x="96" y="119"/>
                </a:lnTo>
                <a:lnTo>
                  <a:pt x="96" y="120"/>
                </a:lnTo>
                <a:lnTo>
                  <a:pt x="96" y="113"/>
                </a:lnTo>
                <a:lnTo>
                  <a:pt x="96" y="89"/>
                </a:lnTo>
                <a:lnTo>
                  <a:pt x="96" y="46"/>
                </a:lnTo>
                <a:lnTo>
                  <a:pt x="96" y="27"/>
                </a:lnTo>
                <a:lnTo>
                  <a:pt x="96" y="0"/>
                </a:lnTo>
                <a:lnTo>
                  <a:pt x="98" y="0"/>
                </a:lnTo>
                <a:lnTo>
                  <a:pt x="98" y="52"/>
                </a:lnTo>
                <a:lnTo>
                  <a:pt x="98" y="79"/>
                </a:lnTo>
                <a:lnTo>
                  <a:pt x="98" y="90"/>
                </a:lnTo>
                <a:lnTo>
                  <a:pt x="98" y="96"/>
                </a:lnTo>
                <a:lnTo>
                  <a:pt x="98" y="7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01" name="Freeform 49"/>
          <p:cNvSpPr>
            <a:spLocks/>
          </p:cNvSpPr>
          <p:nvPr/>
        </p:nvSpPr>
        <p:spPr bwMode="auto">
          <a:xfrm>
            <a:off x="2921000" y="5662613"/>
            <a:ext cx="141288" cy="168275"/>
          </a:xfrm>
          <a:custGeom>
            <a:avLst/>
            <a:gdLst>
              <a:gd name="T0" fmla="*/ 1 w 100"/>
              <a:gd name="T1" fmla="*/ 0 h 106"/>
              <a:gd name="T2" fmla="*/ 3 w 100"/>
              <a:gd name="T3" fmla="*/ 79 h 106"/>
              <a:gd name="T4" fmla="*/ 4 w 100"/>
              <a:gd name="T5" fmla="*/ 55 h 106"/>
              <a:gd name="T6" fmla="*/ 6 w 100"/>
              <a:gd name="T7" fmla="*/ 68 h 106"/>
              <a:gd name="T8" fmla="*/ 7 w 100"/>
              <a:gd name="T9" fmla="*/ 80 h 106"/>
              <a:gd name="T10" fmla="*/ 9 w 100"/>
              <a:gd name="T11" fmla="*/ 86 h 106"/>
              <a:gd name="T12" fmla="*/ 10 w 100"/>
              <a:gd name="T13" fmla="*/ 52 h 106"/>
              <a:gd name="T14" fmla="*/ 12 w 100"/>
              <a:gd name="T15" fmla="*/ 79 h 106"/>
              <a:gd name="T16" fmla="*/ 13 w 100"/>
              <a:gd name="T17" fmla="*/ 76 h 106"/>
              <a:gd name="T18" fmla="*/ 15 w 100"/>
              <a:gd name="T19" fmla="*/ 34 h 106"/>
              <a:gd name="T20" fmla="*/ 16 w 100"/>
              <a:gd name="T21" fmla="*/ 95 h 106"/>
              <a:gd name="T22" fmla="*/ 19 w 100"/>
              <a:gd name="T23" fmla="*/ 83 h 106"/>
              <a:gd name="T24" fmla="*/ 21 w 100"/>
              <a:gd name="T25" fmla="*/ 45 h 106"/>
              <a:gd name="T26" fmla="*/ 22 w 100"/>
              <a:gd name="T27" fmla="*/ 100 h 106"/>
              <a:gd name="T28" fmla="*/ 24 w 100"/>
              <a:gd name="T29" fmla="*/ 83 h 106"/>
              <a:gd name="T30" fmla="*/ 25 w 100"/>
              <a:gd name="T31" fmla="*/ 45 h 106"/>
              <a:gd name="T32" fmla="*/ 27 w 100"/>
              <a:gd name="T33" fmla="*/ 83 h 106"/>
              <a:gd name="T34" fmla="*/ 28 w 100"/>
              <a:gd name="T35" fmla="*/ 82 h 106"/>
              <a:gd name="T36" fmla="*/ 30 w 100"/>
              <a:gd name="T37" fmla="*/ 45 h 106"/>
              <a:gd name="T38" fmla="*/ 31 w 100"/>
              <a:gd name="T39" fmla="*/ 92 h 106"/>
              <a:gd name="T40" fmla="*/ 33 w 100"/>
              <a:gd name="T41" fmla="*/ 61 h 106"/>
              <a:gd name="T42" fmla="*/ 34 w 100"/>
              <a:gd name="T43" fmla="*/ 74 h 106"/>
              <a:gd name="T44" fmla="*/ 37 w 100"/>
              <a:gd name="T45" fmla="*/ 14 h 106"/>
              <a:gd name="T46" fmla="*/ 39 w 100"/>
              <a:gd name="T47" fmla="*/ 74 h 106"/>
              <a:gd name="T48" fmla="*/ 40 w 100"/>
              <a:gd name="T49" fmla="*/ 70 h 106"/>
              <a:gd name="T50" fmla="*/ 41 w 100"/>
              <a:gd name="T51" fmla="*/ 55 h 106"/>
              <a:gd name="T52" fmla="*/ 43 w 100"/>
              <a:gd name="T53" fmla="*/ 70 h 106"/>
              <a:gd name="T54" fmla="*/ 44 w 100"/>
              <a:gd name="T55" fmla="*/ 54 h 106"/>
              <a:gd name="T56" fmla="*/ 46 w 100"/>
              <a:gd name="T57" fmla="*/ 79 h 106"/>
              <a:gd name="T58" fmla="*/ 47 w 100"/>
              <a:gd name="T59" fmla="*/ 83 h 106"/>
              <a:gd name="T60" fmla="*/ 49 w 100"/>
              <a:gd name="T61" fmla="*/ 91 h 106"/>
              <a:gd name="T62" fmla="*/ 50 w 100"/>
              <a:gd name="T63" fmla="*/ 58 h 106"/>
              <a:gd name="T64" fmla="*/ 52 w 100"/>
              <a:gd name="T65" fmla="*/ 88 h 106"/>
              <a:gd name="T66" fmla="*/ 55 w 100"/>
              <a:gd name="T67" fmla="*/ 67 h 106"/>
              <a:gd name="T68" fmla="*/ 56 w 100"/>
              <a:gd name="T69" fmla="*/ 70 h 106"/>
              <a:gd name="T70" fmla="*/ 58 w 100"/>
              <a:gd name="T71" fmla="*/ 83 h 106"/>
              <a:gd name="T72" fmla="*/ 59 w 100"/>
              <a:gd name="T73" fmla="*/ 89 h 106"/>
              <a:gd name="T74" fmla="*/ 61 w 100"/>
              <a:gd name="T75" fmla="*/ 73 h 106"/>
              <a:gd name="T76" fmla="*/ 62 w 100"/>
              <a:gd name="T77" fmla="*/ 88 h 106"/>
              <a:gd name="T78" fmla="*/ 64 w 100"/>
              <a:gd name="T79" fmla="*/ 88 h 106"/>
              <a:gd name="T80" fmla="*/ 65 w 100"/>
              <a:gd name="T81" fmla="*/ 57 h 106"/>
              <a:gd name="T82" fmla="*/ 67 w 100"/>
              <a:gd name="T83" fmla="*/ 97 h 106"/>
              <a:gd name="T84" fmla="*/ 68 w 100"/>
              <a:gd name="T85" fmla="*/ 67 h 106"/>
              <a:gd name="T86" fmla="*/ 70 w 100"/>
              <a:gd name="T87" fmla="*/ 64 h 106"/>
              <a:gd name="T88" fmla="*/ 71 w 100"/>
              <a:gd name="T89" fmla="*/ 102 h 106"/>
              <a:gd name="T90" fmla="*/ 73 w 100"/>
              <a:gd name="T91" fmla="*/ 89 h 106"/>
              <a:gd name="T92" fmla="*/ 76 w 100"/>
              <a:gd name="T93" fmla="*/ 88 h 106"/>
              <a:gd name="T94" fmla="*/ 77 w 100"/>
              <a:gd name="T95" fmla="*/ 97 h 106"/>
              <a:gd name="T96" fmla="*/ 79 w 100"/>
              <a:gd name="T97" fmla="*/ 65 h 106"/>
              <a:gd name="T98" fmla="*/ 80 w 100"/>
              <a:gd name="T99" fmla="*/ 64 h 106"/>
              <a:gd name="T100" fmla="*/ 82 w 100"/>
              <a:gd name="T101" fmla="*/ 85 h 106"/>
              <a:gd name="T102" fmla="*/ 83 w 100"/>
              <a:gd name="T103" fmla="*/ 43 h 106"/>
              <a:gd name="T104" fmla="*/ 85 w 100"/>
              <a:gd name="T105" fmla="*/ 79 h 106"/>
              <a:gd name="T106" fmla="*/ 86 w 100"/>
              <a:gd name="T107" fmla="*/ 97 h 106"/>
              <a:gd name="T108" fmla="*/ 87 w 100"/>
              <a:gd name="T109" fmla="*/ 88 h 106"/>
              <a:gd name="T110" fmla="*/ 89 w 100"/>
              <a:gd name="T111" fmla="*/ 57 h 106"/>
              <a:gd name="T112" fmla="*/ 90 w 100"/>
              <a:gd name="T113" fmla="*/ 79 h 106"/>
              <a:gd name="T114" fmla="*/ 92 w 100"/>
              <a:gd name="T115" fmla="*/ 67 h 106"/>
              <a:gd name="T116" fmla="*/ 93 w 100"/>
              <a:gd name="T117" fmla="*/ 82 h 106"/>
              <a:gd name="T118" fmla="*/ 96 w 100"/>
              <a:gd name="T119" fmla="*/ 80 h 106"/>
              <a:gd name="T120" fmla="*/ 98 w 100"/>
              <a:gd name="T121" fmla="*/ 86 h 106"/>
              <a:gd name="T122" fmla="*/ 99 w 100"/>
              <a:gd name="T123" fmla="*/ 79 h 10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0"/>
              <a:gd name="T187" fmla="*/ 0 h 106"/>
              <a:gd name="T188" fmla="*/ 100 w 100"/>
              <a:gd name="T189" fmla="*/ 106 h 10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0" h="106">
                <a:moveTo>
                  <a:pt x="0" y="57"/>
                </a:moveTo>
                <a:lnTo>
                  <a:pt x="0" y="45"/>
                </a:lnTo>
                <a:lnTo>
                  <a:pt x="0" y="73"/>
                </a:lnTo>
                <a:lnTo>
                  <a:pt x="1" y="73"/>
                </a:lnTo>
                <a:lnTo>
                  <a:pt x="1" y="45"/>
                </a:lnTo>
                <a:lnTo>
                  <a:pt x="1" y="48"/>
                </a:lnTo>
                <a:lnTo>
                  <a:pt x="1" y="28"/>
                </a:lnTo>
                <a:lnTo>
                  <a:pt x="1" y="0"/>
                </a:lnTo>
                <a:lnTo>
                  <a:pt x="1" y="18"/>
                </a:lnTo>
                <a:lnTo>
                  <a:pt x="1" y="52"/>
                </a:lnTo>
                <a:lnTo>
                  <a:pt x="1" y="67"/>
                </a:lnTo>
                <a:lnTo>
                  <a:pt x="3" y="76"/>
                </a:lnTo>
                <a:lnTo>
                  <a:pt x="3" y="67"/>
                </a:lnTo>
                <a:lnTo>
                  <a:pt x="3" y="45"/>
                </a:lnTo>
                <a:lnTo>
                  <a:pt x="3" y="70"/>
                </a:lnTo>
                <a:lnTo>
                  <a:pt x="3" y="79"/>
                </a:lnTo>
                <a:lnTo>
                  <a:pt x="3" y="60"/>
                </a:lnTo>
                <a:lnTo>
                  <a:pt x="3" y="64"/>
                </a:lnTo>
                <a:lnTo>
                  <a:pt x="3" y="67"/>
                </a:lnTo>
                <a:lnTo>
                  <a:pt x="4" y="54"/>
                </a:lnTo>
                <a:lnTo>
                  <a:pt x="4" y="55"/>
                </a:lnTo>
                <a:lnTo>
                  <a:pt x="4" y="40"/>
                </a:lnTo>
                <a:lnTo>
                  <a:pt x="4" y="33"/>
                </a:lnTo>
                <a:lnTo>
                  <a:pt x="4" y="55"/>
                </a:lnTo>
                <a:lnTo>
                  <a:pt x="4" y="77"/>
                </a:lnTo>
                <a:lnTo>
                  <a:pt x="4" y="67"/>
                </a:lnTo>
                <a:lnTo>
                  <a:pt x="6" y="79"/>
                </a:lnTo>
                <a:lnTo>
                  <a:pt x="6" y="80"/>
                </a:lnTo>
                <a:lnTo>
                  <a:pt x="6" y="68"/>
                </a:lnTo>
                <a:lnTo>
                  <a:pt x="6" y="55"/>
                </a:lnTo>
                <a:lnTo>
                  <a:pt x="6" y="64"/>
                </a:lnTo>
                <a:lnTo>
                  <a:pt x="6" y="68"/>
                </a:lnTo>
                <a:lnTo>
                  <a:pt x="6" y="54"/>
                </a:lnTo>
                <a:lnTo>
                  <a:pt x="6" y="55"/>
                </a:lnTo>
                <a:lnTo>
                  <a:pt x="7" y="74"/>
                </a:lnTo>
                <a:lnTo>
                  <a:pt x="7" y="91"/>
                </a:lnTo>
                <a:lnTo>
                  <a:pt x="7" y="100"/>
                </a:lnTo>
                <a:lnTo>
                  <a:pt x="7" y="85"/>
                </a:lnTo>
                <a:lnTo>
                  <a:pt x="7" y="83"/>
                </a:lnTo>
                <a:lnTo>
                  <a:pt x="7" y="80"/>
                </a:lnTo>
                <a:lnTo>
                  <a:pt x="7" y="76"/>
                </a:lnTo>
                <a:lnTo>
                  <a:pt x="7" y="83"/>
                </a:lnTo>
                <a:lnTo>
                  <a:pt x="9" y="61"/>
                </a:lnTo>
                <a:lnTo>
                  <a:pt x="9" y="54"/>
                </a:lnTo>
                <a:lnTo>
                  <a:pt x="9" y="67"/>
                </a:lnTo>
                <a:lnTo>
                  <a:pt x="9" y="65"/>
                </a:lnTo>
                <a:lnTo>
                  <a:pt x="9" y="62"/>
                </a:lnTo>
                <a:lnTo>
                  <a:pt x="9" y="86"/>
                </a:lnTo>
                <a:lnTo>
                  <a:pt x="9" y="80"/>
                </a:lnTo>
                <a:lnTo>
                  <a:pt x="9" y="76"/>
                </a:lnTo>
                <a:lnTo>
                  <a:pt x="10" y="98"/>
                </a:lnTo>
                <a:lnTo>
                  <a:pt x="10" y="100"/>
                </a:lnTo>
                <a:lnTo>
                  <a:pt x="10" y="91"/>
                </a:lnTo>
                <a:lnTo>
                  <a:pt x="10" y="98"/>
                </a:lnTo>
                <a:lnTo>
                  <a:pt x="10" y="79"/>
                </a:lnTo>
                <a:lnTo>
                  <a:pt x="10" y="52"/>
                </a:lnTo>
                <a:lnTo>
                  <a:pt x="10" y="61"/>
                </a:lnTo>
                <a:lnTo>
                  <a:pt x="10" y="83"/>
                </a:lnTo>
                <a:lnTo>
                  <a:pt x="12" y="86"/>
                </a:lnTo>
                <a:lnTo>
                  <a:pt x="12" y="88"/>
                </a:lnTo>
                <a:lnTo>
                  <a:pt x="12" y="89"/>
                </a:lnTo>
                <a:lnTo>
                  <a:pt x="12" y="91"/>
                </a:lnTo>
                <a:lnTo>
                  <a:pt x="12" y="94"/>
                </a:lnTo>
                <a:lnTo>
                  <a:pt x="12" y="79"/>
                </a:lnTo>
                <a:lnTo>
                  <a:pt x="12" y="76"/>
                </a:lnTo>
                <a:lnTo>
                  <a:pt x="13" y="80"/>
                </a:lnTo>
                <a:lnTo>
                  <a:pt x="13" y="77"/>
                </a:lnTo>
                <a:lnTo>
                  <a:pt x="13" y="70"/>
                </a:lnTo>
                <a:lnTo>
                  <a:pt x="13" y="57"/>
                </a:lnTo>
                <a:lnTo>
                  <a:pt x="13" y="60"/>
                </a:lnTo>
                <a:lnTo>
                  <a:pt x="13" y="83"/>
                </a:lnTo>
                <a:lnTo>
                  <a:pt x="13" y="76"/>
                </a:lnTo>
                <a:lnTo>
                  <a:pt x="13" y="58"/>
                </a:lnTo>
                <a:lnTo>
                  <a:pt x="15" y="80"/>
                </a:lnTo>
                <a:lnTo>
                  <a:pt x="15" y="83"/>
                </a:lnTo>
                <a:lnTo>
                  <a:pt x="15" y="73"/>
                </a:lnTo>
                <a:lnTo>
                  <a:pt x="15" y="79"/>
                </a:lnTo>
                <a:lnTo>
                  <a:pt x="15" y="77"/>
                </a:lnTo>
                <a:lnTo>
                  <a:pt x="15" y="60"/>
                </a:lnTo>
                <a:lnTo>
                  <a:pt x="15" y="34"/>
                </a:lnTo>
                <a:lnTo>
                  <a:pt x="16" y="51"/>
                </a:lnTo>
                <a:lnTo>
                  <a:pt x="16" y="71"/>
                </a:lnTo>
                <a:lnTo>
                  <a:pt x="16" y="88"/>
                </a:lnTo>
                <a:lnTo>
                  <a:pt x="16" y="101"/>
                </a:lnTo>
                <a:lnTo>
                  <a:pt x="16" y="100"/>
                </a:lnTo>
                <a:lnTo>
                  <a:pt x="16" y="85"/>
                </a:lnTo>
                <a:lnTo>
                  <a:pt x="16" y="82"/>
                </a:lnTo>
                <a:lnTo>
                  <a:pt x="16" y="95"/>
                </a:lnTo>
                <a:lnTo>
                  <a:pt x="18" y="89"/>
                </a:lnTo>
                <a:lnTo>
                  <a:pt x="18" y="95"/>
                </a:lnTo>
                <a:lnTo>
                  <a:pt x="18" y="91"/>
                </a:lnTo>
                <a:lnTo>
                  <a:pt x="18" y="79"/>
                </a:lnTo>
                <a:lnTo>
                  <a:pt x="18" y="80"/>
                </a:lnTo>
                <a:lnTo>
                  <a:pt x="18" y="77"/>
                </a:lnTo>
                <a:lnTo>
                  <a:pt x="19" y="77"/>
                </a:lnTo>
                <a:lnTo>
                  <a:pt x="19" y="83"/>
                </a:lnTo>
                <a:lnTo>
                  <a:pt x="19" y="77"/>
                </a:lnTo>
                <a:lnTo>
                  <a:pt x="19" y="61"/>
                </a:lnTo>
                <a:lnTo>
                  <a:pt x="19" y="74"/>
                </a:lnTo>
                <a:lnTo>
                  <a:pt x="19" y="71"/>
                </a:lnTo>
                <a:lnTo>
                  <a:pt x="19" y="80"/>
                </a:lnTo>
                <a:lnTo>
                  <a:pt x="19" y="85"/>
                </a:lnTo>
                <a:lnTo>
                  <a:pt x="21" y="65"/>
                </a:lnTo>
                <a:lnTo>
                  <a:pt x="21" y="45"/>
                </a:lnTo>
                <a:lnTo>
                  <a:pt x="21" y="64"/>
                </a:lnTo>
                <a:lnTo>
                  <a:pt x="21" y="51"/>
                </a:lnTo>
                <a:lnTo>
                  <a:pt x="21" y="58"/>
                </a:lnTo>
                <a:lnTo>
                  <a:pt x="21" y="77"/>
                </a:lnTo>
                <a:lnTo>
                  <a:pt x="21" y="71"/>
                </a:lnTo>
                <a:lnTo>
                  <a:pt x="21" y="68"/>
                </a:lnTo>
                <a:lnTo>
                  <a:pt x="22" y="89"/>
                </a:lnTo>
                <a:lnTo>
                  <a:pt x="22" y="100"/>
                </a:lnTo>
                <a:lnTo>
                  <a:pt x="22" y="105"/>
                </a:lnTo>
                <a:lnTo>
                  <a:pt x="22" y="102"/>
                </a:lnTo>
                <a:lnTo>
                  <a:pt x="22" y="94"/>
                </a:lnTo>
                <a:lnTo>
                  <a:pt x="22" y="86"/>
                </a:lnTo>
                <a:lnTo>
                  <a:pt x="22" y="76"/>
                </a:lnTo>
                <a:lnTo>
                  <a:pt x="22" y="57"/>
                </a:lnTo>
                <a:lnTo>
                  <a:pt x="24" y="61"/>
                </a:lnTo>
                <a:lnTo>
                  <a:pt x="24" y="83"/>
                </a:lnTo>
                <a:lnTo>
                  <a:pt x="24" y="89"/>
                </a:lnTo>
                <a:lnTo>
                  <a:pt x="24" y="95"/>
                </a:lnTo>
                <a:lnTo>
                  <a:pt x="24" y="91"/>
                </a:lnTo>
                <a:lnTo>
                  <a:pt x="24" y="77"/>
                </a:lnTo>
                <a:lnTo>
                  <a:pt x="24" y="73"/>
                </a:lnTo>
                <a:lnTo>
                  <a:pt x="24" y="86"/>
                </a:lnTo>
                <a:lnTo>
                  <a:pt x="25" y="67"/>
                </a:lnTo>
                <a:lnTo>
                  <a:pt x="25" y="45"/>
                </a:lnTo>
                <a:lnTo>
                  <a:pt x="25" y="51"/>
                </a:lnTo>
                <a:lnTo>
                  <a:pt x="25" y="61"/>
                </a:lnTo>
                <a:lnTo>
                  <a:pt x="25" y="73"/>
                </a:lnTo>
                <a:lnTo>
                  <a:pt x="25" y="83"/>
                </a:lnTo>
                <a:lnTo>
                  <a:pt x="25" y="77"/>
                </a:lnTo>
                <a:lnTo>
                  <a:pt x="27" y="74"/>
                </a:lnTo>
                <a:lnTo>
                  <a:pt x="27" y="76"/>
                </a:lnTo>
                <a:lnTo>
                  <a:pt x="27" y="83"/>
                </a:lnTo>
                <a:lnTo>
                  <a:pt x="27" y="71"/>
                </a:lnTo>
                <a:lnTo>
                  <a:pt x="27" y="65"/>
                </a:lnTo>
                <a:lnTo>
                  <a:pt x="27" y="74"/>
                </a:lnTo>
                <a:lnTo>
                  <a:pt x="27" y="77"/>
                </a:lnTo>
                <a:lnTo>
                  <a:pt x="27" y="55"/>
                </a:lnTo>
                <a:lnTo>
                  <a:pt x="28" y="52"/>
                </a:lnTo>
                <a:lnTo>
                  <a:pt x="28" y="61"/>
                </a:lnTo>
                <a:lnTo>
                  <a:pt x="28" y="82"/>
                </a:lnTo>
                <a:lnTo>
                  <a:pt x="28" y="83"/>
                </a:lnTo>
                <a:lnTo>
                  <a:pt x="28" y="79"/>
                </a:lnTo>
                <a:lnTo>
                  <a:pt x="28" y="85"/>
                </a:lnTo>
                <a:lnTo>
                  <a:pt x="28" y="91"/>
                </a:lnTo>
                <a:lnTo>
                  <a:pt x="30" y="89"/>
                </a:lnTo>
                <a:lnTo>
                  <a:pt x="30" y="76"/>
                </a:lnTo>
                <a:lnTo>
                  <a:pt x="30" y="57"/>
                </a:lnTo>
                <a:lnTo>
                  <a:pt x="30" y="45"/>
                </a:lnTo>
                <a:lnTo>
                  <a:pt x="30" y="24"/>
                </a:lnTo>
                <a:lnTo>
                  <a:pt x="30" y="11"/>
                </a:lnTo>
                <a:lnTo>
                  <a:pt x="30" y="28"/>
                </a:lnTo>
                <a:lnTo>
                  <a:pt x="31" y="25"/>
                </a:lnTo>
                <a:lnTo>
                  <a:pt x="31" y="64"/>
                </a:lnTo>
                <a:lnTo>
                  <a:pt x="31" y="92"/>
                </a:lnTo>
                <a:lnTo>
                  <a:pt x="31" y="91"/>
                </a:lnTo>
                <a:lnTo>
                  <a:pt x="31" y="92"/>
                </a:lnTo>
                <a:lnTo>
                  <a:pt x="31" y="77"/>
                </a:lnTo>
                <a:lnTo>
                  <a:pt x="31" y="73"/>
                </a:lnTo>
                <a:lnTo>
                  <a:pt x="33" y="77"/>
                </a:lnTo>
                <a:lnTo>
                  <a:pt x="33" y="68"/>
                </a:lnTo>
                <a:lnTo>
                  <a:pt x="33" y="43"/>
                </a:lnTo>
                <a:lnTo>
                  <a:pt x="33" y="17"/>
                </a:lnTo>
                <a:lnTo>
                  <a:pt x="33" y="18"/>
                </a:lnTo>
                <a:lnTo>
                  <a:pt x="33" y="61"/>
                </a:lnTo>
                <a:lnTo>
                  <a:pt x="33" y="55"/>
                </a:lnTo>
                <a:lnTo>
                  <a:pt x="34" y="65"/>
                </a:lnTo>
                <a:lnTo>
                  <a:pt x="34" y="76"/>
                </a:lnTo>
                <a:lnTo>
                  <a:pt x="34" y="88"/>
                </a:lnTo>
                <a:lnTo>
                  <a:pt x="34" y="73"/>
                </a:lnTo>
                <a:lnTo>
                  <a:pt x="34" y="40"/>
                </a:lnTo>
                <a:lnTo>
                  <a:pt x="34" y="49"/>
                </a:lnTo>
                <a:lnTo>
                  <a:pt x="34" y="74"/>
                </a:lnTo>
                <a:lnTo>
                  <a:pt x="34" y="68"/>
                </a:lnTo>
                <a:lnTo>
                  <a:pt x="36" y="58"/>
                </a:lnTo>
                <a:lnTo>
                  <a:pt x="36" y="80"/>
                </a:lnTo>
                <a:lnTo>
                  <a:pt x="36" y="91"/>
                </a:lnTo>
                <a:lnTo>
                  <a:pt x="36" y="80"/>
                </a:lnTo>
                <a:lnTo>
                  <a:pt x="36" y="68"/>
                </a:lnTo>
                <a:lnTo>
                  <a:pt x="36" y="60"/>
                </a:lnTo>
                <a:lnTo>
                  <a:pt x="37" y="14"/>
                </a:lnTo>
                <a:lnTo>
                  <a:pt x="37" y="15"/>
                </a:lnTo>
                <a:lnTo>
                  <a:pt x="37" y="49"/>
                </a:lnTo>
                <a:lnTo>
                  <a:pt x="37" y="68"/>
                </a:lnTo>
                <a:lnTo>
                  <a:pt x="37" y="73"/>
                </a:lnTo>
                <a:lnTo>
                  <a:pt x="37" y="74"/>
                </a:lnTo>
                <a:lnTo>
                  <a:pt x="37" y="80"/>
                </a:lnTo>
                <a:lnTo>
                  <a:pt x="39" y="79"/>
                </a:lnTo>
                <a:lnTo>
                  <a:pt x="39" y="74"/>
                </a:lnTo>
                <a:lnTo>
                  <a:pt x="39" y="89"/>
                </a:lnTo>
                <a:lnTo>
                  <a:pt x="39" y="88"/>
                </a:lnTo>
                <a:lnTo>
                  <a:pt x="39" y="55"/>
                </a:lnTo>
                <a:lnTo>
                  <a:pt x="39" y="80"/>
                </a:lnTo>
                <a:lnTo>
                  <a:pt x="39" y="102"/>
                </a:lnTo>
                <a:lnTo>
                  <a:pt x="39" y="94"/>
                </a:lnTo>
                <a:lnTo>
                  <a:pt x="40" y="91"/>
                </a:lnTo>
                <a:lnTo>
                  <a:pt x="40" y="70"/>
                </a:lnTo>
                <a:lnTo>
                  <a:pt x="40" y="68"/>
                </a:lnTo>
                <a:lnTo>
                  <a:pt x="40" y="77"/>
                </a:lnTo>
                <a:lnTo>
                  <a:pt x="40" y="76"/>
                </a:lnTo>
                <a:lnTo>
                  <a:pt x="40" y="64"/>
                </a:lnTo>
                <a:lnTo>
                  <a:pt x="40" y="68"/>
                </a:lnTo>
                <a:lnTo>
                  <a:pt x="41" y="68"/>
                </a:lnTo>
                <a:lnTo>
                  <a:pt x="41" y="74"/>
                </a:lnTo>
                <a:lnTo>
                  <a:pt x="41" y="55"/>
                </a:lnTo>
                <a:lnTo>
                  <a:pt x="41" y="64"/>
                </a:lnTo>
                <a:lnTo>
                  <a:pt x="41" y="83"/>
                </a:lnTo>
                <a:lnTo>
                  <a:pt x="41" y="70"/>
                </a:lnTo>
                <a:lnTo>
                  <a:pt x="41" y="67"/>
                </a:lnTo>
                <a:lnTo>
                  <a:pt x="41" y="71"/>
                </a:lnTo>
                <a:lnTo>
                  <a:pt x="43" y="79"/>
                </a:lnTo>
                <a:lnTo>
                  <a:pt x="43" y="86"/>
                </a:lnTo>
                <a:lnTo>
                  <a:pt x="43" y="70"/>
                </a:lnTo>
                <a:lnTo>
                  <a:pt x="43" y="83"/>
                </a:lnTo>
                <a:lnTo>
                  <a:pt x="43" y="98"/>
                </a:lnTo>
                <a:lnTo>
                  <a:pt x="43" y="89"/>
                </a:lnTo>
                <a:lnTo>
                  <a:pt x="43" y="73"/>
                </a:lnTo>
                <a:lnTo>
                  <a:pt x="44" y="65"/>
                </a:lnTo>
                <a:lnTo>
                  <a:pt x="44" y="40"/>
                </a:lnTo>
                <a:lnTo>
                  <a:pt x="44" y="43"/>
                </a:lnTo>
                <a:lnTo>
                  <a:pt x="44" y="54"/>
                </a:lnTo>
                <a:lnTo>
                  <a:pt x="44" y="58"/>
                </a:lnTo>
                <a:lnTo>
                  <a:pt x="44" y="73"/>
                </a:lnTo>
                <a:lnTo>
                  <a:pt x="44" y="95"/>
                </a:lnTo>
                <a:lnTo>
                  <a:pt x="46" y="77"/>
                </a:lnTo>
                <a:lnTo>
                  <a:pt x="46" y="88"/>
                </a:lnTo>
                <a:lnTo>
                  <a:pt x="46" y="94"/>
                </a:lnTo>
                <a:lnTo>
                  <a:pt x="46" y="85"/>
                </a:lnTo>
                <a:lnTo>
                  <a:pt x="46" y="79"/>
                </a:lnTo>
                <a:lnTo>
                  <a:pt x="46" y="61"/>
                </a:lnTo>
                <a:lnTo>
                  <a:pt x="46" y="45"/>
                </a:lnTo>
                <a:lnTo>
                  <a:pt x="47" y="62"/>
                </a:lnTo>
                <a:lnTo>
                  <a:pt x="47" y="67"/>
                </a:lnTo>
                <a:lnTo>
                  <a:pt x="47" y="73"/>
                </a:lnTo>
                <a:lnTo>
                  <a:pt x="47" y="94"/>
                </a:lnTo>
                <a:lnTo>
                  <a:pt x="47" y="92"/>
                </a:lnTo>
                <a:lnTo>
                  <a:pt x="47" y="83"/>
                </a:lnTo>
                <a:lnTo>
                  <a:pt x="47" y="88"/>
                </a:lnTo>
                <a:lnTo>
                  <a:pt x="49" y="77"/>
                </a:lnTo>
                <a:lnTo>
                  <a:pt x="49" y="74"/>
                </a:lnTo>
                <a:lnTo>
                  <a:pt x="49" y="86"/>
                </a:lnTo>
                <a:lnTo>
                  <a:pt x="49" y="82"/>
                </a:lnTo>
                <a:lnTo>
                  <a:pt x="49" y="83"/>
                </a:lnTo>
                <a:lnTo>
                  <a:pt x="49" y="92"/>
                </a:lnTo>
                <a:lnTo>
                  <a:pt x="49" y="91"/>
                </a:lnTo>
                <a:lnTo>
                  <a:pt x="50" y="88"/>
                </a:lnTo>
                <a:lnTo>
                  <a:pt x="50" y="94"/>
                </a:lnTo>
                <a:lnTo>
                  <a:pt x="50" y="100"/>
                </a:lnTo>
                <a:lnTo>
                  <a:pt x="50" y="102"/>
                </a:lnTo>
                <a:lnTo>
                  <a:pt x="50" y="79"/>
                </a:lnTo>
                <a:lnTo>
                  <a:pt x="50" y="65"/>
                </a:lnTo>
                <a:lnTo>
                  <a:pt x="50" y="60"/>
                </a:lnTo>
                <a:lnTo>
                  <a:pt x="50" y="58"/>
                </a:lnTo>
                <a:lnTo>
                  <a:pt x="52" y="77"/>
                </a:lnTo>
                <a:lnTo>
                  <a:pt x="52" y="67"/>
                </a:lnTo>
                <a:lnTo>
                  <a:pt x="52" y="61"/>
                </a:lnTo>
                <a:lnTo>
                  <a:pt x="52" y="79"/>
                </a:lnTo>
                <a:lnTo>
                  <a:pt x="52" y="94"/>
                </a:lnTo>
                <a:lnTo>
                  <a:pt x="52" y="91"/>
                </a:lnTo>
                <a:lnTo>
                  <a:pt x="52" y="83"/>
                </a:lnTo>
                <a:lnTo>
                  <a:pt x="52" y="88"/>
                </a:lnTo>
                <a:lnTo>
                  <a:pt x="53" y="94"/>
                </a:lnTo>
                <a:lnTo>
                  <a:pt x="53" y="71"/>
                </a:lnTo>
                <a:lnTo>
                  <a:pt x="53" y="70"/>
                </a:lnTo>
                <a:lnTo>
                  <a:pt x="53" y="54"/>
                </a:lnTo>
                <a:lnTo>
                  <a:pt x="53" y="70"/>
                </a:lnTo>
                <a:lnTo>
                  <a:pt x="53" y="73"/>
                </a:lnTo>
                <a:lnTo>
                  <a:pt x="55" y="58"/>
                </a:lnTo>
                <a:lnTo>
                  <a:pt x="55" y="67"/>
                </a:lnTo>
                <a:lnTo>
                  <a:pt x="55" y="95"/>
                </a:lnTo>
                <a:lnTo>
                  <a:pt x="55" y="101"/>
                </a:lnTo>
                <a:lnTo>
                  <a:pt x="55" y="88"/>
                </a:lnTo>
                <a:lnTo>
                  <a:pt x="55" y="82"/>
                </a:lnTo>
                <a:lnTo>
                  <a:pt x="55" y="92"/>
                </a:lnTo>
                <a:lnTo>
                  <a:pt x="55" y="71"/>
                </a:lnTo>
                <a:lnTo>
                  <a:pt x="56" y="48"/>
                </a:lnTo>
                <a:lnTo>
                  <a:pt x="56" y="70"/>
                </a:lnTo>
                <a:lnTo>
                  <a:pt x="56" y="97"/>
                </a:lnTo>
                <a:lnTo>
                  <a:pt x="56" y="100"/>
                </a:lnTo>
                <a:lnTo>
                  <a:pt x="56" y="97"/>
                </a:lnTo>
                <a:lnTo>
                  <a:pt x="56" y="98"/>
                </a:lnTo>
                <a:lnTo>
                  <a:pt x="56" y="101"/>
                </a:lnTo>
                <a:lnTo>
                  <a:pt x="56" y="97"/>
                </a:lnTo>
                <a:lnTo>
                  <a:pt x="58" y="89"/>
                </a:lnTo>
                <a:lnTo>
                  <a:pt x="58" y="83"/>
                </a:lnTo>
                <a:lnTo>
                  <a:pt x="58" y="74"/>
                </a:lnTo>
                <a:lnTo>
                  <a:pt x="58" y="51"/>
                </a:lnTo>
                <a:lnTo>
                  <a:pt x="58" y="27"/>
                </a:lnTo>
                <a:lnTo>
                  <a:pt x="58" y="54"/>
                </a:lnTo>
                <a:lnTo>
                  <a:pt x="58" y="49"/>
                </a:lnTo>
                <a:lnTo>
                  <a:pt x="58" y="51"/>
                </a:lnTo>
                <a:lnTo>
                  <a:pt x="59" y="77"/>
                </a:lnTo>
                <a:lnTo>
                  <a:pt x="59" y="89"/>
                </a:lnTo>
                <a:lnTo>
                  <a:pt x="59" y="88"/>
                </a:lnTo>
                <a:lnTo>
                  <a:pt x="59" y="98"/>
                </a:lnTo>
                <a:lnTo>
                  <a:pt x="59" y="89"/>
                </a:lnTo>
                <a:lnTo>
                  <a:pt x="59" y="94"/>
                </a:lnTo>
                <a:lnTo>
                  <a:pt x="61" y="79"/>
                </a:lnTo>
                <a:lnTo>
                  <a:pt x="61" y="73"/>
                </a:lnTo>
                <a:lnTo>
                  <a:pt x="61" y="61"/>
                </a:lnTo>
                <a:lnTo>
                  <a:pt x="61" y="73"/>
                </a:lnTo>
                <a:lnTo>
                  <a:pt x="61" y="64"/>
                </a:lnTo>
                <a:lnTo>
                  <a:pt x="61" y="54"/>
                </a:lnTo>
                <a:lnTo>
                  <a:pt x="61" y="76"/>
                </a:lnTo>
                <a:lnTo>
                  <a:pt x="61" y="83"/>
                </a:lnTo>
                <a:lnTo>
                  <a:pt x="62" y="80"/>
                </a:lnTo>
                <a:lnTo>
                  <a:pt x="62" y="89"/>
                </a:lnTo>
                <a:lnTo>
                  <a:pt x="62" y="98"/>
                </a:lnTo>
                <a:lnTo>
                  <a:pt x="62" y="88"/>
                </a:lnTo>
                <a:lnTo>
                  <a:pt x="62" y="67"/>
                </a:lnTo>
                <a:lnTo>
                  <a:pt x="62" y="45"/>
                </a:lnTo>
                <a:lnTo>
                  <a:pt x="62" y="36"/>
                </a:lnTo>
                <a:lnTo>
                  <a:pt x="62" y="57"/>
                </a:lnTo>
                <a:lnTo>
                  <a:pt x="64" y="76"/>
                </a:lnTo>
                <a:lnTo>
                  <a:pt x="64" y="83"/>
                </a:lnTo>
                <a:lnTo>
                  <a:pt x="64" y="77"/>
                </a:lnTo>
                <a:lnTo>
                  <a:pt x="64" y="88"/>
                </a:lnTo>
                <a:lnTo>
                  <a:pt x="64" y="92"/>
                </a:lnTo>
                <a:lnTo>
                  <a:pt x="64" y="95"/>
                </a:lnTo>
                <a:lnTo>
                  <a:pt x="65" y="100"/>
                </a:lnTo>
                <a:lnTo>
                  <a:pt x="65" y="97"/>
                </a:lnTo>
                <a:lnTo>
                  <a:pt x="65" y="74"/>
                </a:lnTo>
                <a:lnTo>
                  <a:pt x="65" y="65"/>
                </a:lnTo>
                <a:lnTo>
                  <a:pt x="65" y="73"/>
                </a:lnTo>
                <a:lnTo>
                  <a:pt x="65" y="57"/>
                </a:lnTo>
                <a:lnTo>
                  <a:pt x="65" y="60"/>
                </a:lnTo>
                <a:lnTo>
                  <a:pt x="65" y="65"/>
                </a:lnTo>
                <a:lnTo>
                  <a:pt x="67" y="73"/>
                </a:lnTo>
                <a:lnTo>
                  <a:pt x="67" y="83"/>
                </a:lnTo>
                <a:lnTo>
                  <a:pt x="67" y="95"/>
                </a:lnTo>
                <a:lnTo>
                  <a:pt x="67" y="80"/>
                </a:lnTo>
                <a:lnTo>
                  <a:pt x="67" y="82"/>
                </a:lnTo>
                <a:lnTo>
                  <a:pt x="67" y="97"/>
                </a:lnTo>
                <a:lnTo>
                  <a:pt x="67" y="83"/>
                </a:lnTo>
                <a:lnTo>
                  <a:pt x="67" y="67"/>
                </a:lnTo>
                <a:lnTo>
                  <a:pt x="68" y="65"/>
                </a:lnTo>
                <a:lnTo>
                  <a:pt x="68" y="76"/>
                </a:lnTo>
                <a:lnTo>
                  <a:pt x="68" y="79"/>
                </a:lnTo>
                <a:lnTo>
                  <a:pt x="68" y="74"/>
                </a:lnTo>
                <a:lnTo>
                  <a:pt x="68" y="80"/>
                </a:lnTo>
                <a:lnTo>
                  <a:pt x="68" y="67"/>
                </a:lnTo>
                <a:lnTo>
                  <a:pt x="68" y="57"/>
                </a:lnTo>
                <a:lnTo>
                  <a:pt x="70" y="68"/>
                </a:lnTo>
                <a:lnTo>
                  <a:pt x="70" y="57"/>
                </a:lnTo>
                <a:lnTo>
                  <a:pt x="70" y="76"/>
                </a:lnTo>
                <a:lnTo>
                  <a:pt x="70" y="91"/>
                </a:lnTo>
                <a:lnTo>
                  <a:pt x="70" y="74"/>
                </a:lnTo>
                <a:lnTo>
                  <a:pt x="70" y="58"/>
                </a:lnTo>
                <a:lnTo>
                  <a:pt x="70" y="64"/>
                </a:lnTo>
                <a:lnTo>
                  <a:pt x="70" y="71"/>
                </a:lnTo>
                <a:lnTo>
                  <a:pt x="71" y="77"/>
                </a:lnTo>
                <a:lnTo>
                  <a:pt x="71" y="68"/>
                </a:lnTo>
                <a:lnTo>
                  <a:pt x="71" y="77"/>
                </a:lnTo>
                <a:lnTo>
                  <a:pt x="71" y="79"/>
                </a:lnTo>
                <a:lnTo>
                  <a:pt x="71" y="76"/>
                </a:lnTo>
                <a:lnTo>
                  <a:pt x="71" y="98"/>
                </a:lnTo>
                <a:lnTo>
                  <a:pt x="71" y="102"/>
                </a:lnTo>
                <a:lnTo>
                  <a:pt x="71" y="86"/>
                </a:lnTo>
                <a:lnTo>
                  <a:pt x="73" y="64"/>
                </a:lnTo>
                <a:lnTo>
                  <a:pt x="73" y="67"/>
                </a:lnTo>
                <a:lnTo>
                  <a:pt x="73" y="83"/>
                </a:lnTo>
                <a:lnTo>
                  <a:pt x="73" y="61"/>
                </a:lnTo>
                <a:lnTo>
                  <a:pt x="73" y="65"/>
                </a:lnTo>
                <a:lnTo>
                  <a:pt x="73" y="95"/>
                </a:lnTo>
                <a:lnTo>
                  <a:pt x="73" y="89"/>
                </a:lnTo>
                <a:lnTo>
                  <a:pt x="74" y="76"/>
                </a:lnTo>
                <a:lnTo>
                  <a:pt x="74" y="80"/>
                </a:lnTo>
                <a:lnTo>
                  <a:pt x="74" y="79"/>
                </a:lnTo>
                <a:lnTo>
                  <a:pt x="74" y="74"/>
                </a:lnTo>
                <a:lnTo>
                  <a:pt x="74" y="92"/>
                </a:lnTo>
                <a:lnTo>
                  <a:pt x="74" y="91"/>
                </a:lnTo>
                <a:lnTo>
                  <a:pt x="74" y="86"/>
                </a:lnTo>
                <a:lnTo>
                  <a:pt x="76" y="88"/>
                </a:lnTo>
                <a:lnTo>
                  <a:pt x="76" y="94"/>
                </a:lnTo>
                <a:lnTo>
                  <a:pt x="76" y="97"/>
                </a:lnTo>
                <a:lnTo>
                  <a:pt x="76" y="85"/>
                </a:lnTo>
                <a:lnTo>
                  <a:pt x="76" y="82"/>
                </a:lnTo>
                <a:lnTo>
                  <a:pt x="76" y="95"/>
                </a:lnTo>
                <a:lnTo>
                  <a:pt x="76" y="100"/>
                </a:lnTo>
                <a:lnTo>
                  <a:pt x="76" y="97"/>
                </a:lnTo>
                <a:lnTo>
                  <a:pt x="77" y="97"/>
                </a:lnTo>
                <a:lnTo>
                  <a:pt x="77" y="94"/>
                </a:lnTo>
                <a:lnTo>
                  <a:pt x="77" y="85"/>
                </a:lnTo>
                <a:lnTo>
                  <a:pt x="77" y="83"/>
                </a:lnTo>
                <a:lnTo>
                  <a:pt x="77" y="71"/>
                </a:lnTo>
                <a:lnTo>
                  <a:pt x="77" y="70"/>
                </a:lnTo>
                <a:lnTo>
                  <a:pt x="77" y="89"/>
                </a:lnTo>
                <a:lnTo>
                  <a:pt x="77" y="79"/>
                </a:lnTo>
                <a:lnTo>
                  <a:pt x="79" y="65"/>
                </a:lnTo>
                <a:lnTo>
                  <a:pt x="79" y="91"/>
                </a:lnTo>
                <a:lnTo>
                  <a:pt x="79" y="86"/>
                </a:lnTo>
                <a:lnTo>
                  <a:pt x="79" y="89"/>
                </a:lnTo>
                <a:lnTo>
                  <a:pt x="79" y="97"/>
                </a:lnTo>
                <a:lnTo>
                  <a:pt x="79" y="68"/>
                </a:lnTo>
                <a:lnTo>
                  <a:pt x="79" y="27"/>
                </a:lnTo>
                <a:lnTo>
                  <a:pt x="80" y="51"/>
                </a:lnTo>
                <a:lnTo>
                  <a:pt x="80" y="64"/>
                </a:lnTo>
                <a:lnTo>
                  <a:pt x="80" y="58"/>
                </a:lnTo>
                <a:lnTo>
                  <a:pt x="80" y="73"/>
                </a:lnTo>
                <a:lnTo>
                  <a:pt x="80" y="92"/>
                </a:lnTo>
                <a:lnTo>
                  <a:pt x="80" y="88"/>
                </a:lnTo>
                <a:lnTo>
                  <a:pt x="80" y="89"/>
                </a:lnTo>
                <a:lnTo>
                  <a:pt x="80" y="88"/>
                </a:lnTo>
                <a:lnTo>
                  <a:pt x="82" y="79"/>
                </a:lnTo>
                <a:lnTo>
                  <a:pt x="82" y="85"/>
                </a:lnTo>
                <a:lnTo>
                  <a:pt x="82" y="82"/>
                </a:lnTo>
                <a:lnTo>
                  <a:pt x="82" y="48"/>
                </a:lnTo>
                <a:lnTo>
                  <a:pt x="82" y="17"/>
                </a:lnTo>
                <a:lnTo>
                  <a:pt x="82" y="27"/>
                </a:lnTo>
                <a:lnTo>
                  <a:pt x="82" y="14"/>
                </a:lnTo>
                <a:lnTo>
                  <a:pt x="82" y="43"/>
                </a:lnTo>
                <a:lnTo>
                  <a:pt x="83" y="64"/>
                </a:lnTo>
                <a:lnTo>
                  <a:pt x="83" y="43"/>
                </a:lnTo>
                <a:lnTo>
                  <a:pt x="83" y="62"/>
                </a:lnTo>
                <a:lnTo>
                  <a:pt x="83" y="67"/>
                </a:lnTo>
                <a:lnTo>
                  <a:pt x="83" y="77"/>
                </a:lnTo>
                <a:lnTo>
                  <a:pt x="83" y="95"/>
                </a:lnTo>
                <a:lnTo>
                  <a:pt x="83" y="83"/>
                </a:lnTo>
                <a:lnTo>
                  <a:pt x="85" y="71"/>
                </a:lnTo>
                <a:lnTo>
                  <a:pt x="85" y="76"/>
                </a:lnTo>
                <a:lnTo>
                  <a:pt x="85" y="79"/>
                </a:lnTo>
                <a:lnTo>
                  <a:pt x="85" y="58"/>
                </a:lnTo>
                <a:lnTo>
                  <a:pt x="85" y="54"/>
                </a:lnTo>
                <a:lnTo>
                  <a:pt x="85" y="67"/>
                </a:lnTo>
                <a:lnTo>
                  <a:pt x="85" y="80"/>
                </a:lnTo>
                <a:lnTo>
                  <a:pt x="85" y="76"/>
                </a:lnTo>
                <a:lnTo>
                  <a:pt x="86" y="76"/>
                </a:lnTo>
                <a:lnTo>
                  <a:pt x="86" y="85"/>
                </a:lnTo>
                <a:lnTo>
                  <a:pt x="86" y="97"/>
                </a:lnTo>
                <a:lnTo>
                  <a:pt x="86" y="73"/>
                </a:lnTo>
                <a:lnTo>
                  <a:pt x="86" y="65"/>
                </a:lnTo>
                <a:lnTo>
                  <a:pt x="86" y="54"/>
                </a:lnTo>
                <a:lnTo>
                  <a:pt x="87" y="49"/>
                </a:lnTo>
                <a:lnTo>
                  <a:pt x="87" y="65"/>
                </a:lnTo>
                <a:lnTo>
                  <a:pt x="87" y="71"/>
                </a:lnTo>
                <a:lnTo>
                  <a:pt x="87" y="65"/>
                </a:lnTo>
                <a:lnTo>
                  <a:pt x="87" y="88"/>
                </a:lnTo>
                <a:lnTo>
                  <a:pt x="87" y="102"/>
                </a:lnTo>
                <a:lnTo>
                  <a:pt x="87" y="88"/>
                </a:lnTo>
                <a:lnTo>
                  <a:pt x="87" y="67"/>
                </a:lnTo>
                <a:lnTo>
                  <a:pt x="89" y="80"/>
                </a:lnTo>
                <a:lnTo>
                  <a:pt x="89" y="82"/>
                </a:lnTo>
                <a:lnTo>
                  <a:pt x="89" y="51"/>
                </a:lnTo>
                <a:lnTo>
                  <a:pt x="89" y="58"/>
                </a:lnTo>
                <a:lnTo>
                  <a:pt x="89" y="57"/>
                </a:lnTo>
                <a:lnTo>
                  <a:pt x="89" y="76"/>
                </a:lnTo>
                <a:lnTo>
                  <a:pt x="89" y="88"/>
                </a:lnTo>
                <a:lnTo>
                  <a:pt x="90" y="64"/>
                </a:lnTo>
                <a:lnTo>
                  <a:pt x="90" y="61"/>
                </a:lnTo>
                <a:lnTo>
                  <a:pt x="90" y="86"/>
                </a:lnTo>
                <a:lnTo>
                  <a:pt x="90" y="83"/>
                </a:lnTo>
                <a:lnTo>
                  <a:pt x="90" y="70"/>
                </a:lnTo>
                <a:lnTo>
                  <a:pt x="90" y="79"/>
                </a:lnTo>
                <a:lnTo>
                  <a:pt x="90" y="71"/>
                </a:lnTo>
                <a:lnTo>
                  <a:pt x="92" y="30"/>
                </a:lnTo>
                <a:lnTo>
                  <a:pt x="92" y="36"/>
                </a:lnTo>
                <a:lnTo>
                  <a:pt x="92" y="57"/>
                </a:lnTo>
                <a:lnTo>
                  <a:pt x="92" y="49"/>
                </a:lnTo>
                <a:lnTo>
                  <a:pt x="92" y="48"/>
                </a:lnTo>
                <a:lnTo>
                  <a:pt x="92" y="60"/>
                </a:lnTo>
                <a:lnTo>
                  <a:pt x="92" y="67"/>
                </a:lnTo>
                <a:lnTo>
                  <a:pt x="92" y="82"/>
                </a:lnTo>
                <a:lnTo>
                  <a:pt x="93" y="80"/>
                </a:lnTo>
                <a:lnTo>
                  <a:pt x="93" y="74"/>
                </a:lnTo>
                <a:lnTo>
                  <a:pt x="93" y="82"/>
                </a:lnTo>
                <a:lnTo>
                  <a:pt x="93" y="79"/>
                </a:lnTo>
                <a:lnTo>
                  <a:pt x="93" y="73"/>
                </a:lnTo>
                <a:lnTo>
                  <a:pt x="93" y="86"/>
                </a:lnTo>
                <a:lnTo>
                  <a:pt x="93" y="82"/>
                </a:lnTo>
                <a:lnTo>
                  <a:pt x="93" y="61"/>
                </a:lnTo>
                <a:lnTo>
                  <a:pt x="95" y="65"/>
                </a:lnTo>
                <a:lnTo>
                  <a:pt x="95" y="85"/>
                </a:lnTo>
                <a:lnTo>
                  <a:pt x="95" y="88"/>
                </a:lnTo>
                <a:lnTo>
                  <a:pt x="95" y="83"/>
                </a:lnTo>
                <a:lnTo>
                  <a:pt x="95" y="86"/>
                </a:lnTo>
                <a:lnTo>
                  <a:pt x="95" y="89"/>
                </a:lnTo>
                <a:lnTo>
                  <a:pt x="96" y="80"/>
                </a:lnTo>
                <a:lnTo>
                  <a:pt x="96" y="65"/>
                </a:lnTo>
                <a:lnTo>
                  <a:pt x="96" y="70"/>
                </a:lnTo>
                <a:lnTo>
                  <a:pt x="96" y="80"/>
                </a:lnTo>
                <a:lnTo>
                  <a:pt x="96" y="70"/>
                </a:lnTo>
                <a:lnTo>
                  <a:pt x="96" y="83"/>
                </a:lnTo>
                <a:lnTo>
                  <a:pt x="96" y="88"/>
                </a:lnTo>
                <a:lnTo>
                  <a:pt x="96" y="92"/>
                </a:lnTo>
                <a:lnTo>
                  <a:pt x="98" y="86"/>
                </a:lnTo>
                <a:lnTo>
                  <a:pt x="98" y="92"/>
                </a:lnTo>
                <a:lnTo>
                  <a:pt x="98" y="83"/>
                </a:lnTo>
                <a:lnTo>
                  <a:pt x="98" y="70"/>
                </a:lnTo>
                <a:lnTo>
                  <a:pt x="98" y="85"/>
                </a:lnTo>
                <a:lnTo>
                  <a:pt x="98" y="92"/>
                </a:lnTo>
                <a:lnTo>
                  <a:pt x="98" y="67"/>
                </a:lnTo>
                <a:lnTo>
                  <a:pt x="99" y="70"/>
                </a:lnTo>
                <a:lnTo>
                  <a:pt x="99" y="79"/>
                </a:lnTo>
                <a:lnTo>
                  <a:pt x="99" y="83"/>
                </a:lnTo>
                <a:lnTo>
                  <a:pt x="99" y="89"/>
                </a:lnTo>
                <a:lnTo>
                  <a:pt x="99" y="94"/>
                </a:lnTo>
                <a:lnTo>
                  <a:pt x="99" y="8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02" name="Freeform 50"/>
          <p:cNvSpPr>
            <a:spLocks/>
          </p:cNvSpPr>
          <p:nvPr/>
        </p:nvSpPr>
        <p:spPr bwMode="auto">
          <a:xfrm>
            <a:off x="3060700" y="5689600"/>
            <a:ext cx="146050" cy="144463"/>
          </a:xfrm>
          <a:custGeom>
            <a:avLst/>
            <a:gdLst>
              <a:gd name="T0" fmla="*/ 2 w 104"/>
              <a:gd name="T1" fmla="*/ 69 h 91"/>
              <a:gd name="T2" fmla="*/ 3 w 104"/>
              <a:gd name="T3" fmla="*/ 71 h 91"/>
              <a:gd name="T4" fmla="*/ 5 w 104"/>
              <a:gd name="T5" fmla="*/ 68 h 91"/>
              <a:gd name="T6" fmla="*/ 6 w 104"/>
              <a:gd name="T7" fmla="*/ 47 h 91"/>
              <a:gd name="T8" fmla="*/ 8 w 104"/>
              <a:gd name="T9" fmla="*/ 17 h 91"/>
              <a:gd name="T10" fmla="*/ 9 w 104"/>
              <a:gd name="T11" fmla="*/ 68 h 91"/>
              <a:gd name="T12" fmla="*/ 11 w 104"/>
              <a:gd name="T13" fmla="*/ 50 h 91"/>
              <a:gd name="T14" fmla="*/ 14 w 104"/>
              <a:gd name="T15" fmla="*/ 59 h 91"/>
              <a:gd name="T16" fmla="*/ 15 w 104"/>
              <a:gd name="T17" fmla="*/ 68 h 91"/>
              <a:gd name="T18" fmla="*/ 17 w 104"/>
              <a:gd name="T19" fmla="*/ 59 h 91"/>
              <a:gd name="T20" fmla="*/ 18 w 104"/>
              <a:gd name="T21" fmla="*/ 25 h 91"/>
              <a:gd name="T22" fmla="*/ 20 w 104"/>
              <a:gd name="T23" fmla="*/ 75 h 91"/>
              <a:gd name="T24" fmla="*/ 21 w 104"/>
              <a:gd name="T25" fmla="*/ 69 h 91"/>
              <a:gd name="T26" fmla="*/ 23 w 104"/>
              <a:gd name="T27" fmla="*/ 56 h 91"/>
              <a:gd name="T28" fmla="*/ 24 w 104"/>
              <a:gd name="T29" fmla="*/ 72 h 91"/>
              <a:gd name="T30" fmla="*/ 26 w 104"/>
              <a:gd name="T31" fmla="*/ 50 h 91"/>
              <a:gd name="T32" fmla="*/ 27 w 104"/>
              <a:gd name="T33" fmla="*/ 56 h 91"/>
              <a:gd name="T34" fmla="*/ 29 w 104"/>
              <a:gd name="T35" fmla="*/ 69 h 91"/>
              <a:gd name="T36" fmla="*/ 32 w 104"/>
              <a:gd name="T37" fmla="*/ 54 h 91"/>
              <a:gd name="T38" fmla="*/ 33 w 104"/>
              <a:gd name="T39" fmla="*/ 41 h 91"/>
              <a:gd name="T40" fmla="*/ 34 w 104"/>
              <a:gd name="T41" fmla="*/ 78 h 91"/>
              <a:gd name="T42" fmla="*/ 36 w 104"/>
              <a:gd name="T43" fmla="*/ 62 h 91"/>
              <a:gd name="T44" fmla="*/ 37 w 104"/>
              <a:gd name="T45" fmla="*/ 37 h 91"/>
              <a:gd name="T46" fmla="*/ 39 w 104"/>
              <a:gd name="T47" fmla="*/ 81 h 91"/>
              <a:gd name="T48" fmla="*/ 40 w 104"/>
              <a:gd name="T49" fmla="*/ 63 h 91"/>
              <a:gd name="T50" fmla="*/ 42 w 104"/>
              <a:gd name="T51" fmla="*/ 48 h 91"/>
              <a:gd name="T52" fmla="*/ 43 w 104"/>
              <a:gd name="T53" fmla="*/ 56 h 91"/>
              <a:gd name="T54" fmla="*/ 45 w 104"/>
              <a:gd name="T55" fmla="*/ 72 h 91"/>
              <a:gd name="T56" fmla="*/ 48 w 104"/>
              <a:gd name="T57" fmla="*/ 74 h 91"/>
              <a:gd name="T58" fmla="*/ 49 w 104"/>
              <a:gd name="T59" fmla="*/ 54 h 91"/>
              <a:gd name="T60" fmla="*/ 51 w 104"/>
              <a:gd name="T61" fmla="*/ 81 h 91"/>
              <a:gd name="T62" fmla="*/ 52 w 104"/>
              <a:gd name="T63" fmla="*/ 71 h 91"/>
              <a:gd name="T64" fmla="*/ 54 w 104"/>
              <a:gd name="T65" fmla="*/ 37 h 91"/>
              <a:gd name="T66" fmla="*/ 55 w 104"/>
              <a:gd name="T67" fmla="*/ 77 h 91"/>
              <a:gd name="T68" fmla="*/ 57 w 104"/>
              <a:gd name="T69" fmla="*/ 63 h 91"/>
              <a:gd name="T70" fmla="*/ 60 w 104"/>
              <a:gd name="T71" fmla="*/ 53 h 91"/>
              <a:gd name="T72" fmla="*/ 61 w 104"/>
              <a:gd name="T73" fmla="*/ 45 h 91"/>
              <a:gd name="T74" fmla="*/ 63 w 104"/>
              <a:gd name="T75" fmla="*/ 28 h 91"/>
              <a:gd name="T76" fmla="*/ 64 w 104"/>
              <a:gd name="T77" fmla="*/ 69 h 91"/>
              <a:gd name="T78" fmla="*/ 66 w 104"/>
              <a:gd name="T79" fmla="*/ 51 h 91"/>
              <a:gd name="T80" fmla="*/ 67 w 104"/>
              <a:gd name="T81" fmla="*/ 69 h 91"/>
              <a:gd name="T82" fmla="*/ 69 w 104"/>
              <a:gd name="T83" fmla="*/ 51 h 91"/>
              <a:gd name="T84" fmla="*/ 70 w 104"/>
              <a:gd name="T85" fmla="*/ 65 h 91"/>
              <a:gd name="T86" fmla="*/ 72 w 104"/>
              <a:gd name="T87" fmla="*/ 57 h 91"/>
              <a:gd name="T88" fmla="*/ 75 w 104"/>
              <a:gd name="T89" fmla="*/ 90 h 91"/>
              <a:gd name="T90" fmla="*/ 76 w 104"/>
              <a:gd name="T91" fmla="*/ 66 h 91"/>
              <a:gd name="T92" fmla="*/ 78 w 104"/>
              <a:gd name="T93" fmla="*/ 53 h 91"/>
              <a:gd name="T94" fmla="*/ 79 w 104"/>
              <a:gd name="T95" fmla="*/ 83 h 91"/>
              <a:gd name="T96" fmla="*/ 80 w 104"/>
              <a:gd name="T97" fmla="*/ 54 h 91"/>
              <a:gd name="T98" fmla="*/ 82 w 104"/>
              <a:gd name="T99" fmla="*/ 60 h 91"/>
              <a:gd name="T100" fmla="*/ 83 w 104"/>
              <a:gd name="T101" fmla="*/ 40 h 91"/>
              <a:gd name="T102" fmla="*/ 86 w 104"/>
              <a:gd name="T103" fmla="*/ 66 h 91"/>
              <a:gd name="T104" fmla="*/ 88 w 104"/>
              <a:gd name="T105" fmla="*/ 47 h 91"/>
              <a:gd name="T106" fmla="*/ 89 w 104"/>
              <a:gd name="T107" fmla="*/ 56 h 91"/>
              <a:gd name="T108" fmla="*/ 91 w 104"/>
              <a:gd name="T109" fmla="*/ 78 h 91"/>
              <a:gd name="T110" fmla="*/ 92 w 104"/>
              <a:gd name="T111" fmla="*/ 50 h 91"/>
              <a:gd name="T112" fmla="*/ 94 w 104"/>
              <a:gd name="T113" fmla="*/ 71 h 91"/>
              <a:gd name="T114" fmla="*/ 95 w 104"/>
              <a:gd name="T115" fmla="*/ 53 h 91"/>
              <a:gd name="T116" fmla="*/ 97 w 104"/>
              <a:gd name="T117" fmla="*/ 77 h 91"/>
              <a:gd name="T118" fmla="*/ 100 w 104"/>
              <a:gd name="T119" fmla="*/ 59 h 91"/>
              <a:gd name="T120" fmla="*/ 101 w 104"/>
              <a:gd name="T121" fmla="*/ 81 h 91"/>
              <a:gd name="T122" fmla="*/ 103 w 104"/>
              <a:gd name="T123" fmla="*/ 63 h 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4"/>
              <a:gd name="T187" fmla="*/ 0 h 91"/>
              <a:gd name="T188" fmla="*/ 104 w 104"/>
              <a:gd name="T189" fmla="*/ 91 h 9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4" h="91">
                <a:moveTo>
                  <a:pt x="0" y="63"/>
                </a:moveTo>
                <a:lnTo>
                  <a:pt x="0" y="60"/>
                </a:lnTo>
                <a:lnTo>
                  <a:pt x="2" y="68"/>
                </a:lnTo>
                <a:lnTo>
                  <a:pt x="2" y="51"/>
                </a:lnTo>
                <a:lnTo>
                  <a:pt x="2" y="41"/>
                </a:lnTo>
                <a:lnTo>
                  <a:pt x="2" y="45"/>
                </a:lnTo>
                <a:lnTo>
                  <a:pt x="2" y="53"/>
                </a:lnTo>
                <a:lnTo>
                  <a:pt x="2" y="69"/>
                </a:lnTo>
                <a:lnTo>
                  <a:pt x="2" y="68"/>
                </a:lnTo>
                <a:lnTo>
                  <a:pt x="2" y="71"/>
                </a:lnTo>
                <a:lnTo>
                  <a:pt x="3" y="72"/>
                </a:lnTo>
                <a:lnTo>
                  <a:pt x="3" y="68"/>
                </a:lnTo>
                <a:lnTo>
                  <a:pt x="3" y="71"/>
                </a:lnTo>
                <a:lnTo>
                  <a:pt x="3" y="78"/>
                </a:lnTo>
                <a:lnTo>
                  <a:pt x="3" y="77"/>
                </a:lnTo>
                <a:lnTo>
                  <a:pt x="3" y="71"/>
                </a:lnTo>
                <a:lnTo>
                  <a:pt x="3" y="68"/>
                </a:lnTo>
                <a:lnTo>
                  <a:pt x="3" y="60"/>
                </a:lnTo>
                <a:lnTo>
                  <a:pt x="5" y="59"/>
                </a:lnTo>
                <a:lnTo>
                  <a:pt x="5" y="53"/>
                </a:lnTo>
                <a:lnTo>
                  <a:pt x="5" y="66"/>
                </a:lnTo>
                <a:lnTo>
                  <a:pt x="5" y="69"/>
                </a:lnTo>
                <a:lnTo>
                  <a:pt x="5" y="74"/>
                </a:lnTo>
                <a:lnTo>
                  <a:pt x="5" y="68"/>
                </a:lnTo>
                <a:lnTo>
                  <a:pt x="5" y="59"/>
                </a:lnTo>
                <a:lnTo>
                  <a:pt x="6" y="54"/>
                </a:lnTo>
                <a:lnTo>
                  <a:pt x="6" y="60"/>
                </a:lnTo>
                <a:lnTo>
                  <a:pt x="6" y="78"/>
                </a:lnTo>
                <a:lnTo>
                  <a:pt x="6" y="71"/>
                </a:lnTo>
                <a:lnTo>
                  <a:pt x="6" y="74"/>
                </a:lnTo>
                <a:lnTo>
                  <a:pt x="6" y="60"/>
                </a:lnTo>
                <a:lnTo>
                  <a:pt x="6" y="47"/>
                </a:lnTo>
                <a:lnTo>
                  <a:pt x="6" y="53"/>
                </a:lnTo>
                <a:lnTo>
                  <a:pt x="8" y="60"/>
                </a:lnTo>
                <a:lnTo>
                  <a:pt x="8" y="56"/>
                </a:lnTo>
                <a:lnTo>
                  <a:pt x="8" y="51"/>
                </a:lnTo>
                <a:lnTo>
                  <a:pt x="8" y="63"/>
                </a:lnTo>
                <a:lnTo>
                  <a:pt x="8" y="65"/>
                </a:lnTo>
                <a:lnTo>
                  <a:pt x="8" y="37"/>
                </a:lnTo>
                <a:lnTo>
                  <a:pt x="8" y="17"/>
                </a:lnTo>
                <a:lnTo>
                  <a:pt x="8" y="11"/>
                </a:lnTo>
                <a:lnTo>
                  <a:pt x="9" y="5"/>
                </a:lnTo>
                <a:lnTo>
                  <a:pt x="9" y="48"/>
                </a:lnTo>
                <a:lnTo>
                  <a:pt x="9" y="75"/>
                </a:lnTo>
                <a:lnTo>
                  <a:pt x="9" y="69"/>
                </a:lnTo>
                <a:lnTo>
                  <a:pt x="9" y="75"/>
                </a:lnTo>
                <a:lnTo>
                  <a:pt x="9" y="77"/>
                </a:lnTo>
                <a:lnTo>
                  <a:pt x="9" y="68"/>
                </a:lnTo>
                <a:lnTo>
                  <a:pt x="11" y="72"/>
                </a:lnTo>
                <a:lnTo>
                  <a:pt x="11" y="77"/>
                </a:lnTo>
                <a:lnTo>
                  <a:pt x="11" y="78"/>
                </a:lnTo>
                <a:lnTo>
                  <a:pt x="11" y="75"/>
                </a:lnTo>
                <a:lnTo>
                  <a:pt x="11" y="37"/>
                </a:lnTo>
                <a:lnTo>
                  <a:pt x="11" y="29"/>
                </a:lnTo>
                <a:lnTo>
                  <a:pt x="11" y="59"/>
                </a:lnTo>
                <a:lnTo>
                  <a:pt x="11" y="50"/>
                </a:lnTo>
                <a:lnTo>
                  <a:pt x="12" y="44"/>
                </a:lnTo>
                <a:lnTo>
                  <a:pt x="12" y="75"/>
                </a:lnTo>
                <a:lnTo>
                  <a:pt x="12" y="74"/>
                </a:lnTo>
                <a:lnTo>
                  <a:pt x="12" y="62"/>
                </a:lnTo>
                <a:lnTo>
                  <a:pt x="12" y="59"/>
                </a:lnTo>
                <a:lnTo>
                  <a:pt x="12" y="54"/>
                </a:lnTo>
                <a:lnTo>
                  <a:pt x="12" y="56"/>
                </a:lnTo>
                <a:lnTo>
                  <a:pt x="14" y="59"/>
                </a:lnTo>
                <a:lnTo>
                  <a:pt x="14" y="60"/>
                </a:lnTo>
                <a:lnTo>
                  <a:pt x="14" y="69"/>
                </a:lnTo>
                <a:lnTo>
                  <a:pt x="14" y="62"/>
                </a:lnTo>
                <a:lnTo>
                  <a:pt x="14" y="68"/>
                </a:lnTo>
                <a:lnTo>
                  <a:pt x="14" y="57"/>
                </a:lnTo>
                <a:lnTo>
                  <a:pt x="14" y="45"/>
                </a:lnTo>
                <a:lnTo>
                  <a:pt x="14" y="66"/>
                </a:lnTo>
                <a:lnTo>
                  <a:pt x="15" y="68"/>
                </a:lnTo>
                <a:lnTo>
                  <a:pt x="15" y="81"/>
                </a:lnTo>
                <a:lnTo>
                  <a:pt x="15" y="51"/>
                </a:lnTo>
                <a:lnTo>
                  <a:pt x="15" y="44"/>
                </a:lnTo>
                <a:lnTo>
                  <a:pt x="15" y="40"/>
                </a:lnTo>
                <a:lnTo>
                  <a:pt x="15" y="38"/>
                </a:lnTo>
                <a:lnTo>
                  <a:pt x="15" y="35"/>
                </a:lnTo>
                <a:lnTo>
                  <a:pt x="17" y="47"/>
                </a:lnTo>
                <a:lnTo>
                  <a:pt x="17" y="59"/>
                </a:lnTo>
                <a:lnTo>
                  <a:pt x="17" y="69"/>
                </a:lnTo>
                <a:lnTo>
                  <a:pt x="17" y="56"/>
                </a:lnTo>
                <a:lnTo>
                  <a:pt x="17" y="59"/>
                </a:lnTo>
                <a:lnTo>
                  <a:pt x="17" y="71"/>
                </a:lnTo>
                <a:lnTo>
                  <a:pt x="17" y="75"/>
                </a:lnTo>
                <a:lnTo>
                  <a:pt x="18" y="68"/>
                </a:lnTo>
                <a:lnTo>
                  <a:pt x="18" y="63"/>
                </a:lnTo>
                <a:lnTo>
                  <a:pt x="18" y="25"/>
                </a:lnTo>
                <a:lnTo>
                  <a:pt x="18" y="23"/>
                </a:lnTo>
                <a:lnTo>
                  <a:pt x="18" y="43"/>
                </a:lnTo>
                <a:lnTo>
                  <a:pt x="18" y="35"/>
                </a:lnTo>
                <a:lnTo>
                  <a:pt x="20" y="60"/>
                </a:lnTo>
                <a:lnTo>
                  <a:pt x="20" y="80"/>
                </a:lnTo>
                <a:lnTo>
                  <a:pt x="20" y="65"/>
                </a:lnTo>
                <a:lnTo>
                  <a:pt x="20" y="74"/>
                </a:lnTo>
                <a:lnTo>
                  <a:pt x="20" y="75"/>
                </a:lnTo>
                <a:lnTo>
                  <a:pt x="20" y="71"/>
                </a:lnTo>
                <a:lnTo>
                  <a:pt x="20" y="63"/>
                </a:lnTo>
                <a:lnTo>
                  <a:pt x="21" y="41"/>
                </a:lnTo>
                <a:lnTo>
                  <a:pt x="21" y="29"/>
                </a:lnTo>
                <a:lnTo>
                  <a:pt x="21" y="35"/>
                </a:lnTo>
                <a:lnTo>
                  <a:pt x="21" y="22"/>
                </a:lnTo>
                <a:lnTo>
                  <a:pt x="21" y="44"/>
                </a:lnTo>
                <a:lnTo>
                  <a:pt x="21" y="69"/>
                </a:lnTo>
                <a:lnTo>
                  <a:pt x="21" y="62"/>
                </a:lnTo>
                <a:lnTo>
                  <a:pt x="21" y="50"/>
                </a:lnTo>
                <a:lnTo>
                  <a:pt x="23" y="47"/>
                </a:lnTo>
                <a:lnTo>
                  <a:pt x="23" y="66"/>
                </a:lnTo>
                <a:lnTo>
                  <a:pt x="23" y="69"/>
                </a:lnTo>
                <a:lnTo>
                  <a:pt x="23" y="57"/>
                </a:lnTo>
                <a:lnTo>
                  <a:pt x="23" y="43"/>
                </a:lnTo>
                <a:lnTo>
                  <a:pt x="23" y="56"/>
                </a:lnTo>
                <a:lnTo>
                  <a:pt x="23" y="53"/>
                </a:lnTo>
                <a:lnTo>
                  <a:pt x="23" y="31"/>
                </a:lnTo>
                <a:lnTo>
                  <a:pt x="24" y="10"/>
                </a:lnTo>
                <a:lnTo>
                  <a:pt x="24" y="38"/>
                </a:lnTo>
                <a:lnTo>
                  <a:pt x="24" y="72"/>
                </a:lnTo>
                <a:lnTo>
                  <a:pt x="24" y="66"/>
                </a:lnTo>
                <a:lnTo>
                  <a:pt x="24" y="59"/>
                </a:lnTo>
                <a:lnTo>
                  <a:pt x="24" y="72"/>
                </a:lnTo>
                <a:lnTo>
                  <a:pt x="24" y="54"/>
                </a:lnTo>
                <a:lnTo>
                  <a:pt x="26" y="26"/>
                </a:lnTo>
                <a:lnTo>
                  <a:pt x="26" y="51"/>
                </a:lnTo>
                <a:lnTo>
                  <a:pt x="26" y="56"/>
                </a:lnTo>
                <a:lnTo>
                  <a:pt x="26" y="37"/>
                </a:lnTo>
                <a:lnTo>
                  <a:pt x="26" y="40"/>
                </a:lnTo>
                <a:lnTo>
                  <a:pt x="26" y="48"/>
                </a:lnTo>
                <a:lnTo>
                  <a:pt x="26" y="50"/>
                </a:lnTo>
                <a:lnTo>
                  <a:pt x="26" y="66"/>
                </a:lnTo>
                <a:lnTo>
                  <a:pt x="27" y="77"/>
                </a:lnTo>
                <a:lnTo>
                  <a:pt x="27" y="66"/>
                </a:lnTo>
                <a:lnTo>
                  <a:pt x="27" y="68"/>
                </a:lnTo>
                <a:lnTo>
                  <a:pt x="27" y="63"/>
                </a:lnTo>
                <a:lnTo>
                  <a:pt x="27" y="51"/>
                </a:lnTo>
                <a:lnTo>
                  <a:pt x="27" y="54"/>
                </a:lnTo>
                <a:lnTo>
                  <a:pt x="27" y="56"/>
                </a:lnTo>
                <a:lnTo>
                  <a:pt x="29" y="50"/>
                </a:lnTo>
                <a:lnTo>
                  <a:pt x="29" y="48"/>
                </a:lnTo>
                <a:lnTo>
                  <a:pt x="29" y="51"/>
                </a:lnTo>
                <a:lnTo>
                  <a:pt x="29" y="53"/>
                </a:lnTo>
                <a:lnTo>
                  <a:pt x="29" y="62"/>
                </a:lnTo>
                <a:lnTo>
                  <a:pt x="29" y="78"/>
                </a:lnTo>
                <a:lnTo>
                  <a:pt x="29" y="71"/>
                </a:lnTo>
                <a:lnTo>
                  <a:pt x="29" y="69"/>
                </a:lnTo>
                <a:lnTo>
                  <a:pt x="30" y="65"/>
                </a:lnTo>
                <a:lnTo>
                  <a:pt x="30" y="41"/>
                </a:lnTo>
                <a:lnTo>
                  <a:pt x="30" y="29"/>
                </a:lnTo>
                <a:lnTo>
                  <a:pt x="30" y="45"/>
                </a:lnTo>
                <a:lnTo>
                  <a:pt x="30" y="41"/>
                </a:lnTo>
                <a:lnTo>
                  <a:pt x="30" y="69"/>
                </a:lnTo>
                <a:lnTo>
                  <a:pt x="30" y="71"/>
                </a:lnTo>
                <a:lnTo>
                  <a:pt x="32" y="54"/>
                </a:lnTo>
                <a:lnTo>
                  <a:pt x="32" y="62"/>
                </a:lnTo>
                <a:lnTo>
                  <a:pt x="32" y="63"/>
                </a:lnTo>
                <a:lnTo>
                  <a:pt x="32" y="66"/>
                </a:lnTo>
                <a:lnTo>
                  <a:pt x="32" y="81"/>
                </a:lnTo>
                <a:lnTo>
                  <a:pt x="32" y="78"/>
                </a:lnTo>
                <a:lnTo>
                  <a:pt x="32" y="66"/>
                </a:lnTo>
                <a:lnTo>
                  <a:pt x="33" y="51"/>
                </a:lnTo>
                <a:lnTo>
                  <a:pt x="33" y="41"/>
                </a:lnTo>
                <a:lnTo>
                  <a:pt x="33" y="56"/>
                </a:lnTo>
                <a:lnTo>
                  <a:pt x="33" y="71"/>
                </a:lnTo>
                <a:lnTo>
                  <a:pt x="33" y="60"/>
                </a:lnTo>
                <a:lnTo>
                  <a:pt x="33" y="56"/>
                </a:lnTo>
                <a:lnTo>
                  <a:pt x="33" y="71"/>
                </a:lnTo>
                <a:lnTo>
                  <a:pt x="33" y="81"/>
                </a:lnTo>
                <a:lnTo>
                  <a:pt x="34" y="84"/>
                </a:lnTo>
                <a:lnTo>
                  <a:pt x="34" y="78"/>
                </a:lnTo>
                <a:lnTo>
                  <a:pt x="34" y="68"/>
                </a:lnTo>
                <a:lnTo>
                  <a:pt x="34" y="66"/>
                </a:lnTo>
                <a:lnTo>
                  <a:pt x="34" y="68"/>
                </a:lnTo>
                <a:lnTo>
                  <a:pt x="34" y="50"/>
                </a:lnTo>
                <a:lnTo>
                  <a:pt x="34" y="45"/>
                </a:lnTo>
                <a:lnTo>
                  <a:pt x="36" y="56"/>
                </a:lnTo>
                <a:lnTo>
                  <a:pt x="36" y="59"/>
                </a:lnTo>
                <a:lnTo>
                  <a:pt x="36" y="62"/>
                </a:lnTo>
                <a:lnTo>
                  <a:pt x="36" y="66"/>
                </a:lnTo>
                <a:lnTo>
                  <a:pt x="36" y="75"/>
                </a:lnTo>
                <a:lnTo>
                  <a:pt x="36" y="85"/>
                </a:lnTo>
                <a:lnTo>
                  <a:pt x="36" y="60"/>
                </a:lnTo>
                <a:lnTo>
                  <a:pt x="36" y="40"/>
                </a:lnTo>
                <a:lnTo>
                  <a:pt x="37" y="59"/>
                </a:lnTo>
                <a:lnTo>
                  <a:pt x="37" y="40"/>
                </a:lnTo>
                <a:lnTo>
                  <a:pt x="37" y="37"/>
                </a:lnTo>
                <a:lnTo>
                  <a:pt x="37" y="60"/>
                </a:lnTo>
                <a:lnTo>
                  <a:pt x="37" y="65"/>
                </a:lnTo>
                <a:lnTo>
                  <a:pt x="37" y="37"/>
                </a:lnTo>
                <a:lnTo>
                  <a:pt x="37" y="44"/>
                </a:lnTo>
                <a:lnTo>
                  <a:pt x="37" y="69"/>
                </a:lnTo>
                <a:lnTo>
                  <a:pt x="39" y="71"/>
                </a:lnTo>
                <a:lnTo>
                  <a:pt x="39" y="69"/>
                </a:lnTo>
                <a:lnTo>
                  <a:pt x="39" y="81"/>
                </a:lnTo>
                <a:lnTo>
                  <a:pt x="39" y="62"/>
                </a:lnTo>
                <a:lnTo>
                  <a:pt x="39" y="59"/>
                </a:lnTo>
                <a:lnTo>
                  <a:pt x="39" y="54"/>
                </a:lnTo>
                <a:lnTo>
                  <a:pt x="40" y="53"/>
                </a:lnTo>
                <a:lnTo>
                  <a:pt x="40" y="65"/>
                </a:lnTo>
                <a:lnTo>
                  <a:pt x="40" y="66"/>
                </a:lnTo>
                <a:lnTo>
                  <a:pt x="40" y="72"/>
                </a:lnTo>
                <a:lnTo>
                  <a:pt x="40" y="63"/>
                </a:lnTo>
                <a:lnTo>
                  <a:pt x="40" y="65"/>
                </a:lnTo>
                <a:lnTo>
                  <a:pt x="40" y="71"/>
                </a:lnTo>
                <a:lnTo>
                  <a:pt x="42" y="75"/>
                </a:lnTo>
                <a:lnTo>
                  <a:pt x="42" y="77"/>
                </a:lnTo>
                <a:lnTo>
                  <a:pt x="42" y="72"/>
                </a:lnTo>
                <a:lnTo>
                  <a:pt x="42" y="56"/>
                </a:lnTo>
                <a:lnTo>
                  <a:pt x="42" y="54"/>
                </a:lnTo>
                <a:lnTo>
                  <a:pt x="42" y="48"/>
                </a:lnTo>
                <a:lnTo>
                  <a:pt x="42" y="41"/>
                </a:lnTo>
                <a:lnTo>
                  <a:pt x="43" y="50"/>
                </a:lnTo>
                <a:lnTo>
                  <a:pt x="43" y="71"/>
                </a:lnTo>
                <a:lnTo>
                  <a:pt x="43" y="75"/>
                </a:lnTo>
                <a:lnTo>
                  <a:pt x="43" y="66"/>
                </a:lnTo>
                <a:lnTo>
                  <a:pt x="43" y="80"/>
                </a:lnTo>
                <a:lnTo>
                  <a:pt x="43" y="75"/>
                </a:lnTo>
                <a:lnTo>
                  <a:pt x="43" y="56"/>
                </a:lnTo>
                <a:lnTo>
                  <a:pt x="43" y="69"/>
                </a:lnTo>
                <a:lnTo>
                  <a:pt x="45" y="66"/>
                </a:lnTo>
                <a:lnTo>
                  <a:pt x="45" y="65"/>
                </a:lnTo>
                <a:lnTo>
                  <a:pt x="45" y="77"/>
                </a:lnTo>
                <a:lnTo>
                  <a:pt x="45" y="83"/>
                </a:lnTo>
                <a:lnTo>
                  <a:pt x="45" y="78"/>
                </a:lnTo>
                <a:lnTo>
                  <a:pt x="45" y="75"/>
                </a:lnTo>
                <a:lnTo>
                  <a:pt x="45" y="72"/>
                </a:lnTo>
                <a:lnTo>
                  <a:pt x="46" y="75"/>
                </a:lnTo>
                <a:lnTo>
                  <a:pt x="46" y="63"/>
                </a:lnTo>
                <a:lnTo>
                  <a:pt x="46" y="47"/>
                </a:lnTo>
                <a:lnTo>
                  <a:pt x="46" y="65"/>
                </a:lnTo>
                <a:lnTo>
                  <a:pt x="46" y="66"/>
                </a:lnTo>
                <a:lnTo>
                  <a:pt x="46" y="56"/>
                </a:lnTo>
                <a:lnTo>
                  <a:pt x="46" y="71"/>
                </a:lnTo>
                <a:lnTo>
                  <a:pt x="48" y="74"/>
                </a:lnTo>
                <a:lnTo>
                  <a:pt x="48" y="72"/>
                </a:lnTo>
                <a:lnTo>
                  <a:pt x="48" y="57"/>
                </a:lnTo>
                <a:lnTo>
                  <a:pt x="48" y="62"/>
                </a:lnTo>
                <a:lnTo>
                  <a:pt x="48" y="74"/>
                </a:lnTo>
                <a:lnTo>
                  <a:pt x="48" y="80"/>
                </a:lnTo>
                <a:lnTo>
                  <a:pt x="48" y="62"/>
                </a:lnTo>
                <a:lnTo>
                  <a:pt x="49" y="59"/>
                </a:lnTo>
                <a:lnTo>
                  <a:pt x="49" y="54"/>
                </a:lnTo>
                <a:lnTo>
                  <a:pt x="49" y="48"/>
                </a:lnTo>
                <a:lnTo>
                  <a:pt x="49" y="62"/>
                </a:lnTo>
                <a:lnTo>
                  <a:pt x="49" y="50"/>
                </a:lnTo>
                <a:lnTo>
                  <a:pt x="49" y="56"/>
                </a:lnTo>
                <a:lnTo>
                  <a:pt x="49" y="77"/>
                </a:lnTo>
                <a:lnTo>
                  <a:pt x="51" y="71"/>
                </a:lnTo>
                <a:lnTo>
                  <a:pt x="51" y="74"/>
                </a:lnTo>
                <a:lnTo>
                  <a:pt x="51" y="81"/>
                </a:lnTo>
                <a:lnTo>
                  <a:pt x="51" y="71"/>
                </a:lnTo>
                <a:lnTo>
                  <a:pt x="51" y="68"/>
                </a:lnTo>
                <a:lnTo>
                  <a:pt x="51" y="54"/>
                </a:lnTo>
                <a:lnTo>
                  <a:pt x="51" y="48"/>
                </a:lnTo>
                <a:lnTo>
                  <a:pt x="51" y="19"/>
                </a:lnTo>
                <a:lnTo>
                  <a:pt x="52" y="2"/>
                </a:lnTo>
                <a:lnTo>
                  <a:pt x="52" y="50"/>
                </a:lnTo>
                <a:lnTo>
                  <a:pt x="52" y="71"/>
                </a:lnTo>
                <a:lnTo>
                  <a:pt x="52" y="59"/>
                </a:lnTo>
                <a:lnTo>
                  <a:pt x="52" y="75"/>
                </a:lnTo>
                <a:lnTo>
                  <a:pt x="52" y="81"/>
                </a:lnTo>
                <a:lnTo>
                  <a:pt x="54" y="71"/>
                </a:lnTo>
                <a:lnTo>
                  <a:pt x="54" y="62"/>
                </a:lnTo>
                <a:lnTo>
                  <a:pt x="54" y="54"/>
                </a:lnTo>
                <a:lnTo>
                  <a:pt x="54" y="31"/>
                </a:lnTo>
                <a:lnTo>
                  <a:pt x="54" y="37"/>
                </a:lnTo>
                <a:lnTo>
                  <a:pt x="54" y="57"/>
                </a:lnTo>
                <a:lnTo>
                  <a:pt x="54" y="68"/>
                </a:lnTo>
                <a:lnTo>
                  <a:pt x="54" y="66"/>
                </a:lnTo>
                <a:lnTo>
                  <a:pt x="55" y="62"/>
                </a:lnTo>
                <a:lnTo>
                  <a:pt x="55" y="71"/>
                </a:lnTo>
                <a:lnTo>
                  <a:pt x="55" y="78"/>
                </a:lnTo>
                <a:lnTo>
                  <a:pt x="55" y="68"/>
                </a:lnTo>
                <a:lnTo>
                  <a:pt x="55" y="77"/>
                </a:lnTo>
                <a:lnTo>
                  <a:pt x="55" y="68"/>
                </a:lnTo>
                <a:lnTo>
                  <a:pt x="57" y="71"/>
                </a:lnTo>
                <a:lnTo>
                  <a:pt x="57" y="69"/>
                </a:lnTo>
                <a:lnTo>
                  <a:pt x="57" y="66"/>
                </a:lnTo>
                <a:lnTo>
                  <a:pt x="57" y="72"/>
                </a:lnTo>
                <a:lnTo>
                  <a:pt x="57" y="62"/>
                </a:lnTo>
                <a:lnTo>
                  <a:pt x="57" y="59"/>
                </a:lnTo>
                <a:lnTo>
                  <a:pt x="57" y="63"/>
                </a:lnTo>
                <a:lnTo>
                  <a:pt x="58" y="72"/>
                </a:lnTo>
                <a:lnTo>
                  <a:pt x="58" y="74"/>
                </a:lnTo>
                <a:lnTo>
                  <a:pt x="58" y="66"/>
                </a:lnTo>
                <a:lnTo>
                  <a:pt x="58" y="80"/>
                </a:lnTo>
                <a:lnTo>
                  <a:pt x="58" y="78"/>
                </a:lnTo>
                <a:lnTo>
                  <a:pt x="58" y="60"/>
                </a:lnTo>
                <a:lnTo>
                  <a:pt x="58" y="48"/>
                </a:lnTo>
                <a:lnTo>
                  <a:pt x="60" y="53"/>
                </a:lnTo>
                <a:lnTo>
                  <a:pt x="60" y="71"/>
                </a:lnTo>
                <a:lnTo>
                  <a:pt x="60" y="77"/>
                </a:lnTo>
                <a:lnTo>
                  <a:pt x="60" y="72"/>
                </a:lnTo>
                <a:lnTo>
                  <a:pt x="60" y="60"/>
                </a:lnTo>
                <a:lnTo>
                  <a:pt x="60" y="41"/>
                </a:lnTo>
                <a:lnTo>
                  <a:pt x="61" y="53"/>
                </a:lnTo>
                <a:lnTo>
                  <a:pt x="61" y="44"/>
                </a:lnTo>
                <a:lnTo>
                  <a:pt x="61" y="45"/>
                </a:lnTo>
                <a:lnTo>
                  <a:pt x="61" y="54"/>
                </a:lnTo>
                <a:lnTo>
                  <a:pt x="61" y="68"/>
                </a:lnTo>
                <a:lnTo>
                  <a:pt x="61" y="57"/>
                </a:lnTo>
                <a:lnTo>
                  <a:pt x="61" y="69"/>
                </a:lnTo>
                <a:lnTo>
                  <a:pt x="63" y="78"/>
                </a:lnTo>
                <a:lnTo>
                  <a:pt x="63" y="60"/>
                </a:lnTo>
                <a:lnTo>
                  <a:pt x="63" y="35"/>
                </a:lnTo>
                <a:lnTo>
                  <a:pt x="63" y="28"/>
                </a:lnTo>
                <a:lnTo>
                  <a:pt x="63" y="17"/>
                </a:lnTo>
                <a:lnTo>
                  <a:pt x="63" y="0"/>
                </a:lnTo>
                <a:lnTo>
                  <a:pt x="63" y="22"/>
                </a:lnTo>
                <a:lnTo>
                  <a:pt x="64" y="60"/>
                </a:lnTo>
                <a:lnTo>
                  <a:pt x="64" y="66"/>
                </a:lnTo>
                <a:lnTo>
                  <a:pt x="64" y="65"/>
                </a:lnTo>
                <a:lnTo>
                  <a:pt x="64" y="72"/>
                </a:lnTo>
                <a:lnTo>
                  <a:pt x="64" y="69"/>
                </a:lnTo>
                <a:lnTo>
                  <a:pt x="64" y="63"/>
                </a:lnTo>
                <a:lnTo>
                  <a:pt x="64" y="78"/>
                </a:lnTo>
                <a:lnTo>
                  <a:pt x="66" y="81"/>
                </a:lnTo>
                <a:lnTo>
                  <a:pt x="66" y="65"/>
                </a:lnTo>
                <a:lnTo>
                  <a:pt x="66" y="44"/>
                </a:lnTo>
                <a:lnTo>
                  <a:pt x="66" y="51"/>
                </a:lnTo>
                <a:lnTo>
                  <a:pt x="66" y="53"/>
                </a:lnTo>
                <a:lnTo>
                  <a:pt x="66" y="51"/>
                </a:lnTo>
                <a:lnTo>
                  <a:pt x="66" y="59"/>
                </a:lnTo>
                <a:lnTo>
                  <a:pt x="66" y="60"/>
                </a:lnTo>
                <a:lnTo>
                  <a:pt x="66" y="72"/>
                </a:lnTo>
                <a:lnTo>
                  <a:pt x="67" y="77"/>
                </a:lnTo>
                <a:lnTo>
                  <a:pt x="67" y="72"/>
                </a:lnTo>
                <a:lnTo>
                  <a:pt x="67" y="69"/>
                </a:lnTo>
                <a:lnTo>
                  <a:pt x="67" y="74"/>
                </a:lnTo>
                <a:lnTo>
                  <a:pt x="67" y="69"/>
                </a:lnTo>
                <a:lnTo>
                  <a:pt x="67" y="60"/>
                </a:lnTo>
                <a:lnTo>
                  <a:pt x="69" y="50"/>
                </a:lnTo>
                <a:lnTo>
                  <a:pt x="69" y="56"/>
                </a:lnTo>
                <a:lnTo>
                  <a:pt x="69" y="54"/>
                </a:lnTo>
                <a:lnTo>
                  <a:pt x="69" y="77"/>
                </a:lnTo>
                <a:lnTo>
                  <a:pt x="69" y="84"/>
                </a:lnTo>
                <a:lnTo>
                  <a:pt x="69" y="66"/>
                </a:lnTo>
                <a:lnTo>
                  <a:pt x="69" y="51"/>
                </a:lnTo>
                <a:lnTo>
                  <a:pt x="70" y="53"/>
                </a:lnTo>
                <a:lnTo>
                  <a:pt x="70" y="71"/>
                </a:lnTo>
                <a:lnTo>
                  <a:pt x="70" y="72"/>
                </a:lnTo>
                <a:lnTo>
                  <a:pt x="70" y="43"/>
                </a:lnTo>
                <a:lnTo>
                  <a:pt x="70" y="40"/>
                </a:lnTo>
                <a:lnTo>
                  <a:pt x="70" y="51"/>
                </a:lnTo>
                <a:lnTo>
                  <a:pt x="70" y="59"/>
                </a:lnTo>
                <a:lnTo>
                  <a:pt x="70" y="65"/>
                </a:lnTo>
                <a:lnTo>
                  <a:pt x="70" y="66"/>
                </a:lnTo>
                <a:lnTo>
                  <a:pt x="72" y="59"/>
                </a:lnTo>
                <a:lnTo>
                  <a:pt x="72" y="45"/>
                </a:lnTo>
                <a:lnTo>
                  <a:pt x="72" y="56"/>
                </a:lnTo>
                <a:lnTo>
                  <a:pt x="72" y="60"/>
                </a:lnTo>
                <a:lnTo>
                  <a:pt x="72" y="63"/>
                </a:lnTo>
                <a:lnTo>
                  <a:pt x="72" y="75"/>
                </a:lnTo>
                <a:lnTo>
                  <a:pt x="72" y="57"/>
                </a:lnTo>
                <a:lnTo>
                  <a:pt x="73" y="68"/>
                </a:lnTo>
                <a:lnTo>
                  <a:pt x="73" y="62"/>
                </a:lnTo>
                <a:lnTo>
                  <a:pt x="73" y="50"/>
                </a:lnTo>
                <a:lnTo>
                  <a:pt x="73" y="62"/>
                </a:lnTo>
                <a:lnTo>
                  <a:pt x="73" y="66"/>
                </a:lnTo>
                <a:lnTo>
                  <a:pt x="73" y="75"/>
                </a:lnTo>
                <a:lnTo>
                  <a:pt x="75" y="85"/>
                </a:lnTo>
                <a:lnTo>
                  <a:pt x="75" y="90"/>
                </a:lnTo>
                <a:lnTo>
                  <a:pt x="75" y="80"/>
                </a:lnTo>
                <a:lnTo>
                  <a:pt x="75" y="48"/>
                </a:lnTo>
                <a:lnTo>
                  <a:pt x="75" y="44"/>
                </a:lnTo>
                <a:lnTo>
                  <a:pt x="75" y="74"/>
                </a:lnTo>
                <a:lnTo>
                  <a:pt x="75" y="69"/>
                </a:lnTo>
                <a:lnTo>
                  <a:pt x="76" y="59"/>
                </a:lnTo>
                <a:lnTo>
                  <a:pt x="76" y="62"/>
                </a:lnTo>
                <a:lnTo>
                  <a:pt x="76" y="66"/>
                </a:lnTo>
                <a:lnTo>
                  <a:pt x="76" y="78"/>
                </a:lnTo>
                <a:lnTo>
                  <a:pt x="76" y="72"/>
                </a:lnTo>
                <a:lnTo>
                  <a:pt x="76" y="59"/>
                </a:lnTo>
                <a:lnTo>
                  <a:pt x="76" y="74"/>
                </a:lnTo>
                <a:lnTo>
                  <a:pt x="76" y="84"/>
                </a:lnTo>
                <a:lnTo>
                  <a:pt x="76" y="81"/>
                </a:lnTo>
                <a:lnTo>
                  <a:pt x="78" y="65"/>
                </a:lnTo>
                <a:lnTo>
                  <a:pt x="78" y="53"/>
                </a:lnTo>
                <a:lnTo>
                  <a:pt x="78" y="45"/>
                </a:lnTo>
                <a:lnTo>
                  <a:pt x="78" y="63"/>
                </a:lnTo>
                <a:lnTo>
                  <a:pt x="78" y="74"/>
                </a:lnTo>
                <a:lnTo>
                  <a:pt x="78" y="72"/>
                </a:lnTo>
                <a:lnTo>
                  <a:pt x="79" y="60"/>
                </a:lnTo>
                <a:lnTo>
                  <a:pt x="79" y="69"/>
                </a:lnTo>
                <a:lnTo>
                  <a:pt x="79" y="72"/>
                </a:lnTo>
                <a:lnTo>
                  <a:pt x="79" y="83"/>
                </a:lnTo>
                <a:lnTo>
                  <a:pt x="79" y="77"/>
                </a:lnTo>
                <a:lnTo>
                  <a:pt x="79" y="62"/>
                </a:lnTo>
                <a:lnTo>
                  <a:pt x="79" y="60"/>
                </a:lnTo>
                <a:lnTo>
                  <a:pt x="80" y="56"/>
                </a:lnTo>
                <a:lnTo>
                  <a:pt x="80" y="34"/>
                </a:lnTo>
                <a:lnTo>
                  <a:pt x="80" y="29"/>
                </a:lnTo>
                <a:lnTo>
                  <a:pt x="80" y="47"/>
                </a:lnTo>
                <a:lnTo>
                  <a:pt x="80" y="54"/>
                </a:lnTo>
                <a:lnTo>
                  <a:pt x="80" y="72"/>
                </a:lnTo>
                <a:lnTo>
                  <a:pt x="80" y="75"/>
                </a:lnTo>
                <a:lnTo>
                  <a:pt x="82" y="77"/>
                </a:lnTo>
                <a:lnTo>
                  <a:pt x="82" y="81"/>
                </a:lnTo>
                <a:lnTo>
                  <a:pt x="82" y="66"/>
                </a:lnTo>
                <a:lnTo>
                  <a:pt x="82" y="59"/>
                </a:lnTo>
                <a:lnTo>
                  <a:pt x="82" y="62"/>
                </a:lnTo>
                <a:lnTo>
                  <a:pt x="82" y="60"/>
                </a:lnTo>
                <a:lnTo>
                  <a:pt x="82" y="59"/>
                </a:lnTo>
                <a:lnTo>
                  <a:pt x="82" y="56"/>
                </a:lnTo>
                <a:lnTo>
                  <a:pt x="82" y="71"/>
                </a:lnTo>
                <a:lnTo>
                  <a:pt x="83" y="87"/>
                </a:lnTo>
                <a:lnTo>
                  <a:pt x="83" y="83"/>
                </a:lnTo>
                <a:lnTo>
                  <a:pt x="83" y="74"/>
                </a:lnTo>
                <a:lnTo>
                  <a:pt x="83" y="63"/>
                </a:lnTo>
                <a:lnTo>
                  <a:pt x="83" y="40"/>
                </a:lnTo>
                <a:lnTo>
                  <a:pt x="85" y="19"/>
                </a:lnTo>
                <a:lnTo>
                  <a:pt x="85" y="32"/>
                </a:lnTo>
                <a:lnTo>
                  <a:pt x="85" y="43"/>
                </a:lnTo>
                <a:lnTo>
                  <a:pt x="85" y="41"/>
                </a:lnTo>
                <a:lnTo>
                  <a:pt x="85" y="37"/>
                </a:lnTo>
                <a:lnTo>
                  <a:pt x="85" y="56"/>
                </a:lnTo>
                <a:lnTo>
                  <a:pt x="85" y="83"/>
                </a:lnTo>
                <a:lnTo>
                  <a:pt x="86" y="66"/>
                </a:lnTo>
                <a:lnTo>
                  <a:pt x="86" y="37"/>
                </a:lnTo>
                <a:lnTo>
                  <a:pt x="86" y="56"/>
                </a:lnTo>
                <a:lnTo>
                  <a:pt x="86" y="71"/>
                </a:lnTo>
                <a:lnTo>
                  <a:pt x="86" y="62"/>
                </a:lnTo>
                <a:lnTo>
                  <a:pt x="86" y="54"/>
                </a:lnTo>
                <a:lnTo>
                  <a:pt x="86" y="60"/>
                </a:lnTo>
                <a:lnTo>
                  <a:pt x="86" y="53"/>
                </a:lnTo>
                <a:lnTo>
                  <a:pt x="88" y="47"/>
                </a:lnTo>
                <a:lnTo>
                  <a:pt x="88" y="60"/>
                </a:lnTo>
                <a:lnTo>
                  <a:pt x="88" y="68"/>
                </a:lnTo>
                <a:lnTo>
                  <a:pt x="88" y="72"/>
                </a:lnTo>
                <a:lnTo>
                  <a:pt x="88" y="69"/>
                </a:lnTo>
                <a:lnTo>
                  <a:pt x="88" y="62"/>
                </a:lnTo>
                <a:lnTo>
                  <a:pt x="88" y="65"/>
                </a:lnTo>
                <a:lnTo>
                  <a:pt x="88" y="69"/>
                </a:lnTo>
                <a:lnTo>
                  <a:pt x="89" y="56"/>
                </a:lnTo>
                <a:lnTo>
                  <a:pt x="89" y="29"/>
                </a:lnTo>
                <a:lnTo>
                  <a:pt x="89" y="51"/>
                </a:lnTo>
                <a:lnTo>
                  <a:pt x="89" y="54"/>
                </a:lnTo>
                <a:lnTo>
                  <a:pt x="89" y="28"/>
                </a:lnTo>
                <a:lnTo>
                  <a:pt x="89" y="48"/>
                </a:lnTo>
                <a:lnTo>
                  <a:pt x="89" y="63"/>
                </a:lnTo>
                <a:lnTo>
                  <a:pt x="91" y="74"/>
                </a:lnTo>
                <a:lnTo>
                  <a:pt x="91" y="78"/>
                </a:lnTo>
                <a:lnTo>
                  <a:pt x="91" y="77"/>
                </a:lnTo>
                <a:lnTo>
                  <a:pt x="91" y="75"/>
                </a:lnTo>
                <a:lnTo>
                  <a:pt x="91" y="72"/>
                </a:lnTo>
                <a:lnTo>
                  <a:pt x="91" y="56"/>
                </a:lnTo>
                <a:lnTo>
                  <a:pt x="92" y="38"/>
                </a:lnTo>
                <a:lnTo>
                  <a:pt x="92" y="48"/>
                </a:lnTo>
                <a:lnTo>
                  <a:pt x="92" y="51"/>
                </a:lnTo>
                <a:lnTo>
                  <a:pt x="92" y="50"/>
                </a:lnTo>
                <a:lnTo>
                  <a:pt x="92" y="56"/>
                </a:lnTo>
                <a:lnTo>
                  <a:pt x="92" y="47"/>
                </a:lnTo>
                <a:lnTo>
                  <a:pt x="92" y="48"/>
                </a:lnTo>
                <a:lnTo>
                  <a:pt x="92" y="69"/>
                </a:lnTo>
                <a:lnTo>
                  <a:pt x="94" y="50"/>
                </a:lnTo>
                <a:lnTo>
                  <a:pt x="94" y="45"/>
                </a:lnTo>
                <a:lnTo>
                  <a:pt x="94" y="66"/>
                </a:lnTo>
                <a:lnTo>
                  <a:pt x="94" y="71"/>
                </a:lnTo>
                <a:lnTo>
                  <a:pt x="94" y="53"/>
                </a:lnTo>
                <a:lnTo>
                  <a:pt x="94" y="47"/>
                </a:lnTo>
                <a:lnTo>
                  <a:pt x="95" y="45"/>
                </a:lnTo>
                <a:lnTo>
                  <a:pt x="95" y="59"/>
                </a:lnTo>
                <a:lnTo>
                  <a:pt x="95" y="62"/>
                </a:lnTo>
                <a:lnTo>
                  <a:pt x="95" y="74"/>
                </a:lnTo>
                <a:lnTo>
                  <a:pt x="95" y="60"/>
                </a:lnTo>
                <a:lnTo>
                  <a:pt x="95" y="53"/>
                </a:lnTo>
                <a:lnTo>
                  <a:pt x="95" y="45"/>
                </a:lnTo>
                <a:lnTo>
                  <a:pt x="97" y="50"/>
                </a:lnTo>
                <a:lnTo>
                  <a:pt x="97" y="28"/>
                </a:lnTo>
                <a:lnTo>
                  <a:pt x="97" y="35"/>
                </a:lnTo>
                <a:lnTo>
                  <a:pt x="97" y="60"/>
                </a:lnTo>
                <a:lnTo>
                  <a:pt x="97" y="62"/>
                </a:lnTo>
                <a:lnTo>
                  <a:pt x="97" y="66"/>
                </a:lnTo>
                <a:lnTo>
                  <a:pt x="97" y="77"/>
                </a:lnTo>
                <a:lnTo>
                  <a:pt x="98" y="75"/>
                </a:lnTo>
                <a:lnTo>
                  <a:pt x="98" y="71"/>
                </a:lnTo>
                <a:lnTo>
                  <a:pt x="98" y="57"/>
                </a:lnTo>
                <a:lnTo>
                  <a:pt x="98" y="41"/>
                </a:lnTo>
                <a:lnTo>
                  <a:pt x="98" y="45"/>
                </a:lnTo>
                <a:lnTo>
                  <a:pt x="98" y="48"/>
                </a:lnTo>
                <a:lnTo>
                  <a:pt x="98" y="54"/>
                </a:lnTo>
                <a:lnTo>
                  <a:pt x="100" y="59"/>
                </a:lnTo>
                <a:lnTo>
                  <a:pt x="100" y="63"/>
                </a:lnTo>
                <a:lnTo>
                  <a:pt x="100" y="69"/>
                </a:lnTo>
                <a:lnTo>
                  <a:pt x="100" y="66"/>
                </a:lnTo>
                <a:lnTo>
                  <a:pt x="100" y="45"/>
                </a:lnTo>
                <a:lnTo>
                  <a:pt x="100" y="56"/>
                </a:lnTo>
                <a:lnTo>
                  <a:pt x="100" y="71"/>
                </a:lnTo>
                <a:lnTo>
                  <a:pt x="101" y="69"/>
                </a:lnTo>
                <a:lnTo>
                  <a:pt x="101" y="81"/>
                </a:lnTo>
                <a:lnTo>
                  <a:pt x="101" y="65"/>
                </a:lnTo>
                <a:lnTo>
                  <a:pt x="101" y="48"/>
                </a:lnTo>
                <a:lnTo>
                  <a:pt x="101" y="66"/>
                </a:lnTo>
                <a:lnTo>
                  <a:pt x="101" y="65"/>
                </a:lnTo>
                <a:lnTo>
                  <a:pt x="101" y="54"/>
                </a:lnTo>
                <a:lnTo>
                  <a:pt x="103" y="69"/>
                </a:lnTo>
                <a:lnTo>
                  <a:pt x="103" y="72"/>
                </a:lnTo>
                <a:lnTo>
                  <a:pt x="103" y="63"/>
                </a:lnTo>
                <a:lnTo>
                  <a:pt x="103" y="77"/>
                </a:lnTo>
                <a:lnTo>
                  <a:pt x="103" y="84"/>
                </a:lnTo>
                <a:lnTo>
                  <a:pt x="103" y="72"/>
                </a:lnTo>
                <a:lnTo>
                  <a:pt x="103" y="6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03" name="Freeform 51"/>
          <p:cNvSpPr>
            <a:spLocks/>
          </p:cNvSpPr>
          <p:nvPr/>
        </p:nvSpPr>
        <p:spPr bwMode="auto">
          <a:xfrm>
            <a:off x="3205163" y="5345113"/>
            <a:ext cx="150812" cy="484187"/>
          </a:xfrm>
          <a:custGeom>
            <a:avLst/>
            <a:gdLst>
              <a:gd name="T0" fmla="*/ 1 w 106"/>
              <a:gd name="T1" fmla="*/ 289 h 305"/>
              <a:gd name="T2" fmla="*/ 3 w 106"/>
              <a:gd name="T3" fmla="*/ 255 h 305"/>
              <a:gd name="T4" fmla="*/ 4 w 106"/>
              <a:gd name="T5" fmla="*/ 291 h 305"/>
              <a:gd name="T6" fmla="*/ 6 w 106"/>
              <a:gd name="T7" fmla="*/ 274 h 305"/>
              <a:gd name="T8" fmla="*/ 9 w 106"/>
              <a:gd name="T9" fmla="*/ 282 h 305"/>
              <a:gd name="T10" fmla="*/ 10 w 106"/>
              <a:gd name="T11" fmla="*/ 255 h 305"/>
              <a:gd name="T12" fmla="*/ 12 w 106"/>
              <a:gd name="T13" fmla="*/ 298 h 305"/>
              <a:gd name="T14" fmla="*/ 13 w 106"/>
              <a:gd name="T15" fmla="*/ 265 h 305"/>
              <a:gd name="T16" fmla="*/ 15 w 106"/>
              <a:gd name="T17" fmla="*/ 268 h 305"/>
              <a:gd name="T18" fmla="*/ 16 w 106"/>
              <a:gd name="T19" fmla="*/ 249 h 305"/>
              <a:gd name="T20" fmla="*/ 18 w 106"/>
              <a:gd name="T21" fmla="*/ 288 h 305"/>
              <a:gd name="T22" fmla="*/ 19 w 106"/>
              <a:gd name="T23" fmla="*/ 245 h 305"/>
              <a:gd name="T24" fmla="*/ 22 w 106"/>
              <a:gd name="T25" fmla="*/ 271 h 305"/>
              <a:gd name="T26" fmla="*/ 23 w 106"/>
              <a:gd name="T27" fmla="*/ 294 h 305"/>
              <a:gd name="T28" fmla="*/ 25 w 106"/>
              <a:gd name="T29" fmla="*/ 286 h 305"/>
              <a:gd name="T30" fmla="*/ 26 w 106"/>
              <a:gd name="T31" fmla="*/ 291 h 305"/>
              <a:gd name="T32" fmla="*/ 28 w 106"/>
              <a:gd name="T33" fmla="*/ 294 h 305"/>
              <a:gd name="T34" fmla="*/ 29 w 106"/>
              <a:gd name="T35" fmla="*/ 289 h 305"/>
              <a:gd name="T36" fmla="*/ 32 w 106"/>
              <a:gd name="T37" fmla="*/ 283 h 305"/>
              <a:gd name="T38" fmla="*/ 34 w 106"/>
              <a:gd name="T39" fmla="*/ 280 h 305"/>
              <a:gd name="T40" fmla="*/ 35 w 106"/>
              <a:gd name="T41" fmla="*/ 294 h 305"/>
              <a:gd name="T42" fmla="*/ 37 w 106"/>
              <a:gd name="T43" fmla="*/ 169 h 305"/>
              <a:gd name="T44" fmla="*/ 38 w 106"/>
              <a:gd name="T45" fmla="*/ 185 h 305"/>
              <a:gd name="T46" fmla="*/ 40 w 106"/>
              <a:gd name="T47" fmla="*/ 268 h 305"/>
              <a:gd name="T48" fmla="*/ 41 w 106"/>
              <a:gd name="T49" fmla="*/ 257 h 305"/>
              <a:gd name="T50" fmla="*/ 44 w 106"/>
              <a:gd name="T51" fmla="*/ 260 h 305"/>
              <a:gd name="T52" fmla="*/ 46 w 106"/>
              <a:gd name="T53" fmla="*/ 217 h 305"/>
              <a:gd name="T54" fmla="*/ 47 w 106"/>
              <a:gd name="T55" fmla="*/ 254 h 305"/>
              <a:gd name="T56" fmla="*/ 49 w 106"/>
              <a:gd name="T57" fmla="*/ 271 h 305"/>
              <a:gd name="T58" fmla="*/ 50 w 106"/>
              <a:gd name="T59" fmla="*/ 246 h 305"/>
              <a:gd name="T60" fmla="*/ 52 w 106"/>
              <a:gd name="T61" fmla="*/ 288 h 305"/>
              <a:gd name="T62" fmla="*/ 55 w 106"/>
              <a:gd name="T63" fmla="*/ 291 h 305"/>
              <a:gd name="T64" fmla="*/ 56 w 106"/>
              <a:gd name="T65" fmla="*/ 291 h 305"/>
              <a:gd name="T66" fmla="*/ 58 w 106"/>
              <a:gd name="T67" fmla="*/ 273 h 305"/>
              <a:gd name="T68" fmla="*/ 59 w 106"/>
              <a:gd name="T69" fmla="*/ 285 h 305"/>
              <a:gd name="T70" fmla="*/ 61 w 106"/>
              <a:gd name="T71" fmla="*/ 289 h 305"/>
              <a:gd name="T72" fmla="*/ 62 w 106"/>
              <a:gd name="T73" fmla="*/ 288 h 305"/>
              <a:gd name="T74" fmla="*/ 65 w 106"/>
              <a:gd name="T75" fmla="*/ 288 h 305"/>
              <a:gd name="T76" fmla="*/ 67 w 106"/>
              <a:gd name="T77" fmla="*/ 280 h 305"/>
              <a:gd name="T78" fmla="*/ 68 w 106"/>
              <a:gd name="T79" fmla="*/ 288 h 305"/>
              <a:gd name="T80" fmla="*/ 69 w 106"/>
              <a:gd name="T81" fmla="*/ 280 h 305"/>
              <a:gd name="T82" fmla="*/ 71 w 106"/>
              <a:gd name="T83" fmla="*/ 268 h 305"/>
              <a:gd name="T84" fmla="*/ 72 w 106"/>
              <a:gd name="T85" fmla="*/ 277 h 305"/>
              <a:gd name="T86" fmla="*/ 74 w 106"/>
              <a:gd name="T87" fmla="*/ 230 h 305"/>
              <a:gd name="T88" fmla="*/ 75 w 106"/>
              <a:gd name="T89" fmla="*/ 237 h 305"/>
              <a:gd name="T90" fmla="*/ 77 w 106"/>
              <a:gd name="T91" fmla="*/ 264 h 305"/>
              <a:gd name="T92" fmla="*/ 80 w 106"/>
              <a:gd name="T93" fmla="*/ 240 h 305"/>
              <a:gd name="T94" fmla="*/ 81 w 106"/>
              <a:gd name="T95" fmla="*/ 219 h 305"/>
              <a:gd name="T96" fmla="*/ 83 w 106"/>
              <a:gd name="T97" fmla="*/ 294 h 305"/>
              <a:gd name="T98" fmla="*/ 84 w 106"/>
              <a:gd name="T99" fmla="*/ 271 h 305"/>
              <a:gd name="T100" fmla="*/ 86 w 106"/>
              <a:gd name="T101" fmla="*/ 240 h 305"/>
              <a:gd name="T102" fmla="*/ 87 w 106"/>
              <a:gd name="T103" fmla="*/ 301 h 305"/>
              <a:gd name="T104" fmla="*/ 89 w 106"/>
              <a:gd name="T105" fmla="*/ 285 h 305"/>
              <a:gd name="T106" fmla="*/ 90 w 106"/>
              <a:gd name="T107" fmla="*/ 255 h 305"/>
              <a:gd name="T108" fmla="*/ 92 w 106"/>
              <a:gd name="T109" fmla="*/ 273 h 305"/>
              <a:gd name="T110" fmla="*/ 95 w 106"/>
              <a:gd name="T111" fmla="*/ 292 h 305"/>
              <a:gd name="T112" fmla="*/ 96 w 106"/>
              <a:gd name="T113" fmla="*/ 265 h 305"/>
              <a:gd name="T114" fmla="*/ 98 w 106"/>
              <a:gd name="T115" fmla="*/ 261 h 305"/>
              <a:gd name="T116" fmla="*/ 99 w 106"/>
              <a:gd name="T117" fmla="*/ 286 h 305"/>
              <a:gd name="T118" fmla="*/ 101 w 106"/>
              <a:gd name="T119" fmla="*/ 252 h 305"/>
              <a:gd name="T120" fmla="*/ 102 w 106"/>
              <a:gd name="T121" fmla="*/ 268 h 305"/>
              <a:gd name="T122" fmla="*/ 104 w 106"/>
              <a:gd name="T123" fmla="*/ 283 h 3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6"/>
              <a:gd name="T187" fmla="*/ 0 h 305"/>
              <a:gd name="T188" fmla="*/ 106 w 106"/>
              <a:gd name="T189" fmla="*/ 305 h 3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6" h="305">
                <a:moveTo>
                  <a:pt x="0" y="277"/>
                </a:moveTo>
                <a:lnTo>
                  <a:pt x="0" y="273"/>
                </a:lnTo>
                <a:lnTo>
                  <a:pt x="0" y="280"/>
                </a:lnTo>
                <a:lnTo>
                  <a:pt x="1" y="283"/>
                </a:lnTo>
                <a:lnTo>
                  <a:pt x="1" y="257"/>
                </a:lnTo>
                <a:lnTo>
                  <a:pt x="1" y="254"/>
                </a:lnTo>
                <a:lnTo>
                  <a:pt x="1" y="280"/>
                </a:lnTo>
                <a:lnTo>
                  <a:pt x="1" y="289"/>
                </a:lnTo>
                <a:lnTo>
                  <a:pt x="1" y="291"/>
                </a:lnTo>
                <a:lnTo>
                  <a:pt x="1" y="294"/>
                </a:lnTo>
                <a:lnTo>
                  <a:pt x="3" y="295"/>
                </a:lnTo>
                <a:lnTo>
                  <a:pt x="3" y="279"/>
                </a:lnTo>
                <a:lnTo>
                  <a:pt x="3" y="271"/>
                </a:lnTo>
                <a:lnTo>
                  <a:pt x="3" y="270"/>
                </a:lnTo>
                <a:lnTo>
                  <a:pt x="3" y="254"/>
                </a:lnTo>
                <a:lnTo>
                  <a:pt x="3" y="255"/>
                </a:lnTo>
                <a:lnTo>
                  <a:pt x="3" y="258"/>
                </a:lnTo>
                <a:lnTo>
                  <a:pt x="4" y="280"/>
                </a:lnTo>
                <a:lnTo>
                  <a:pt x="4" y="300"/>
                </a:lnTo>
                <a:lnTo>
                  <a:pt x="4" y="298"/>
                </a:lnTo>
                <a:lnTo>
                  <a:pt x="4" y="289"/>
                </a:lnTo>
                <a:lnTo>
                  <a:pt x="4" y="268"/>
                </a:lnTo>
                <a:lnTo>
                  <a:pt x="4" y="276"/>
                </a:lnTo>
                <a:lnTo>
                  <a:pt x="4" y="291"/>
                </a:lnTo>
                <a:lnTo>
                  <a:pt x="6" y="274"/>
                </a:lnTo>
                <a:lnTo>
                  <a:pt x="6" y="264"/>
                </a:lnTo>
                <a:lnTo>
                  <a:pt x="6" y="271"/>
                </a:lnTo>
                <a:lnTo>
                  <a:pt x="6" y="273"/>
                </a:lnTo>
                <a:lnTo>
                  <a:pt x="6" y="248"/>
                </a:lnTo>
                <a:lnTo>
                  <a:pt x="6" y="251"/>
                </a:lnTo>
                <a:lnTo>
                  <a:pt x="6" y="276"/>
                </a:lnTo>
                <a:lnTo>
                  <a:pt x="6" y="274"/>
                </a:lnTo>
                <a:lnTo>
                  <a:pt x="7" y="280"/>
                </a:lnTo>
                <a:lnTo>
                  <a:pt x="7" y="286"/>
                </a:lnTo>
                <a:lnTo>
                  <a:pt x="7" y="297"/>
                </a:lnTo>
                <a:lnTo>
                  <a:pt x="7" y="291"/>
                </a:lnTo>
                <a:lnTo>
                  <a:pt x="7" y="265"/>
                </a:lnTo>
                <a:lnTo>
                  <a:pt x="7" y="252"/>
                </a:lnTo>
                <a:lnTo>
                  <a:pt x="7" y="262"/>
                </a:lnTo>
                <a:lnTo>
                  <a:pt x="9" y="282"/>
                </a:lnTo>
                <a:lnTo>
                  <a:pt x="9" y="295"/>
                </a:lnTo>
                <a:lnTo>
                  <a:pt x="9" y="283"/>
                </a:lnTo>
                <a:lnTo>
                  <a:pt x="9" y="277"/>
                </a:lnTo>
                <a:lnTo>
                  <a:pt x="9" y="273"/>
                </a:lnTo>
                <a:lnTo>
                  <a:pt x="9" y="271"/>
                </a:lnTo>
                <a:lnTo>
                  <a:pt x="9" y="280"/>
                </a:lnTo>
                <a:lnTo>
                  <a:pt x="10" y="273"/>
                </a:lnTo>
                <a:lnTo>
                  <a:pt x="10" y="255"/>
                </a:lnTo>
                <a:lnTo>
                  <a:pt x="10" y="265"/>
                </a:lnTo>
                <a:lnTo>
                  <a:pt x="10" y="294"/>
                </a:lnTo>
                <a:lnTo>
                  <a:pt x="10" y="277"/>
                </a:lnTo>
                <a:lnTo>
                  <a:pt x="10" y="258"/>
                </a:lnTo>
                <a:lnTo>
                  <a:pt x="10" y="280"/>
                </a:lnTo>
                <a:lnTo>
                  <a:pt x="12" y="291"/>
                </a:lnTo>
                <a:lnTo>
                  <a:pt x="12" y="295"/>
                </a:lnTo>
                <a:lnTo>
                  <a:pt x="12" y="298"/>
                </a:lnTo>
                <a:lnTo>
                  <a:pt x="12" y="294"/>
                </a:lnTo>
                <a:lnTo>
                  <a:pt x="12" y="282"/>
                </a:lnTo>
                <a:lnTo>
                  <a:pt x="12" y="283"/>
                </a:lnTo>
                <a:lnTo>
                  <a:pt x="12" y="268"/>
                </a:lnTo>
                <a:lnTo>
                  <a:pt x="12" y="257"/>
                </a:lnTo>
                <a:lnTo>
                  <a:pt x="13" y="265"/>
                </a:lnTo>
                <a:lnTo>
                  <a:pt x="13" y="267"/>
                </a:lnTo>
                <a:lnTo>
                  <a:pt x="13" y="265"/>
                </a:lnTo>
                <a:lnTo>
                  <a:pt x="13" y="286"/>
                </a:lnTo>
                <a:lnTo>
                  <a:pt x="13" y="291"/>
                </a:lnTo>
                <a:lnTo>
                  <a:pt x="13" y="288"/>
                </a:lnTo>
                <a:lnTo>
                  <a:pt x="13" y="292"/>
                </a:lnTo>
                <a:lnTo>
                  <a:pt x="15" y="288"/>
                </a:lnTo>
                <a:lnTo>
                  <a:pt x="15" y="295"/>
                </a:lnTo>
                <a:lnTo>
                  <a:pt x="15" y="286"/>
                </a:lnTo>
                <a:lnTo>
                  <a:pt x="15" y="268"/>
                </a:lnTo>
                <a:lnTo>
                  <a:pt x="15" y="273"/>
                </a:lnTo>
                <a:lnTo>
                  <a:pt x="15" y="277"/>
                </a:lnTo>
                <a:lnTo>
                  <a:pt x="15" y="279"/>
                </a:lnTo>
                <a:lnTo>
                  <a:pt x="16" y="291"/>
                </a:lnTo>
                <a:lnTo>
                  <a:pt x="16" y="283"/>
                </a:lnTo>
                <a:lnTo>
                  <a:pt x="16" y="280"/>
                </a:lnTo>
                <a:lnTo>
                  <a:pt x="16" y="268"/>
                </a:lnTo>
                <a:lnTo>
                  <a:pt x="16" y="249"/>
                </a:lnTo>
                <a:lnTo>
                  <a:pt x="16" y="270"/>
                </a:lnTo>
                <a:lnTo>
                  <a:pt x="16" y="264"/>
                </a:lnTo>
                <a:lnTo>
                  <a:pt x="18" y="245"/>
                </a:lnTo>
                <a:lnTo>
                  <a:pt x="18" y="274"/>
                </a:lnTo>
                <a:lnTo>
                  <a:pt x="18" y="291"/>
                </a:lnTo>
                <a:lnTo>
                  <a:pt x="18" y="297"/>
                </a:lnTo>
                <a:lnTo>
                  <a:pt x="18" y="298"/>
                </a:lnTo>
                <a:lnTo>
                  <a:pt x="18" y="288"/>
                </a:lnTo>
                <a:lnTo>
                  <a:pt x="18" y="283"/>
                </a:lnTo>
                <a:lnTo>
                  <a:pt x="18" y="294"/>
                </a:lnTo>
                <a:lnTo>
                  <a:pt x="19" y="304"/>
                </a:lnTo>
                <a:lnTo>
                  <a:pt x="19" y="298"/>
                </a:lnTo>
                <a:lnTo>
                  <a:pt x="19" y="277"/>
                </a:lnTo>
                <a:lnTo>
                  <a:pt x="19" y="249"/>
                </a:lnTo>
                <a:lnTo>
                  <a:pt x="19" y="228"/>
                </a:lnTo>
                <a:lnTo>
                  <a:pt x="19" y="245"/>
                </a:lnTo>
                <a:lnTo>
                  <a:pt x="19" y="271"/>
                </a:lnTo>
                <a:lnTo>
                  <a:pt x="21" y="282"/>
                </a:lnTo>
                <a:lnTo>
                  <a:pt x="21" y="273"/>
                </a:lnTo>
                <a:lnTo>
                  <a:pt x="21" y="285"/>
                </a:lnTo>
                <a:lnTo>
                  <a:pt x="21" y="292"/>
                </a:lnTo>
                <a:lnTo>
                  <a:pt x="21" y="285"/>
                </a:lnTo>
                <a:lnTo>
                  <a:pt x="22" y="268"/>
                </a:lnTo>
                <a:lnTo>
                  <a:pt x="22" y="271"/>
                </a:lnTo>
                <a:lnTo>
                  <a:pt x="22" y="282"/>
                </a:lnTo>
                <a:lnTo>
                  <a:pt x="22" y="283"/>
                </a:lnTo>
                <a:lnTo>
                  <a:pt x="22" y="285"/>
                </a:lnTo>
                <a:lnTo>
                  <a:pt x="22" y="277"/>
                </a:lnTo>
                <a:lnTo>
                  <a:pt x="22" y="273"/>
                </a:lnTo>
                <a:lnTo>
                  <a:pt x="22" y="277"/>
                </a:lnTo>
                <a:lnTo>
                  <a:pt x="22" y="273"/>
                </a:lnTo>
                <a:lnTo>
                  <a:pt x="23" y="294"/>
                </a:lnTo>
                <a:lnTo>
                  <a:pt x="23" y="297"/>
                </a:lnTo>
                <a:lnTo>
                  <a:pt x="23" y="283"/>
                </a:lnTo>
                <a:lnTo>
                  <a:pt x="23" y="271"/>
                </a:lnTo>
                <a:lnTo>
                  <a:pt x="23" y="274"/>
                </a:lnTo>
                <a:lnTo>
                  <a:pt x="23" y="257"/>
                </a:lnTo>
                <a:lnTo>
                  <a:pt x="23" y="274"/>
                </a:lnTo>
                <a:lnTo>
                  <a:pt x="25" y="297"/>
                </a:lnTo>
                <a:lnTo>
                  <a:pt x="25" y="286"/>
                </a:lnTo>
                <a:lnTo>
                  <a:pt x="25" y="261"/>
                </a:lnTo>
                <a:lnTo>
                  <a:pt x="25" y="286"/>
                </a:lnTo>
                <a:lnTo>
                  <a:pt x="25" y="291"/>
                </a:lnTo>
                <a:lnTo>
                  <a:pt x="25" y="289"/>
                </a:lnTo>
                <a:lnTo>
                  <a:pt x="25" y="301"/>
                </a:lnTo>
                <a:lnTo>
                  <a:pt x="26" y="279"/>
                </a:lnTo>
                <a:lnTo>
                  <a:pt x="26" y="280"/>
                </a:lnTo>
                <a:lnTo>
                  <a:pt x="26" y="291"/>
                </a:lnTo>
                <a:lnTo>
                  <a:pt x="26" y="285"/>
                </a:lnTo>
                <a:lnTo>
                  <a:pt x="26" y="273"/>
                </a:lnTo>
                <a:lnTo>
                  <a:pt x="26" y="264"/>
                </a:lnTo>
                <a:lnTo>
                  <a:pt x="28" y="271"/>
                </a:lnTo>
                <a:lnTo>
                  <a:pt x="28" y="276"/>
                </a:lnTo>
                <a:lnTo>
                  <a:pt x="28" y="265"/>
                </a:lnTo>
                <a:lnTo>
                  <a:pt x="28" y="279"/>
                </a:lnTo>
                <a:lnTo>
                  <a:pt x="28" y="294"/>
                </a:lnTo>
                <a:lnTo>
                  <a:pt x="28" y="298"/>
                </a:lnTo>
                <a:lnTo>
                  <a:pt x="28" y="285"/>
                </a:lnTo>
                <a:lnTo>
                  <a:pt x="29" y="249"/>
                </a:lnTo>
                <a:lnTo>
                  <a:pt x="29" y="231"/>
                </a:lnTo>
                <a:lnTo>
                  <a:pt x="29" y="236"/>
                </a:lnTo>
                <a:lnTo>
                  <a:pt x="29" y="254"/>
                </a:lnTo>
                <a:lnTo>
                  <a:pt x="29" y="279"/>
                </a:lnTo>
                <a:lnTo>
                  <a:pt x="29" y="289"/>
                </a:lnTo>
                <a:lnTo>
                  <a:pt x="29" y="274"/>
                </a:lnTo>
                <a:lnTo>
                  <a:pt x="31" y="280"/>
                </a:lnTo>
                <a:lnTo>
                  <a:pt x="31" y="286"/>
                </a:lnTo>
                <a:lnTo>
                  <a:pt x="31" y="298"/>
                </a:lnTo>
                <a:lnTo>
                  <a:pt x="31" y="292"/>
                </a:lnTo>
                <a:lnTo>
                  <a:pt x="31" y="276"/>
                </a:lnTo>
                <a:lnTo>
                  <a:pt x="31" y="283"/>
                </a:lnTo>
                <a:lnTo>
                  <a:pt x="32" y="283"/>
                </a:lnTo>
                <a:lnTo>
                  <a:pt x="32" y="274"/>
                </a:lnTo>
                <a:lnTo>
                  <a:pt x="32" y="251"/>
                </a:lnTo>
                <a:lnTo>
                  <a:pt x="32" y="258"/>
                </a:lnTo>
                <a:lnTo>
                  <a:pt x="32" y="289"/>
                </a:lnTo>
                <a:lnTo>
                  <a:pt x="32" y="288"/>
                </a:lnTo>
                <a:lnTo>
                  <a:pt x="34" y="288"/>
                </a:lnTo>
                <a:lnTo>
                  <a:pt x="34" y="297"/>
                </a:lnTo>
                <a:lnTo>
                  <a:pt x="34" y="280"/>
                </a:lnTo>
                <a:lnTo>
                  <a:pt x="34" y="245"/>
                </a:lnTo>
                <a:lnTo>
                  <a:pt x="34" y="252"/>
                </a:lnTo>
                <a:lnTo>
                  <a:pt x="34" y="236"/>
                </a:lnTo>
                <a:lnTo>
                  <a:pt x="34" y="246"/>
                </a:lnTo>
                <a:lnTo>
                  <a:pt x="34" y="271"/>
                </a:lnTo>
                <a:lnTo>
                  <a:pt x="34" y="261"/>
                </a:lnTo>
                <a:lnTo>
                  <a:pt x="35" y="271"/>
                </a:lnTo>
                <a:lnTo>
                  <a:pt x="35" y="294"/>
                </a:lnTo>
                <a:lnTo>
                  <a:pt x="35" y="291"/>
                </a:lnTo>
                <a:lnTo>
                  <a:pt x="35" y="295"/>
                </a:lnTo>
                <a:lnTo>
                  <a:pt x="35" y="264"/>
                </a:lnTo>
                <a:lnTo>
                  <a:pt x="35" y="157"/>
                </a:lnTo>
                <a:lnTo>
                  <a:pt x="37" y="0"/>
                </a:lnTo>
                <a:lnTo>
                  <a:pt x="37" y="10"/>
                </a:lnTo>
                <a:lnTo>
                  <a:pt x="37" y="101"/>
                </a:lnTo>
                <a:lnTo>
                  <a:pt x="37" y="169"/>
                </a:lnTo>
                <a:lnTo>
                  <a:pt x="37" y="230"/>
                </a:lnTo>
                <a:lnTo>
                  <a:pt x="37" y="248"/>
                </a:lnTo>
                <a:lnTo>
                  <a:pt x="37" y="251"/>
                </a:lnTo>
                <a:lnTo>
                  <a:pt x="38" y="276"/>
                </a:lnTo>
                <a:lnTo>
                  <a:pt x="38" y="279"/>
                </a:lnTo>
                <a:lnTo>
                  <a:pt x="38" y="252"/>
                </a:lnTo>
                <a:lnTo>
                  <a:pt x="38" y="219"/>
                </a:lnTo>
                <a:lnTo>
                  <a:pt x="38" y="185"/>
                </a:lnTo>
                <a:lnTo>
                  <a:pt x="38" y="148"/>
                </a:lnTo>
                <a:lnTo>
                  <a:pt x="38" y="125"/>
                </a:lnTo>
                <a:lnTo>
                  <a:pt x="38" y="136"/>
                </a:lnTo>
                <a:lnTo>
                  <a:pt x="40" y="219"/>
                </a:lnTo>
                <a:lnTo>
                  <a:pt x="40" y="265"/>
                </a:lnTo>
                <a:lnTo>
                  <a:pt x="40" y="277"/>
                </a:lnTo>
                <a:lnTo>
                  <a:pt x="40" y="270"/>
                </a:lnTo>
                <a:lnTo>
                  <a:pt x="40" y="268"/>
                </a:lnTo>
                <a:lnTo>
                  <a:pt x="40" y="257"/>
                </a:lnTo>
                <a:lnTo>
                  <a:pt x="40" y="218"/>
                </a:lnTo>
                <a:lnTo>
                  <a:pt x="41" y="202"/>
                </a:lnTo>
                <a:lnTo>
                  <a:pt x="41" y="209"/>
                </a:lnTo>
                <a:lnTo>
                  <a:pt x="41" y="191"/>
                </a:lnTo>
                <a:lnTo>
                  <a:pt x="41" y="178"/>
                </a:lnTo>
                <a:lnTo>
                  <a:pt x="41" y="224"/>
                </a:lnTo>
                <a:lnTo>
                  <a:pt x="41" y="257"/>
                </a:lnTo>
                <a:lnTo>
                  <a:pt x="41" y="283"/>
                </a:lnTo>
                <a:lnTo>
                  <a:pt x="43" y="298"/>
                </a:lnTo>
                <a:lnTo>
                  <a:pt x="43" y="280"/>
                </a:lnTo>
                <a:lnTo>
                  <a:pt x="43" y="274"/>
                </a:lnTo>
                <a:lnTo>
                  <a:pt x="43" y="236"/>
                </a:lnTo>
                <a:lnTo>
                  <a:pt x="43" y="218"/>
                </a:lnTo>
                <a:lnTo>
                  <a:pt x="43" y="251"/>
                </a:lnTo>
                <a:lnTo>
                  <a:pt x="44" y="260"/>
                </a:lnTo>
                <a:lnTo>
                  <a:pt x="44" y="248"/>
                </a:lnTo>
                <a:lnTo>
                  <a:pt x="44" y="260"/>
                </a:lnTo>
                <a:lnTo>
                  <a:pt x="44" y="280"/>
                </a:lnTo>
                <a:lnTo>
                  <a:pt x="44" y="291"/>
                </a:lnTo>
                <a:lnTo>
                  <a:pt x="44" y="280"/>
                </a:lnTo>
                <a:lnTo>
                  <a:pt x="44" y="276"/>
                </a:lnTo>
                <a:lnTo>
                  <a:pt x="44" y="260"/>
                </a:lnTo>
                <a:lnTo>
                  <a:pt x="46" y="217"/>
                </a:lnTo>
                <a:lnTo>
                  <a:pt x="46" y="154"/>
                </a:lnTo>
                <a:lnTo>
                  <a:pt x="46" y="128"/>
                </a:lnTo>
                <a:lnTo>
                  <a:pt x="46" y="141"/>
                </a:lnTo>
                <a:lnTo>
                  <a:pt x="46" y="191"/>
                </a:lnTo>
                <a:lnTo>
                  <a:pt x="46" y="217"/>
                </a:lnTo>
                <a:lnTo>
                  <a:pt x="46" y="234"/>
                </a:lnTo>
                <a:lnTo>
                  <a:pt x="47" y="248"/>
                </a:lnTo>
                <a:lnTo>
                  <a:pt x="47" y="254"/>
                </a:lnTo>
                <a:lnTo>
                  <a:pt x="47" y="276"/>
                </a:lnTo>
                <a:lnTo>
                  <a:pt x="47" y="261"/>
                </a:lnTo>
                <a:lnTo>
                  <a:pt x="47" y="231"/>
                </a:lnTo>
                <a:lnTo>
                  <a:pt x="47" y="209"/>
                </a:lnTo>
                <a:lnTo>
                  <a:pt x="49" y="217"/>
                </a:lnTo>
                <a:lnTo>
                  <a:pt x="49" y="240"/>
                </a:lnTo>
                <a:lnTo>
                  <a:pt x="49" y="246"/>
                </a:lnTo>
                <a:lnTo>
                  <a:pt x="49" y="271"/>
                </a:lnTo>
                <a:lnTo>
                  <a:pt x="49" y="288"/>
                </a:lnTo>
                <a:lnTo>
                  <a:pt x="49" y="261"/>
                </a:lnTo>
                <a:lnTo>
                  <a:pt x="49" y="268"/>
                </a:lnTo>
                <a:lnTo>
                  <a:pt x="50" y="285"/>
                </a:lnTo>
                <a:lnTo>
                  <a:pt x="50" y="283"/>
                </a:lnTo>
                <a:lnTo>
                  <a:pt x="50" y="261"/>
                </a:lnTo>
                <a:lnTo>
                  <a:pt x="50" y="251"/>
                </a:lnTo>
                <a:lnTo>
                  <a:pt x="50" y="246"/>
                </a:lnTo>
                <a:lnTo>
                  <a:pt x="50" y="257"/>
                </a:lnTo>
                <a:lnTo>
                  <a:pt x="50" y="273"/>
                </a:lnTo>
                <a:lnTo>
                  <a:pt x="52" y="280"/>
                </a:lnTo>
                <a:lnTo>
                  <a:pt x="52" y="283"/>
                </a:lnTo>
                <a:lnTo>
                  <a:pt x="52" y="282"/>
                </a:lnTo>
                <a:lnTo>
                  <a:pt x="52" y="286"/>
                </a:lnTo>
                <a:lnTo>
                  <a:pt x="52" y="289"/>
                </a:lnTo>
                <a:lnTo>
                  <a:pt x="52" y="288"/>
                </a:lnTo>
                <a:lnTo>
                  <a:pt x="52" y="285"/>
                </a:lnTo>
                <a:lnTo>
                  <a:pt x="53" y="289"/>
                </a:lnTo>
                <a:lnTo>
                  <a:pt x="53" y="277"/>
                </a:lnTo>
                <a:lnTo>
                  <a:pt x="53" y="276"/>
                </a:lnTo>
                <a:lnTo>
                  <a:pt x="53" y="280"/>
                </a:lnTo>
                <a:lnTo>
                  <a:pt x="53" y="271"/>
                </a:lnTo>
                <a:lnTo>
                  <a:pt x="53" y="280"/>
                </a:lnTo>
                <a:lnTo>
                  <a:pt x="55" y="291"/>
                </a:lnTo>
                <a:lnTo>
                  <a:pt x="55" y="282"/>
                </a:lnTo>
                <a:lnTo>
                  <a:pt x="55" y="289"/>
                </a:lnTo>
                <a:lnTo>
                  <a:pt x="55" y="286"/>
                </a:lnTo>
                <a:lnTo>
                  <a:pt x="55" y="276"/>
                </a:lnTo>
                <a:lnTo>
                  <a:pt x="55" y="285"/>
                </a:lnTo>
                <a:lnTo>
                  <a:pt x="56" y="282"/>
                </a:lnTo>
                <a:lnTo>
                  <a:pt x="56" y="274"/>
                </a:lnTo>
                <a:lnTo>
                  <a:pt x="56" y="291"/>
                </a:lnTo>
                <a:lnTo>
                  <a:pt x="56" y="294"/>
                </a:lnTo>
                <a:lnTo>
                  <a:pt x="56" y="297"/>
                </a:lnTo>
                <a:lnTo>
                  <a:pt x="56" y="300"/>
                </a:lnTo>
                <a:lnTo>
                  <a:pt x="56" y="298"/>
                </a:lnTo>
                <a:lnTo>
                  <a:pt x="56" y="291"/>
                </a:lnTo>
                <a:lnTo>
                  <a:pt x="58" y="274"/>
                </a:lnTo>
                <a:lnTo>
                  <a:pt x="58" y="265"/>
                </a:lnTo>
                <a:lnTo>
                  <a:pt x="58" y="273"/>
                </a:lnTo>
                <a:lnTo>
                  <a:pt x="58" y="258"/>
                </a:lnTo>
                <a:lnTo>
                  <a:pt x="58" y="262"/>
                </a:lnTo>
                <a:lnTo>
                  <a:pt x="58" y="276"/>
                </a:lnTo>
                <a:lnTo>
                  <a:pt x="58" y="271"/>
                </a:lnTo>
                <a:lnTo>
                  <a:pt x="59" y="288"/>
                </a:lnTo>
                <a:lnTo>
                  <a:pt x="59" y="286"/>
                </a:lnTo>
                <a:lnTo>
                  <a:pt x="59" y="279"/>
                </a:lnTo>
                <a:lnTo>
                  <a:pt x="59" y="285"/>
                </a:lnTo>
                <a:lnTo>
                  <a:pt x="59" y="279"/>
                </a:lnTo>
                <a:lnTo>
                  <a:pt x="59" y="273"/>
                </a:lnTo>
                <a:lnTo>
                  <a:pt x="61" y="264"/>
                </a:lnTo>
                <a:lnTo>
                  <a:pt x="61" y="274"/>
                </a:lnTo>
                <a:lnTo>
                  <a:pt x="61" y="264"/>
                </a:lnTo>
                <a:lnTo>
                  <a:pt x="61" y="267"/>
                </a:lnTo>
                <a:lnTo>
                  <a:pt x="61" y="286"/>
                </a:lnTo>
                <a:lnTo>
                  <a:pt x="61" y="289"/>
                </a:lnTo>
                <a:lnTo>
                  <a:pt x="61" y="285"/>
                </a:lnTo>
                <a:lnTo>
                  <a:pt x="61" y="291"/>
                </a:lnTo>
                <a:lnTo>
                  <a:pt x="62" y="279"/>
                </a:lnTo>
                <a:lnTo>
                  <a:pt x="62" y="280"/>
                </a:lnTo>
                <a:lnTo>
                  <a:pt x="62" y="289"/>
                </a:lnTo>
                <a:lnTo>
                  <a:pt x="62" y="264"/>
                </a:lnTo>
                <a:lnTo>
                  <a:pt x="62" y="273"/>
                </a:lnTo>
                <a:lnTo>
                  <a:pt x="62" y="288"/>
                </a:lnTo>
                <a:lnTo>
                  <a:pt x="64" y="297"/>
                </a:lnTo>
                <a:lnTo>
                  <a:pt x="64" y="300"/>
                </a:lnTo>
                <a:lnTo>
                  <a:pt x="64" y="302"/>
                </a:lnTo>
                <a:lnTo>
                  <a:pt x="64" y="273"/>
                </a:lnTo>
                <a:lnTo>
                  <a:pt x="64" y="264"/>
                </a:lnTo>
                <a:lnTo>
                  <a:pt x="64" y="280"/>
                </a:lnTo>
                <a:lnTo>
                  <a:pt x="65" y="276"/>
                </a:lnTo>
                <a:lnTo>
                  <a:pt x="65" y="288"/>
                </a:lnTo>
                <a:lnTo>
                  <a:pt x="65" y="286"/>
                </a:lnTo>
                <a:lnTo>
                  <a:pt x="65" y="274"/>
                </a:lnTo>
                <a:lnTo>
                  <a:pt x="65" y="270"/>
                </a:lnTo>
                <a:lnTo>
                  <a:pt x="65" y="276"/>
                </a:lnTo>
                <a:lnTo>
                  <a:pt x="65" y="295"/>
                </a:lnTo>
                <a:lnTo>
                  <a:pt x="67" y="279"/>
                </a:lnTo>
                <a:lnTo>
                  <a:pt x="67" y="270"/>
                </a:lnTo>
                <a:lnTo>
                  <a:pt x="67" y="280"/>
                </a:lnTo>
                <a:lnTo>
                  <a:pt x="67" y="283"/>
                </a:lnTo>
                <a:lnTo>
                  <a:pt x="67" y="270"/>
                </a:lnTo>
                <a:lnTo>
                  <a:pt x="67" y="264"/>
                </a:lnTo>
                <a:lnTo>
                  <a:pt x="67" y="273"/>
                </a:lnTo>
                <a:lnTo>
                  <a:pt x="67" y="274"/>
                </a:lnTo>
                <a:lnTo>
                  <a:pt x="67" y="288"/>
                </a:lnTo>
                <a:lnTo>
                  <a:pt x="68" y="297"/>
                </a:lnTo>
                <a:lnTo>
                  <a:pt x="68" y="288"/>
                </a:lnTo>
                <a:lnTo>
                  <a:pt x="68" y="258"/>
                </a:lnTo>
                <a:lnTo>
                  <a:pt x="68" y="267"/>
                </a:lnTo>
                <a:lnTo>
                  <a:pt x="68" y="279"/>
                </a:lnTo>
                <a:lnTo>
                  <a:pt x="68" y="254"/>
                </a:lnTo>
                <a:lnTo>
                  <a:pt x="69" y="255"/>
                </a:lnTo>
                <a:lnTo>
                  <a:pt x="69" y="260"/>
                </a:lnTo>
                <a:lnTo>
                  <a:pt x="69" y="248"/>
                </a:lnTo>
                <a:lnTo>
                  <a:pt x="69" y="280"/>
                </a:lnTo>
                <a:lnTo>
                  <a:pt x="69" y="289"/>
                </a:lnTo>
                <a:lnTo>
                  <a:pt x="69" y="264"/>
                </a:lnTo>
                <a:lnTo>
                  <a:pt x="69" y="268"/>
                </a:lnTo>
                <a:lnTo>
                  <a:pt x="71" y="277"/>
                </a:lnTo>
                <a:lnTo>
                  <a:pt x="71" y="291"/>
                </a:lnTo>
                <a:lnTo>
                  <a:pt x="71" y="298"/>
                </a:lnTo>
                <a:lnTo>
                  <a:pt x="71" y="282"/>
                </a:lnTo>
                <a:lnTo>
                  <a:pt x="71" y="268"/>
                </a:lnTo>
                <a:lnTo>
                  <a:pt x="71" y="280"/>
                </a:lnTo>
                <a:lnTo>
                  <a:pt x="71" y="264"/>
                </a:lnTo>
                <a:lnTo>
                  <a:pt x="72" y="234"/>
                </a:lnTo>
                <a:lnTo>
                  <a:pt x="72" y="251"/>
                </a:lnTo>
                <a:lnTo>
                  <a:pt x="72" y="274"/>
                </a:lnTo>
                <a:lnTo>
                  <a:pt x="72" y="268"/>
                </a:lnTo>
                <a:lnTo>
                  <a:pt x="72" y="261"/>
                </a:lnTo>
                <a:lnTo>
                  <a:pt x="72" y="277"/>
                </a:lnTo>
                <a:lnTo>
                  <a:pt x="72" y="294"/>
                </a:lnTo>
                <a:lnTo>
                  <a:pt x="72" y="295"/>
                </a:lnTo>
                <a:lnTo>
                  <a:pt x="74" y="292"/>
                </a:lnTo>
                <a:lnTo>
                  <a:pt x="74" y="274"/>
                </a:lnTo>
                <a:lnTo>
                  <a:pt x="74" y="265"/>
                </a:lnTo>
                <a:lnTo>
                  <a:pt x="74" y="257"/>
                </a:lnTo>
                <a:lnTo>
                  <a:pt x="74" y="246"/>
                </a:lnTo>
                <a:lnTo>
                  <a:pt x="74" y="230"/>
                </a:lnTo>
                <a:lnTo>
                  <a:pt x="74" y="273"/>
                </a:lnTo>
                <a:lnTo>
                  <a:pt x="75" y="282"/>
                </a:lnTo>
                <a:lnTo>
                  <a:pt x="75" y="283"/>
                </a:lnTo>
                <a:lnTo>
                  <a:pt x="75" y="294"/>
                </a:lnTo>
                <a:lnTo>
                  <a:pt x="75" y="286"/>
                </a:lnTo>
                <a:lnTo>
                  <a:pt x="75" y="273"/>
                </a:lnTo>
                <a:lnTo>
                  <a:pt x="75" y="262"/>
                </a:lnTo>
                <a:lnTo>
                  <a:pt x="75" y="237"/>
                </a:lnTo>
                <a:lnTo>
                  <a:pt x="77" y="231"/>
                </a:lnTo>
                <a:lnTo>
                  <a:pt x="77" y="191"/>
                </a:lnTo>
                <a:lnTo>
                  <a:pt x="77" y="111"/>
                </a:lnTo>
                <a:lnTo>
                  <a:pt x="77" y="129"/>
                </a:lnTo>
                <a:lnTo>
                  <a:pt x="77" y="205"/>
                </a:lnTo>
                <a:lnTo>
                  <a:pt x="77" y="242"/>
                </a:lnTo>
                <a:lnTo>
                  <a:pt x="77" y="252"/>
                </a:lnTo>
                <a:lnTo>
                  <a:pt x="77" y="264"/>
                </a:lnTo>
                <a:lnTo>
                  <a:pt x="78" y="242"/>
                </a:lnTo>
                <a:lnTo>
                  <a:pt x="78" y="234"/>
                </a:lnTo>
                <a:lnTo>
                  <a:pt x="78" y="261"/>
                </a:lnTo>
                <a:lnTo>
                  <a:pt x="78" y="231"/>
                </a:lnTo>
                <a:lnTo>
                  <a:pt x="78" y="196"/>
                </a:lnTo>
                <a:lnTo>
                  <a:pt x="78" y="179"/>
                </a:lnTo>
                <a:lnTo>
                  <a:pt x="78" y="200"/>
                </a:lnTo>
                <a:lnTo>
                  <a:pt x="80" y="240"/>
                </a:lnTo>
                <a:lnTo>
                  <a:pt x="80" y="265"/>
                </a:lnTo>
                <a:lnTo>
                  <a:pt x="80" y="268"/>
                </a:lnTo>
                <a:lnTo>
                  <a:pt x="80" y="279"/>
                </a:lnTo>
                <a:lnTo>
                  <a:pt x="80" y="295"/>
                </a:lnTo>
                <a:lnTo>
                  <a:pt x="80" y="291"/>
                </a:lnTo>
                <a:lnTo>
                  <a:pt x="80" y="274"/>
                </a:lnTo>
                <a:lnTo>
                  <a:pt x="81" y="234"/>
                </a:lnTo>
                <a:lnTo>
                  <a:pt x="81" y="219"/>
                </a:lnTo>
                <a:lnTo>
                  <a:pt x="81" y="222"/>
                </a:lnTo>
                <a:lnTo>
                  <a:pt x="81" y="254"/>
                </a:lnTo>
                <a:lnTo>
                  <a:pt x="81" y="279"/>
                </a:lnTo>
                <a:lnTo>
                  <a:pt x="81" y="270"/>
                </a:lnTo>
                <a:lnTo>
                  <a:pt x="81" y="286"/>
                </a:lnTo>
                <a:lnTo>
                  <a:pt x="83" y="285"/>
                </a:lnTo>
                <a:lnTo>
                  <a:pt x="83" y="282"/>
                </a:lnTo>
                <a:lnTo>
                  <a:pt x="83" y="294"/>
                </a:lnTo>
                <a:lnTo>
                  <a:pt x="83" y="286"/>
                </a:lnTo>
                <a:lnTo>
                  <a:pt x="83" y="264"/>
                </a:lnTo>
                <a:lnTo>
                  <a:pt x="83" y="262"/>
                </a:lnTo>
                <a:lnTo>
                  <a:pt x="83" y="254"/>
                </a:lnTo>
                <a:lnTo>
                  <a:pt x="83" y="249"/>
                </a:lnTo>
                <a:lnTo>
                  <a:pt x="84" y="271"/>
                </a:lnTo>
                <a:lnTo>
                  <a:pt x="84" y="267"/>
                </a:lnTo>
                <a:lnTo>
                  <a:pt x="84" y="271"/>
                </a:lnTo>
                <a:lnTo>
                  <a:pt x="84" y="243"/>
                </a:lnTo>
                <a:lnTo>
                  <a:pt x="84" y="217"/>
                </a:lnTo>
                <a:lnTo>
                  <a:pt x="84" y="240"/>
                </a:lnTo>
                <a:lnTo>
                  <a:pt x="84" y="260"/>
                </a:lnTo>
                <a:lnTo>
                  <a:pt x="86" y="276"/>
                </a:lnTo>
                <a:lnTo>
                  <a:pt x="86" y="279"/>
                </a:lnTo>
                <a:lnTo>
                  <a:pt x="86" y="267"/>
                </a:lnTo>
                <a:lnTo>
                  <a:pt x="86" y="240"/>
                </a:lnTo>
                <a:lnTo>
                  <a:pt x="86" y="246"/>
                </a:lnTo>
                <a:lnTo>
                  <a:pt x="86" y="262"/>
                </a:lnTo>
                <a:lnTo>
                  <a:pt x="86" y="254"/>
                </a:lnTo>
                <a:lnTo>
                  <a:pt x="87" y="268"/>
                </a:lnTo>
                <a:lnTo>
                  <a:pt x="87" y="274"/>
                </a:lnTo>
                <a:lnTo>
                  <a:pt x="87" y="265"/>
                </a:lnTo>
                <a:lnTo>
                  <a:pt x="87" y="294"/>
                </a:lnTo>
                <a:lnTo>
                  <a:pt x="87" y="301"/>
                </a:lnTo>
                <a:lnTo>
                  <a:pt x="87" y="282"/>
                </a:lnTo>
                <a:lnTo>
                  <a:pt x="87" y="265"/>
                </a:lnTo>
                <a:lnTo>
                  <a:pt x="89" y="262"/>
                </a:lnTo>
                <a:lnTo>
                  <a:pt x="89" y="261"/>
                </a:lnTo>
                <a:lnTo>
                  <a:pt x="89" y="265"/>
                </a:lnTo>
                <a:lnTo>
                  <a:pt x="89" y="273"/>
                </a:lnTo>
                <a:lnTo>
                  <a:pt x="89" y="279"/>
                </a:lnTo>
                <a:lnTo>
                  <a:pt x="89" y="285"/>
                </a:lnTo>
                <a:lnTo>
                  <a:pt x="89" y="291"/>
                </a:lnTo>
                <a:lnTo>
                  <a:pt x="89" y="294"/>
                </a:lnTo>
                <a:lnTo>
                  <a:pt x="90" y="297"/>
                </a:lnTo>
                <a:lnTo>
                  <a:pt x="90" y="292"/>
                </a:lnTo>
                <a:lnTo>
                  <a:pt x="90" y="262"/>
                </a:lnTo>
                <a:lnTo>
                  <a:pt x="90" y="239"/>
                </a:lnTo>
                <a:lnTo>
                  <a:pt x="90" y="248"/>
                </a:lnTo>
                <a:lnTo>
                  <a:pt x="90" y="255"/>
                </a:lnTo>
                <a:lnTo>
                  <a:pt x="90" y="271"/>
                </a:lnTo>
                <a:lnTo>
                  <a:pt x="92" y="277"/>
                </a:lnTo>
                <a:lnTo>
                  <a:pt x="92" y="271"/>
                </a:lnTo>
                <a:lnTo>
                  <a:pt x="92" y="277"/>
                </a:lnTo>
                <a:lnTo>
                  <a:pt x="92" y="270"/>
                </a:lnTo>
                <a:lnTo>
                  <a:pt x="92" y="261"/>
                </a:lnTo>
                <a:lnTo>
                  <a:pt x="92" y="268"/>
                </a:lnTo>
                <a:lnTo>
                  <a:pt x="92" y="273"/>
                </a:lnTo>
                <a:lnTo>
                  <a:pt x="93" y="273"/>
                </a:lnTo>
                <a:lnTo>
                  <a:pt x="93" y="268"/>
                </a:lnTo>
                <a:lnTo>
                  <a:pt x="93" y="246"/>
                </a:lnTo>
                <a:lnTo>
                  <a:pt x="93" y="255"/>
                </a:lnTo>
                <a:lnTo>
                  <a:pt x="93" y="273"/>
                </a:lnTo>
                <a:lnTo>
                  <a:pt x="93" y="276"/>
                </a:lnTo>
                <a:lnTo>
                  <a:pt x="93" y="282"/>
                </a:lnTo>
                <a:lnTo>
                  <a:pt x="95" y="292"/>
                </a:lnTo>
                <a:lnTo>
                  <a:pt x="95" y="288"/>
                </a:lnTo>
                <a:lnTo>
                  <a:pt x="95" y="258"/>
                </a:lnTo>
                <a:lnTo>
                  <a:pt x="95" y="243"/>
                </a:lnTo>
                <a:lnTo>
                  <a:pt x="95" y="262"/>
                </a:lnTo>
                <a:lnTo>
                  <a:pt x="95" y="267"/>
                </a:lnTo>
                <a:lnTo>
                  <a:pt x="95" y="252"/>
                </a:lnTo>
                <a:lnTo>
                  <a:pt x="95" y="258"/>
                </a:lnTo>
                <a:lnTo>
                  <a:pt x="96" y="265"/>
                </a:lnTo>
                <a:lnTo>
                  <a:pt x="96" y="262"/>
                </a:lnTo>
                <a:lnTo>
                  <a:pt x="96" y="280"/>
                </a:lnTo>
                <a:lnTo>
                  <a:pt x="96" y="270"/>
                </a:lnTo>
                <a:lnTo>
                  <a:pt x="96" y="268"/>
                </a:lnTo>
                <a:lnTo>
                  <a:pt x="96" y="292"/>
                </a:lnTo>
                <a:lnTo>
                  <a:pt x="96" y="285"/>
                </a:lnTo>
                <a:lnTo>
                  <a:pt x="98" y="270"/>
                </a:lnTo>
                <a:lnTo>
                  <a:pt x="98" y="261"/>
                </a:lnTo>
                <a:lnTo>
                  <a:pt x="98" y="258"/>
                </a:lnTo>
                <a:lnTo>
                  <a:pt x="98" y="248"/>
                </a:lnTo>
                <a:lnTo>
                  <a:pt x="98" y="261"/>
                </a:lnTo>
                <a:lnTo>
                  <a:pt x="98" y="280"/>
                </a:lnTo>
                <a:lnTo>
                  <a:pt x="99" y="267"/>
                </a:lnTo>
                <a:lnTo>
                  <a:pt x="99" y="268"/>
                </a:lnTo>
                <a:lnTo>
                  <a:pt x="99" y="283"/>
                </a:lnTo>
                <a:lnTo>
                  <a:pt x="99" y="286"/>
                </a:lnTo>
                <a:lnTo>
                  <a:pt x="99" y="283"/>
                </a:lnTo>
                <a:lnTo>
                  <a:pt x="99" y="289"/>
                </a:lnTo>
                <a:lnTo>
                  <a:pt x="99" y="292"/>
                </a:lnTo>
                <a:lnTo>
                  <a:pt x="99" y="267"/>
                </a:lnTo>
                <a:lnTo>
                  <a:pt x="101" y="230"/>
                </a:lnTo>
                <a:lnTo>
                  <a:pt x="101" y="245"/>
                </a:lnTo>
                <a:lnTo>
                  <a:pt x="101" y="254"/>
                </a:lnTo>
                <a:lnTo>
                  <a:pt x="101" y="252"/>
                </a:lnTo>
                <a:lnTo>
                  <a:pt x="101" y="274"/>
                </a:lnTo>
                <a:lnTo>
                  <a:pt x="101" y="285"/>
                </a:lnTo>
                <a:lnTo>
                  <a:pt x="101" y="286"/>
                </a:lnTo>
                <a:lnTo>
                  <a:pt x="102" y="295"/>
                </a:lnTo>
                <a:lnTo>
                  <a:pt x="102" y="291"/>
                </a:lnTo>
                <a:lnTo>
                  <a:pt x="102" y="268"/>
                </a:lnTo>
                <a:lnTo>
                  <a:pt x="102" y="262"/>
                </a:lnTo>
                <a:lnTo>
                  <a:pt x="102" y="268"/>
                </a:lnTo>
                <a:lnTo>
                  <a:pt x="102" y="251"/>
                </a:lnTo>
                <a:lnTo>
                  <a:pt x="102" y="254"/>
                </a:lnTo>
                <a:lnTo>
                  <a:pt x="104" y="274"/>
                </a:lnTo>
                <a:lnTo>
                  <a:pt x="104" y="291"/>
                </a:lnTo>
                <a:lnTo>
                  <a:pt x="104" y="301"/>
                </a:lnTo>
                <a:lnTo>
                  <a:pt x="104" y="286"/>
                </a:lnTo>
                <a:lnTo>
                  <a:pt x="104" y="273"/>
                </a:lnTo>
                <a:lnTo>
                  <a:pt x="104" y="283"/>
                </a:lnTo>
                <a:lnTo>
                  <a:pt x="105" y="270"/>
                </a:lnTo>
                <a:lnTo>
                  <a:pt x="105" y="243"/>
                </a:lnTo>
                <a:lnTo>
                  <a:pt x="105" y="245"/>
                </a:lnTo>
                <a:lnTo>
                  <a:pt x="105" y="26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04" name="Freeform 52"/>
          <p:cNvSpPr>
            <a:spLocks/>
          </p:cNvSpPr>
          <p:nvPr/>
        </p:nvSpPr>
        <p:spPr bwMode="auto">
          <a:xfrm>
            <a:off x="3354388" y="5343525"/>
            <a:ext cx="149225" cy="487363"/>
          </a:xfrm>
          <a:custGeom>
            <a:avLst/>
            <a:gdLst>
              <a:gd name="T0" fmla="*/ 2 w 106"/>
              <a:gd name="T1" fmla="*/ 266 h 307"/>
              <a:gd name="T2" fmla="*/ 3 w 106"/>
              <a:gd name="T3" fmla="*/ 292 h 307"/>
              <a:gd name="T4" fmla="*/ 5 w 106"/>
              <a:gd name="T5" fmla="*/ 272 h 307"/>
              <a:gd name="T6" fmla="*/ 6 w 106"/>
              <a:gd name="T7" fmla="*/ 249 h 307"/>
              <a:gd name="T8" fmla="*/ 8 w 106"/>
              <a:gd name="T9" fmla="*/ 274 h 307"/>
              <a:gd name="T10" fmla="*/ 10 w 106"/>
              <a:gd name="T11" fmla="*/ 286 h 307"/>
              <a:gd name="T12" fmla="*/ 12 w 106"/>
              <a:gd name="T13" fmla="*/ 277 h 307"/>
              <a:gd name="T14" fmla="*/ 13 w 106"/>
              <a:gd name="T15" fmla="*/ 286 h 307"/>
              <a:gd name="T16" fmla="*/ 15 w 106"/>
              <a:gd name="T17" fmla="*/ 287 h 307"/>
              <a:gd name="T18" fmla="*/ 16 w 106"/>
              <a:gd name="T19" fmla="*/ 262 h 307"/>
              <a:gd name="T20" fmla="*/ 18 w 106"/>
              <a:gd name="T21" fmla="*/ 287 h 307"/>
              <a:gd name="T22" fmla="*/ 19 w 106"/>
              <a:gd name="T23" fmla="*/ 286 h 307"/>
              <a:gd name="T24" fmla="*/ 22 w 106"/>
              <a:gd name="T25" fmla="*/ 281 h 307"/>
              <a:gd name="T26" fmla="*/ 24 w 106"/>
              <a:gd name="T27" fmla="*/ 272 h 307"/>
              <a:gd name="T28" fmla="*/ 25 w 106"/>
              <a:gd name="T29" fmla="*/ 284 h 307"/>
              <a:gd name="T30" fmla="*/ 27 w 106"/>
              <a:gd name="T31" fmla="*/ 303 h 307"/>
              <a:gd name="T32" fmla="*/ 28 w 106"/>
              <a:gd name="T33" fmla="*/ 271 h 307"/>
              <a:gd name="T34" fmla="*/ 30 w 106"/>
              <a:gd name="T35" fmla="*/ 280 h 307"/>
              <a:gd name="T36" fmla="*/ 31 w 106"/>
              <a:gd name="T37" fmla="*/ 284 h 307"/>
              <a:gd name="T38" fmla="*/ 33 w 106"/>
              <a:gd name="T39" fmla="*/ 290 h 307"/>
              <a:gd name="T40" fmla="*/ 36 w 106"/>
              <a:gd name="T41" fmla="*/ 289 h 307"/>
              <a:gd name="T42" fmla="*/ 37 w 106"/>
              <a:gd name="T43" fmla="*/ 292 h 307"/>
              <a:gd name="T44" fmla="*/ 39 w 106"/>
              <a:gd name="T45" fmla="*/ 289 h 307"/>
              <a:gd name="T46" fmla="*/ 40 w 106"/>
              <a:gd name="T47" fmla="*/ 275 h 307"/>
              <a:gd name="T48" fmla="*/ 42 w 106"/>
              <a:gd name="T49" fmla="*/ 283 h 307"/>
              <a:gd name="T50" fmla="*/ 43 w 106"/>
              <a:gd name="T51" fmla="*/ 281 h 307"/>
              <a:gd name="T52" fmla="*/ 45 w 106"/>
              <a:gd name="T53" fmla="*/ 277 h 307"/>
              <a:gd name="T54" fmla="*/ 48 w 106"/>
              <a:gd name="T55" fmla="*/ 247 h 307"/>
              <a:gd name="T56" fmla="*/ 49 w 106"/>
              <a:gd name="T57" fmla="*/ 277 h 307"/>
              <a:gd name="T58" fmla="*/ 51 w 106"/>
              <a:gd name="T59" fmla="*/ 301 h 307"/>
              <a:gd name="T60" fmla="*/ 52 w 106"/>
              <a:gd name="T61" fmla="*/ 290 h 307"/>
              <a:gd name="T62" fmla="*/ 53 w 106"/>
              <a:gd name="T63" fmla="*/ 281 h 307"/>
              <a:gd name="T64" fmla="*/ 55 w 106"/>
              <a:gd name="T65" fmla="*/ 277 h 307"/>
              <a:gd name="T66" fmla="*/ 56 w 106"/>
              <a:gd name="T67" fmla="*/ 206 h 307"/>
              <a:gd name="T68" fmla="*/ 58 w 106"/>
              <a:gd name="T69" fmla="*/ 289 h 307"/>
              <a:gd name="T70" fmla="*/ 61 w 106"/>
              <a:gd name="T71" fmla="*/ 269 h 307"/>
              <a:gd name="T72" fmla="*/ 62 w 106"/>
              <a:gd name="T73" fmla="*/ 286 h 307"/>
              <a:gd name="T74" fmla="*/ 64 w 106"/>
              <a:gd name="T75" fmla="*/ 266 h 307"/>
              <a:gd name="T76" fmla="*/ 65 w 106"/>
              <a:gd name="T77" fmla="*/ 293 h 307"/>
              <a:gd name="T78" fmla="*/ 67 w 106"/>
              <a:gd name="T79" fmla="*/ 284 h 307"/>
              <a:gd name="T80" fmla="*/ 68 w 106"/>
              <a:gd name="T81" fmla="*/ 289 h 307"/>
              <a:gd name="T82" fmla="*/ 71 w 106"/>
              <a:gd name="T83" fmla="*/ 261 h 307"/>
              <a:gd name="T84" fmla="*/ 73 w 106"/>
              <a:gd name="T85" fmla="*/ 301 h 307"/>
              <a:gd name="T86" fmla="*/ 74 w 106"/>
              <a:gd name="T87" fmla="*/ 289 h 307"/>
              <a:gd name="T88" fmla="*/ 76 w 106"/>
              <a:gd name="T89" fmla="*/ 283 h 307"/>
              <a:gd name="T90" fmla="*/ 77 w 106"/>
              <a:gd name="T91" fmla="*/ 301 h 307"/>
              <a:gd name="T92" fmla="*/ 79 w 106"/>
              <a:gd name="T93" fmla="*/ 255 h 307"/>
              <a:gd name="T94" fmla="*/ 80 w 106"/>
              <a:gd name="T95" fmla="*/ 274 h 307"/>
              <a:gd name="T96" fmla="*/ 82 w 106"/>
              <a:gd name="T97" fmla="*/ 292 h 307"/>
              <a:gd name="T98" fmla="*/ 83 w 106"/>
              <a:gd name="T99" fmla="*/ 292 h 307"/>
              <a:gd name="T100" fmla="*/ 86 w 106"/>
              <a:gd name="T101" fmla="*/ 274 h 307"/>
              <a:gd name="T102" fmla="*/ 88 w 106"/>
              <a:gd name="T103" fmla="*/ 295 h 307"/>
              <a:gd name="T104" fmla="*/ 89 w 106"/>
              <a:gd name="T105" fmla="*/ 263 h 307"/>
              <a:gd name="T106" fmla="*/ 91 w 106"/>
              <a:gd name="T107" fmla="*/ 277 h 307"/>
              <a:gd name="T108" fmla="*/ 94 w 106"/>
              <a:gd name="T109" fmla="*/ 78 h 307"/>
              <a:gd name="T110" fmla="*/ 95 w 106"/>
              <a:gd name="T111" fmla="*/ 222 h 307"/>
              <a:gd name="T112" fmla="*/ 97 w 106"/>
              <a:gd name="T113" fmla="*/ 275 h 307"/>
              <a:gd name="T114" fmla="*/ 98 w 106"/>
              <a:gd name="T115" fmla="*/ 255 h 307"/>
              <a:gd name="T116" fmla="*/ 99 w 106"/>
              <a:gd name="T117" fmla="*/ 256 h 307"/>
              <a:gd name="T118" fmla="*/ 101 w 106"/>
              <a:gd name="T119" fmla="*/ 286 h 307"/>
              <a:gd name="T120" fmla="*/ 102 w 106"/>
              <a:gd name="T121" fmla="*/ 274 h 307"/>
              <a:gd name="T122" fmla="*/ 104 w 106"/>
              <a:gd name="T123" fmla="*/ 262 h 3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6"/>
              <a:gd name="T187" fmla="*/ 0 h 307"/>
              <a:gd name="T188" fmla="*/ 106 w 106"/>
              <a:gd name="T189" fmla="*/ 307 h 3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6" h="307">
                <a:moveTo>
                  <a:pt x="0" y="265"/>
                </a:moveTo>
                <a:lnTo>
                  <a:pt x="0" y="277"/>
                </a:lnTo>
                <a:lnTo>
                  <a:pt x="0" y="278"/>
                </a:lnTo>
                <a:lnTo>
                  <a:pt x="0" y="292"/>
                </a:lnTo>
                <a:lnTo>
                  <a:pt x="0" y="299"/>
                </a:lnTo>
                <a:lnTo>
                  <a:pt x="2" y="296"/>
                </a:lnTo>
                <a:lnTo>
                  <a:pt x="2" y="293"/>
                </a:lnTo>
                <a:lnTo>
                  <a:pt x="2" y="266"/>
                </a:lnTo>
                <a:lnTo>
                  <a:pt x="2" y="258"/>
                </a:lnTo>
                <a:lnTo>
                  <a:pt x="2" y="241"/>
                </a:lnTo>
                <a:lnTo>
                  <a:pt x="2" y="240"/>
                </a:lnTo>
                <a:lnTo>
                  <a:pt x="3" y="252"/>
                </a:lnTo>
                <a:lnTo>
                  <a:pt x="3" y="269"/>
                </a:lnTo>
                <a:lnTo>
                  <a:pt x="3" y="271"/>
                </a:lnTo>
                <a:lnTo>
                  <a:pt x="3" y="287"/>
                </a:lnTo>
                <a:lnTo>
                  <a:pt x="3" y="292"/>
                </a:lnTo>
                <a:lnTo>
                  <a:pt x="3" y="278"/>
                </a:lnTo>
                <a:lnTo>
                  <a:pt x="3" y="292"/>
                </a:lnTo>
                <a:lnTo>
                  <a:pt x="5" y="283"/>
                </a:lnTo>
                <a:lnTo>
                  <a:pt x="5" y="249"/>
                </a:lnTo>
                <a:lnTo>
                  <a:pt x="5" y="252"/>
                </a:lnTo>
                <a:lnTo>
                  <a:pt x="5" y="250"/>
                </a:lnTo>
                <a:lnTo>
                  <a:pt x="5" y="249"/>
                </a:lnTo>
                <a:lnTo>
                  <a:pt x="5" y="272"/>
                </a:lnTo>
                <a:lnTo>
                  <a:pt x="5" y="290"/>
                </a:lnTo>
                <a:lnTo>
                  <a:pt x="6" y="284"/>
                </a:lnTo>
                <a:lnTo>
                  <a:pt x="6" y="289"/>
                </a:lnTo>
                <a:lnTo>
                  <a:pt x="6" y="292"/>
                </a:lnTo>
                <a:lnTo>
                  <a:pt x="6" y="295"/>
                </a:lnTo>
                <a:lnTo>
                  <a:pt x="6" y="284"/>
                </a:lnTo>
                <a:lnTo>
                  <a:pt x="6" y="269"/>
                </a:lnTo>
                <a:lnTo>
                  <a:pt x="6" y="249"/>
                </a:lnTo>
                <a:lnTo>
                  <a:pt x="6" y="238"/>
                </a:lnTo>
                <a:lnTo>
                  <a:pt x="8" y="261"/>
                </a:lnTo>
                <a:lnTo>
                  <a:pt x="8" y="255"/>
                </a:lnTo>
                <a:lnTo>
                  <a:pt x="8" y="266"/>
                </a:lnTo>
                <a:lnTo>
                  <a:pt x="8" y="277"/>
                </a:lnTo>
                <a:lnTo>
                  <a:pt x="8" y="289"/>
                </a:lnTo>
                <a:lnTo>
                  <a:pt x="8" y="278"/>
                </a:lnTo>
                <a:lnTo>
                  <a:pt x="8" y="274"/>
                </a:lnTo>
                <a:lnTo>
                  <a:pt x="9" y="281"/>
                </a:lnTo>
                <a:lnTo>
                  <a:pt x="9" y="283"/>
                </a:lnTo>
                <a:lnTo>
                  <a:pt x="9" y="265"/>
                </a:lnTo>
                <a:lnTo>
                  <a:pt x="9" y="266"/>
                </a:lnTo>
                <a:lnTo>
                  <a:pt x="9" y="271"/>
                </a:lnTo>
                <a:lnTo>
                  <a:pt x="9" y="263"/>
                </a:lnTo>
                <a:lnTo>
                  <a:pt x="9" y="287"/>
                </a:lnTo>
                <a:lnTo>
                  <a:pt x="10" y="286"/>
                </a:lnTo>
                <a:lnTo>
                  <a:pt x="10" y="283"/>
                </a:lnTo>
                <a:lnTo>
                  <a:pt x="10" y="284"/>
                </a:lnTo>
                <a:lnTo>
                  <a:pt x="10" y="290"/>
                </a:lnTo>
                <a:lnTo>
                  <a:pt x="10" y="280"/>
                </a:lnTo>
                <a:lnTo>
                  <a:pt x="10" y="277"/>
                </a:lnTo>
                <a:lnTo>
                  <a:pt x="10" y="278"/>
                </a:lnTo>
                <a:lnTo>
                  <a:pt x="10" y="265"/>
                </a:lnTo>
                <a:lnTo>
                  <a:pt x="12" y="277"/>
                </a:lnTo>
                <a:lnTo>
                  <a:pt x="12" y="284"/>
                </a:lnTo>
                <a:lnTo>
                  <a:pt x="12" y="278"/>
                </a:lnTo>
                <a:lnTo>
                  <a:pt x="12" y="281"/>
                </a:lnTo>
                <a:lnTo>
                  <a:pt x="12" y="295"/>
                </a:lnTo>
                <a:lnTo>
                  <a:pt x="12" y="302"/>
                </a:lnTo>
                <a:lnTo>
                  <a:pt x="12" y="281"/>
                </a:lnTo>
                <a:lnTo>
                  <a:pt x="13" y="275"/>
                </a:lnTo>
                <a:lnTo>
                  <a:pt x="13" y="286"/>
                </a:lnTo>
                <a:lnTo>
                  <a:pt x="13" y="272"/>
                </a:lnTo>
                <a:lnTo>
                  <a:pt x="13" y="266"/>
                </a:lnTo>
                <a:lnTo>
                  <a:pt x="13" y="252"/>
                </a:lnTo>
                <a:lnTo>
                  <a:pt x="13" y="261"/>
                </a:lnTo>
                <a:lnTo>
                  <a:pt x="13" y="252"/>
                </a:lnTo>
                <a:lnTo>
                  <a:pt x="15" y="253"/>
                </a:lnTo>
                <a:lnTo>
                  <a:pt x="15" y="268"/>
                </a:lnTo>
                <a:lnTo>
                  <a:pt x="15" y="287"/>
                </a:lnTo>
                <a:lnTo>
                  <a:pt x="15" y="286"/>
                </a:lnTo>
                <a:lnTo>
                  <a:pt x="15" y="284"/>
                </a:lnTo>
                <a:lnTo>
                  <a:pt x="15" y="289"/>
                </a:lnTo>
                <a:lnTo>
                  <a:pt x="16" y="292"/>
                </a:lnTo>
                <a:lnTo>
                  <a:pt x="16" y="296"/>
                </a:lnTo>
                <a:lnTo>
                  <a:pt x="16" y="283"/>
                </a:lnTo>
                <a:lnTo>
                  <a:pt x="16" y="250"/>
                </a:lnTo>
                <a:lnTo>
                  <a:pt x="16" y="262"/>
                </a:lnTo>
                <a:lnTo>
                  <a:pt x="16" y="275"/>
                </a:lnTo>
                <a:lnTo>
                  <a:pt x="16" y="277"/>
                </a:lnTo>
                <a:lnTo>
                  <a:pt x="16" y="278"/>
                </a:lnTo>
                <a:lnTo>
                  <a:pt x="18" y="287"/>
                </a:lnTo>
                <a:lnTo>
                  <a:pt x="18" y="298"/>
                </a:lnTo>
                <a:lnTo>
                  <a:pt x="18" y="293"/>
                </a:lnTo>
                <a:lnTo>
                  <a:pt x="18" y="286"/>
                </a:lnTo>
                <a:lnTo>
                  <a:pt x="18" y="287"/>
                </a:lnTo>
                <a:lnTo>
                  <a:pt x="18" y="278"/>
                </a:lnTo>
                <a:lnTo>
                  <a:pt x="18" y="262"/>
                </a:lnTo>
                <a:lnTo>
                  <a:pt x="19" y="272"/>
                </a:lnTo>
                <a:lnTo>
                  <a:pt x="19" y="281"/>
                </a:lnTo>
                <a:lnTo>
                  <a:pt x="19" y="286"/>
                </a:lnTo>
                <a:lnTo>
                  <a:pt x="19" y="274"/>
                </a:lnTo>
                <a:lnTo>
                  <a:pt x="19" y="275"/>
                </a:lnTo>
                <a:lnTo>
                  <a:pt x="19" y="286"/>
                </a:lnTo>
                <a:lnTo>
                  <a:pt x="19" y="296"/>
                </a:lnTo>
                <a:lnTo>
                  <a:pt x="21" y="293"/>
                </a:lnTo>
                <a:lnTo>
                  <a:pt x="21" y="292"/>
                </a:lnTo>
                <a:lnTo>
                  <a:pt x="21" y="284"/>
                </a:lnTo>
                <a:lnTo>
                  <a:pt x="21" y="244"/>
                </a:lnTo>
                <a:lnTo>
                  <a:pt x="21" y="246"/>
                </a:lnTo>
                <a:lnTo>
                  <a:pt x="21" y="277"/>
                </a:lnTo>
                <a:lnTo>
                  <a:pt x="22" y="281"/>
                </a:lnTo>
                <a:lnTo>
                  <a:pt x="22" y="266"/>
                </a:lnTo>
                <a:lnTo>
                  <a:pt x="22" y="286"/>
                </a:lnTo>
                <a:lnTo>
                  <a:pt x="22" y="301"/>
                </a:lnTo>
                <a:lnTo>
                  <a:pt x="22" y="296"/>
                </a:lnTo>
                <a:lnTo>
                  <a:pt x="22" y="287"/>
                </a:lnTo>
                <a:lnTo>
                  <a:pt x="22" y="271"/>
                </a:lnTo>
                <a:lnTo>
                  <a:pt x="22" y="274"/>
                </a:lnTo>
                <a:lnTo>
                  <a:pt x="24" y="272"/>
                </a:lnTo>
                <a:lnTo>
                  <a:pt x="24" y="262"/>
                </a:lnTo>
                <a:lnTo>
                  <a:pt x="24" y="268"/>
                </a:lnTo>
                <a:lnTo>
                  <a:pt x="24" y="280"/>
                </a:lnTo>
                <a:lnTo>
                  <a:pt x="24" y="293"/>
                </a:lnTo>
                <a:lnTo>
                  <a:pt x="24" y="278"/>
                </a:lnTo>
                <a:lnTo>
                  <a:pt x="25" y="284"/>
                </a:lnTo>
                <a:lnTo>
                  <a:pt x="25" y="277"/>
                </a:lnTo>
                <a:lnTo>
                  <a:pt x="25" y="284"/>
                </a:lnTo>
                <a:lnTo>
                  <a:pt x="25" y="272"/>
                </a:lnTo>
                <a:lnTo>
                  <a:pt x="25" y="229"/>
                </a:lnTo>
                <a:lnTo>
                  <a:pt x="25" y="222"/>
                </a:lnTo>
                <a:lnTo>
                  <a:pt x="27" y="252"/>
                </a:lnTo>
                <a:lnTo>
                  <a:pt x="27" y="278"/>
                </a:lnTo>
                <a:lnTo>
                  <a:pt x="27" y="283"/>
                </a:lnTo>
                <a:lnTo>
                  <a:pt x="27" y="296"/>
                </a:lnTo>
                <a:lnTo>
                  <a:pt x="27" y="303"/>
                </a:lnTo>
                <a:lnTo>
                  <a:pt x="27" y="301"/>
                </a:lnTo>
                <a:lnTo>
                  <a:pt x="27" y="284"/>
                </a:lnTo>
                <a:lnTo>
                  <a:pt x="27" y="286"/>
                </a:lnTo>
                <a:lnTo>
                  <a:pt x="28" y="296"/>
                </a:lnTo>
                <a:lnTo>
                  <a:pt x="28" y="286"/>
                </a:lnTo>
                <a:lnTo>
                  <a:pt x="28" y="277"/>
                </a:lnTo>
                <a:lnTo>
                  <a:pt x="28" y="253"/>
                </a:lnTo>
                <a:lnTo>
                  <a:pt x="28" y="271"/>
                </a:lnTo>
                <a:lnTo>
                  <a:pt x="28" y="289"/>
                </a:lnTo>
                <a:lnTo>
                  <a:pt x="28" y="292"/>
                </a:lnTo>
                <a:lnTo>
                  <a:pt x="30" y="280"/>
                </a:lnTo>
                <a:lnTo>
                  <a:pt x="30" y="278"/>
                </a:lnTo>
                <a:lnTo>
                  <a:pt x="30" y="289"/>
                </a:lnTo>
                <a:lnTo>
                  <a:pt x="30" y="274"/>
                </a:lnTo>
                <a:lnTo>
                  <a:pt x="30" y="246"/>
                </a:lnTo>
                <a:lnTo>
                  <a:pt x="30" y="280"/>
                </a:lnTo>
                <a:lnTo>
                  <a:pt x="30" y="299"/>
                </a:lnTo>
                <a:lnTo>
                  <a:pt x="31" y="275"/>
                </a:lnTo>
                <a:lnTo>
                  <a:pt x="31" y="274"/>
                </a:lnTo>
                <a:lnTo>
                  <a:pt x="31" y="289"/>
                </a:lnTo>
                <a:lnTo>
                  <a:pt x="31" y="278"/>
                </a:lnTo>
                <a:lnTo>
                  <a:pt x="31" y="269"/>
                </a:lnTo>
                <a:lnTo>
                  <a:pt x="31" y="280"/>
                </a:lnTo>
                <a:lnTo>
                  <a:pt x="31" y="284"/>
                </a:lnTo>
                <a:lnTo>
                  <a:pt x="33" y="278"/>
                </a:lnTo>
                <a:lnTo>
                  <a:pt x="33" y="277"/>
                </a:lnTo>
                <a:lnTo>
                  <a:pt x="33" y="280"/>
                </a:lnTo>
                <a:lnTo>
                  <a:pt x="33" y="274"/>
                </a:lnTo>
                <a:lnTo>
                  <a:pt x="33" y="268"/>
                </a:lnTo>
                <a:lnTo>
                  <a:pt x="33" y="280"/>
                </a:lnTo>
                <a:lnTo>
                  <a:pt x="33" y="289"/>
                </a:lnTo>
                <a:lnTo>
                  <a:pt x="33" y="290"/>
                </a:lnTo>
                <a:lnTo>
                  <a:pt x="34" y="289"/>
                </a:lnTo>
                <a:lnTo>
                  <a:pt x="34" y="301"/>
                </a:lnTo>
                <a:lnTo>
                  <a:pt x="34" y="303"/>
                </a:lnTo>
                <a:lnTo>
                  <a:pt x="34" y="305"/>
                </a:lnTo>
                <a:lnTo>
                  <a:pt x="34" y="299"/>
                </a:lnTo>
                <a:lnTo>
                  <a:pt x="34" y="283"/>
                </a:lnTo>
                <a:lnTo>
                  <a:pt x="34" y="281"/>
                </a:lnTo>
                <a:lnTo>
                  <a:pt x="36" y="289"/>
                </a:lnTo>
                <a:lnTo>
                  <a:pt x="36" y="268"/>
                </a:lnTo>
                <a:lnTo>
                  <a:pt x="36" y="238"/>
                </a:lnTo>
                <a:lnTo>
                  <a:pt x="36" y="261"/>
                </a:lnTo>
                <a:lnTo>
                  <a:pt x="36" y="292"/>
                </a:lnTo>
                <a:lnTo>
                  <a:pt x="36" y="280"/>
                </a:lnTo>
                <a:lnTo>
                  <a:pt x="36" y="275"/>
                </a:lnTo>
                <a:lnTo>
                  <a:pt x="37" y="293"/>
                </a:lnTo>
                <a:lnTo>
                  <a:pt x="37" y="292"/>
                </a:lnTo>
                <a:lnTo>
                  <a:pt x="37" y="283"/>
                </a:lnTo>
                <a:lnTo>
                  <a:pt x="37" y="274"/>
                </a:lnTo>
                <a:lnTo>
                  <a:pt x="37" y="268"/>
                </a:lnTo>
                <a:lnTo>
                  <a:pt x="37" y="284"/>
                </a:lnTo>
                <a:lnTo>
                  <a:pt x="37" y="266"/>
                </a:lnTo>
                <a:lnTo>
                  <a:pt x="39" y="266"/>
                </a:lnTo>
                <a:lnTo>
                  <a:pt x="39" y="283"/>
                </a:lnTo>
                <a:lnTo>
                  <a:pt x="39" y="289"/>
                </a:lnTo>
                <a:lnTo>
                  <a:pt x="39" y="290"/>
                </a:lnTo>
                <a:lnTo>
                  <a:pt x="39" y="296"/>
                </a:lnTo>
                <a:lnTo>
                  <a:pt x="39" y="293"/>
                </a:lnTo>
                <a:lnTo>
                  <a:pt x="39" y="284"/>
                </a:lnTo>
                <a:lnTo>
                  <a:pt x="40" y="275"/>
                </a:lnTo>
                <a:lnTo>
                  <a:pt x="40" y="274"/>
                </a:lnTo>
                <a:lnTo>
                  <a:pt x="40" y="280"/>
                </a:lnTo>
                <a:lnTo>
                  <a:pt x="40" y="275"/>
                </a:lnTo>
                <a:lnTo>
                  <a:pt x="40" y="253"/>
                </a:lnTo>
                <a:lnTo>
                  <a:pt x="40" y="272"/>
                </a:lnTo>
                <a:lnTo>
                  <a:pt x="40" y="283"/>
                </a:lnTo>
                <a:lnTo>
                  <a:pt x="42" y="287"/>
                </a:lnTo>
                <a:lnTo>
                  <a:pt x="42" y="299"/>
                </a:lnTo>
                <a:lnTo>
                  <a:pt x="42" y="301"/>
                </a:lnTo>
                <a:lnTo>
                  <a:pt x="42" y="293"/>
                </a:lnTo>
                <a:lnTo>
                  <a:pt x="42" y="283"/>
                </a:lnTo>
                <a:lnTo>
                  <a:pt x="42" y="296"/>
                </a:lnTo>
                <a:lnTo>
                  <a:pt x="42" y="303"/>
                </a:lnTo>
                <a:lnTo>
                  <a:pt x="43" y="268"/>
                </a:lnTo>
                <a:lnTo>
                  <a:pt x="43" y="265"/>
                </a:lnTo>
                <a:lnTo>
                  <a:pt x="43" y="289"/>
                </a:lnTo>
                <a:lnTo>
                  <a:pt x="43" y="287"/>
                </a:lnTo>
                <a:lnTo>
                  <a:pt x="43" y="277"/>
                </a:lnTo>
                <a:lnTo>
                  <a:pt x="43" y="281"/>
                </a:lnTo>
                <a:lnTo>
                  <a:pt x="45" y="261"/>
                </a:lnTo>
                <a:lnTo>
                  <a:pt x="45" y="252"/>
                </a:lnTo>
                <a:lnTo>
                  <a:pt x="45" y="280"/>
                </a:lnTo>
                <a:lnTo>
                  <a:pt x="45" y="261"/>
                </a:lnTo>
                <a:lnTo>
                  <a:pt x="45" y="244"/>
                </a:lnTo>
                <a:lnTo>
                  <a:pt x="45" y="262"/>
                </a:lnTo>
                <a:lnTo>
                  <a:pt x="45" y="281"/>
                </a:lnTo>
                <a:lnTo>
                  <a:pt x="45" y="277"/>
                </a:lnTo>
                <a:lnTo>
                  <a:pt x="46" y="256"/>
                </a:lnTo>
                <a:lnTo>
                  <a:pt x="46" y="283"/>
                </a:lnTo>
                <a:lnTo>
                  <a:pt x="46" y="292"/>
                </a:lnTo>
                <a:lnTo>
                  <a:pt x="46" y="284"/>
                </a:lnTo>
                <a:lnTo>
                  <a:pt x="46" y="299"/>
                </a:lnTo>
                <a:lnTo>
                  <a:pt x="46" y="278"/>
                </a:lnTo>
                <a:lnTo>
                  <a:pt x="48" y="253"/>
                </a:lnTo>
                <a:lnTo>
                  <a:pt x="48" y="247"/>
                </a:lnTo>
                <a:lnTo>
                  <a:pt x="48" y="281"/>
                </a:lnTo>
                <a:lnTo>
                  <a:pt x="48" y="289"/>
                </a:lnTo>
                <a:lnTo>
                  <a:pt x="48" y="280"/>
                </a:lnTo>
                <a:lnTo>
                  <a:pt x="48" y="271"/>
                </a:lnTo>
                <a:lnTo>
                  <a:pt x="48" y="289"/>
                </a:lnTo>
                <a:lnTo>
                  <a:pt x="49" y="299"/>
                </a:lnTo>
                <a:lnTo>
                  <a:pt x="49" y="292"/>
                </a:lnTo>
                <a:lnTo>
                  <a:pt x="49" y="277"/>
                </a:lnTo>
                <a:lnTo>
                  <a:pt x="49" y="289"/>
                </a:lnTo>
                <a:lnTo>
                  <a:pt x="49" y="296"/>
                </a:lnTo>
                <a:lnTo>
                  <a:pt x="49" y="283"/>
                </a:lnTo>
                <a:lnTo>
                  <a:pt x="49" y="271"/>
                </a:lnTo>
                <a:lnTo>
                  <a:pt x="49" y="289"/>
                </a:lnTo>
                <a:lnTo>
                  <a:pt x="51" y="292"/>
                </a:lnTo>
                <a:lnTo>
                  <a:pt x="51" y="293"/>
                </a:lnTo>
                <a:lnTo>
                  <a:pt x="51" y="301"/>
                </a:lnTo>
                <a:lnTo>
                  <a:pt x="51" y="290"/>
                </a:lnTo>
                <a:lnTo>
                  <a:pt x="51" y="280"/>
                </a:lnTo>
                <a:lnTo>
                  <a:pt x="51" y="287"/>
                </a:lnTo>
                <a:lnTo>
                  <a:pt x="51" y="286"/>
                </a:lnTo>
                <a:lnTo>
                  <a:pt x="52" y="281"/>
                </a:lnTo>
                <a:lnTo>
                  <a:pt x="52" y="278"/>
                </a:lnTo>
                <a:lnTo>
                  <a:pt x="52" y="296"/>
                </a:lnTo>
                <a:lnTo>
                  <a:pt x="52" y="290"/>
                </a:lnTo>
                <a:lnTo>
                  <a:pt x="52" y="280"/>
                </a:lnTo>
                <a:lnTo>
                  <a:pt x="52" y="287"/>
                </a:lnTo>
                <a:lnTo>
                  <a:pt x="52" y="299"/>
                </a:lnTo>
                <a:lnTo>
                  <a:pt x="53" y="278"/>
                </a:lnTo>
                <a:lnTo>
                  <a:pt x="53" y="266"/>
                </a:lnTo>
                <a:lnTo>
                  <a:pt x="53" y="292"/>
                </a:lnTo>
                <a:lnTo>
                  <a:pt x="53" y="289"/>
                </a:lnTo>
                <a:lnTo>
                  <a:pt x="53" y="281"/>
                </a:lnTo>
                <a:lnTo>
                  <a:pt x="53" y="292"/>
                </a:lnTo>
                <a:lnTo>
                  <a:pt x="53" y="277"/>
                </a:lnTo>
                <a:lnTo>
                  <a:pt x="55" y="244"/>
                </a:lnTo>
                <a:lnTo>
                  <a:pt x="55" y="238"/>
                </a:lnTo>
                <a:lnTo>
                  <a:pt x="55" y="226"/>
                </a:lnTo>
                <a:lnTo>
                  <a:pt x="55" y="237"/>
                </a:lnTo>
                <a:lnTo>
                  <a:pt x="55" y="265"/>
                </a:lnTo>
                <a:lnTo>
                  <a:pt x="55" y="277"/>
                </a:lnTo>
                <a:lnTo>
                  <a:pt x="55" y="280"/>
                </a:lnTo>
                <a:lnTo>
                  <a:pt x="55" y="268"/>
                </a:lnTo>
                <a:lnTo>
                  <a:pt x="56" y="243"/>
                </a:lnTo>
                <a:lnTo>
                  <a:pt x="56" y="249"/>
                </a:lnTo>
                <a:lnTo>
                  <a:pt x="56" y="262"/>
                </a:lnTo>
                <a:lnTo>
                  <a:pt x="56" y="218"/>
                </a:lnTo>
                <a:lnTo>
                  <a:pt x="56" y="194"/>
                </a:lnTo>
                <a:lnTo>
                  <a:pt x="56" y="206"/>
                </a:lnTo>
                <a:lnTo>
                  <a:pt x="56" y="215"/>
                </a:lnTo>
                <a:lnTo>
                  <a:pt x="58" y="237"/>
                </a:lnTo>
                <a:lnTo>
                  <a:pt x="58" y="247"/>
                </a:lnTo>
                <a:lnTo>
                  <a:pt x="58" y="258"/>
                </a:lnTo>
                <a:lnTo>
                  <a:pt x="58" y="263"/>
                </a:lnTo>
                <a:lnTo>
                  <a:pt x="58" y="269"/>
                </a:lnTo>
                <a:lnTo>
                  <a:pt x="58" y="284"/>
                </a:lnTo>
                <a:lnTo>
                  <a:pt x="58" y="289"/>
                </a:lnTo>
                <a:lnTo>
                  <a:pt x="59" y="262"/>
                </a:lnTo>
                <a:lnTo>
                  <a:pt x="59" y="253"/>
                </a:lnTo>
                <a:lnTo>
                  <a:pt x="59" y="261"/>
                </a:lnTo>
                <a:lnTo>
                  <a:pt x="59" y="265"/>
                </a:lnTo>
                <a:lnTo>
                  <a:pt x="59" y="272"/>
                </a:lnTo>
                <a:lnTo>
                  <a:pt x="61" y="280"/>
                </a:lnTo>
                <a:lnTo>
                  <a:pt x="61" y="281"/>
                </a:lnTo>
                <a:lnTo>
                  <a:pt x="61" y="269"/>
                </a:lnTo>
                <a:lnTo>
                  <a:pt x="61" y="274"/>
                </a:lnTo>
                <a:lnTo>
                  <a:pt x="61" y="283"/>
                </a:lnTo>
                <a:lnTo>
                  <a:pt x="61" y="289"/>
                </a:lnTo>
                <a:lnTo>
                  <a:pt x="61" y="269"/>
                </a:lnTo>
                <a:lnTo>
                  <a:pt x="61" y="261"/>
                </a:lnTo>
                <a:lnTo>
                  <a:pt x="61" y="266"/>
                </a:lnTo>
                <a:lnTo>
                  <a:pt x="62" y="280"/>
                </a:lnTo>
                <a:lnTo>
                  <a:pt x="62" y="286"/>
                </a:lnTo>
                <a:lnTo>
                  <a:pt x="62" y="287"/>
                </a:lnTo>
                <a:lnTo>
                  <a:pt x="62" y="286"/>
                </a:lnTo>
                <a:lnTo>
                  <a:pt x="62" y="287"/>
                </a:lnTo>
                <a:lnTo>
                  <a:pt x="62" y="252"/>
                </a:lnTo>
                <a:lnTo>
                  <a:pt x="64" y="268"/>
                </a:lnTo>
                <a:lnTo>
                  <a:pt x="64" y="286"/>
                </a:lnTo>
                <a:lnTo>
                  <a:pt x="64" y="271"/>
                </a:lnTo>
                <a:lnTo>
                  <a:pt x="64" y="266"/>
                </a:lnTo>
                <a:lnTo>
                  <a:pt x="64" y="289"/>
                </a:lnTo>
                <a:lnTo>
                  <a:pt x="64" y="281"/>
                </a:lnTo>
                <a:lnTo>
                  <a:pt x="64" y="287"/>
                </a:lnTo>
                <a:lnTo>
                  <a:pt x="65" y="301"/>
                </a:lnTo>
                <a:lnTo>
                  <a:pt x="65" y="302"/>
                </a:lnTo>
                <a:lnTo>
                  <a:pt x="65" y="301"/>
                </a:lnTo>
                <a:lnTo>
                  <a:pt x="65" y="290"/>
                </a:lnTo>
                <a:lnTo>
                  <a:pt x="65" y="293"/>
                </a:lnTo>
                <a:lnTo>
                  <a:pt x="65" y="278"/>
                </a:lnTo>
                <a:lnTo>
                  <a:pt x="65" y="258"/>
                </a:lnTo>
                <a:lnTo>
                  <a:pt x="65" y="255"/>
                </a:lnTo>
                <a:lnTo>
                  <a:pt x="67" y="263"/>
                </a:lnTo>
                <a:lnTo>
                  <a:pt x="67" y="281"/>
                </a:lnTo>
                <a:lnTo>
                  <a:pt x="67" y="293"/>
                </a:lnTo>
                <a:lnTo>
                  <a:pt x="67" y="295"/>
                </a:lnTo>
                <a:lnTo>
                  <a:pt x="67" y="284"/>
                </a:lnTo>
                <a:lnTo>
                  <a:pt x="67" y="283"/>
                </a:lnTo>
                <a:lnTo>
                  <a:pt x="67" y="295"/>
                </a:lnTo>
                <a:lnTo>
                  <a:pt x="68" y="284"/>
                </a:lnTo>
                <a:lnTo>
                  <a:pt x="68" y="241"/>
                </a:lnTo>
                <a:lnTo>
                  <a:pt x="68" y="265"/>
                </a:lnTo>
                <a:lnTo>
                  <a:pt x="68" y="289"/>
                </a:lnTo>
                <a:lnTo>
                  <a:pt x="68" y="277"/>
                </a:lnTo>
                <a:lnTo>
                  <a:pt x="68" y="289"/>
                </a:lnTo>
                <a:lnTo>
                  <a:pt x="70" y="292"/>
                </a:lnTo>
                <a:lnTo>
                  <a:pt x="70" y="281"/>
                </a:lnTo>
                <a:lnTo>
                  <a:pt x="70" y="290"/>
                </a:lnTo>
                <a:lnTo>
                  <a:pt x="70" y="298"/>
                </a:lnTo>
                <a:lnTo>
                  <a:pt x="70" y="296"/>
                </a:lnTo>
                <a:lnTo>
                  <a:pt x="70" y="290"/>
                </a:lnTo>
                <a:lnTo>
                  <a:pt x="70" y="265"/>
                </a:lnTo>
                <a:lnTo>
                  <a:pt x="71" y="261"/>
                </a:lnTo>
                <a:lnTo>
                  <a:pt x="71" y="275"/>
                </a:lnTo>
                <a:lnTo>
                  <a:pt x="71" y="274"/>
                </a:lnTo>
                <a:lnTo>
                  <a:pt x="71" y="281"/>
                </a:lnTo>
                <a:lnTo>
                  <a:pt x="71" y="271"/>
                </a:lnTo>
                <a:lnTo>
                  <a:pt x="71" y="284"/>
                </a:lnTo>
                <a:lnTo>
                  <a:pt x="71" y="301"/>
                </a:lnTo>
                <a:lnTo>
                  <a:pt x="71" y="306"/>
                </a:lnTo>
                <a:lnTo>
                  <a:pt x="73" y="301"/>
                </a:lnTo>
                <a:lnTo>
                  <a:pt x="73" y="290"/>
                </a:lnTo>
                <a:lnTo>
                  <a:pt x="73" y="286"/>
                </a:lnTo>
                <a:lnTo>
                  <a:pt x="73" y="278"/>
                </a:lnTo>
                <a:lnTo>
                  <a:pt x="73" y="266"/>
                </a:lnTo>
                <a:lnTo>
                  <a:pt x="73" y="284"/>
                </a:lnTo>
                <a:lnTo>
                  <a:pt x="73" y="292"/>
                </a:lnTo>
                <a:lnTo>
                  <a:pt x="74" y="284"/>
                </a:lnTo>
                <a:lnTo>
                  <a:pt x="74" y="289"/>
                </a:lnTo>
                <a:lnTo>
                  <a:pt x="74" y="292"/>
                </a:lnTo>
                <a:lnTo>
                  <a:pt x="74" y="295"/>
                </a:lnTo>
                <a:lnTo>
                  <a:pt x="74" y="293"/>
                </a:lnTo>
                <a:lnTo>
                  <a:pt x="74" y="298"/>
                </a:lnTo>
                <a:lnTo>
                  <a:pt x="74" y="290"/>
                </a:lnTo>
                <a:lnTo>
                  <a:pt x="76" y="284"/>
                </a:lnTo>
                <a:lnTo>
                  <a:pt x="76" y="280"/>
                </a:lnTo>
                <a:lnTo>
                  <a:pt x="76" y="283"/>
                </a:lnTo>
                <a:lnTo>
                  <a:pt x="76" y="280"/>
                </a:lnTo>
                <a:lnTo>
                  <a:pt x="76" y="269"/>
                </a:lnTo>
                <a:lnTo>
                  <a:pt x="76" y="262"/>
                </a:lnTo>
                <a:lnTo>
                  <a:pt x="76" y="266"/>
                </a:lnTo>
                <a:lnTo>
                  <a:pt x="77" y="278"/>
                </a:lnTo>
                <a:lnTo>
                  <a:pt x="77" y="275"/>
                </a:lnTo>
                <a:lnTo>
                  <a:pt x="77" y="289"/>
                </a:lnTo>
                <a:lnTo>
                  <a:pt x="77" y="301"/>
                </a:lnTo>
                <a:lnTo>
                  <a:pt x="77" y="293"/>
                </a:lnTo>
                <a:lnTo>
                  <a:pt x="77" y="286"/>
                </a:lnTo>
                <a:lnTo>
                  <a:pt x="77" y="275"/>
                </a:lnTo>
                <a:lnTo>
                  <a:pt x="77" y="262"/>
                </a:lnTo>
                <a:lnTo>
                  <a:pt x="79" y="238"/>
                </a:lnTo>
                <a:lnTo>
                  <a:pt x="79" y="256"/>
                </a:lnTo>
                <a:lnTo>
                  <a:pt x="79" y="263"/>
                </a:lnTo>
                <a:lnTo>
                  <a:pt x="79" y="255"/>
                </a:lnTo>
                <a:lnTo>
                  <a:pt x="79" y="271"/>
                </a:lnTo>
                <a:lnTo>
                  <a:pt x="79" y="274"/>
                </a:lnTo>
                <a:lnTo>
                  <a:pt x="79" y="262"/>
                </a:lnTo>
                <a:lnTo>
                  <a:pt x="80" y="265"/>
                </a:lnTo>
                <a:lnTo>
                  <a:pt x="80" y="275"/>
                </a:lnTo>
                <a:lnTo>
                  <a:pt x="80" y="274"/>
                </a:lnTo>
                <a:lnTo>
                  <a:pt x="80" y="281"/>
                </a:lnTo>
                <a:lnTo>
                  <a:pt x="80" y="274"/>
                </a:lnTo>
                <a:lnTo>
                  <a:pt x="80" y="246"/>
                </a:lnTo>
                <a:lnTo>
                  <a:pt x="80" y="259"/>
                </a:lnTo>
                <a:lnTo>
                  <a:pt x="82" y="290"/>
                </a:lnTo>
                <a:lnTo>
                  <a:pt x="82" y="289"/>
                </a:lnTo>
                <a:lnTo>
                  <a:pt x="82" y="286"/>
                </a:lnTo>
                <a:lnTo>
                  <a:pt x="82" y="278"/>
                </a:lnTo>
                <a:lnTo>
                  <a:pt x="82" y="281"/>
                </a:lnTo>
                <a:lnTo>
                  <a:pt x="82" y="292"/>
                </a:lnTo>
                <a:lnTo>
                  <a:pt x="83" y="289"/>
                </a:lnTo>
                <a:lnTo>
                  <a:pt x="83" y="292"/>
                </a:lnTo>
                <a:lnTo>
                  <a:pt x="83" y="296"/>
                </a:lnTo>
                <a:lnTo>
                  <a:pt x="83" y="271"/>
                </a:lnTo>
                <a:lnTo>
                  <a:pt x="83" y="268"/>
                </a:lnTo>
                <a:lnTo>
                  <a:pt x="83" y="274"/>
                </a:lnTo>
                <a:lnTo>
                  <a:pt x="83" y="269"/>
                </a:lnTo>
                <a:lnTo>
                  <a:pt x="83" y="292"/>
                </a:lnTo>
                <a:lnTo>
                  <a:pt x="85" y="305"/>
                </a:lnTo>
                <a:lnTo>
                  <a:pt x="85" y="290"/>
                </a:lnTo>
                <a:lnTo>
                  <a:pt x="85" y="284"/>
                </a:lnTo>
                <a:lnTo>
                  <a:pt x="85" y="271"/>
                </a:lnTo>
                <a:lnTo>
                  <a:pt x="85" y="262"/>
                </a:lnTo>
                <a:lnTo>
                  <a:pt x="85" y="278"/>
                </a:lnTo>
                <a:lnTo>
                  <a:pt x="86" y="287"/>
                </a:lnTo>
                <a:lnTo>
                  <a:pt x="86" y="274"/>
                </a:lnTo>
                <a:lnTo>
                  <a:pt x="86" y="286"/>
                </a:lnTo>
                <a:lnTo>
                  <a:pt x="86" y="301"/>
                </a:lnTo>
                <a:lnTo>
                  <a:pt x="86" y="306"/>
                </a:lnTo>
                <a:lnTo>
                  <a:pt x="86" y="301"/>
                </a:lnTo>
                <a:lnTo>
                  <a:pt x="88" y="286"/>
                </a:lnTo>
                <a:lnTo>
                  <a:pt x="88" y="280"/>
                </a:lnTo>
                <a:lnTo>
                  <a:pt x="88" y="293"/>
                </a:lnTo>
                <a:lnTo>
                  <a:pt x="88" y="295"/>
                </a:lnTo>
                <a:lnTo>
                  <a:pt x="88" y="289"/>
                </a:lnTo>
                <a:lnTo>
                  <a:pt x="88" y="290"/>
                </a:lnTo>
                <a:lnTo>
                  <a:pt x="88" y="301"/>
                </a:lnTo>
                <a:lnTo>
                  <a:pt x="88" y="289"/>
                </a:lnTo>
                <a:lnTo>
                  <a:pt x="89" y="283"/>
                </a:lnTo>
                <a:lnTo>
                  <a:pt x="89" y="298"/>
                </a:lnTo>
                <a:lnTo>
                  <a:pt x="89" y="272"/>
                </a:lnTo>
                <a:lnTo>
                  <a:pt x="89" y="263"/>
                </a:lnTo>
                <a:lnTo>
                  <a:pt x="89" y="274"/>
                </a:lnTo>
                <a:lnTo>
                  <a:pt x="91" y="283"/>
                </a:lnTo>
                <a:lnTo>
                  <a:pt x="91" y="290"/>
                </a:lnTo>
                <a:lnTo>
                  <a:pt x="91" y="295"/>
                </a:lnTo>
                <a:lnTo>
                  <a:pt x="91" y="303"/>
                </a:lnTo>
                <a:lnTo>
                  <a:pt x="91" y="295"/>
                </a:lnTo>
                <a:lnTo>
                  <a:pt x="91" y="283"/>
                </a:lnTo>
                <a:lnTo>
                  <a:pt x="91" y="277"/>
                </a:lnTo>
                <a:lnTo>
                  <a:pt x="92" y="277"/>
                </a:lnTo>
                <a:lnTo>
                  <a:pt x="92" y="287"/>
                </a:lnTo>
                <a:lnTo>
                  <a:pt x="92" y="290"/>
                </a:lnTo>
                <a:lnTo>
                  <a:pt x="92" y="246"/>
                </a:lnTo>
                <a:lnTo>
                  <a:pt x="92" y="126"/>
                </a:lnTo>
                <a:lnTo>
                  <a:pt x="92" y="23"/>
                </a:lnTo>
                <a:lnTo>
                  <a:pt x="92" y="0"/>
                </a:lnTo>
                <a:lnTo>
                  <a:pt x="94" y="78"/>
                </a:lnTo>
                <a:lnTo>
                  <a:pt x="94" y="146"/>
                </a:lnTo>
                <a:lnTo>
                  <a:pt x="94" y="172"/>
                </a:lnTo>
                <a:lnTo>
                  <a:pt x="94" y="210"/>
                </a:lnTo>
                <a:lnTo>
                  <a:pt x="94" y="250"/>
                </a:lnTo>
                <a:lnTo>
                  <a:pt x="94" y="274"/>
                </a:lnTo>
                <a:lnTo>
                  <a:pt x="94" y="283"/>
                </a:lnTo>
                <a:lnTo>
                  <a:pt x="94" y="269"/>
                </a:lnTo>
                <a:lnTo>
                  <a:pt x="95" y="222"/>
                </a:lnTo>
                <a:lnTo>
                  <a:pt x="95" y="136"/>
                </a:lnTo>
                <a:lnTo>
                  <a:pt x="95" y="92"/>
                </a:lnTo>
                <a:lnTo>
                  <a:pt x="95" y="129"/>
                </a:lnTo>
                <a:lnTo>
                  <a:pt x="95" y="189"/>
                </a:lnTo>
                <a:lnTo>
                  <a:pt x="95" y="223"/>
                </a:lnTo>
                <a:lnTo>
                  <a:pt x="95" y="209"/>
                </a:lnTo>
                <a:lnTo>
                  <a:pt x="97" y="228"/>
                </a:lnTo>
                <a:lnTo>
                  <a:pt x="97" y="275"/>
                </a:lnTo>
                <a:lnTo>
                  <a:pt x="97" y="284"/>
                </a:lnTo>
                <a:lnTo>
                  <a:pt x="97" y="261"/>
                </a:lnTo>
                <a:lnTo>
                  <a:pt x="97" y="244"/>
                </a:lnTo>
                <a:lnTo>
                  <a:pt x="97" y="215"/>
                </a:lnTo>
                <a:lnTo>
                  <a:pt x="97" y="198"/>
                </a:lnTo>
                <a:lnTo>
                  <a:pt x="98" y="222"/>
                </a:lnTo>
                <a:lnTo>
                  <a:pt x="98" y="237"/>
                </a:lnTo>
                <a:lnTo>
                  <a:pt x="98" y="255"/>
                </a:lnTo>
                <a:lnTo>
                  <a:pt x="98" y="284"/>
                </a:lnTo>
                <a:lnTo>
                  <a:pt x="98" y="283"/>
                </a:lnTo>
                <a:lnTo>
                  <a:pt x="98" y="280"/>
                </a:lnTo>
                <a:lnTo>
                  <a:pt x="98" y="277"/>
                </a:lnTo>
                <a:lnTo>
                  <a:pt x="99" y="249"/>
                </a:lnTo>
                <a:lnTo>
                  <a:pt x="99" y="231"/>
                </a:lnTo>
                <a:lnTo>
                  <a:pt x="99" y="252"/>
                </a:lnTo>
                <a:lnTo>
                  <a:pt x="99" y="256"/>
                </a:lnTo>
                <a:lnTo>
                  <a:pt x="99" y="253"/>
                </a:lnTo>
                <a:lnTo>
                  <a:pt x="99" y="265"/>
                </a:lnTo>
                <a:lnTo>
                  <a:pt x="99" y="283"/>
                </a:lnTo>
                <a:lnTo>
                  <a:pt x="99" y="286"/>
                </a:lnTo>
                <a:lnTo>
                  <a:pt x="101" y="292"/>
                </a:lnTo>
                <a:lnTo>
                  <a:pt x="101" y="299"/>
                </a:lnTo>
                <a:lnTo>
                  <a:pt x="101" y="292"/>
                </a:lnTo>
                <a:lnTo>
                  <a:pt x="101" y="286"/>
                </a:lnTo>
                <a:lnTo>
                  <a:pt x="101" y="269"/>
                </a:lnTo>
                <a:lnTo>
                  <a:pt x="101" y="277"/>
                </a:lnTo>
                <a:lnTo>
                  <a:pt x="101" y="284"/>
                </a:lnTo>
                <a:lnTo>
                  <a:pt x="102" y="289"/>
                </a:lnTo>
                <a:lnTo>
                  <a:pt x="102" y="269"/>
                </a:lnTo>
                <a:lnTo>
                  <a:pt x="102" y="278"/>
                </a:lnTo>
                <a:lnTo>
                  <a:pt x="102" y="283"/>
                </a:lnTo>
                <a:lnTo>
                  <a:pt x="102" y="274"/>
                </a:lnTo>
                <a:lnTo>
                  <a:pt x="102" y="265"/>
                </a:lnTo>
                <a:lnTo>
                  <a:pt x="104" y="275"/>
                </a:lnTo>
                <a:lnTo>
                  <a:pt x="104" y="278"/>
                </a:lnTo>
                <a:lnTo>
                  <a:pt x="104" y="272"/>
                </a:lnTo>
                <a:lnTo>
                  <a:pt x="104" y="268"/>
                </a:lnTo>
                <a:lnTo>
                  <a:pt x="104" y="271"/>
                </a:lnTo>
                <a:lnTo>
                  <a:pt x="104" y="258"/>
                </a:lnTo>
                <a:lnTo>
                  <a:pt x="104" y="262"/>
                </a:lnTo>
                <a:lnTo>
                  <a:pt x="104" y="274"/>
                </a:lnTo>
                <a:lnTo>
                  <a:pt x="105" y="293"/>
                </a:lnTo>
                <a:lnTo>
                  <a:pt x="105" y="286"/>
                </a:lnTo>
                <a:lnTo>
                  <a:pt x="105" y="263"/>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05" name="Freeform 53"/>
          <p:cNvSpPr>
            <a:spLocks/>
          </p:cNvSpPr>
          <p:nvPr/>
        </p:nvSpPr>
        <p:spPr bwMode="auto">
          <a:xfrm>
            <a:off x="3502025" y="5675313"/>
            <a:ext cx="155575" cy="158750"/>
          </a:xfrm>
          <a:custGeom>
            <a:avLst/>
            <a:gdLst>
              <a:gd name="T0" fmla="*/ 2 w 110"/>
              <a:gd name="T1" fmla="*/ 80 h 100"/>
              <a:gd name="T2" fmla="*/ 5 w 110"/>
              <a:gd name="T3" fmla="*/ 34 h 100"/>
              <a:gd name="T4" fmla="*/ 6 w 110"/>
              <a:gd name="T5" fmla="*/ 47 h 100"/>
              <a:gd name="T6" fmla="*/ 8 w 110"/>
              <a:gd name="T7" fmla="*/ 54 h 100"/>
              <a:gd name="T8" fmla="*/ 9 w 110"/>
              <a:gd name="T9" fmla="*/ 84 h 100"/>
              <a:gd name="T10" fmla="*/ 11 w 110"/>
              <a:gd name="T11" fmla="*/ 40 h 100"/>
              <a:gd name="T12" fmla="*/ 12 w 110"/>
              <a:gd name="T13" fmla="*/ 75 h 100"/>
              <a:gd name="T14" fmla="*/ 14 w 110"/>
              <a:gd name="T15" fmla="*/ 72 h 100"/>
              <a:gd name="T16" fmla="*/ 15 w 110"/>
              <a:gd name="T17" fmla="*/ 29 h 100"/>
              <a:gd name="T18" fmla="*/ 17 w 110"/>
              <a:gd name="T19" fmla="*/ 50 h 100"/>
              <a:gd name="T20" fmla="*/ 20 w 110"/>
              <a:gd name="T21" fmla="*/ 71 h 100"/>
              <a:gd name="T22" fmla="*/ 21 w 110"/>
              <a:gd name="T23" fmla="*/ 63 h 100"/>
              <a:gd name="T24" fmla="*/ 23 w 110"/>
              <a:gd name="T25" fmla="*/ 56 h 100"/>
              <a:gd name="T26" fmla="*/ 24 w 110"/>
              <a:gd name="T27" fmla="*/ 74 h 100"/>
              <a:gd name="T28" fmla="*/ 26 w 110"/>
              <a:gd name="T29" fmla="*/ 86 h 100"/>
              <a:gd name="T30" fmla="*/ 27 w 110"/>
              <a:gd name="T31" fmla="*/ 44 h 100"/>
              <a:gd name="T32" fmla="*/ 29 w 110"/>
              <a:gd name="T33" fmla="*/ 81 h 100"/>
              <a:gd name="T34" fmla="*/ 32 w 110"/>
              <a:gd name="T35" fmla="*/ 66 h 100"/>
              <a:gd name="T36" fmla="*/ 33 w 110"/>
              <a:gd name="T37" fmla="*/ 59 h 100"/>
              <a:gd name="T38" fmla="*/ 35 w 110"/>
              <a:gd name="T39" fmla="*/ 71 h 100"/>
              <a:gd name="T40" fmla="*/ 36 w 110"/>
              <a:gd name="T41" fmla="*/ 57 h 100"/>
              <a:gd name="T42" fmla="*/ 38 w 110"/>
              <a:gd name="T43" fmla="*/ 68 h 100"/>
              <a:gd name="T44" fmla="*/ 39 w 110"/>
              <a:gd name="T45" fmla="*/ 40 h 100"/>
              <a:gd name="T46" fmla="*/ 42 w 110"/>
              <a:gd name="T47" fmla="*/ 74 h 100"/>
              <a:gd name="T48" fmla="*/ 43 w 110"/>
              <a:gd name="T49" fmla="*/ 57 h 100"/>
              <a:gd name="T50" fmla="*/ 45 w 110"/>
              <a:gd name="T51" fmla="*/ 72 h 100"/>
              <a:gd name="T52" fmla="*/ 46 w 110"/>
              <a:gd name="T53" fmla="*/ 50 h 100"/>
              <a:gd name="T54" fmla="*/ 49 w 110"/>
              <a:gd name="T55" fmla="*/ 13 h 100"/>
              <a:gd name="T56" fmla="*/ 51 w 110"/>
              <a:gd name="T57" fmla="*/ 83 h 100"/>
              <a:gd name="T58" fmla="*/ 52 w 110"/>
              <a:gd name="T59" fmla="*/ 74 h 100"/>
              <a:gd name="T60" fmla="*/ 54 w 110"/>
              <a:gd name="T61" fmla="*/ 50 h 100"/>
              <a:gd name="T62" fmla="*/ 55 w 110"/>
              <a:gd name="T63" fmla="*/ 66 h 100"/>
              <a:gd name="T64" fmla="*/ 57 w 110"/>
              <a:gd name="T65" fmla="*/ 80 h 100"/>
              <a:gd name="T66" fmla="*/ 58 w 110"/>
              <a:gd name="T67" fmla="*/ 60 h 100"/>
              <a:gd name="T68" fmla="*/ 60 w 110"/>
              <a:gd name="T69" fmla="*/ 77 h 100"/>
              <a:gd name="T70" fmla="*/ 63 w 110"/>
              <a:gd name="T71" fmla="*/ 75 h 100"/>
              <a:gd name="T72" fmla="*/ 64 w 110"/>
              <a:gd name="T73" fmla="*/ 83 h 100"/>
              <a:gd name="T74" fmla="*/ 66 w 110"/>
              <a:gd name="T75" fmla="*/ 69 h 100"/>
              <a:gd name="T76" fmla="*/ 67 w 110"/>
              <a:gd name="T77" fmla="*/ 44 h 100"/>
              <a:gd name="T78" fmla="*/ 69 w 110"/>
              <a:gd name="T79" fmla="*/ 84 h 100"/>
              <a:gd name="T80" fmla="*/ 72 w 110"/>
              <a:gd name="T81" fmla="*/ 84 h 100"/>
              <a:gd name="T82" fmla="*/ 73 w 110"/>
              <a:gd name="T83" fmla="*/ 93 h 100"/>
              <a:gd name="T84" fmla="*/ 75 w 110"/>
              <a:gd name="T85" fmla="*/ 60 h 100"/>
              <a:gd name="T86" fmla="*/ 76 w 110"/>
              <a:gd name="T87" fmla="*/ 87 h 100"/>
              <a:gd name="T88" fmla="*/ 78 w 110"/>
              <a:gd name="T89" fmla="*/ 87 h 100"/>
              <a:gd name="T90" fmla="*/ 79 w 110"/>
              <a:gd name="T91" fmla="*/ 74 h 100"/>
              <a:gd name="T92" fmla="*/ 81 w 110"/>
              <a:gd name="T93" fmla="*/ 80 h 100"/>
              <a:gd name="T94" fmla="*/ 82 w 110"/>
              <a:gd name="T95" fmla="*/ 71 h 100"/>
              <a:gd name="T96" fmla="*/ 85 w 110"/>
              <a:gd name="T97" fmla="*/ 20 h 100"/>
              <a:gd name="T98" fmla="*/ 86 w 110"/>
              <a:gd name="T99" fmla="*/ 29 h 100"/>
              <a:gd name="T100" fmla="*/ 88 w 110"/>
              <a:gd name="T101" fmla="*/ 75 h 100"/>
              <a:gd name="T102" fmla="*/ 89 w 110"/>
              <a:gd name="T103" fmla="*/ 89 h 100"/>
              <a:gd name="T104" fmla="*/ 92 w 110"/>
              <a:gd name="T105" fmla="*/ 74 h 100"/>
              <a:gd name="T106" fmla="*/ 94 w 110"/>
              <a:gd name="T107" fmla="*/ 69 h 100"/>
              <a:gd name="T108" fmla="*/ 95 w 110"/>
              <a:gd name="T109" fmla="*/ 90 h 100"/>
              <a:gd name="T110" fmla="*/ 97 w 110"/>
              <a:gd name="T111" fmla="*/ 87 h 100"/>
              <a:gd name="T112" fmla="*/ 98 w 110"/>
              <a:gd name="T113" fmla="*/ 69 h 100"/>
              <a:gd name="T114" fmla="*/ 101 w 110"/>
              <a:gd name="T115" fmla="*/ 90 h 100"/>
              <a:gd name="T116" fmla="*/ 103 w 110"/>
              <a:gd name="T117" fmla="*/ 89 h 100"/>
              <a:gd name="T118" fmla="*/ 104 w 110"/>
              <a:gd name="T119" fmla="*/ 78 h 100"/>
              <a:gd name="T120" fmla="*/ 106 w 110"/>
              <a:gd name="T121" fmla="*/ 69 h 100"/>
              <a:gd name="T122" fmla="*/ 107 w 110"/>
              <a:gd name="T123" fmla="*/ 81 h 1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0"/>
              <a:gd name="T187" fmla="*/ 0 h 100"/>
              <a:gd name="T188" fmla="*/ 110 w 110"/>
              <a:gd name="T189" fmla="*/ 100 h 10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0" h="100">
                <a:moveTo>
                  <a:pt x="0" y="54"/>
                </a:moveTo>
                <a:lnTo>
                  <a:pt x="0" y="59"/>
                </a:lnTo>
                <a:lnTo>
                  <a:pt x="0" y="23"/>
                </a:lnTo>
                <a:lnTo>
                  <a:pt x="2" y="35"/>
                </a:lnTo>
                <a:lnTo>
                  <a:pt x="2" y="62"/>
                </a:lnTo>
                <a:lnTo>
                  <a:pt x="2" y="80"/>
                </a:lnTo>
                <a:lnTo>
                  <a:pt x="2" y="75"/>
                </a:lnTo>
                <a:lnTo>
                  <a:pt x="2" y="80"/>
                </a:lnTo>
                <a:lnTo>
                  <a:pt x="3" y="63"/>
                </a:lnTo>
                <a:lnTo>
                  <a:pt x="3" y="75"/>
                </a:lnTo>
                <a:lnTo>
                  <a:pt x="3" y="83"/>
                </a:lnTo>
                <a:lnTo>
                  <a:pt x="3" y="72"/>
                </a:lnTo>
                <a:lnTo>
                  <a:pt x="3" y="78"/>
                </a:lnTo>
                <a:lnTo>
                  <a:pt x="3" y="83"/>
                </a:lnTo>
                <a:lnTo>
                  <a:pt x="3" y="59"/>
                </a:lnTo>
                <a:lnTo>
                  <a:pt x="5" y="34"/>
                </a:lnTo>
                <a:lnTo>
                  <a:pt x="5" y="38"/>
                </a:lnTo>
                <a:lnTo>
                  <a:pt x="5" y="57"/>
                </a:lnTo>
                <a:lnTo>
                  <a:pt x="5" y="59"/>
                </a:lnTo>
                <a:lnTo>
                  <a:pt x="5" y="78"/>
                </a:lnTo>
                <a:lnTo>
                  <a:pt x="5" y="93"/>
                </a:lnTo>
                <a:lnTo>
                  <a:pt x="5" y="65"/>
                </a:lnTo>
                <a:lnTo>
                  <a:pt x="5" y="56"/>
                </a:lnTo>
                <a:lnTo>
                  <a:pt x="6" y="47"/>
                </a:lnTo>
                <a:lnTo>
                  <a:pt x="6" y="40"/>
                </a:lnTo>
                <a:lnTo>
                  <a:pt x="6" y="69"/>
                </a:lnTo>
                <a:lnTo>
                  <a:pt x="6" y="80"/>
                </a:lnTo>
                <a:lnTo>
                  <a:pt x="6" y="68"/>
                </a:lnTo>
                <a:lnTo>
                  <a:pt x="6" y="81"/>
                </a:lnTo>
                <a:lnTo>
                  <a:pt x="6" y="93"/>
                </a:lnTo>
                <a:lnTo>
                  <a:pt x="8" y="77"/>
                </a:lnTo>
                <a:lnTo>
                  <a:pt x="8" y="54"/>
                </a:lnTo>
                <a:lnTo>
                  <a:pt x="8" y="52"/>
                </a:lnTo>
                <a:lnTo>
                  <a:pt x="8" y="56"/>
                </a:lnTo>
                <a:lnTo>
                  <a:pt x="8" y="53"/>
                </a:lnTo>
                <a:lnTo>
                  <a:pt x="8" y="68"/>
                </a:lnTo>
                <a:lnTo>
                  <a:pt x="8" y="87"/>
                </a:lnTo>
                <a:lnTo>
                  <a:pt x="9" y="81"/>
                </a:lnTo>
                <a:lnTo>
                  <a:pt x="9" y="74"/>
                </a:lnTo>
                <a:lnTo>
                  <a:pt x="9" y="84"/>
                </a:lnTo>
                <a:lnTo>
                  <a:pt x="9" y="92"/>
                </a:lnTo>
                <a:lnTo>
                  <a:pt x="9" y="83"/>
                </a:lnTo>
                <a:lnTo>
                  <a:pt x="9" y="84"/>
                </a:lnTo>
                <a:lnTo>
                  <a:pt x="9" y="81"/>
                </a:lnTo>
                <a:lnTo>
                  <a:pt x="11" y="72"/>
                </a:lnTo>
                <a:lnTo>
                  <a:pt x="11" y="57"/>
                </a:lnTo>
                <a:lnTo>
                  <a:pt x="11" y="31"/>
                </a:lnTo>
                <a:lnTo>
                  <a:pt x="11" y="40"/>
                </a:lnTo>
                <a:lnTo>
                  <a:pt x="11" y="60"/>
                </a:lnTo>
                <a:lnTo>
                  <a:pt x="11" y="75"/>
                </a:lnTo>
                <a:lnTo>
                  <a:pt x="11" y="78"/>
                </a:lnTo>
                <a:lnTo>
                  <a:pt x="11" y="90"/>
                </a:lnTo>
                <a:lnTo>
                  <a:pt x="12" y="94"/>
                </a:lnTo>
                <a:lnTo>
                  <a:pt x="12" y="92"/>
                </a:lnTo>
                <a:lnTo>
                  <a:pt x="12" y="81"/>
                </a:lnTo>
                <a:lnTo>
                  <a:pt x="12" y="75"/>
                </a:lnTo>
                <a:lnTo>
                  <a:pt x="12" y="65"/>
                </a:lnTo>
                <a:lnTo>
                  <a:pt x="12" y="66"/>
                </a:lnTo>
                <a:lnTo>
                  <a:pt x="14" y="69"/>
                </a:lnTo>
                <a:lnTo>
                  <a:pt x="14" y="74"/>
                </a:lnTo>
                <a:lnTo>
                  <a:pt x="14" y="72"/>
                </a:lnTo>
                <a:lnTo>
                  <a:pt x="14" y="81"/>
                </a:lnTo>
                <a:lnTo>
                  <a:pt x="14" y="83"/>
                </a:lnTo>
                <a:lnTo>
                  <a:pt x="14" y="72"/>
                </a:lnTo>
                <a:lnTo>
                  <a:pt x="14" y="77"/>
                </a:lnTo>
                <a:lnTo>
                  <a:pt x="15" y="90"/>
                </a:lnTo>
                <a:lnTo>
                  <a:pt x="15" y="84"/>
                </a:lnTo>
                <a:lnTo>
                  <a:pt x="15" y="92"/>
                </a:lnTo>
                <a:lnTo>
                  <a:pt x="15" y="89"/>
                </a:lnTo>
                <a:lnTo>
                  <a:pt x="15" y="63"/>
                </a:lnTo>
                <a:lnTo>
                  <a:pt x="15" y="41"/>
                </a:lnTo>
                <a:lnTo>
                  <a:pt x="15" y="29"/>
                </a:lnTo>
                <a:lnTo>
                  <a:pt x="17" y="52"/>
                </a:lnTo>
                <a:lnTo>
                  <a:pt x="17" y="81"/>
                </a:lnTo>
                <a:lnTo>
                  <a:pt x="17" y="78"/>
                </a:lnTo>
                <a:lnTo>
                  <a:pt x="17" y="86"/>
                </a:lnTo>
                <a:lnTo>
                  <a:pt x="17" y="96"/>
                </a:lnTo>
                <a:lnTo>
                  <a:pt x="17" y="90"/>
                </a:lnTo>
                <a:lnTo>
                  <a:pt x="17" y="68"/>
                </a:lnTo>
                <a:lnTo>
                  <a:pt x="17" y="50"/>
                </a:lnTo>
                <a:lnTo>
                  <a:pt x="18" y="38"/>
                </a:lnTo>
                <a:lnTo>
                  <a:pt x="18" y="52"/>
                </a:lnTo>
                <a:lnTo>
                  <a:pt x="18" y="71"/>
                </a:lnTo>
                <a:lnTo>
                  <a:pt x="18" y="72"/>
                </a:lnTo>
                <a:lnTo>
                  <a:pt x="18" y="68"/>
                </a:lnTo>
                <a:lnTo>
                  <a:pt x="18" y="80"/>
                </a:lnTo>
                <a:lnTo>
                  <a:pt x="18" y="74"/>
                </a:lnTo>
                <a:lnTo>
                  <a:pt x="20" y="71"/>
                </a:lnTo>
                <a:lnTo>
                  <a:pt x="20" y="92"/>
                </a:lnTo>
                <a:lnTo>
                  <a:pt x="20" y="97"/>
                </a:lnTo>
                <a:lnTo>
                  <a:pt x="20" y="80"/>
                </a:lnTo>
                <a:lnTo>
                  <a:pt x="20" y="54"/>
                </a:lnTo>
                <a:lnTo>
                  <a:pt x="20" y="57"/>
                </a:lnTo>
                <a:lnTo>
                  <a:pt x="20" y="65"/>
                </a:lnTo>
                <a:lnTo>
                  <a:pt x="21" y="52"/>
                </a:lnTo>
                <a:lnTo>
                  <a:pt x="21" y="63"/>
                </a:lnTo>
                <a:lnTo>
                  <a:pt x="21" y="86"/>
                </a:lnTo>
                <a:lnTo>
                  <a:pt x="21" y="81"/>
                </a:lnTo>
                <a:lnTo>
                  <a:pt x="21" y="59"/>
                </a:lnTo>
                <a:lnTo>
                  <a:pt x="21" y="65"/>
                </a:lnTo>
                <a:lnTo>
                  <a:pt x="21" y="81"/>
                </a:lnTo>
                <a:lnTo>
                  <a:pt x="21" y="56"/>
                </a:lnTo>
                <a:lnTo>
                  <a:pt x="23" y="34"/>
                </a:lnTo>
                <a:lnTo>
                  <a:pt x="23" y="56"/>
                </a:lnTo>
                <a:lnTo>
                  <a:pt x="23" y="62"/>
                </a:lnTo>
                <a:lnTo>
                  <a:pt x="23" y="50"/>
                </a:lnTo>
                <a:lnTo>
                  <a:pt x="23" y="65"/>
                </a:lnTo>
                <a:lnTo>
                  <a:pt x="23" y="71"/>
                </a:lnTo>
                <a:lnTo>
                  <a:pt x="23" y="80"/>
                </a:lnTo>
                <a:lnTo>
                  <a:pt x="24" y="89"/>
                </a:lnTo>
                <a:lnTo>
                  <a:pt x="24" y="80"/>
                </a:lnTo>
                <a:lnTo>
                  <a:pt x="24" y="74"/>
                </a:lnTo>
                <a:lnTo>
                  <a:pt x="24" y="75"/>
                </a:lnTo>
                <a:lnTo>
                  <a:pt x="24" y="68"/>
                </a:lnTo>
                <a:lnTo>
                  <a:pt x="24" y="65"/>
                </a:lnTo>
                <a:lnTo>
                  <a:pt x="26" y="59"/>
                </a:lnTo>
                <a:lnTo>
                  <a:pt x="26" y="50"/>
                </a:lnTo>
                <a:lnTo>
                  <a:pt x="26" y="66"/>
                </a:lnTo>
                <a:lnTo>
                  <a:pt x="26" y="72"/>
                </a:lnTo>
                <a:lnTo>
                  <a:pt x="26" y="86"/>
                </a:lnTo>
                <a:lnTo>
                  <a:pt x="26" y="89"/>
                </a:lnTo>
                <a:lnTo>
                  <a:pt x="27" y="81"/>
                </a:lnTo>
                <a:lnTo>
                  <a:pt x="27" y="50"/>
                </a:lnTo>
                <a:lnTo>
                  <a:pt x="27" y="40"/>
                </a:lnTo>
                <a:lnTo>
                  <a:pt x="27" y="49"/>
                </a:lnTo>
                <a:lnTo>
                  <a:pt x="27" y="53"/>
                </a:lnTo>
                <a:lnTo>
                  <a:pt x="27" y="54"/>
                </a:lnTo>
                <a:lnTo>
                  <a:pt x="27" y="44"/>
                </a:lnTo>
                <a:lnTo>
                  <a:pt x="27" y="54"/>
                </a:lnTo>
                <a:lnTo>
                  <a:pt x="29" y="71"/>
                </a:lnTo>
                <a:lnTo>
                  <a:pt x="29" y="86"/>
                </a:lnTo>
                <a:lnTo>
                  <a:pt x="29" y="84"/>
                </a:lnTo>
                <a:lnTo>
                  <a:pt x="29" y="81"/>
                </a:lnTo>
                <a:lnTo>
                  <a:pt x="29" y="71"/>
                </a:lnTo>
                <a:lnTo>
                  <a:pt x="29" y="65"/>
                </a:lnTo>
                <a:lnTo>
                  <a:pt x="29" y="81"/>
                </a:lnTo>
                <a:lnTo>
                  <a:pt x="30" y="71"/>
                </a:lnTo>
                <a:lnTo>
                  <a:pt x="30" y="66"/>
                </a:lnTo>
                <a:lnTo>
                  <a:pt x="30" y="65"/>
                </a:lnTo>
                <a:lnTo>
                  <a:pt x="30" y="63"/>
                </a:lnTo>
                <a:lnTo>
                  <a:pt x="30" y="66"/>
                </a:lnTo>
                <a:lnTo>
                  <a:pt x="30" y="84"/>
                </a:lnTo>
                <a:lnTo>
                  <a:pt x="30" y="71"/>
                </a:lnTo>
                <a:lnTo>
                  <a:pt x="32" y="66"/>
                </a:lnTo>
                <a:lnTo>
                  <a:pt x="32" y="84"/>
                </a:lnTo>
                <a:lnTo>
                  <a:pt x="32" y="75"/>
                </a:lnTo>
                <a:lnTo>
                  <a:pt x="32" y="66"/>
                </a:lnTo>
                <a:lnTo>
                  <a:pt x="32" y="54"/>
                </a:lnTo>
                <a:lnTo>
                  <a:pt x="32" y="41"/>
                </a:lnTo>
                <a:lnTo>
                  <a:pt x="32" y="54"/>
                </a:lnTo>
                <a:lnTo>
                  <a:pt x="33" y="65"/>
                </a:lnTo>
                <a:lnTo>
                  <a:pt x="33" y="59"/>
                </a:lnTo>
                <a:lnTo>
                  <a:pt x="33" y="66"/>
                </a:lnTo>
                <a:lnTo>
                  <a:pt x="33" y="40"/>
                </a:lnTo>
                <a:lnTo>
                  <a:pt x="33" y="54"/>
                </a:lnTo>
                <a:lnTo>
                  <a:pt x="33" y="68"/>
                </a:lnTo>
                <a:lnTo>
                  <a:pt x="33" y="66"/>
                </a:lnTo>
                <a:lnTo>
                  <a:pt x="35" y="68"/>
                </a:lnTo>
                <a:lnTo>
                  <a:pt x="35" y="69"/>
                </a:lnTo>
                <a:lnTo>
                  <a:pt x="35" y="71"/>
                </a:lnTo>
                <a:lnTo>
                  <a:pt x="35" y="72"/>
                </a:lnTo>
                <a:lnTo>
                  <a:pt x="35" y="68"/>
                </a:lnTo>
                <a:lnTo>
                  <a:pt x="35" y="71"/>
                </a:lnTo>
                <a:lnTo>
                  <a:pt x="36" y="84"/>
                </a:lnTo>
                <a:lnTo>
                  <a:pt x="36" y="78"/>
                </a:lnTo>
                <a:lnTo>
                  <a:pt x="36" y="69"/>
                </a:lnTo>
                <a:lnTo>
                  <a:pt x="36" y="60"/>
                </a:lnTo>
                <a:lnTo>
                  <a:pt x="36" y="57"/>
                </a:lnTo>
                <a:lnTo>
                  <a:pt x="36" y="63"/>
                </a:lnTo>
                <a:lnTo>
                  <a:pt x="38" y="81"/>
                </a:lnTo>
                <a:lnTo>
                  <a:pt x="38" y="65"/>
                </a:lnTo>
                <a:lnTo>
                  <a:pt x="38" y="57"/>
                </a:lnTo>
                <a:lnTo>
                  <a:pt x="38" y="84"/>
                </a:lnTo>
                <a:lnTo>
                  <a:pt x="38" y="89"/>
                </a:lnTo>
                <a:lnTo>
                  <a:pt x="38" y="80"/>
                </a:lnTo>
                <a:lnTo>
                  <a:pt x="38" y="68"/>
                </a:lnTo>
                <a:lnTo>
                  <a:pt x="38" y="72"/>
                </a:lnTo>
                <a:lnTo>
                  <a:pt x="39" y="77"/>
                </a:lnTo>
                <a:lnTo>
                  <a:pt x="39" y="63"/>
                </a:lnTo>
                <a:lnTo>
                  <a:pt x="39" y="50"/>
                </a:lnTo>
                <a:lnTo>
                  <a:pt x="39" y="53"/>
                </a:lnTo>
                <a:lnTo>
                  <a:pt x="39" y="47"/>
                </a:lnTo>
                <a:lnTo>
                  <a:pt x="39" y="41"/>
                </a:lnTo>
                <a:lnTo>
                  <a:pt x="39" y="40"/>
                </a:lnTo>
                <a:lnTo>
                  <a:pt x="40" y="57"/>
                </a:lnTo>
                <a:lnTo>
                  <a:pt x="40" y="53"/>
                </a:lnTo>
                <a:lnTo>
                  <a:pt x="40" y="65"/>
                </a:lnTo>
                <a:lnTo>
                  <a:pt x="40" y="59"/>
                </a:lnTo>
                <a:lnTo>
                  <a:pt x="40" y="74"/>
                </a:lnTo>
                <a:lnTo>
                  <a:pt x="40" y="93"/>
                </a:lnTo>
                <a:lnTo>
                  <a:pt x="40" y="96"/>
                </a:lnTo>
                <a:lnTo>
                  <a:pt x="42" y="74"/>
                </a:lnTo>
                <a:lnTo>
                  <a:pt x="42" y="7"/>
                </a:lnTo>
                <a:lnTo>
                  <a:pt x="42" y="0"/>
                </a:lnTo>
                <a:lnTo>
                  <a:pt x="42" y="53"/>
                </a:lnTo>
                <a:lnTo>
                  <a:pt x="42" y="57"/>
                </a:lnTo>
                <a:lnTo>
                  <a:pt x="42" y="74"/>
                </a:lnTo>
                <a:lnTo>
                  <a:pt x="43" y="71"/>
                </a:lnTo>
                <a:lnTo>
                  <a:pt x="43" y="77"/>
                </a:lnTo>
                <a:lnTo>
                  <a:pt x="43" y="57"/>
                </a:lnTo>
                <a:lnTo>
                  <a:pt x="43" y="69"/>
                </a:lnTo>
                <a:lnTo>
                  <a:pt x="43" y="68"/>
                </a:lnTo>
                <a:lnTo>
                  <a:pt x="43" y="46"/>
                </a:lnTo>
                <a:lnTo>
                  <a:pt x="43" y="47"/>
                </a:lnTo>
                <a:lnTo>
                  <a:pt x="45" y="54"/>
                </a:lnTo>
                <a:lnTo>
                  <a:pt x="45" y="53"/>
                </a:lnTo>
                <a:lnTo>
                  <a:pt x="45" y="46"/>
                </a:lnTo>
                <a:lnTo>
                  <a:pt x="45" y="72"/>
                </a:lnTo>
                <a:lnTo>
                  <a:pt x="45" y="89"/>
                </a:lnTo>
                <a:lnTo>
                  <a:pt x="45" y="87"/>
                </a:lnTo>
                <a:lnTo>
                  <a:pt x="46" y="75"/>
                </a:lnTo>
                <a:lnTo>
                  <a:pt x="46" y="66"/>
                </a:lnTo>
                <a:lnTo>
                  <a:pt x="46" y="62"/>
                </a:lnTo>
                <a:lnTo>
                  <a:pt x="46" y="63"/>
                </a:lnTo>
                <a:lnTo>
                  <a:pt x="46" y="56"/>
                </a:lnTo>
                <a:lnTo>
                  <a:pt x="46" y="50"/>
                </a:lnTo>
                <a:lnTo>
                  <a:pt x="48" y="77"/>
                </a:lnTo>
                <a:lnTo>
                  <a:pt x="48" y="90"/>
                </a:lnTo>
                <a:lnTo>
                  <a:pt x="48" y="81"/>
                </a:lnTo>
                <a:lnTo>
                  <a:pt x="48" y="78"/>
                </a:lnTo>
                <a:lnTo>
                  <a:pt x="48" y="71"/>
                </a:lnTo>
                <a:lnTo>
                  <a:pt x="48" y="60"/>
                </a:lnTo>
                <a:lnTo>
                  <a:pt x="48" y="41"/>
                </a:lnTo>
                <a:lnTo>
                  <a:pt x="49" y="13"/>
                </a:lnTo>
                <a:lnTo>
                  <a:pt x="49" y="31"/>
                </a:lnTo>
                <a:lnTo>
                  <a:pt x="49" y="46"/>
                </a:lnTo>
                <a:lnTo>
                  <a:pt x="49" y="63"/>
                </a:lnTo>
                <a:lnTo>
                  <a:pt x="49" y="69"/>
                </a:lnTo>
                <a:lnTo>
                  <a:pt x="49" y="62"/>
                </a:lnTo>
                <a:lnTo>
                  <a:pt x="49" y="81"/>
                </a:lnTo>
                <a:lnTo>
                  <a:pt x="49" y="93"/>
                </a:lnTo>
                <a:lnTo>
                  <a:pt x="51" y="83"/>
                </a:lnTo>
                <a:lnTo>
                  <a:pt x="51" y="74"/>
                </a:lnTo>
                <a:lnTo>
                  <a:pt x="51" y="63"/>
                </a:lnTo>
                <a:lnTo>
                  <a:pt x="51" y="65"/>
                </a:lnTo>
                <a:lnTo>
                  <a:pt x="51" y="74"/>
                </a:lnTo>
                <a:lnTo>
                  <a:pt x="51" y="81"/>
                </a:lnTo>
                <a:lnTo>
                  <a:pt x="51" y="74"/>
                </a:lnTo>
                <a:lnTo>
                  <a:pt x="52" y="54"/>
                </a:lnTo>
                <a:lnTo>
                  <a:pt x="52" y="74"/>
                </a:lnTo>
                <a:lnTo>
                  <a:pt x="52" y="92"/>
                </a:lnTo>
                <a:lnTo>
                  <a:pt x="52" y="90"/>
                </a:lnTo>
                <a:lnTo>
                  <a:pt x="52" y="69"/>
                </a:lnTo>
                <a:lnTo>
                  <a:pt x="52" y="47"/>
                </a:lnTo>
                <a:lnTo>
                  <a:pt x="54" y="49"/>
                </a:lnTo>
                <a:lnTo>
                  <a:pt x="54" y="71"/>
                </a:lnTo>
                <a:lnTo>
                  <a:pt x="54" y="60"/>
                </a:lnTo>
                <a:lnTo>
                  <a:pt x="54" y="50"/>
                </a:lnTo>
                <a:lnTo>
                  <a:pt x="54" y="66"/>
                </a:lnTo>
                <a:lnTo>
                  <a:pt x="54" y="69"/>
                </a:lnTo>
                <a:lnTo>
                  <a:pt x="54" y="57"/>
                </a:lnTo>
                <a:lnTo>
                  <a:pt x="55" y="74"/>
                </a:lnTo>
                <a:lnTo>
                  <a:pt x="55" y="81"/>
                </a:lnTo>
                <a:lnTo>
                  <a:pt x="55" y="66"/>
                </a:lnTo>
                <a:lnTo>
                  <a:pt x="55" y="65"/>
                </a:lnTo>
                <a:lnTo>
                  <a:pt x="55" y="66"/>
                </a:lnTo>
                <a:lnTo>
                  <a:pt x="55" y="71"/>
                </a:lnTo>
                <a:lnTo>
                  <a:pt x="55" y="68"/>
                </a:lnTo>
                <a:lnTo>
                  <a:pt x="57" y="66"/>
                </a:lnTo>
                <a:lnTo>
                  <a:pt x="57" y="57"/>
                </a:lnTo>
                <a:lnTo>
                  <a:pt x="57" y="65"/>
                </a:lnTo>
                <a:lnTo>
                  <a:pt x="57" y="87"/>
                </a:lnTo>
                <a:lnTo>
                  <a:pt x="57" y="93"/>
                </a:lnTo>
                <a:lnTo>
                  <a:pt x="57" y="80"/>
                </a:lnTo>
                <a:lnTo>
                  <a:pt x="57" y="81"/>
                </a:lnTo>
                <a:lnTo>
                  <a:pt x="58" y="60"/>
                </a:lnTo>
                <a:lnTo>
                  <a:pt x="58" y="28"/>
                </a:lnTo>
                <a:lnTo>
                  <a:pt x="58" y="44"/>
                </a:lnTo>
                <a:lnTo>
                  <a:pt x="58" y="52"/>
                </a:lnTo>
                <a:lnTo>
                  <a:pt x="58" y="31"/>
                </a:lnTo>
                <a:lnTo>
                  <a:pt x="58" y="46"/>
                </a:lnTo>
                <a:lnTo>
                  <a:pt x="58" y="60"/>
                </a:lnTo>
                <a:lnTo>
                  <a:pt x="60" y="62"/>
                </a:lnTo>
                <a:lnTo>
                  <a:pt x="60" y="77"/>
                </a:lnTo>
                <a:lnTo>
                  <a:pt x="60" y="78"/>
                </a:lnTo>
                <a:lnTo>
                  <a:pt x="60" y="63"/>
                </a:lnTo>
                <a:lnTo>
                  <a:pt x="60" y="65"/>
                </a:lnTo>
                <a:lnTo>
                  <a:pt x="60" y="60"/>
                </a:lnTo>
                <a:lnTo>
                  <a:pt x="60" y="62"/>
                </a:lnTo>
                <a:lnTo>
                  <a:pt x="60" y="77"/>
                </a:lnTo>
                <a:lnTo>
                  <a:pt x="61" y="83"/>
                </a:lnTo>
                <a:lnTo>
                  <a:pt x="61" y="69"/>
                </a:lnTo>
                <a:lnTo>
                  <a:pt x="61" y="72"/>
                </a:lnTo>
                <a:lnTo>
                  <a:pt x="61" y="84"/>
                </a:lnTo>
                <a:lnTo>
                  <a:pt x="61" y="86"/>
                </a:lnTo>
                <a:lnTo>
                  <a:pt x="61" y="83"/>
                </a:lnTo>
                <a:lnTo>
                  <a:pt x="63" y="83"/>
                </a:lnTo>
                <a:lnTo>
                  <a:pt x="63" y="75"/>
                </a:lnTo>
                <a:lnTo>
                  <a:pt x="63" y="83"/>
                </a:lnTo>
                <a:lnTo>
                  <a:pt x="63" y="75"/>
                </a:lnTo>
                <a:lnTo>
                  <a:pt x="63" y="63"/>
                </a:lnTo>
                <a:lnTo>
                  <a:pt x="63" y="72"/>
                </a:lnTo>
                <a:lnTo>
                  <a:pt x="63" y="78"/>
                </a:lnTo>
                <a:lnTo>
                  <a:pt x="64" y="72"/>
                </a:lnTo>
                <a:lnTo>
                  <a:pt x="64" y="80"/>
                </a:lnTo>
                <a:lnTo>
                  <a:pt x="64" y="83"/>
                </a:lnTo>
                <a:lnTo>
                  <a:pt x="64" y="86"/>
                </a:lnTo>
                <a:lnTo>
                  <a:pt x="64" y="78"/>
                </a:lnTo>
                <a:lnTo>
                  <a:pt x="64" y="66"/>
                </a:lnTo>
                <a:lnTo>
                  <a:pt x="64" y="59"/>
                </a:lnTo>
                <a:lnTo>
                  <a:pt x="66" y="77"/>
                </a:lnTo>
                <a:lnTo>
                  <a:pt x="66" y="84"/>
                </a:lnTo>
                <a:lnTo>
                  <a:pt x="66" y="71"/>
                </a:lnTo>
                <a:lnTo>
                  <a:pt x="66" y="69"/>
                </a:lnTo>
                <a:lnTo>
                  <a:pt x="66" y="57"/>
                </a:lnTo>
                <a:lnTo>
                  <a:pt x="66" y="53"/>
                </a:lnTo>
                <a:lnTo>
                  <a:pt x="66" y="72"/>
                </a:lnTo>
                <a:lnTo>
                  <a:pt x="66" y="66"/>
                </a:lnTo>
                <a:lnTo>
                  <a:pt x="67" y="68"/>
                </a:lnTo>
                <a:lnTo>
                  <a:pt x="67" y="80"/>
                </a:lnTo>
                <a:lnTo>
                  <a:pt x="67" y="78"/>
                </a:lnTo>
                <a:lnTo>
                  <a:pt x="67" y="44"/>
                </a:lnTo>
                <a:lnTo>
                  <a:pt x="67" y="35"/>
                </a:lnTo>
                <a:lnTo>
                  <a:pt x="67" y="65"/>
                </a:lnTo>
                <a:lnTo>
                  <a:pt x="67" y="83"/>
                </a:lnTo>
                <a:lnTo>
                  <a:pt x="69" y="81"/>
                </a:lnTo>
                <a:lnTo>
                  <a:pt x="69" y="80"/>
                </a:lnTo>
                <a:lnTo>
                  <a:pt x="69" y="81"/>
                </a:lnTo>
                <a:lnTo>
                  <a:pt x="69" y="69"/>
                </a:lnTo>
                <a:lnTo>
                  <a:pt x="69" y="84"/>
                </a:lnTo>
                <a:lnTo>
                  <a:pt x="69" y="93"/>
                </a:lnTo>
                <a:lnTo>
                  <a:pt x="70" y="77"/>
                </a:lnTo>
                <a:lnTo>
                  <a:pt x="70" y="78"/>
                </a:lnTo>
                <a:lnTo>
                  <a:pt x="70" y="83"/>
                </a:lnTo>
                <a:lnTo>
                  <a:pt x="70" y="68"/>
                </a:lnTo>
                <a:lnTo>
                  <a:pt x="70" y="72"/>
                </a:lnTo>
                <a:lnTo>
                  <a:pt x="70" y="80"/>
                </a:lnTo>
                <a:lnTo>
                  <a:pt x="72" y="84"/>
                </a:lnTo>
                <a:lnTo>
                  <a:pt x="72" y="69"/>
                </a:lnTo>
                <a:lnTo>
                  <a:pt x="72" y="75"/>
                </a:lnTo>
                <a:lnTo>
                  <a:pt x="72" y="83"/>
                </a:lnTo>
                <a:lnTo>
                  <a:pt x="72" y="72"/>
                </a:lnTo>
                <a:lnTo>
                  <a:pt x="72" y="47"/>
                </a:lnTo>
                <a:lnTo>
                  <a:pt x="72" y="32"/>
                </a:lnTo>
                <a:lnTo>
                  <a:pt x="72" y="69"/>
                </a:lnTo>
                <a:lnTo>
                  <a:pt x="73" y="93"/>
                </a:lnTo>
                <a:lnTo>
                  <a:pt x="73" y="83"/>
                </a:lnTo>
                <a:lnTo>
                  <a:pt x="73" y="72"/>
                </a:lnTo>
                <a:lnTo>
                  <a:pt x="73" y="78"/>
                </a:lnTo>
                <a:lnTo>
                  <a:pt x="73" y="96"/>
                </a:lnTo>
                <a:lnTo>
                  <a:pt x="73" y="92"/>
                </a:lnTo>
                <a:lnTo>
                  <a:pt x="73" y="74"/>
                </a:lnTo>
                <a:lnTo>
                  <a:pt x="75" y="65"/>
                </a:lnTo>
                <a:lnTo>
                  <a:pt x="75" y="60"/>
                </a:lnTo>
                <a:lnTo>
                  <a:pt x="75" y="72"/>
                </a:lnTo>
                <a:lnTo>
                  <a:pt x="75" y="75"/>
                </a:lnTo>
                <a:lnTo>
                  <a:pt x="75" y="66"/>
                </a:lnTo>
                <a:lnTo>
                  <a:pt x="75" y="57"/>
                </a:lnTo>
                <a:lnTo>
                  <a:pt x="75" y="50"/>
                </a:lnTo>
                <a:lnTo>
                  <a:pt x="76" y="72"/>
                </a:lnTo>
                <a:lnTo>
                  <a:pt x="76" y="86"/>
                </a:lnTo>
                <a:lnTo>
                  <a:pt x="76" y="87"/>
                </a:lnTo>
                <a:lnTo>
                  <a:pt x="76" y="86"/>
                </a:lnTo>
                <a:lnTo>
                  <a:pt x="76" y="78"/>
                </a:lnTo>
                <a:lnTo>
                  <a:pt x="76" y="72"/>
                </a:lnTo>
                <a:lnTo>
                  <a:pt x="76" y="83"/>
                </a:lnTo>
                <a:lnTo>
                  <a:pt x="76" y="89"/>
                </a:lnTo>
                <a:lnTo>
                  <a:pt x="78" y="49"/>
                </a:lnTo>
                <a:lnTo>
                  <a:pt x="78" y="54"/>
                </a:lnTo>
                <a:lnTo>
                  <a:pt x="78" y="87"/>
                </a:lnTo>
                <a:lnTo>
                  <a:pt x="78" y="69"/>
                </a:lnTo>
                <a:lnTo>
                  <a:pt x="78" y="78"/>
                </a:lnTo>
                <a:lnTo>
                  <a:pt x="78" y="99"/>
                </a:lnTo>
                <a:lnTo>
                  <a:pt x="79" y="80"/>
                </a:lnTo>
                <a:lnTo>
                  <a:pt x="79" y="72"/>
                </a:lnTo>
                <a:lnTo>
                  <a:pt x="79" y="74"/>
                </a:lnTo>
                <a:lnTo>
                  <a:pt x="79" y="68"/>
                </a:lnTo>
                <a:lnTo>
                  <a:pt x="79" y="74"/>
                </a:lnTo>
                <a:lnTo>
                  <a:pt x="79" y="80"/>
                </a:lnTo>
                <a:lnTo>
                  <a:pt x="79" y="72"/>
                </a:lnTo>
                <a:lnTo>
                  <a:pt x="81" y="46"/>
                </a:lnTo>
                <a:lnTo>
                  <a:pt x="81" y="54"/>
                </a:lnTo>
                <a:lnTo>
                  <a:pt x="81" y="80"/>
                </a:lnTo>
                <a:lnTo>
                  <a:pt x="81" y="83"/>
                </a:lnTo>
                <a:lnTo>
                  <a:pt x="81" y="89"/>
                </a:lnTo>
                <a:lnTo>
                  <a:pt x="81" y="80"/>
                </a:lnTo>
                <a:lnTo>
                  <a:pt x="81" y="46"/>
                </a:lnTo>
                <a:lnTo>
                  <a:pt x="82" y="37"/>
                </a:lnTo>
                <a:lnTo>
                  <a:pt x="82" y="44"/>
                </a:lnTo>
                <a:lnTo>
                  <a:pt x="82" y="47"/>
                </a:lnTo>
                <a:lnTo>
                  <a:pt x="82" y="41"/>
                </a:lnTo>
                <a:lnTo>
                  <a:pt x="82" y="49"/>
                </a:lnTo>
                <a:lnTo>
                  <a:pt x="82" y="65"/>
                </a:lnTo>
                <a:lnTo>
                  <a:pt x="82" y="71"/>
                </a:lnTo>
                <a:lnTo>
                  <a:pt x="82" y="78"/>
                </a:lnTo>
                <a:lnTo>
                  <a:pt x="84" y="78"/>
                </a:lnTo>
                <a:lnTo>
                  <a:pt x="84" y="80"/>
                </a:lnTo>
                <a:lnTo>
                  <a:pt x="84" y="81"/>
                </a:lnTo>
                <a:lnTo>
                  <a:pt x="84" y="66"/>
                </a:lnTo>
                <a:lnTo>
                  <a:pt x="84" y="68"/>
                </a:lnTo>
                <a:lnTo>
                  <a:pt x="84" y="52"/>
                </a:lnTo>
                <a:lnTo>
                  <a:pt x="85" y="20"/>
                </a:lnTo>
                <a:lnTo>
                  <a:pt x="85" y="50"/>
                </a:lnTo>
                <a:lnTo>
                  <a:pt x="85" y="81"/>
                </a:lnTo>
                <a:lnTo>
                  <a:pt x="85" y="89"/>
                </a:lnTo>
                <a:lnTo>
                  <a:pt x="85" y="96"/>
                </a:lnTo>
                <a:lnTo>
                  <a:pt x="85" y="94"/>
                </a:lnTo>
                <a:lnTo>
                  <a:pt x="86" y="78"/>
                </a:lnTo>
                <a:lnTo>
                  <a:pt x="86" y="59"/>
                </a:lnTo>
                <a:lnTo>
                  <a:pt x="86" y="29"/>
                </a:lnTo>
                <a:lnTo>
                  <a:pt x="86" y="40"/>
                </a:lnTo>
                <a:lnTo>
                  <a:pt x="86" y="47"/>
                </a:lnTo>
                <a:lnTo>
                  <a:pt x="86" y="52"/>
                </a:lnTo>
                <a:lnTo>
                  <a:pt x="88" y="57"/>
                </a:lnTo>
                <a:lnTo>
                  <a:pt x="88" y="62"/>
                </a:lnTo>
                <a:lnTo>
                  <a:pt x="88" y="66"/>
                </a:lnTo>
                <a:lnTo>
                  <a:pt x="88" y="65"/>
                </a:lnTo>
                <a:lnTo>
                  <a:pt x="88" y="75"/>
                </a:lnTo>
                <a:lnTo>
                  <a:pt x="88" y="89"/>
                </a:lnTo>
                <a:lnTo>
                  <a:pt x="88" y="74"/>
                </a:lnTo>
                <a:lnTo>
                  <a:pt x="88" y="59"/>
                </a:lnTo>
                <a:lnTo>
                  <a:pt x="89" y="53"/>
                </a:lnTo>
                <a:lnTo>
                  <a:pt x="89" y="60"/>
                </a:lnTo>
                <a:lnTo>
                  <a:pt x="89" y="41"/>
                </a:lnTo>
                <a:lnTo>
                  <a:pt x="89" y="71"/>
                </a:lnTo>
                <a:lnTo>
                  <a:pt x="89" y="89"/>
                </a:lnTo>
                <a:lnTo>
                  <a:pt x="89" y="71"/>
                </a:lnTo>
                <a:lnTo>
                  <a:pt x="91" y="72"/>
                </a:lnTo>
                <a:lnTo>
                  <a:pt x="91" y="59"/>
                </a:lnTo>
                <a:lnTo>
                  <a:pt x="91" y="54"/>
                </a:lnTo>
                <a:lnTo>
                  <a:pt x="91" y="60"/>
                </a:lnTo>
                <a:lnTo>
                  <a:pt x="91" y="44"/>
                </a:lnTo>
                <a:lnTo>
                  <a:pt x="91" y="57"/>
                </a:lnTo>
                <a:lnTo>
                  <a:pt x="92" y="74"/>
                </a:lnTo>
                <a:lnTo>
                  <a:pt x="92" y="68"/>
                </a:lnTo>
                <a:lnTo>
                  <a:pt x="92" y="60"/>
                </a:lnTo>
                <a:lnTo>
                  <a:pt x="92" y="47"/>
                </a:lnTo>
                <a:lnTo>
                  <a:pt x="92" y="74"/>
                </a:lnTo>
                <a:lnTo>
                  <a:pt x="92" y="92"/>
                </a:lnTo>
                <a:lnTo>
                  <a:pt x="92" y="83"/>
                </a:lnTo>
                <a:lnTo>
                  <a:pt x="94" y="78"/>
                </a:lnTo>
                <a:lnTo>
                  <a:pt x="94" y="69"/>
                </a:lnTo>
                <a:lnTo>
                  <a:pt x="94" y="62"/>
                </a:lnTo>
                <a:lnTo>
                  <a:pt x="94" y="60"/>
                </a:lnTo>
                <a:lnTo>
                  <a:pt x="94" y="86"/>
                </a:lnTo>
                <a:lnTo>
                  <a:pt x="94" y="80"/>
                </a:lnTo>
                <a:lnTo>
                  <a:pt x="94" y="72"/>
                </a:lnTo>
                <a:lnTo>
                  <a:pt x="95" y="68"/>
                </a:lnTo>
                <a:lnTo>
                  <a:pt x="95" y="78"/>
                </a:lnTo>
                <a:lnTo>
                  <a:pt x="95" y="90"/>
                </a:lnTo>
                <a:lnTo>
                  <a:pt x="95" y="75"/>
                </a:lnTo>
                <a:lnTo>
                  <a:pt x="95" y="62"/>
                </a:lnTo>
                <a:lnTo>
                  <a:pt x="95" y="50"/>
                </a:lnTo>
                <a:lnTo>
                  <a:pt x="95" y="53"/>
                </a:lnTo>
                <a:lnTo>
                  <a:pt x="97" y="72"/>
                </a:lnTo>
                <a:lnTo>
                  <a:pt x="97" y="68"/>
                </a:lnTo>
                <a:lnTo>
                  <a:pt x="97" y="72"/>
                </a:lnTo>
                <a:lnTo>
                  <a:pt x="97" y="87"/>
                </a:lnTo>
                <a:lnTo>
                  <a:pt x="97" y="78"/>
                </a:lnTo>
                <a:lnTo>
                  <a:pt x="97" y="81"/>
                </a:lnTo>
                <a:lnTo>
                  <a:pt x="98" y="90"/>
                </a:lnTo>
                <a:lnTo>
                  <a:pt x="98" y="89"/>
                </a:lnTo>
                <a:lnTo>
                  <a:pt x="98" y="83"/>
                </a:lnTo>
                <a:lnTo>
                  <a:pt x="98" y="89"/>
                </a:lnTo>
                <a:lnTo>
                  <a:pt x="98" y="80"/>
                </a:lnTo>
                <a:lnTo>
                  <a:pt x="98" y="69"/>
                </a:lnTo>
                <a:lnTo>
                  <a:pt x="98" y="78"/>
                </a:lnTo>
                <a:lnTo>
                  <a:pt x="100" y="87"/>
                </a:lnTo>
                <a:lnTo>
                  <a:pt x="100" y="92"/>
                </a:lnTo>
                <a:lnTo>
                  <a:pt x="100" y="97"/>
                </a:lnTo>
                <a:lnTo>
                  <a:pt x="100" y="94"/>
                </a:lnTo>
                <a:lnTo>
                  <a:pt x="100" y="92"/>
                </a:lnTo>
                <a:lnTo>
                  <a:pt x="100" y="93"/>
                </a:lnTo>
                <a:lnTo>
                  <a:pt x="101" y="90"/>
                </a:lnTo>
                <a:lnTo>
                  <a:pt x="101" y="83"/>
                </a:lnTo>
                <a:lnTo>
                  <a:pt x="101" y="78"/>
                </a:lnTo>
                <a:lnTo>
                  <a:pt x="101" y="74"/>
                </a:lnTo>
                <a:lnTo>
                  <a:pt x="101" y="80"/>
                </a:lnTo>
                <a:lnTo>
                  <a:pt x="101" y="90"/>
                </a:lnTo>
                <a:lnTo>
                  <a:pt x="101" y="92"/>
                </a:lnTo>
                <a:lnTo>
                  <a:pt x="103" y="94"/>
                </a:lnTo>
                <a:lnTo>
                  <a:pt x="103" y="89"/>
                </a:lnTo>
                <a:lnTo>
                  <a:pt x="103" y="56"/>
                </a:lnTo>
                <a:lnTo>
                  <a:pt x="103" y="77"/>
                </a:lnTo>
                <a:lnTo>
                  <a:pt x="104" y="66"/>
                </a:lnTo>
                <a:lnTo>
                  <a:pt x="104" y="53"/>
                </a:lnTo>
                <a:lnTo>
                  <a:pt x="104" y="65"/>
                </a:lnTo>
                <a:lnTo>
                  <a:pt x="104" y="86"/>
                </a:lnTo>
                <a:lnTo>
                  <a:pt x="104" y="92"/>
                </a:lnTo>
                <a:lnTo>
                  <a:pt x="104" y="78"/>
                </a:lnTo>
                <a:lnTo>
                  <a:pt x="104" y="74"/>
                </a:lnTo>
                <a:lnTo>
                  <a:pt x="104" y="65"/>
                </a:lnTo>
                <a:lnTo>
                  <a:pt x="106" y="60"/>
                </a:lnTo>
                <a:lnTo>
                  <a:pt x="106" y="78"/>
                </a:lnTo>
                <a:lnTo>
                  <a:pt x="106" y="65"/>
                </a:lnTo>
                <a:lnTo>
                  <a:pt x="106" y="49"/>
                </a:lnTo>
                <a:lnTo>
                  <a:pt x="106" y="43"/>
                </a:lnTo>
                <a:lnTo>
                  <a:pt x="106" y="69"/>
                </a:lnTo>
                <a:lnTo>
                  <a:pt x="106" y="80"/>
                </a:lnTo>
                <a:lnTo>
                  <a:pt x="107" y="80"/>
                </a:lnTo>
                <a:lnTo>
                  <a:pt x="107" y="81"/>
                </a:lnTo>
                <a:lnTo>
                  <a:pt x="107" y="71"/>
                </a:lnTo>
                <a:lnTo>
                  <a:pt x="107" y="66"/>
                </a:lnTo>
                <a:lnTo>
                  <a:pt x="107" y="80"/>
                </a:lnTo>
                <a:lnTo>
                  <a:pt x="107" y="84"/>
                </a:lnTo>
                <a:lnTo>
                  <a:pt x="107" y="81"/>
                </a:lnTo>
                <a:lnTo>
                  <a:pt x="109" y="65"/>
                </a:lnTo>
                <a:lnTo>
                  <a:pt x="109" y="47"/>
                </a:lnTo>
                <a:lnTo>
                  <a:pt x="109" y="50"/>
                </a:lnTo>
                <a:lnTo>
                  <a:pt x="109" y="7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06" name="Freeform 54"/>
          <p:cNvSpPr>
            <a:spLocks/>
          </p:cNvSpPr>
          <p:nvPr/>
        </p:nvSpPr>
        <p:spPr bwMode="auto">
          <a:xfrm>
            <a:off x="3656013" y="5360988"/>
            <a:ext cx="158750" cy="473075"/>
          </a:xfrm>
          <a:custGeom>
            <a:avLst/>
            <a:gdLst>
              <a:gd name="T0" fmla="*/ 1 w 112"/>
              <a:gd name="T1" fmla="*/ 266 h 298"/>
              <a:gd name="T2" fmla="*/ 3 w 112"/>
              <a:gd name="T3" fmla="*/ 266 h 298"/>
              <a:gd name="T4" fmla="*/ 4 w 112"/>
              <a:gd name="T5" fmla="*/ 294 h 298"/>
              <a:gd name="T6" fmla="*/ 6 w 112"/>
              <a:gd name="T7" fmla="*/ 273 h 298"/>
              <a:gd name="T8" fmla="*/ 9 w 112"/>
              <a:gd name="T9" fmla="*/ 261 h 298"/>
              <a:gd name="T10" fmla="*/ 10 w 112"/>
              <a:gd name="T11" fmla="*/ 232 h 298"/>
              <a:gd name="T12" fmla="*/ 12 w 112"/>
              <a:gd name="T13" fmla="*/ 270 h 298"/>
              <a:gd name="T14" fmla="*/ 13 w 112"/>
              <a:gd name="T15" fmla="*/ 270 h 298"/>
              <a:gd name="T16" fmla="*/ 15 w 112"/>
              <a:gd name="T17" fmla="*/ 285 h 298"/>
              <a:gd name="T18" fmla="*/ 18 w 112"/>
              <a:gd name="T19" fmla="*/ 284 h 298"/>
              <a:gd name="T20" fmla="*/ 19 w 112"/>
              <a:gd name="T21" fmla="*/ 285 h 298"/>
              <a:gd name="T22" fmla="*/ 21 w 112"/>
              <a:gd name="T23" fmla="*/ 229 h 298"/>
              <a:gd name="T24" fmla="*/ 22 w 112"/>
              <a:gd name="T25" fmla="*/ 270 h 298"/>
              <a:gd name="T26" fmla="*/ 23 w 112"/>
              <a:gd name="T27" fmla="*/ 275 h 298"/>
              <a:gd name="T28" fmla="*/ 25 w 112"/>
              <a:gd name="T29" fmla="*/ 223 h 298"/>
              <a:gd name="T30" fmla="*/ 28 w 112"/>
              <a:gd name="T31" fmla="*/ 269 h 298"/>
              <a:gd name="T32" fmla="*/ 29 w 112"/>
              <a:gd name="T33" fmla="*/ 273 h 298"/>
              <a:gd name="T34" fmla="*/ 31 w 112"/>
              <a:gd name="T35" fmla="*/ 292 h 298"/>
              <a:gd name="T36" fmla="*/ 32 w 112"/>
              <a:gd name="T37" fmla="*/ 266 h 298"/>
              <a:gd name="T38" fmla="*/ 35 w 112"/>
              <a:gd name="T39" fmla="*/ 272 h 298"/>
              <a:gd name="T40" fmla="*/ 37 w 112"/>
              <a:gd name="T41" fmla="*/ 264 h 298"/>
              <a:gd name="T42" fmla="*/ 38 w 112"/>
              <a:gd name="T43" fmla="*/ 238 h 298"/>
              <a:gd name="T44" fmla="*/ 40 w 112"/>
              <a:gd name="T45" fmla="*/ 285 h 298"/>
              <a:gd name="T46" fmla="*/ 43 w 112"/>
              <a:gd name="T47" fmla="*/ 281 h 298"/>
              <a:gd name="T48" fmla="*/ 44 w 112"/>
              <a:gd name="T49" fmla="*/ 258 h 298"/>
              <a:gd name="T50" fmla="*/ 46 w 112"/>
              <a:gd name="T51" fmla="*/ 275 h 298"/>
              <a:gd name="T52" fmla="*/ 49 w 112"/>
              <a:gd name="T53" fmla="*/ 258 h 298"/>
              <a:gd name="T54" fmla="*/ 50 w 112"/>
              <a:gd name="T55" fmla="*/ 291 h 298"/>
              <a:gd name="T56" fmla="*/ 52 w 112"/>
              <a:gd name="T57" fmla="*/ 284 h 298"/>
              <a:gd name="T58" fmla="*/ 53 w 112"/>
              <a:gd name="T59" fmla="*/ 266 h 298"/>
              <a:gd name="T60" fmla="*/ 56 w 112"/>
              <a:gd name="T61" fmla="*/ 290 h 298"/>
              <a:gd name="T62" fmla="*/ 58 w 112"/>
              <a:gd name="T63" fmla="*/ 273 h 298"/>
              <a:gd name="T64" fmla="*/ 59 w 112"/>
              <a:gd name="T65" fmla="*/ 278 h 298"/>
              <a:gd name="T66" fmla="*/ 61 w 112"/>
              <a:gd name="T67" fmla="*/ 266 h 298"/>
              <a:gd name="T68" fmla="*/ 62 w 112"/>
              <a:gd name="T69" fmla="*/ 281 h 298"/>
              <a:gd name="T70" fmla="*/ 65 w 112"/>
              <a:gd name="T71" fmla="*/ 295 h 298"/>
              <a:gd name="T72" fmla="*/ 67 w 112"/>
              <a:gd name="T73" fmla="*/ 279 h 298"/>
              <a:gd name="T74" fmla="*/ 68 w 112"/>
              <a:gd name="T75" fmla="*/ 285 h 298"/>
              <a:gd name="T76" fmla="*/ 69 w 112"/>
              <a:gd name="T77" fmla="*/ 247 h 298"/>
              <a:gd name="T78" fmla="*/ 72 w 112"/>
              <a:gd name="T79" fmla="*/ 264 h 298"/>
              <a:gd name="T80" fmla="*/ 74 w 112"/>
              <a:gd name="T81" fmla="*/ 282 h 298"/>
              <a:gd name="T82" fmla="*/ 75 w 112"/>
              <a:gd name="T83" fmla="*/ 284 h 298"/>
              <a:gd name="T84" fmla="*/ 77 w 112"/>
              <a:gd name="T85" fmla="*/ 147 h 298"/>
              <a:gd name="T86" fmla="*/ 78 w 112"/>
              <a:gd name="T87" fmla="*/ 267 h 298"/>
              <a:gd name="T88" fmla="*/ 80 w 112"/>
              <a:gd name="T89" fmla="*/ 214 h 298"/>
              <a:gd name="T90" fmla="*/ 83 w 112"/>
              <a:gd name="T91" fmla="*/ 241 h 298"/>
              <a:gd name="T92" fmla="*/ 84 w 112"/>
              <a:gd name="T93" fmla="*/ 238 h 298"/>
              <a:gd name="T94" fmla="*/ 86 w 112"/>
              <a:gd name="T95" fmla="*/ 267 h 298"/>
              <a:gd name="T96" fmla="*/ 87 w 112"/>
              <a:gd name="T97" fmla="*/ 275 h 298"/>
              <a:gd name="T98" fmla="*/ 89 w 112"/>
              <a:gd name="T99" fmla="*/ 258 h 298"/>
              <a:gd name="T100" fmla="*/ 90 w 112"/>
              <a:gd name="T101" fmla="*/ 248 h 298"/>
              <a:gd name="T102" fmla="*/ 93 w 112"/>
              <a:gd name="T103" fmla="*/ 258 h 298"/>
              <a:gd name="T104" fmla="*/ 95 w 112"/>
              <a:gd name="T105" fmla="*/ 264 h 298"/>
              <a:gd name="T106" fmla="*/ 96 w 112"/>
              <a:gd name="T107" fmla="*/ 244 h 298"/>
              <a:gd name="T108" fmla="*/ 98 w 112"/>
              <a:gd name="T109" fmla="*/ 263 h 298"/>
              <a:gd name="T110" fmla="*/ 99 w 112"/>
              <a:gd name="T111" fmla="*/ 276 h 298"/>
              <a:gd name="T112" fmla="*/ 102 w 112"/>
              <a:gd name="T113" fmla="*/ 281 h 298"/>
              <a:gd name="T114" fmla="*/ 104 w 112"/>
              <a:gd name="T115" fmla="*/ 276 h 298"/>
              <a:gd name="T116" fmla="*/ 105 w 112"/>
              <a:gd name="T117" fmla="*/ 275 h 298"/>
              <a:gd name="T118" fmla="*/ 107 w 112"/>
              <a:gd name="T119" fmla="*/ 291 h 298"/>
              <a:gd name="T120" fmla="*/ 110 w 112"/>
              <a:gd name="T121" fmla="*/ 276 h 298"/>
              <a:gd name="T122" fmla="*/ 111 w 112"/>
              <a:gd name="T123" fmla="*/ 276 h 29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2"/>
              <a:gd name="T187" fmla="*/ 0 h 298"/>
              <a:gd name="T188" fmla="*/ 112 w 112"/>
              <a:gd name="T189" fmla="*/ 298 h 29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2" h="298">
                <a:moveTo>
                  <a:pt x="0" y="275"/>
                </a:moveTo>
                <a:lnTo>
                  <a:pt x="0" y="279"/>
                </a:lnTo>
                <a:lnTo>
                  <a:pt x="0" y="276"/>
                </a:lnTo>
                <a:lnTo>
                  <a:pt x="1" y="279"/>
                </a:lnTo>
                <a:lnTo>
                  <a:pt x="1" y="284"/>
                </a:lnTo>
                <a:lnTo>
                  <a:pt x="1" y="288"/>
                </a:lnTo>
                <a:lnTo>
                  <a:pt x="1" y="272"/>
                </a:lnTo>
                <a:lnTo>
                  <a:pt x="1" y="266"/>
                </a:lnTo>
                <a:lnTo>
                  <a:pt x="1" y="257"/>
                </a:lnTo>
                <a:lnTo>
                  <a:pt x="1" y="258"/>
                </a:lnTo>
                <a:lnTo>
                  <a:pt x="1" y="266"/>
                </a:lnTo>
                <a:lnTo>
                  <a:pt x="3" y="270"/>
                </a:lnTo>
                <a:lnTo>
                  <a:pt x="3" y="266"/>
                </a:lnTo>
                <a:lnTo>
                  <a:pt x="3" y="284"/>
                </a:lnTo>
                <a:lnTo>
                  <a:pt x="3" y="294"/>
                </a:lnTo>
                <a:lnTo>
                  <a:pt x="3" y="266"/>
                </a:lnTo>
                <a:lnTo>
                  <a:pt x="3" y="233"/>
                </a:lnTo>
                <a:lnTo>
                  <a:pt x="4" y="254"/>
                </a:lnTo>
                <a:lnTo>
                  <a:pt x="4" y="284"/>
                </a:lnTo>
                <a:lnTo>
                  <a:pt x="4" y="282"/>
                </a:lnTo>
                <a:lnTo>
                  <a:pt x="4" y="269"/>
                </a:lnTo>
                <a:lnTo>
                  <a:pt x="4" y="272"/>
                </a:lnTo>
                <a:lnTo>
                  <a:pt x="4" y="290"/>
                </a:lnTo>
                <a:lnTo>
                  <a:pt x="4" y="294"/>
                </a:lnTo>
                <a:lnTo>
                  <a:pt x="6" y="292"/>
                </a:lnTo>
                <a:lnTo>
                  <a:pt x="6" y="297"/>
                </a:lnTo>
                <a:lnTo>
                  <a:pt x="6" y="275"/>
                </a:lnTo>
                <a:lnTo>
                  <a:pt x="6" y="255"/>
                </a:lnTo>
                <a:lnTo>
                  <a:pt x="6" y="264"/>
                </a:lnTo>
                <a:lnTo>
                  <a:pt x="6" y="261"/>
                </a:lnTo>
                <a:lnTo>
                  <a:pt x="6" y="260"/>
                </a:lnTo>
                <a:lnTo>
                  <a:pt x="6" y="273"/>
                </a:lnTo>
                <a:lnTo>
                  <a:pt x="7" y="285"/>
                </a:lnTo>
                <a:lnTo>
                  <a:pt x="7" y="281"/>
                </a:lnTo>
                <a:lnTo>
                  <a:pt x="7" y="282"/>
                </a:lnTo>
                <a:lnTo>
                  <a:pt x="7" y="278"/>
                </a:lnTo>
                <a:lnTo>
                  <a:pt x="7" y="275"/>
                </a:lnTo>
                <a:lnTo>
                  <a:pt x="7" y="282"/>
                </a:lnTo>
                <a:lnTo>
                  <a:pt x="9" y="281"/>
                </a:lnTo>
                <a:lnTo>
                  <a:pt x="9" y="261"/>
                </a:lnTo>
                <a:lnTo>
                  <a:pt x="9" y="250"/>
                </a:lnTo>
                <a:lnTo>
                  <a:pt x="9" y="252"/>
                </a:lnTo>
                <a:lnTo>
                  <a:pt x="9" y="278"/>
                </a:lnTo>
                <a:lnTo>
                  <a:pt x="9" y="287"/>
                </a:lnTo>
                <a:lnTo>
                  <a:pt x="9" y="290"/>
                </a:lnTo>
                <a:lnTo>
                  <a:pt x="10" y="287"/>
                </a:lnTo>
                <a:lnTo>
                  <a:pt x="10" y="279"/>
                </a:lnTo>
                <a:lnTo>
                  <a:pt x="10" y="232"/>
                </a:lnTo>
                <a:lnTo>
                  <a:pt x="10" y="242"/>
                </a:lnTo>
                <a:lnTo>
                  <a:pt x="10" y="263"/>
                </a:lnTo>
                <a:lnTo>
                  <a:pt x="10" y="254"/>
                </a:lnTo>
                <a:lnTo>
                  <a:pt x="10" y="247"/>
                </a:lnTo>
                <a:lnTo>
                  <a:pt x="12" y="255"/>
                </a:lnTo>
                <a:lnTo>
                  <a:pt x="12" y="264"/>
                </a:lnTo>
                <a:lnTo>
                  <a:pt x="12" y="267"/>
                </a:lnTo>
                <a:lnTo>
                  <a:pt x="12" y="270"/>
                </a:lnTo>
                <a:lnTo>
                  <a:pt x="12" y="260"/>
                </a:lnTo>
                <a:lnTo>
                  <a:pt x="12" y="273"/>
                </a:lnTo>
                <a:lnTo>
                  <a:pt x="12" y="269"/>
                </a:lnTo>
                <a:lnTo>
                  <a:pt x="13" y="252"/>
                </a:lnTo>
                <a:lnTo>
                  <a:pt x="13" y="254"/>
                </a:lnTo>
                <a:lnTo>
                  <a:pt x="13" y="244"/>
                </a:lnTo>
                <a:lnTo>
                  <a:pt x="13" y="252"/>
                </a:lnTo>
                <a:lnTo>
                  <a:pt x="13" y="270"/>
                </a:lnTo>
                <a:lnTo>
                  <a:pt x="13" y="273"/>
                </a:lnTo>
                <a:lnTo>
                  <a:pt x="13" y="272"/>
                </a:lnTo>
                <a:lnTo>
                  <a:pt x="15" y="264"/>
                </a:lnTo>
                <a:lnTo>
                  <a:pt x="15" y="275"/>
                </a:lnTo>
                <a:lnTo>
                  <a:pt x="15" y="288"/>
                </a:lnTo>
                <a:lnTo>
                  <a:pt x="15" y="291"/>
                </a:lnTo>
                <a:lnTo>
                  <a:pt x="15" y="290"/>
                </a:lnTo>
                <a:lnTo>
                  <a:pt x="15" y="285"/>
                </a:lnTo>
                <a:lnTo>
                  <a:pt x="15" y="272"/>
                </a:lnTo>
                <a:lnTo>
                  <a:pt x="16" y="281"/>
                </a:lnTo>
                <a:lnTo>
                  <a:pt x="16" y="292"/>
                </a:lnTo>
                <a:lnTo>
                  <a:pt x="16" y="287"/>
                </a:lnTo>
                <a:lnTo>
                  <a:pt x="16" y="282"/>
                </a:lnTo>
                <a:lnTo>
                  <a:pt x="16" y="273"/>
                </a:lnTo>
                <a:lnTo>
                  <a:pt x="16" y="282"/>
                </a:lnTo>
                <a:lnTo>
                  <a:pt x="18" y="284"/>
                </a:lnTo>
                <a:lnTo>
                  <a:pt x="18" y="272"/>
                </a:lnTo>
                <a:lnTo>
                  <a:pt x="18" y="258"/>
                </a:lnTo>
                <a:lnTo>
                  <a:pt x="18" y="248"/>
                </a:lnTo>
                <a:lnTo>
                  <a:pt x="18" y="263"/>
                </a:lnTo>
                <a:lnTo>
                  <a:pt x="18" y="270"/>
                </a:lnTo>
                <a:lnTo>
                  <a:pt x="19" y="269"/>
                </a:lnTo>
                <a:lnTo>
                  <a:pt x="19" y="275"/>
                </a:lnTo>
                <a:lnTo>
                  <a:pt x="19" y="285"/>
                </a:lnTo>
                <a:lnTo>
                  <a:pt x="19" y="288"/>
                </a:lnTo>
                <a:lnTo>
                  <a:pt x="19" y="272"/>
                </a:lnTo>
                <a:lnTo>
                  <a:pt x="19" y="281"/>
                </a:lnTo>
                <a:lnTo>
                  <a:pt x="19" y="288"/>
                </a:lnTo>
                <a:lnTo>
                  <a:pt x="21" y="269"/>
                </a:lnTo>
                <a:lnTo>
                  <a:pt x="21" y="263"/>
                </a:lnTo>
                <a:lnTo>
                  <a:pt x="21" y="235"/>
                </a:lnTo>
                <a:lnTo>
                  <a:pt x="21" y="229"/>
                </a:lnTo>
                <a:lnTo>
                  <a:pt x="21" y="264"/>
                </a:lnTo>
                <a:lnTo>
                  <a:pt x="21" y="273"/>
                </a:lnTo>
                <a:lnTo>
                  <a:pt x="21" y="255"/>
                </a:lnTo>
                <a:lnTo>
                  <a:pt x="22" y="270"/>
                </a:lnTo>
                <a:lnTo>
                  <a:pt x="22" y="290"/>
                </a:lnTo>
                <a:lnTo>
                  <a:pt x="22" y="287"/>
                </a:lnTo>
                <a:lnTo>
                  <a:pt x="22" y="260"/>
                </a:lnTo>
                <a:lnTo>
                  <a:pt x="22" y="270"/>
                </a:lnTo>
                <a:lnTo>
                  <a:pt x="22" y="284"/>
                </a:lnTo>
                <a:lnTo>
                  <a:pt x="22" y="263"/>
                </a:lnTo>
                <a:lnTo>
                  <a:pt x="22" y="247"/>
                </a:lnTo>
                <a:lnTo>
                  <a:pt x="23" y="279"/>
                </a:lnTo>
                <a:lnTo>
                  <a:pt x="23" y="270"/>
                </a:lnTo>
                <a:lnTo>
                  <a:pt x="23" y="257"/>
                </a:lnTo>
                <a:lnTo>
                  <a:pt x="23" y="276"/>
                </a:lnTo>
                <a:lnTo>
                  <a:pt x="23" y="275"/>
                </a:lnTo>
                <a:lnTo>
                  <a:pt x="23" y="258"/>
                </a:lnTo>
                <a:lnTo>
                  <a:pt x="25" y="275"/>
                </a:lnTo>
                <a:lnTo>
                  <a:pt x="25" y="278"/>
                </a:lnTo>
                <a:lnTo>
                  <a:pt x="25" y="270"/>
                </a:lnTo>
                <a:lnTo>
                  <a:pt x="25" y="239"/>
                </a:lnTo>
                <a:lnTo>
                  <a:pt x="25" y="187"/>
                </a:lnTo>
                <a:lnTo>
                  <a:pt x="25" y="190"/>
                </a:lnTo>
                <a:lnTo>
                  <a:pt x="25" y="223"/>
                </a:lnTo>
                <a:lnTo>
                  <a:pt x="26" y="248"/>
                </a:lnTo>
                <a:lnTo>
                  <a:pt x="26" y="272"/>
                </a:lnTo>
                <a:lnTo>
                  <a:pt x="26" y="257"/>
                </a:lnTo>
                <a:lnTo>
                  <a:pt x="26" y="248"/>
                </a:lnTo>
                <a:lnTo>
                  <a:pt x="26" y="267"/>
                </a:lnTo>
                <a:lnTo>
                  <a:pt x="26" y="258"/>
                </a:lnTo>
                <a:lnTo>
                  <a:pt x="28" y="250"/>
                </a:lnTo>
                <a:lnTo>
                  <a:pt x="28" y="269"/>
                </a:lnTo>
                <a:lnTo>
                  <a:pt x="28" y="257"/>
                </a:lnTo>
                <a:lnTo>
                  <a:pt x="28" y="254"/>
                </a:lnTo>
                <a:lnTo>
                  <a:pt x="28" y="270"/>
                </a:lnTo>
                <a:lnTo>
                  <a:pt x="28" y="282"/>
                </a:lnTo>
                <a:lnTo>
                  <a:pt x="28" y="288"/>
                </a:lnTo>
                <a:lnTo>
                  <a:pt x="28" y="294"/>
                </a:lnTo>
                <a:lnTo>
                  <a:pt x="29" y="288"/>
                </a:lnTo>
                <a:lnTo>
                  <a:pt x="29" y="273"/>
                </a:lnTo>
                <a:lnTo>
                  <a:pt x="29" y="292"/>
                </a:lnTo>
                <a:lnTo>
                  <a:pt x="29" y="282"/>
                </a:lnTo>
                <a:lnTo>
                  <a:pt x="29" y="258"/>
                </a:lnTo>
                <a:lnTo>
                  <a:pt x="31" y="255"/>
                </a:lnTo>
                <a:lnTo>
                  <a:pt x="31" y="263"/>
                </a:lnTo>
                <a:lnTo>
                  <a:pt x="31" y="279"/>
                </a:lnTo>
                <a:lnTo>
                  <a:pt x="31" y="288"/>
                </a:lnTo>
                <a:lnTo>
                  <a:pt x="31" y="292"/>
                </a:lnTo>
                <a:lnTo>
                  <a:pt x="31" y="291"/>
                </a:lnTo>
                <a:lnTo>
                  <a:pt x="31" y="278"/>
                </a:lnTo>
                <a:lnTo>
                  <a:pt x="32" y="278"/>
                </a:lnTo>
                <a:lnTo>
                  <a:pt x="32" y="267"/>
                </a:lnTo>
                <a:lnTo>
                  <a:pt x="32" y="273"/>
                </a:lnTo>
                <a:lnTo>
                  <a:pt x="32" y="278"/>
                </a:lnTo>
                <a:lnTo>
                  <a:pt x="32" y="267"/>
                </a:lnTo>
                <a:lnTo>
                  <a:pt x="32" y="266"/>
                </a:lnTo>
                <a:lnTo>
                  <a:pt x="34" y="291"/>
                </a:lnTo>
                <a:lnTo>
                  <a:pt x="34" y="287"/>
                </a:lnTo>
                <a:lnTo>
                  <a:pt x="34" y="255"/>
                </a:lnTo>
                <a:lnTo>
                  <a:pt x="34" y="275"/>
                </a:lnTo>
                <a:lnTo>
                  <a:pt x="34" y="282"/>
                </a:lnTo>
                <a:lnTo>
                  <a:pt x="34" y="257"/>
                </a:lnTo>
                <a:lnTo>
                  <a:pt x="34" y="258"/>
                </a:lnTo>
                <a:lnTo>
                  <a:pt x="35" y="272"/>
                </a:lnTo>
                <a:lnTo>
                  <a:pt x="35" y="270"/>
                </a:lnTo>
                <a:lnTo>
                  <a:pt x="35" y="282"/>
                </a:lnTo>
                <a:lnTo>
                  <a:pt x="35" y="285"/>
                </a:lnTo>
                <a:lnTo>
                  <a:pt x="35" y="287"/>
                </a:lnTo>
                <a:lnTo>
                  <a:pt x="37" y="292"/>
                </a:lnTo>
                <a:lnTo>
                  <a:pt x="37" y="287"/>
                </a:lnTo>
                <a:lnTo>
                  <a:pt x="37" y="258"/>
                </a:lnTo>
                <a:lnTo>
                  <a:pt x="37" y="264"/>
                </a:lnTo>
                <a:lnTo>
                  <a:pt x="37" y="285"/>
                </a:lnTo>
                <a:lnTo>
                  <a:pt x="37" y="290"/>
                </a:lnTo>
                <a:lnTo>
                  <a:pt x="37" y="282"/>
                </a:lnTo>
                <a:lnTo>
                  <a:pt x="38" y="269"/>
                </a:lnTo>
                <a:lnTo>
                  <a:pt x="38" y="266"/>
                </a:lnTo>
                <a:lnTo>
                  <a:pt x="38" y="281"/>
                </a:lnTo>
                <a:lnTo>
                  <a:pt x="38" y="247"/>
                </a:lnTo>
                <a:lnTo>
                  <a:pt x="38" y="238"/>
                </a:lnTo>
                <a:lnTo>
                  <a:pt x="40" y="255"/>
                </a:lnTo>
                <a:lnTo>
                  <a:pt x="40" y="267"/>
                </a:lnTo>
                <a:lnTo>
                  <a:pt x="40" y="269"/>
                </a:lnTo>
                <a:lnTo>
                  <a:pt x="40" y="275"/>
                </a:lnTo>
                <a:lnTo>
                  <a:pt x="40" y="270"/>
                </a:lnTo>
                <a:lnTo>
                  <a:pt x="40" y="278"/>
                </a:lnTo>
                <a:lnTo>
                  <a:pt x="40" y="279"/>
                </a:lnTo>
                <a:lnTo>
                  <a:pt x="40" y="285"/>
                </a:lnTo>
                <a:lnTo>
                  <a:pt x="41" y="282"/>
                </a:lnTo>
                <a:lnTo>
                  <a:pt x="41" y="252"/>
                </a:lnTo>
                <a:lnTo>
                  <a:pt x="41" y="251"/>
                </a:lnTo>
                <a:lnTo>
                  <a:pt x="41" y="263"/>
                </a:lnTo>
                <a:lnTo>
                  <a:pt x="41" y="255"/>
                </a:lnTo>
                <a:lnTo>
                  <a:pt x="41" y="266"/>
                </a:lnTo>
                <a:lnTo>
                  <a:pt x="41" y="285"/>
                </a:lnTo>
                <a:lnTo>
                  <a:pt x="43" y="281"/>
                </a:lnTo>
                <a:lnTo>
                  <a:pt x="43" y="285"/>
                </a:lnTo>
                <a:lnTo>
                  <a:pt x="43" y="284"/>
                </a:lnTo>
                <a:lnTo>
                  <a:pt x="43" y="287"/>
                </a:lnTo>
                <a:lnTo>
                  <a:pt x="44" y="255"/>
                </a:lnTo>
                <a:lnTo>
                  <a:pt x="44" y="236"/>
                </a:lnTo>
                <a:lnTo>
                  <a:pt x="44" y="258"/>
                </a:lnTo>
                <a:lnTo>
                  <a:pt x="44" y="273"/>
                </a:lnTo>
                <a:lnTo>
                  <a:pt x="44" y="258"/>
                </a:lnTo>
                <a:lnTo>
                  <a:pt x="44" y="267"/>
                </a:lnTo>
                <a:lnTo>
                  <a:pt x="44" y="276"/>
                </a:lnTo>
                <a:lnTo>
                  <a:pt x="44" y="278"/>
                </a:lnTo>
                <a:lnTo>
                  <a:pt x="46" y="278"/>
                </a:lnTo>
                <a:lnTo>
                  <a:pt x="46" y="270"/>
                </a:lnTo>
                <a:lnTo>
                  <a:pt x="46" y="254"/>
                </a:lnTo>
                <a:lnTo>
                  <a:pt x="46" y="251"/>
                </a:lnTo>
                <a:lnTo>
                  <a:pt x="46" y="275"/>
                </a:lnTo>
                <a:lnTo>
                  <a:pt x="46" y="278"/>
                </a:lnTo>
                <a:lnTo>
                  <a:pt x="47" y="272"/>
                </a:lnTo>
                <a:lnTo>
                  <a:pt x="47" y="278"/>
                </a:lnTo>
                <a:lnTo>
                  <a:pt x="47" y="290"/>
                </a:lnTo>
                <a:lnTo>
                  <a:pt x="47" y="278"/>
                </a:lnTo>
                <a:lnTo>
                  <a:pt x="47" y="267"/>
                </a:lnTo>
                <a:lnTo>
                  <a:pt x="47" y="273"/>
                </a:lnTo>
                <a:lnTo>
                  <a:pt x="49" y="258"/>
                </a:lnTo>
                <a:lnTo>
                  <a:pt x="49" y="238"/>
                </a:lnTo>
                <a:lnTo>
                  <a:pt x="49" y="235"/>
                </a:lnTo>
                <a:lnTo>
                  <a:pt x="49" y="266"/>
                </a:lnTo>
                <a:lnTo>
                  <a:pt x="49" y="272"/>
                </a:lnTo>
                <a:lnTo>
                  <a:pt x="50" y="278"/>
                </a:lnTo>
                <a:lnTo>
                  <a:pt x="50" y="279"/>
                </a:lnTo>
                <a:lnTo>
                  <a:pt x="50" y="288"/>
                </a:lnTo>
                <a:lnTo>
                  <a:pt x="50" y="291"/>
                </a:lnTo>
                <a:lnTo>
                  <a:pt x="50" y="267"/>
                </a:lnTo>
                <a:lnTo>
                  <a:pt x="50" y="257"/>
                </a:lnTo>
                <a:lnTo>
                  <a:pt x="50" y="258"/>
                </a:lnTo>
                <a:lnTo>
                  <a:pt x="52" y="254"/>
                </a:lnTo>
                <a:lnTo>
                  <a:pt x="52" y="247"/>
                </a:lnTo>
                <a:lnTo>
                  <a:pt x="52" y="270"/>
                </a:lnTo>
                <a:lnTo>
                  <a:pt x="52" y="285"/>
                </a:lnTo>
                <a:lnTo>
                  <a:pt x="52" y="284"/>
                </a:lnTo>
                <a:lnTo>
                  <a:pt x="52" y="285"/>
                </a:lnTo>
                <a:lnTo>
                  <a:pt x="52" y="287"/>
                </a:lnTo>
                <a:lnTo>
                  <a:pt x="53" y="288"/>
                </a:lnTo>
                <a:lnTo>
                  <a:pt x="53" y="287"/>
                </a:lnTo>
                <a:lnTo>
                  <a:pt x="53" y="269"/>
                </a:lnTo>
                <a:lnTo>
                  <a:pt x="53" y="257"/>
                </a:lnTo>
                <a:lnTo>
                  <a:pt x="53" y="264"/>
                </a:lnTo>
                <a:lnTo>
                  <a:pt x="53" y="266"/>
                </a:lnTo>
                <a:lnTo>
                  <a:pt x="55" y="254"/>
                </a:lnTo>
                <a:lnTo>
                  <a:pt x="55" y="272"/>
                </a:lnTo>
                <a:lnTo>
                  <a:pt x="55" y="261"/>
                </a:lnTo>
                <a:lnTo>
                  <a:pt x="55" y="255"/>
                </a:lnTo>
                <a:lnTo>
                  <a:pt x="55" y="272"/>
                </a:lnTo>
                <a:lnTo>
                  <a:pt x="55" y="269"/>
                </a:lnTo>
                <a:lnTo>
                  <a:pt x="55" y="276"/>
                </a:lnTo>
                <a:lnTo>
                  <a:pt x="56" y="290"/>
                </a:lnTo>
                <a:lnTo>
                  <a:pt x="56" y="276"/>
                </a:lnTo>
                <a:lnTo>
                  <a:pt x="56" y="255"/>
                </a:lnTo>
                <a:lnTo>
                  <a:pt x="56" y="241"/>
                </a:lnTo>
                <a:lnTo>
                  <a:pt x="56" y="264"/>
                </a:lnTo>
                <a:lnTo>
                  <a:pt x="56" y="282"/>
                </a:lnTo>
                <a:lnTo>
                  <a:pt x="56" y="278"/>
                </a:lnTo>
                <a:lnTo>
                  <a:pt x="56" y="272"/>
                </a:lnTo>
                <a:lnTo>
                  <a:pt x="58" y="273"/>
                </a:lnTo>
                <a:lnTo>
                  <a:pt x="58" y="270"/>
                </a:lnTo>
                <a:lnTo>
                  <a:pt x="58" y="272"/>
                </a:lnTo>
                <a:lnTo>
                  <a:pt x="58" y="258"/>
                </a:lnTo>
                <a:lnTo>
                  <a:pt x="58" y="247"/>
                </a:lnTo>
                <a:lnTo>
                  <a:pt x="58" y="241"/>
                </a:lnTo>
                <a:lnTo>
                  <a:pt x="59" y="252"/>
                </a:lnTo>
                <a:lnTo>
                  <a:pt x="59" y="263"/>
                </a:lnTo>
                <a:lnTo>
                  <a:pt x="59" y="278"/>
                </a:lnTo>
                <a:lnTo>
                  <a:pt x="59" y="276"/>
                </a:lnTo>
                <a:lnTo>
                  <a:pt x="59" y="267"/>
                </a:lnTo>
                <a:lnTo>
                  <a:pt x="59" y="273"/>
                </a:lnTo>
                <a:lnTo>
                  <a:pt x="59" y="264"/>
                </a:lnTo>
                <a:lnTo>
                  <a:pt x="61" y="264"/>
                </a:lnTo>
                <a:lnTo>
                  <a:pt x="61" y="285"/>
                </a:lnTo>
                <a:lnTo>
                  <a:pt x="61" y="272"/>
                </a:lnTo>
                <a:lnTo>
                  <a:pt x="61" y="266"/>
                </a:lnTo>
                <a:lnTo>
                  <a:pt x="61" y="264"/>
                </a:lnTo>
                <a:lnTo>
                  <a:pt x="61" y="282"/>
                </a:lnTo>
                <a:lnTo>
                  <a:pt x="61" y="276"/>
                </a:lnTo>
                <a:lnTo>
                  <a:pt x="62" y="270"/>
                </a:lnTo>
                <a:lnTo>
                  <a:pt x="62" y="269"/>
                </a:lnTo>
                <a:lnTo>
                  <a:pt x="62" y="276"/>
                </a:lnTo>
                <a:lnTo>
                  <a:pt x="62" y="279"/>
                </a:lnTo>
                <a:lnTo>
                  <a:pt x="62" y="281"/>
                </a:lnTo>
                <a:lnTo>
                  <a:pt x="64" y="278"/>
                </a:lnTo>
                <a:lnTo>
                  <a:pt x="64" y="273"/>
                </a:lnTo>
                <a:lnTo>
                  <a:pt x="64" y="281"/>
                </a:lnTo>
                <a:lnTo>
                  <a:pt x="64" y="285"/>
                </a:lnTo>
                <a:lnTo>
                  <a:pt x="64" y="290"/>
                </a:lnTo>
                <a:lnTo>
                  <a:pt x="64" y="291"/>
                </a:lnTo>
                <a:lnTo>
                  <a:pt x="64" y="295"/>
                </a:lnTo>
                <a:lnTo>
                  <a:pt x="65" y="295"/>
                </a:lnTo>
                <a:lnTo>
                  <a:pt x="65" y="287"/>
                </a:lnTo>
                <a:lnTo>
                  <a:pt x="65" y="276"/>
                </a:lnTo>
                <a:lnTo>
                  <a:pt x="65" y="244"/>
                </a:lnTo>
                <a:lnTo>
                  <a:pt x="65" y="198"/>
                </a:lnTo>
                <a:lnTo>
                  <a:pt x="65" y="208"/>
                </a:lnTo>
                <a:lnTo>
                  <a:pt x="65" y="252"/>
                </a:lnTo>
                <a:lnTo>
                  <a:pt x="67" y="266"/>
                </a:lnTo>
                <a:lnTo>
                  <a:pt x="67" y="279"/>
                </a:lnTo>
                <a:lnTo>
                  <a:pt x="67" y="287"/>
                </a:lnTo>
                <a:lnTo>
                  <a:pt x="67" y="291"/>
                </a:lnTo>
                <a:lnTo>
                  <a:pt x="67" y="288"/>
                </a:lnTo>
                <a:lnTo>
                  <a:pt x="67" y="279"/>
                </a:lnTo>
                <a:lnTo>
                  <a:pt x="67" y="284"/>
                </a:lnTo>
                <a:lnTo>
                  <a:pt x="68" y="278"/>
                </a:lnTo>
                <a:lnTo>
                  <a:pt x="68" y="272"/>
                </a:lnTo>
                <a:lnTo>
                  <a:pt x="68" y="285"/>
                </a:lnTo>
                <a:lnTo>
                  <a:pt x="68" y="284"/>
                </a:lnTo>
                <a:lnTo>
                  <a:pt x="68" y="288"/>
                </a:lnTo>
                <a:lnTo>
                  <a:pt x="68" y="292"/>
                </a:lnTo>
                <a:lnTo>
                  <a:pt x="69" y="292"/>
                </a:lnTo>
                <a:lnTo>
                  <a:pt x="69" y="285"/>
                </a:lnTo>
                <a:lnTo>
                  <a:pt x="69" y="278"/>
                </a:lnTo>
                <a:lnTo>
                  <a:pt x="69" y="258"/>
                </a:lnTo>
                <a:lnTo>
                  <a:pt x="69" y="247"/>
                </a:lnTo>
                <a:lnTo>
                  <a:pt x="69" y="276"/>
                </a:lnTo>
                <a:lnTo>
                  <a:pt x="71" y="266"/>
                </a:lnTo>
                <a:lnTo>
                  <a:pt x="71" y="273"/>
                </a:lnTo>
                <a:lnTo>
                  <a:pt x="71" y="275"/>
                </a:lnTo>
                <a:lnTo>
                  <a:pt x="71" y="287"/>
                </a:lnTo>
                <a:lnTo>
                  <a:pt x="71" y="294"/>
                </a:lnTo>
                <a:lnTo>
                  <a:pt x="71" y="285"/>
                </a:lnTo>
                <a:lnTo>
                  <a:pt x="72" y="264"/>
                </a:lnTo>
                <a:lnTo>
                  <a:pt x="72" y="254"/>
                </a:lnTo>
                <a:lnTo>
                  <a:pt x="72" y="260"/>
                </a:lnTo>
                <a:lnTo>
                  <a:pt x="72" y="273"/>
                </a:lnTo>
                <a:lnTo>
                  <a:pt x="72" y="261"/>
                </a:lnTo>
                <a:lnTo>
                  <a:pt x="72" y="233"/>
                </a:lnTo>
                <a:lnTo>
                  <a:pt x="72" y="254"/>
                </a:lnTo>
                <a:lnTo>
                  <a:pt x="72" y="287"/>
                </a:lnTo>
                <a:lnTo>
                  <a:pt x="74" y="282"/>
                </a:lnTo>
                <a:lnTo>
                  <a:pt x="74" y="275"/>
                </a:lnTo>
                <a:lnTo>
                  <a:pt x="74" y="266"/>
                </a:lnTo>
                <a:lnTo>
                  <a:pt x="74" y="275"/>
                </a:lnTo>
                <a:lnTo>
                  <a:pt x="74" y="284"/>
                </a:lnTo>
                <a:lnTo>
                  <a:pt x="74" y="282"/>
                </a:lnTo>
                <a:lnTo>
                  <a:pt x="74" y="266"/>
                </a:lnTo>
                <a:lnTo>
                  <a:pt x="75" y="257"/>
                </a:lnTo>
                <a:lnTo>
                  <a:pt x="75" y="284"/>
                </a:lnTo>
                <a:lnTo>
                  <a:pt x="75" y="282"/>
                </a:lnTo>
                <a:lnTo>
                  <a:pt x="75" y="258"/>
                </a:lnTo>
                <a:lnTo>
                  <a:pt x="75" y="267"/>
                </a:lnTo>
                <a:lnTo>
                  <a:pt x="75" y="269"/>
                </a:lnTo>
                <a:lnTo>
                  <a:pt x="77" y="281"/>
                </a:lnTo>
                <a:lnTo>
                  <a:pt x="77" y="272"/>
                </a:lnTo>
                <a:lnTo>
                  <a:pt x="77" y="242"/>
                </a:lnTo>
                <a:lnTo>
                  <a:pt x="77" y="147"/>
                </a:lnTo>
                <a:lnTo>
                  <a:pt x="77" y="21"/>
                </a:lnTo>
                <a:lnTo>
                  <a:pt x="77" y="0"/>
                </a:lnTo>
                <a:lnTo>
                  <a:pt x="77" y="110"/>
                </a:lnTo>
                <a:lnTo>
                  <a:pt x="78" y="189"/>
                </a:lnTo>
                <a:lnTo>
                  <a:pt x="78" y="209"/>
                </a:lnTo>
                <a:lnTo>
                  <a:pt x="78" y="236"/>
                </a:lnTo>
                <a:lnTo>
                  <a:pt x="78" y="258"/>
                </a:lnTo>
                <a:lnTo>
                  <a:pt x="78" y="267"/>
                </a:lnTo>
                <a:lnTo>
                  <a:pt x="78" y="258"/>
                </a:lnTo>
                <a:lnTo>
                  <a:pt x="78" y="244"/>
                </a:lnTo>
                <a:lnTo>
                  <a:pt x="78" y="189"/>
                </a:lnTo>
                <a:lnTo>
                  <a:pt x="80" y="116"/>
                </a:lnTo>
                <a:lnTo>
                  <a:pt x="80" y="100"/>
                </a:lnTo>
                <a:lnTo>
                  <a:pt x="80" y="152"/>
                </a:lnTo>
                <a:lnTo>
                  <a:pt x="80" y="183"/>
                </a:lnTo>
                <a:lnTo>
                  <a:pt x="80" y="214"/>
                </a:lnTo>
                <a:lnTo>
                  <a:pt x="80" y="242"/>
                </a:lnTo>
                <a:lnTo>
                  <a:pt x="81" y="254"/>
                </a:lnTo>
                <a:lnTo>
                  <a:pt x="81" y="255"/>
                </a:lnTo>
                <a:lnTo>
                  <a:pt x="81" y="258"/>
                </a:lnTo>
                <a:lnTo>
                  <a:pt x="81" y="248"/>
                </a:lnTo>
                <a:lnTo>
                  <a:pt x="81" y="229"/>
                </a:lnTo>
                <a:lnTo>
                  <a:pt x="83" y="230"/>
                </a:lnTo>
                <a:lnTo>
                  <a:pt x="83" y="241"/>
                </a:lnTo>
                <a:lnTo>
                  <a:pt x="83" y="242"/>
                </a:lnTo>
                <a:lnTo>
                  <a:pt x="83" y="269"/>
                </a:lnTo>
                <a:lnTo>
                  <a:pt x="83" y="279"/>
                </a:lnTo>
                <a:lnTo>
                  <a:pt x="83" y="282"/>
                </a:lnTo>
                <a:lnTo>
                  <a:pt x="83" y="273"/>
                </a:lnTo>
                <a:lnTo>
                  <a:pt x="83" y="251"/>
                </a:lnTo>
                <a:lnTo>
                  <a:pt x="84" y="232"/>
                </a:lnTo>
                <a:lnTo>
                  <a:pt x="84" y="238"/>
                </a:lnTo>
                <a:lnTo>
                  <a:pt x="84" y="250"/>
                </a:lnTo>
                <a:lnTo>
                  <a:pt x="84" y="239"/>
                </a:lnTo>
                <a:lnTo>
                  <a:pt x="84" y="263"/>
                </a:lnTo>
                <a:lnTo>
                  <a:pt x="84" y="278"/>
                </a:lnTo>
                <a:lnTo>
                  <a:pt x="86" y="273"/>
                </a:lnTo>
                <a:lnTo>
                  <a:pt x="86" y="267"/>
                </a:lnTo>
                <a:lnTo>
                  <a:pt x="86" y="270"/>
                </a:lnTo>
                <a:lnTo>
                  <a:pt x="86" y="267"/>
                </a:lnTo>
                <a:lnTo>
                  <a:pt x="86" y="278"/>
                </a:lnTo>
                <a:lnTo>
                  <a:pt x="86" y="276"/>
                </a:lnTo>
                <a:lnTo>
                  <a:pt x="86" y="269"/>
                </a:lnTo>
                <a:lnTo>
                  <a:pt x="87" y="266"/>
                </a:lnTo>
                <a:lnTo>
                  <a:pt x="87" y="270"/>
                </a:lnTo>
                <a:lnTo>
                  <a:pt x="87" y="260"/>
                </a:lnTo>
                <a:lnTo>
                  <a:pt x="87" y="263"/>
                </a:lnTo>
                <a:lnTo>
                  <a:pt x="87" y="275"/>
                </a:lnTo>
                <a:lnTo>
                  <a:pt x="87" y="278"/>
                </a:lnTo>
                <a:lnTo>
                  <a:pt x="87" y="276"/>
                </a:lnTo>
                <a:lnTo>
                  <a:pt x="89" y="266"/>
                </a:lnTo>
                <a:lnTo>
                  <a:pt x="89" y="244"/>
                </a:lnTo>
                <a:lnTo>
                  <a:pt x="89" y="258"/>
                </a:lnTo>
                <a:lnTo>
                  <a:pt x="89" y="251"/>
                </a:lnTo>
                <a:lnTo>
                  <a:pt x="89" y="236"/>
                </a:lnTo>
                <a:lnTo>
                  <a:pt x="89" y="258"/>
                </a:lnTo>
                <a:lnTo>
                  <a:pt x="89" y="266"/>
                </a:lnTo>
                <a:lnTo>
                  <a:pt x="90" y="267"/>
                </a:lnTo>
                <a:lnTo>
                  <a:pt x="90" y="276"/>
                </a:lnTo>
                <a:lnTo>
                  <a:pt x="90" y="266"/>
                </a:lnTo>
                <a:lnTo>
                  <a:pt x="90" y="276"/>
                </a:lnTo>
                <a:lnTo>
                  <a:pt x="90" y="290"/>
                </a:lnTo>
                <a:lnTo>
                  <a:pt x="90" y="266"/>
                </a:lnTo>
                <a:lnTo>
                  <a:pt x="90" y="248"/>
                </a:lnTo>
                <a:lnTo>
                  <a:pt x="92" y="263"/>
                </a:lnTo>
                <a:lnTo>
                  <a:pt x="92" y="258"/>
                </a:lnTo>
                <a:lnTo>
                  <a:pt x="92" y="260"/>
                </a:lnTo>
                <a:lnTo>
                  <a:pt x="92" y="264"/>
                </a:lnTo>
                <a:lnTo>
                  <a:pt x="92" y="242"/>
                </a:lnTo>
                <a:lnTo>
                  <a:pt x="92" y="248"/>
                </a:lnTo>
                <a:lnTo>
                  <a:pt x="92" y="261"/>
                </a:lnTo>
                <a:lnTo>
                  <a:pt x="93" y="258"/>
                </a:lnTo>
                <a:lnTo>
                  <a:pt x="93" y="245"/>
                </a:lnTo>
                <a:lnTo>
                  <a:pt x="93" y="236"/>
                </a:lnTo>
                <a:lnTo>
                  <a:pt x="93" y="254"/>
                </a:lnTo>
                <a:lnTo>
                  <a:pt x="93" y="269"/>
                </a:lnTo>
                <a:lnTo>
                  <a:pt x="93" y="257"/>
                </a:lnTo>
                <a:lnTo>
                  <a:pt x="95" y="244"/>
                </a:lnTo>
                <a:lnTo>
                  <a:pt x="95" y="233"/>
                </a:lnTo>
                <a:lnTo>
                  <a:pt x="95" y="264"/>
                </a:lnTo>
                <a:lnTo>
                  <a:pt x="95" y="279"/>
                </a:lnTo>
                <a:lnTo>
                  <a:pt x="95" y="275"/>
                </a:lnTo>
                <a:lnTo>
                  <a:pt x="95" y="266"/>
                </a:lnTo>
                <a:lnTo>
                  <a:pt x="95" y="278"/>
                </a:lnTo>
                <a:lnTo>
                  <a:pt x="95" y="266"/>
                </a:lnTo>
                <a:lnTo>
                  <a:pt x="96" y="263"/>
                </a:lnTo>
                <a:lnTo>
                  <a:pt x="96" y="267"/>
                </a:lnTo>
                <a:lnTo>
                  <a:pt x="96" y="244"/>
                </a:lnTo>
                <a:lnTo>
                  <a:pt x="96" y="238"/>
                </a:lnTo>
                <a:lnTo>
                  <a:pt x="96" y="261"/>
                </a:lnTo>
                <a:lnTo>
                  <a:pt x="98" y="288"/>
                </a:lnTo>
                <a:lnTo>
                  <a:pt x="98" y="290"/>
                </a:lnTo>
                <a:lnTo>
                  <a:pt x="98" y="276"/>
                </a:lnTo>
                <a:lnTo>
                  <a:pt x="98" y="258"/>
                </a:lnTo>
                <a:lnTo>
                  <a:pt x="98" y="275"/>
                </a:lnTo>
                <a:lnTo>
                  <a:pt x="98" y="263"/>
                </a:lnTo>
                <a:lnTo>
                  <a:pt x="98" y="247"/>
                </a:lnTo>
                <a:lnTo>
                  <a:pt x="99" y="254"/>
                </a:lnTo>
                <a:lnTo>
                  <a:pt x="99" y="263"/>
                </a:lnTo>
                <a:lnTo>
                  <a:pt x="99" y="273"/>
                </a:lnTo>
                <a:lnTo>
                  <a:pt x="99" y="279"/>
                </a:lnTo>
                <a:lnTo>
                  <a:pt x="99" y="275"/>
                </a:lnTo>
                <a:lnTo>
                  <a:pt x="99" y="261"/>
                </a:lnTo>
                <a:lnTo>
                  <a:pt x="99" y="276"/>
                </a:lnTo>
                <a:lnTo>
                  <a:pt x="101" y="276"/>
                </a:lnTo>
                <a:lnTo>
                  <a:pt x="101" y="272"/>
                </a:lnTo>
                <a:lnTo>
                  <a:pt x="101" y="258"/>
                </a:lnTo>
                <a:lnTo>
                  <a:pt x="101" y="242"/>
                </a:lnTo>
                <a:lnTo>
                  <a:pt x="101" y="254"/>
                </a:lnTo>
                <a:lnTo>
                  <a:pt x="102" y="272"/>
                </a:lnTo>
                <a:lnTo>
                  <a:pt x="102" y="278"/>
                </a:lnTo>
                <a:lnTo>
                  <a:pt x="102" y="281"/>
                </a:lnTo>
                <a:lnTo>
                  <a:pt x="102" y="285"/>
                </a:lnTo>
                <a:lnTo>
                  <a:pt x="102" y="292"/>
                </a:lnTo>
                <a:lnTo>
                  <a:pt x="102" y="291"/>
                </a:lnTo>
                <a:lnTo>
                  <a:pt x="102" y="284"/>
                </a:lnTo>
                <a:lnTo>
                  <a:pt x="104" y="281"/>
                </a:lnTo>
                <a:lnTo>
                  <a:pt x="104" y="276"/>
                </a:lnTo>
                <a:lnTo>
                  <a:pt x="104" y="273"/>
                </a:lnTo>
                <a:lnTo>
                  <a:pt x="104" y="276"/>
                </a:lnTo>
                <a:lnTo>
                  <a:pt x="104" y="281"/>
                </a:lnTo>
                <a:lnTo>
                  <a:pt x="104" y="288"/>
                </a:lnTo>
                <a:lnTo>
                  <a:pt x="104" y="297"/>
                </a:lnTo>
                <a:lnTo>
                  <a:pt x="105" y="295"/>
                </a:lnTo>
                <a:lnTo>
                  <a:pt x="105" y="288"/>
                </a:lnTo>
                <a:lnTo>
                  <a:pt x="105" y="260"/>
                </a:lnTo>
                <a:lnTo>
                  <a:pt x="105" y="241"/>
                </a:lnTo>
                <a:lnTo>
                  <a:pt x="105" y="275"/>
                </a:lnTo>
                <a:lnTo>
                  <a:pt x="105" y="273"/>
                </a:lnTo>
                <a:lnTo>
                  <a:pt x="105" y="244"/>
                </a:lnTo>
                <a:lnTo>
                  <a:pt x="107" y="239"/>
                </a:lnTo>
                <a:lnTo>
                  <a:pt x="107" y="264"/>
                </a:lnTo>
                <a:lnTo>
                  <a:pt x="107" y="275"/>
                </a:lnTo>
                <a:lnTo>
                  <a:pt x="107" y="269"/>
                </a:lnTo>
                <a:lnTo>
                  <a:pt x="107" y="279"/>
                </a:lnTo>
                <a:lnTo>
                  <a:pt x="107" y="291"/>
                </a:lnTo>
                <a:lnTo>
                  <a:pt x="108" y="294"/>
                </a:lnTo>
                <a:lnTo>
                  <a:pt x="108" y="281"/>
                </a:lnTo>
                <a:lnTo>
                  <a:pt x="108" y="263"/>
                </a:lnTo>
                <a:lnTo>
                  <a:pt x="108" y="269"/>
                </a:lnTo>
                <a:lnTo>
                  <a:pt x="108" y="281"/>
                </a:lnTo>
                <a:lnTo>
                  <a:pt x="108" y="287"/>
                </a:lnTo>
                <a:lnTo>
                  <a:pt x="110" y="282"/>
                </a:lnTo>
                <a:lnTo>
                  <a:pt x="110" y="276"/>
                </a:lnTo>
                <a:lnTo>
                  <a:pt x="110" y="275"/>
                </a:lnTo>
                <a:lnTo>
                  <a:pt x="110" y="267"/>
                </a:lnTo>
                <a:lnTo>
                  <a:pt x="110" y="273"/>
                </a:lnTo>
                <a:lnTo>
                  <a:pt x="110" y="261"/>
                </a:lnTo>
                <a:lnTo>
                  <a:pt x="111" y="266"/>
                </a:lnTo>
                <a:lnTo>
                  <a:pt x="111" y="270"/>
                </a:lnTo>
                <a:lnTo>
                  <a:pt x="111" y="275"/>
                </a:lnTo>
                <a:lnTo>
                  <a:pt x="111" y="276"/>
                </a:lnTo>
                <a:lnTo>
                  <a:pt x="111" y="270"/>
                </a:lnTo>
                <a:lnTo>
                  <a:pt x="111" y="272"/>
                </a:lnTo>
                <a:lnTo>
                  <a:pt x="111" y="278"/>
                </a:lnTo>
                <a:lnTo>
                  <a:pt x="111" y="28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07" name="Freeform 55"/>
          <p:cNvSpPr>
            <a:spLocks/>
          </p:cNvSpPr>
          <p:nvPr/>
        </p:nvSpPr>
        <p:spPr bwMode="auto">
          <a:xfrm>
            <a:off x="3813175" y="5599113"/>
            <a:ext cx="161925" cy="230187"/>
          </a:xfrm>
          <a:custGeom>
            <a:avLst/>
            <a:gdLst>
              <a:gd name="T0" fmla="*/ 3 w 115"/>
              <a:gd name="T1" fmla="*/ 110 h 145"/>
              <a:gd name="T2" fmla="*/ 4 w 115"/>
              <a:gd name="T3" fmla="*/ 85 h 145"/>
              <a:gd name="T4" fmla="*/ 6 w 115"/>
              <a:gd name="T5" fmla="*/ 122 h 145"/>
              <a:gd name="T6" fmla="*/ 7 w 115"/>
              <a:gd name="T7" fmla="*/ 98 h 145"/>
              <a:gd name="T8" fmla="*/ 10 w 115"/>
              <a:gd name="T9" fmla="*/ 140 h 145"/>
              <a:gd name="T10" fmla="*/ 12 w 115"/>
              <a:gd name="T11" fmla="*/ 117 h 145"/>
              <a:gd name="T12" fmla="*/ 13 w 115"/>
              <a:gd name="T13" fmla="*/ 123 h 145"/>
              <a:gd name="T14" fmla="*/ 15 w 115"/>
              <a:gd name="T15" fmla="*/ 132 h 145"/>
              <a:gd name="T16" fmla="*/ 16 w 115"/>
              <a:gd name="T17" fmla="*/ 128 h 145"/>
              <a:gd name="T18" fmla="*/ 19 w 115"/>
              <a:gd name="T19" fmla="*/ 122 h 145"/>
              <a:gd name="T20" fmla="*/ 21 w 115"/>
              <a:gd name="T21" fmla="*/ 116 h 145"/>
              <a:gd name="T22" fmla="*/ 22 w 115"/>
              <a:gd name="T23" fmla="*/ 134 h 145"/>
              <a:gd name="T24" fmla="*/ 24 w 115"/>
              <a:gd name="T25" fmla="*/ 126 h 145"/>
              <a:gd name="T26" fmla="*/ 25 w 115"/>
              <a:gd name="T27" fmla="*/ 141 h 145"/>
              <a:gd name="T28" fmla="*/ 28 w 115"/>
              <a:gd name="T29" fmla="*/ 135 h 145"/>
              <a:gd name="T30" fmla="*/ 30 w 115"/>
              <a:gd name="T31" fmla="*/ 111 h 145"/>
              <a:gd name="T32" fmla="*/ 31 w 115"/>
              <a:gd name="T33" fmla="*/ 135 h 145"/>
              <a:gd name="T34" fmla="*/ 33 w 115"/>
              <a:gd name="T35" fmla="*/ 120 h 145"/>
              <a:gd name="T36" fmla="*/ 34 w 115"/>
              <a:gd name="T37" fmla="*/ 131 h 145"/>
              <a:gd name="T38" fmla="*/ 37 w 115"/>
              <a:gd name="T39" fmla="*/ 94 h 145"/>
              <a:gd name="T40" fmla="*/ 39 w 115"/>
              <a:gd name="T41" fmla="*/ 126 h 145"/>
              <a:gd name="T42" fmla="*/ 40 w 115"/>
              <a:gd name="T43" fmla="*/ 128 h 145"/>
              <a:gd name="T44" fmla="*/ 42 w 115"/>
              <a:gd name="T45" fmla="*/ 119 h 145"/>
              <a:gd name="T46" fmla="*/ 43 w 115"/>
              <a:gd name="T47" fmla="*/ 113 h 145"/>
              <a:gd name="T48" fmla="*/ 46 w 115"/>
              <a:gd name="T49" fmla="*/ 122 h 145"/>
              <a:gd name="T50" fmla="*/ 47 w 115"/>
              <a:gd name="T51" fmla="*/ 135 h 145"/>
              <a:gd name="T52" fmla="*/ 49 w 115"/>
              <a:gd name="T53" fmla="*/ 128 h 145"/>
              <a:gd name="T54" fmla="*/ 50 w 115"/>
              <a:gd name="T55" fmla="*/ 120 h 145"/>
              <a:gd name="T56" fmla="*/ 53 w 115"/>
              <a:gd name="T57" fmla="*/ 132 h 145"/>
              <a:gd name="T58" fmla="*/ 55 w 115"/>
              <a:gd name="T59" fmla="*/ 132 h 145"/>
              <a:gd name="T60" fmla="*/ 56 w 115"/>
              <a:gd name="T61" fmla="*/ 132 h 145"/>
              <a:gd name="T62" fmla="*/ 58 w 115"/>
              <a:gd name="T63" fmla="*/ 114 h 145"/>
              <a:gd name="T64" fmla="*/ 61 w 115"/>
              <a:gd name="T65" fmla="*/ 123 h 145"/>
              <a:gd name="T66" fmla="*/ 62 w 115"/>
              <a:gd name="T67" fmla="*/ 119 h 145"/>
              <a:gd name="T68" fmla="*/ 64 w 115"/>
              <a:gd name="T69" fmla="*/ 126 h 145"/>
              <a:gd name="T70" fmla="*/ 65 w 115"/>
              <a:gd name="T71" fmla="*/ 131 h 145"/>
              <a:gd name="T72" fmla="*/ 68 w 115"/>
              <a:gd name="T73" fmla="*/ 135 h 145"/>
              <a:gd name="T74" fmla="*/ 70 w 115"/>
              <a:gd name="T75" fmla="*/ 123 h 145"/>
              <a:gd name="T76" fmla="*/ 71 w 115"/>
              <a:gd name="T77" fmla="*/ 94 h 145"/>
              <a:gd name="T78" fmla="*/ 73 w 115"/>
              <a:gd name="T79" fmla="*/ 97 h 145"/>
              <a:gd name="T80" fmla="*/ 76 w 115"/>
              <a:gd name="T81" fmla="*/ 100 h 145"/>
              <a:gd name="T82" fmla="*/ 77 w 115"/>
              <a:gd name="T83" fmla="*/ 89 h 145"/>
              <a:gd name="T84" fmla="*/ 79 w 115"/>
              <a:gd name="T85" fmla="*/ 129 h 145"/>
              <a:gd name="T86" fmla="*/ 80 w 115"/>
              <a:gd name="T87" fmla="*/ 135 h 145"/>
              <a:gd name="T88" fmla="*/ 82 w 115"/>
              <a:gd name="T89" fmla="*/ 98 h 145"/>
              <a:gd name="T90" fmla="*/ 85 w 115"/>
              <a:gd name="T91" fmla="*/ 123 h 145"/>
              <a:gd name="T92" fmla="*/ 86 w 115"/>
              <a:gd name="T93" fmla="*/ 129 h 145"/>
              <a:gd name="T94" fmla="*/ 88 w 115"/>
              <a:gd name="T95" fmla="*/ 123 h 145"/>
              <a:gd name="T96" fmla="*/ 89 w 115"/>
              <a:gd name="T97" fmla="*/ 135 h 145"/>
              <a:gd name="T98" fmla="*/ 92 w 115"/>
              <a:gd name="T99" fmla="*/ 125 h 145"/>
              <a:gd name="T100" fmla="*/ 93 w 115"/>
              <a:gd name="T101" fmla="*/ 119 h 145"/>
              <a:gd name="T102" fmla="*/ 95 w 115"/>
              <a:gd name="T103" fmla="*/ 138 h 145"/>
              <a:gd name="T104" fmla="*/ 96 w 115"/>
              <a:gd name="T105" fmla="*/ 117 h 145"/>
              <a:gd name="T106" fmla="*/ 99 w 115"/>
              <a:gd name="T107" fmla="*/ 80 h 145"/>
              <a:gd name="T108" fmla="*/ 101 w 115"/>
              <a:gd name="T109" fmla="*/ 120 h 145"/>
              <a:gd name="T110" fmla="*/ 102 w 115"/>
              <a:gd name="T111" fmla="*/ 114 h 145"/>
              <a:gd name="T112" fmla="*/ 104 w 115"/>
              <a:gd name="T113" fmla="*/ 114 h 145"/>
              <a:gd name="T114" fmla="*/ 107 w 115"/>
              <a:gd name="T115" fmla="*/ 122 h 145"/>
              <a:gd name="T116" fmla="*/ 108 w 115"/>
              <a:gd name="T117" fmla="*/ 116 h 145"/>
              <a:gd name="T118" fmla="*/ 110 w 115"/>
              <a:gd name="T119" fmla="*/ 114 h 145"/>
              <a:gd name="T120" fmla="*/ 111 w 115"/>
              <a:gd name="T121" fmla="*/ 126 h 145"/>
              <a:gd name="T122" fmla="*/ 113 w 115"/>
              <a:gd name="T123" fmla="*/ 125 h 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5"/>
              <a:gd name="T187" fmla="*/ 0 h 145"/>
              <a:gd name="T188" fmla="*/ 115 w 115"/>
              <a:gd name="T189" fmla="*/ 145 h 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5" h="145">
                <a:moveTo>
                  <a:pt x="0" y="135"/>
                </a:moveTo>
                <a:lnTo>
                  <a:pt x="2" y="123"/>
                </a:lnTo>
                <a:lnTo>
                  <a:pt x="2" y="107"/>
                </a:lnTo>
                <a:lnTo>
                  <a:pt x="2" y="119"/>
                </a:lnTo>
                <a:lnTo>
                  <a:pt x="2" y="122"/>
                </a:lnTo>
                <a:lnTo>
                  <a:pt x="2" y="116"/>
                </a:lnTo>
                <a:lnTo>
                  <a:pt x="2" y="126"/>
                </a:lnTo>
                <a:lnTo>
                  <a:pt x="3" y="110"/>
                </a:lnTo>
                <a:lnTo>
                  <a:pt x="3" y="108"/>
                </a:lnTo>
                <a:lnTo>
                  <a:pt x="3" y="116"/>
                </a:lnTo>
                <a:lnTo>
                  <a:pt x="3" y="117"/>
                </a:lnTo>
                <a:lnTo>
                  <a:pt x="3" y="140"/>
                </a:lnTo>
                <a:lnTo>
                  <a:pt x="3" y="142"/>
                </a:lnTo>
                <a:lnTo>
                  <a:pt x="3" y="114"/>
                </a:lnTo>
                <a:lnTo>
                  <a:pt x="4" y="86"/>
                </a:lnTo>
                <a:lnTo>
                  <a:pt x="4" y="85"/>
                </a:lnTo>
                <a:lnTo>
                  <a:pt x="4" y="105"/>
                </a:lnTo>
                <a:lnTo>
                  <a:pt x="4" y="117"/>
                </a:lnTo>
                <a:lnTo>
                  <a:pt x="4" y="125"/>
                </a:lnTo>
                <a:lnTo>
                  <a:pt x="6" y="129"/>
                </a:lnTo>
                <a:lnTo>
                  <a:pt x="6" y="137"/>
                </a:lnTo>
                <a:lnTo>
                  <a:pt x="6" y="135"/>
                </a:lnTo>
                <a:lnTo>
                  <a:pt x="6" y="126"/>
                </a:lnTo>
                <a:lnTo>
                  <a:pt x="6" y="122"/>
                </a:lnTo>
                <a:lnTo>
                  <a:pt x="6" y="128"/>
                </a:lnTo>
                <a:lnTo>
                  <a:pt x="6" y="132"/>
                </a:lnTo>
                <a:lnTo>
                  <a:pt x="7" y="122"/>
                </a:lnTo>
                <a:lnTo>
                  <a:pt x="7" y="131"/>
                </a:lnTo>
                <a:lnTo>
                  <a:pt x="7" y="140"/>
                </a:lnTo>
                <a:lnTo>
                  <a:pt x="7" y="125"/>
                </a:lnTo>
                <a:lnTo>
                  <a:pt x="7" y="114"/>
                </a:lnTo>
                <a:lnTo>
                  <a:pt x="7" y="98"/>
                </a:lnTo>
                <a:lnTo>
                  <a:pt x="7" y="100"/>
                </a:lnTo>
                <a:lnTo>
                  <a:pt x="9" y="107"/>
                </a:lnTo>
                <a:lnTo>
                  <a:pt x="9" y="94"/>
                </a:lnTo>
                <a:lnTo>
                  <a:pt x="9" y="100"/>
                </a:lnTo>
                <a:lnTo>
                  <a:pt x="9" y="104"/>
                </a:lnTo>
                <a:lnTo>
                  <a:pt x="9" y="101"/>
                </a:lnTo>
                <a:lnTo>
                  <a:pt x="9" y="116"/>
                </a:lnTo>
                <a:lnTo>
                  <a:pt x="10" y="140"/>
                </a:lnTo>
                <a:lnTo>
                  <a:pt x="10" y="117"/>
                </a:lnTo>
                <a:lnTo>
                  <a:pt x="10" y="94"/>
                </a:lnTo>
                <a:lnTo>
                  <a:pt x="10" y="79"/>
                </a:lnTo>
                <a:lnTo>
                  <a:pt x="10" y="91"/>
                </a:lnTo>
                <a:lnTo>
                  <a:pt x="10" y="82"/>
                </a:lnTo>
                <a:lnTo>
                  <a:pt x="10" y="108"/>
                </a:lnTo>
                <a:lnTo>
                  <a:pt x="12" y="125"/>
                </a:lnTo>
                <a:lnTo>
                  <a:pt x="12" y="117"/>
                </a:lnTo>
                <a:lnTo>
                  <a:pt x="12" y="113"/>
                </a:lnTo>
                <a:lnTo>
                  <a:pt x="12" y="128"/>
                </a:lnTo>
                <a:lnTo>
                  <a:pt x="12" y="140"/>
                </a:lnTo>
                <a:lnTo>
                  <a:pt x="12" y="135"/>
                </a:lnTo>
                <a:lnTo>
                  <a:pt x="12" y="125"/>
                </a:lnTo>
                <a:lnTo>
                  <a:pt x="13" y="119"/>
                </a:lnTo>
                <a:lnTo>
                  <a:pt x="13" y="116"/>
                </a:lnTo>
                <a:lnTo>
                  <a:pt x="13" y="123"/>
                </a:lnTo>
                <a:lnTo>
                  <a:pt x="13" y="119"/>
                </a:lnTo>
                <a:lnTo>
                  <a:pt x="13" y="123"/>
                </a:lnTo>
                <a:lnTo>
                  <a:pt x="13" y="138"/>
                </a:lnTo>
                <a:lnTo>
                  <a:pt x="15" y="126"/>
                </a:lnTo>
                <a:lnTo>
                  <a:pt x="15" y="110"/>
                </a:lnTo>
                <a:lnTo>
                  <a:pt x="15" y="125"/>
                </a:lnTo>
                <a:lnTo>
                  <a:pt x="15" y="142"/>
                </a:lnTo>
                <a:lnTo>
                  <a:pt x="15" y="132"/>
                </a:lnTo>
                <a:lnTo>
                  <a:pt x="15" y="114"/>
                </a:lnTo>
                <a:lnTo>
                  <a:pt x="15" y="131"/>
                </a:lnTo>
                <a:lnTo>
                  <a:pt x="16" y="131"/>
                </a:lnTo>
                <a:lnTo>
                  <a:pt x="16" y="126"/>
                </a:lnTo>
                <a:lnTo>
                  <a:pt x="16" y="119"/>
                </a:lnTo>
                <a:lnTo>
                  <a:pt x="16" y="122"/>
                </a:lnTo>
                <a:lnTo>
                  <a:pt x="16" y="134"/>
                </a:lnTo>
                <a:lnTo>
                  <a:pt x="16" y="128"/>
                </a:lnTo>
                <a:lnTo>
                  <a:pt x="16" y="125"/>
                </a:lnTo>
                <a:lnTo>
                  <a:pt x="18" y="132"/>
                </a:lnTo>
                <a:lnTo>
                  <a:pt x="18" y="119"/>
                </a:lnTo>
                <a:lnTo>
                  <a:pt x="18" y="117"/>
                </a:lnTo>
                <a:lnTo>
                  <a:pt x="18" y="116"/>
                </a:lnTo>
                <a:lnTo>
                  <a:pt x="18" y="110"/>
                </a:lnTo>
                <a:lnTo>
                  <a:pt x="18" y="102"/>
                </a:lnTo>
                <a:lnTo>
                  <a:pt x="19" y="122"/>
                </a:lnTo>
                <a:lnTo>
                  <a:pt x="19" y="132"/>
                </a:lnTo>
                <a:lnTo>
                  <a:pt x="19" y="129"/>
                </a:lnTo>
                <a:lnTo>
                  <a:pt x="19" y="132"/>
                </a:lnTo>
                <a:lnTo>
                  <a:pt x="19" y="135"/>
                </a:lnTo>
                <a:lnTo>
                  <a:pt x="19" y="120"/>
                </a:lnTo>
                <a:lnTo>
                  <a:pt x="19" y="113"/>
                </a:lnTo>
                <a:lnTo>
                  <a:pt x="21" y="122"/>
                </a:lnTo>
                <a:lnTo>
                  <a:pt x="21" y="116"/>
                </a:lnTo>
                <a:lnTo>
                  <a:pt x="21" y="104"/>
                </a:lnTo>
                <a:lnTo>
                  <a:pt x="21" y="110"/>
                </a:lnTo>
                <a:lnTo>
                  <a:pt x="21" y="117"/>
                </a:lnTo>
                <a:lnTo>
                  <a:pt x="21" y="123"/>
                </a:lnTo>
                <a:lnTo>
                  <a:pt x="22" y="119"/>
                </a:lnTo>
                <a:lnTo>
                  <a:pt x="22" y="120"/>
                </a:lnTo>
                <a:lnTo>
                  <a:pt x="22" y="138"/>
                </a:lnTo>
                <a:lnTo>
                  <a:pt x="22" y="134"/>
                </a:lnTo>
                <a:lnTo>
                  <a:pt x="22" y="122"/>
                </a:lnTo>
                <a:lnTo>
                  <a:pt x="22" y="123"/>
                </a:lnTo>
                <a:lnTo>
                  <a:pt x="22" y="122"/>
                </a:lnTo>
                <a:lnTo>
                  <a:pt x="22" y="113"/>
                </a:lnTo>
                <a:lnTo>
                  <a:pt x="24" y="119"/>
                </a:lnTo>
                <a:lnTo>
                  <a:pt x="24" y="129"/>
                </a:lnTo>
                <a:lnTo>
                  <a:pt x="24" y="125"/>
                </a:lnTo>
                <a:lnTo>
                  <a:pt x="24" y="126"/>
                </a:lnTo>
                <a:lnTo>
                  <a:pt x="24" y="140"/>
                </a:lnTo>
                <a:lnTo>
                  <a:pt x="25" y="122"/>
                </a:lnTo>
                <a:lnTo>
                  <a:pt x="25" y="125"/>
                </a:lnTo>
                <a:lnTo>
                  <a:pt x="25" y="131"/>
                </a:lnTo>
                <a:lnTo>
                  <a:pt x="25" y="129"/>
                </a:lnTo>
                <a:lnTo>
                  <a:pt x="25" y="132"/>
                </a:lnTo>
                <a:lnTo>
                  <a:pt x="25" y="137"/>
                </a:lnTo>
                <a:lnTo>
                  <a:pt x="25" y="141"/>
                </a:lnTo>
                <a:lnTo>
                  <a:pt x="27" y="135"/>
                </a:lnTo>
                <a:lnTo>
                  <a:pt x="27" y="129"/>
                </a:lnTo>
                <a:lnTo>
                  <a:pt x="27" y="119"/>
                </a:lnTo>
                <a:lnTo>
                  <a:pt x="27" y="122"/>
                </a:lnTo>
                <a:lnTo>
                  <a:pt x="27" y="140"/>
                </a:lnTo>
                <a:lnTo>
                  <a:pt x="27" y="122"/>
                </a:lnTo>
                <a:lnTo>
                  <a:pt x="27" y="119"/>
                </a:lnTo>
                <a:lnTo>
                  <a:pt x="28" y="135"/>
                </a:lnTo>
                <a:lnTo>
                  <a:pt x="28" y="120"/>
                </a:lnTo>
                <a:lnTo>
                  <a:pt x="28" y="122"/>
                </a:lnTo>
                <a:lnTo>
                  <a:pt x="28" y="123"/>
                </a:lnTo>
                <a:lnTo>
                  <a:pt x="28" y="131"/>
                </a:lnTo>
                <a:lnTo>
                  <a:pt x="28" y="137"/>
                </a:lnTo>
                <a:lnTo>
                  <a:pt x="28" y="131"/>
                </a:lnTo>
                <a:lnTo>
                  <a:pt x="30" y="125"/>
                </a:lnTo>
                <a:lnTo>
                  <a:pt x="30" y="111"/>
                </a:lnTo>
                <a:lnTo>
                  <a:pt x="30" y="100"/>
                </a:lnTo>
                <a:lnTo>
                  <a:pt x="30" y="102"/>
                </a:lnTo>
                <a:lnTo>
                  <a:pt x="30" y="111"/>
                </a:lnTo>
                <a:lnTo>
                  <a:pt x="30" y="101"/>
                </a:lnTo>
                <a:lnTo>
                  <a:pt x="30" y="107"/>
                </a:lnTo>
                <a:lnTo>
                  <a:pt x="31" y="129"/>
                </a:lnTo>
                <a:lnTo>
                  <a:pt x="31" y="141"/>
                </a:lnTo>
                <a:lnTo>
                  <a:pt x="31" y="135"/>
                </a:lnTo>
                <a:lnTo>
                  <a:pt x="31" y="125"/>
                </a:lnTo>
                <a:lnTo>
                  <a:pt x="31" y="105"/>
                </a:lnTo>
                <a:lnTo>
                  <a:pt x="33" y="97"/>
                </a:lnTo>
                <a:lnTo>
                  <a:pt x="33" y="111"/>
                </a:lnTo>
                <a:lnTo>
                  <a:pt x="33" y="98"/>
                </a:lnTo>
                <a:lnTo>
                  <a:pt x="33" y="82"/>
                </a:lnTo>
                <a:lnTo>
                  <a:pt x="33" y="95"/>
                </a:lnTo>
                <a:lnTo>
                  <a:pt x="33" y="120"/>
                </a:lnTo>
                <a:lnTo>
                  <a:pt x="33" y="114"/>
                </a:lnTo>
                <a:lnTo>
                  <a:pt x="33" y="123"/>
                </a:lnTo>
                <a:lnTo>
                  <a:pt x="34" y="108"/>
                </a:lnTo>
                <a:lnTo>
                  <a:pt x="34" y="100"/>
                </a:lnTo>
                <a:lnTo>
                  <a:pt x="34" y="120"/>
                </a:lnTo>
                <a:lnTo>
                  <a:pt x="34" y="122"/>
                </a:lnTo>
                <a:lnTo>
                  <a:pt x="34" y="119"/>
                </a:lnTo>
                <a:lnTo>
                  <a:pt x="34" y="131"/>
                </a:lnTo>
                <a:lnTo>
                  <a:pt x="36" y="128"/>
                </a:lnTo>
                <a:lnTo>
                  <a:pt x="36" y="125"/>
                </a:lnTo>
                <a:lnTo>
                  <a:pt x="36" y="129"/>
                </a:lnTo>
                <a:lnTo>
                  <a:pt x="36" y="132"/>
                </a:lnTo>
                <a:lnTo>
                  <a:pt x="36" y="122"/>
                </a:lnTo>
                <a:lnTo>
                  <a:pt x="36" y="123"/>
                </a:lnTo>
                <a:lnTo>
                  <a:pt x="36" y="117"/>
                </a:lnTo>
                <a:lnTo>
                  <a:pt x="37" y="94"/>
                </a:lnTo>
                <a:lnTo>
                  <a:pt x="37" y="98"/>
                </a:lnTo>
                <a:lnTo>
                  <a:pt x="37" y="111"/>
                </a:lnTo>
                <a:lnTo>
                  <a:pt x="37" y="113"/>
                </a:lnTo>
                <a:lnTo>
                  <a:pt x="37" y="114"/>
                </a:lnTo>
                <a:lnTo>
                  <a:pt x="39" y="131"/>
                </a:lnTo>
                <a:lnTo>
                  <a:pt x="39" y="138"/>
                </a:lnTo>
                <a:lnTo>
                  <a:pt x="39" y="129"/>
                </a:lnTo>
                <a:lnTo>
                  <a:pt x="39" y="126"/>
                </a:lnTo>
                <a:lnTo>
                  <a:pt x="39" y="107"/>
                </a:lnTo>
                <a:lnTo>
                  <a:pt x="39" y="117"/>
                </a:lnTo>
                <a:lnTo>
                  <a:pt x="39" y="129"/>
                </a:lnTo>
                <a:lnTo>
                  <a:pt x="39" y="120"/>
                </a:lnTo>
                <a:lnTo>
                  <a:pt x="40" y="116"/>
                </a:lnTo>
                <a:lnTo>
                  <a:pt x="40" y="125"/>
                </a:lnTo>
                <a:lnTo>
                  <a:pt x="40" y="116"/>
                </a:lnTo>
                <a:lnTo>
                  <a:pt x="40" y="128"/>
                </a:lnTo>
                <a:lnTo>
                  <a:pt x="40" y="140"/>
                </a:lnTo>
                <a:lnTo>
                  <a:pt x="40" y="135"/>
                </a:lnTo>
                <a:lnTo>
                  <a:pt x="40" y="120"/>
                </a:lnTo>
                <a:lnTo>
                  <a:pt x="42" y="105"/>
                </a:lnTo>
                <a:lnTo>
                  <a:pt x="42" y="117"/>
                </a:lnTo>
                <a:lnTo>
                  <a:pt x="42" y="119"/>
                </a:lnTo>
                <a:lnTo>
                  <a:pt x="42" y="117"/>
                </a:lnTo>
                <a:lnTo>
                  <a:pt x="42" y="119"/>
                </a:lnTo>
                <a:lnTo>
                  <a:pt x="42" y="116"/>
                </a:lnTo>
                <a:lnTo>
                  <a:pt x="43" y="113"/>
                </a:lnTo>
                <a:lnTo>
                  <a:pt x="43" y="120"/>
                </a:lnTo>
                <a:lnTo>
                  <a:pt x="43" y="138"/>
                </a:lnTo>
                <a:lnTo>
                  <a:pt x="43" y="140"/>
                </a:lnTo>
                <a:lnTo>
                  <a:pt x="43" y="122"/>
                </a:lnTo>
                <a:lnTo>
                  <a:pt x="43" y="114"/>
                </a:lnTo>
                <a:lnTo>
                  <a:pt x="43" y="113"/>
                </a:lnTo>
                <a:lnTo>
                  <a:pt x="43" y="83"/>
                </a:lnTo>
                <a:lnTo>
                  <a:pt x="45" y="83"/>
                </a:lnTo>
                <a:lnTo>
                  <a:pt x="45" y="114"/>
                </a:lnTo>
                <a:lnTo>
                  <a:pt x="45" y="122"/>
                </a:lnTo>
                <a:lnTo>
                  <a:pt x="45" y="123"/>
                </a:lnTo>
                <a:lnTo>
                  <a:pt x="45" y="116"/>
                </a:lnTo>
                <a:lnTo>
                  <a:pt x="45" y="113"/>
                </a:lnTo>
                <a:lnTo>
                  <a:pt x="46" y="122"/>
                </a:lnTo>
                <a:lnTo>
                  <a:pt x="46" y="123"/>
                </a:lnTo>
                <a:lnTo>
                  <a:pt x="46" y="113"/>
                </a:lnTo>
                <a:lnTo>
                  <a:pt x="46" y="111"/>
                </a:lnTo>
                <a:lnTo>
                  <a:pt x="46" y="134"/>
                </a:lnTo>
                <a:lnTo>
                  <a:pt x="46" y="132"/>
                </a:lnTo>
                <a:lnTo>
                  <a:pt x="47" y="102"/>
                </a:lnTo>
                <a:lnTo>
                  <a:pt x="47" y="114"/>
                </a:lnTo>
                <a:lnTo>
                  <a:pt x="47" y="135"/>
                </a:lnTo>
                <a:lnTo>
                  <a:pt x="47" y="141"/>
                </a:lnTo>
                <a:lnTo>
                  <a:pt x="47" y="140"/>
                </a:lnTo>
                <a:lnTo>
                  <a:pt x="47" y="132"/>
                </a:lnTo>
                <a:lnTo>
                  <a:pt x="49" y="134"/>
                </a:lnTo>
                <a:lnTo>
                  <a:pt x="49" y="144"/>
                </a:lnTo>
                <a:lnTo>
                  <a:pt x="49" y="131"/>
                </a:lnTo>
                <a:lnTo>
                  <a:pt x="49" y="104"/>
                </a:lnTo>
                <a:lnTo>
                  <a:pt x="49" y="128"/>
                </a:lnTo>
                <a:lnTo>
                  <a:pt x="49" y="137"/>
                </a:lnTo>
                <a:lnTo>
                  <a:pt x="49" y="126"/>
                </a:lnTo>
                <a:lnTo>
                  <a:pt x="50" y="125"/>
                </a:lnTo>
                <a:lnTo>
                  <a:pt x="50" y="140"/>
                </a:lnTo>
                <a:lnTo>
                  <a:pt x="50" y="132"/>
                </a:lnTo>
                <a:lnTo>
                  <a:pt x="50" y="120"/>
                </a:lnTo>
                <a:lnTo>
                  <a:pt x="50" y="114"/>
                </a:lnTo>
                <a:lnTo>
                  <a:pt x="50" y="120"/>
                </a:lnTo>
                <a:lnTo>
                  <a:pt x="50" y="126"/>
                </a:lnTo>
                <a:lnTo>
                  <a:pt x="52" y="125"/>
                </a:lnTo>
                <a:lnTo>
                  <a:pt x="52" y="132"/>
                </a:lnTo>
                <a:lnTo>
                  <a:pt x="52" y="122"/>
                </a:lnTo>
                <a:lnTo>
                  <a:pt x="52" y="123"/>
                </a:lnTo>
                <a:lnTo>
                  <a:pt x="52" y="134"/>
                </a:lnTo>
                <a:lnTo>
                  <a:pt x="53" y="120"/>
                </a:lnTo>
                <a:lnTo>
                  <a:pt x="53" y="132"/>
                </a:lnTo>
                <a:lnTo>
                  <a:pt x="53" y="135"/>
                </a:lnTo>
                <a:lnTo>
                  <a:pt x="53" y="125"/>
                </a:lnTo>
                <a:lnTo>
                  <a:pt x="53" y="128"/>
                </a:lnTo>
                <a:lnTo>
                  <a:pt x="53" y="137"/>
                </a:lnTo>
                <a:lnTo>
                  <a:pt x="53" y="128"/>
                </a:lnTo>
                <a:lnTo>
                  <a:pt x="55" y="129"/>
                </a:lnTo>
                <a:lnTo>
                  <a:pt x="55" y="131"/>
                </a:lnTo>
                <a:lnTo>
                  <a:pt x="55" y="132"/>
                </a:lnTo>
                <a:lnTo>
                  <a:pt x="55" y="134"/>
                </a:lnTo>
                <a:lnTo>
                  <a:pt x="55" y="141"/>
                </a:lnTo>
                <a:lnTo>
                  <a:pt x="55" y="144"/>
                </a:lnTo>
                <a:lnTo>
                  <a:pt x="55" y="126"/>
                </a:lnTo>
                <a:lnTo>
                  <a:pt x="56" y="108"/>
                </a:lnTo>
                <a:lnTo>
                  <a:pt x="56" y="125"/>
                </a:lnTo>
                <a:lnTo>
                  <a:pt x="56" y="140"/>
                </a:lnTo>
                <a:lnTo>
                  <a:pt x="56" y="132"/>
                </a:lnTo>
                <a:lnTo>
                  <a:pt x="56" y="125"/>
                </a:lnTo>
                <a:lnTo>
                  <a:pt x="56" y="114"/>
                </a:lnTo>
                <a:lnTo>
                  <a:pt x="56" y="111"/>
                </a:lnTo>
                <a:lnTo>
                  <a:pt x="58" y="119"/>
                </a:lnTo>
                <a:lnTo>
                  <a:pt x="58" y="125"/>
                </a:lnTo>
                <a:lnTo>
                  <a:pt x="58" y="128"/>
                </a:lnTo>
                <a:lnTo>
                  <a:pt x="58" y="123"/>
                </a:lnTo>
                <a:lnTo>
                  <a:pt x="58" y="114"/>
                </a:lnTo>
                <a:lnTo>
                  <a:pt x="58" y="126"/>
                </a:lnTo>
                <a:lnTo>
                  <a:pt x="59" y="126"/>
                </a:lnTo>
                <a:lnTo>
                  <a:pt x="59" y="119"/>
                </a:lnTo>
                <a:lnTo>
                  <a:pt x="59" y="134"/>
                </a:lnTo>
                <a:lnTo>
                  <a:pt x="59" y="132"/>
                </a:lnTo>
                <a:lnTo>
                  <a:pt x="59" y="134"/>
                </a:lnTo>
                <a:lnTo>
                  <a:pt x="59" y="119"/>
                </a:lnTo>
                <a:lnTo>
                  <a:pt x="61" y="123"/>
                </a:lnTo>
                <a:lnTo>
                  <a:pt x="61" y="122"/>
                </a:lnTo>
                <a:lnTo>
                  <a:pt x="61" y="108"/>
                </a:lnTo>
                <a:lnTo>
                  <a:pt x="61" y="123"/>
                </a:lnTo>
                <a:lnTo>
                  <a:pt x="61" y="120"/>
                </a:lnTo>
                <a:lnTo>
                  <a:pt x="61" y="137"/>
                </a:lnTo>
                <a:lnTo>
                  <a:pt x="62" y="135"/>
                </a:lnTo>
                <a:lnTo>
                  <a:pt x="62" y="120"/>
                </a:lnTo>
                <a:lnTo>
                  <a:pt x="62" y="119"/>
                </a:lnTo>
                <a:lnTo>
                  <a:pt x="62" y="120"/>
                </a:lnTo>
                <a:lnTo>
                  <a:pt x="62" y="128"/>
                </a:lnTo>
                <a:lnTo>
                  <a:pt x="62" y="111"/>
                </a:lnTo>
                <a:lnTo>
                  <a:pt x="62" y="108"/>
                </a:lnTo>
                <a:lnTo>
                  <a:pt x="64" y="128"/>
                </a:lnTo>
                <a:lnTo>
                  <a:pt x="64" y="134"/>
                </a:lnTo>
                <a:lnTo>
                  <a:pt x="64" y="128"/>
                </a:lnTo>
                <a:lnTo>
                  <a:pt x="64" y="126"/>
                </a:lnTo>
                <a:lnTo>
                  <a:pt x="64" y="137"/>
                </a:lnTo>
                <a:lnTo>
                  <a:pt x="65" y="138"/>
                </a:lnTo>
                <a:lnTo>
                  <a:pt x="65" y="120"/>
                </a:lnTo>
                <a:lnTo>
                  <a:pt x="65" y="111"/>
                </a:lnTo>
                <a:lnTo>
                  <a:pt x="65" y="122"/>
                </a:lnTo>
                <a:lnTo>
                  <a:pt x="65" y="114"/>
                </a:lnTo>
                <a:lnTo>
                  <a:pt x="65" y="123"/>
                </a:lnTo>
                <a:lnTo>
                  <a:pt x="65" y="131"/>
                </a:lnTo>
                <a:lnTo>
                  <a:pt x="65" y="117"/>
                </a:lnTo>
                <a:lnTo>
                  <a:pt x="67" y="111"/>
                </a:lnTo>
                <a:lnTo>
                  <a:pt x="67" y="125"/>
                </a:lnTo>
                <a:lnTo>
                  <a:pt x="67" y="119"/>
                </a:lnTo>
                <a:lnTo>
                  <a:pt x="67" y="129"/>
                </a:lnTo>
                <a:lnTo>
                  <a:pt x="67" y="120"/>
                </a:lnTo>
                <a:lnTo>
                  <a:pt x="67" y="135"/>
                </a:lnTo>
                <a:lnTo>
                  <a:pt x="68" y="135"/>
                </a:lnTo>
                <a:lnTo>
                  <a:pt x="68" y="113"/>
                </a:lnTo>
                <a:lnTo>
                  <a:pt x="68" y="114"/>
                </a:lnTo>
                <a:lnTo>
                  <a:pt x="68" y="126"/>
                </a:lnTo>
                <a:lnTo>
                  <a:pt x="68" y="117"/>
                </a:lnTo>
                <a:lnTo>
                  <a:pt x="68" y="102"/>
                </a:lnTo>
                <a:lnTo>
                  <a:pt x="70" y="110"/>
                </a:lnTo>
                <a:lnTo>
                  <a:pt x="70" y="125"/>
                </a:lnTo>
                <a:lnTo>
                  <a:pt x="70" y="123"/>
                </a:lnTo>
                <a:lnTo>
                  <a:pt x="70" y="111"/>
                </a:lnTo>
                <a:lnTo>
                  <a:pt x="70" y="77"/>
                </a:lnTo>
                <a:lnTo>
                  <a:pt x="70" y="24"/>
                </a:lnTo>
                <a:lnTo>
                  <a:pt x="70" y="0"/>
                </a:lnTo>
                <a:lnTo>
                  <a:pt x="71" y="6"/>
                </a:lnTo>
                <a:lnTo>
                  <a:pt x="71" y="54"/>
                </a:lnTo>
                <a:lnTo>
                  <a:pt x="71" y="100"/>
                </a:lnTo>
                <a:lnTo>
                  <a:pt x="71" y="94"/>
                </a:lnTo>
                <a:lnTo>
                  <a:pt x="71" y="100"/>
                </a:lnTo>
                <a:lnTo>
                  <a:pt x="71" y="138"/>
                </a:lnTo>
                <a:lnTo>
                  <a:pt x="71" y="137"/>
                </a:lnTo>
                <a:lnTo>
                  <a:pt x="73" y="105"/>
                </a:lnTo>
                <a:lnTo>
                  <a:pt x="73" y="68"/>
                </a:lnTo>
                <a:lnTo>
                  <a:pt x="73" y="19"/>
                </a:lnTo>
                <a:lnTo>
                  <a:pt x="73" y="59"/>
                </a:lnTo>
                <a:lnTo>
                  <a:pt x="73" y="97"/>
                </a:lnTo>
                <a:lnTo>
                  <a:pt x="73" y="98"/>
                </a:lnTo>
                <a:lnTo>
                  <a:pt x="74" y="119"/>
                </a:lnTo>
                <a:lnTo>
                  <a:pt x="74" y="137"/>
                </a:lnTo>
                <a:lnTo>
                  <a:pt x="74" y="138"/>
                </a:lnTo>
                <a:lnTo>
                  <a:pt x="74" y="132"/>
                </a:lnTo>
                <a:lnTo>
                  <a:pt x="74" y="128"/>
                </a:lnTo>
                <a:lnTo>
                  <a:pt x="74" y="113"/>
                </a:lnTo>
                <a:lnTo>
                  <a:pt x="76" y="100"/>
                </a:lnTo>
                <a:lnTo>
                  <a:pt x="76" y="89"/>
                </a:lnTo>
                <a:lnTo>
                  <a:pt x="76" y="91"/>
                </a:lnTo>
                <a:lnTo>
                  <a:pt x="76" y="107"/>
                </a:lnTo>
                <a:lnTo>
                  <a:pt x="76" y="116"/>
                </a:lnTo>
                <a:lnTo>
                  <a:pt x="76" y="100"/>
                </a:lnTo>
                <a:lnTo>
                  <a:pt x="77" y="108"/>
                </a:lnTo>
                <a:lnTo>
                  <a:pt x="77" y="113"/>
                </a:lnTo>
                <a:lnTo>
                  <a:pt x="77" y="89"/>
                </a:lnTo>
                <a:lnTo>
                  <a:pt x="77" y="85"/>
                </a:lnTo>
                <a:lnTo>
                  <a:pt x="77" y="77"/>
                </a:lnTo>
                <a:lnTo>
                  <a:pt x="77" y="73"/>
                </a:lnTo>
                <a:lnTo>
                  <a:pt x="77" y="105"/>
                </a:lnTo>
                <a:lnTo>
                  <a:pt x="79" y="128"/>
                </a:lnTo>
                <a:lnTo>
                  <a:pt x="79" y="116"/>
                </a:lnTo>
                <a:lnTo>
                  <a:pt x="79" y="126"/>
                </a:lnTo>
                <a:lnTo>
                  <a:pt x="79" y="129"/>
                </a:lnTo>
                <a:lnTo>
                  <a:pt x="79" y="113"/>
                </a:lnTo>
                <a:lnTo>
                  <a:pt x="79" y="128"/>
                </a:lnTo>
                <a:lnTo>
                  <a:pt x="79" y="119"/>
                </a:lnTo>
                <a:lnTo>
                  <a:pt x="80" y="114"/>
                </a:lnTo>
                <a:lnTo>
                  <a:pt x="80" y="132"/>
                </a:lnTo>
                <a:lnTo>
                  <a:pt x="80" y="126"/>
                </a:lnTo>
                <a:lnTo>
                  <a:pt x="80" y="128"/>
                </a:lnTo>
                <a:lnTo>
                  <a:pt x="80" y="135"/>
                </a:lnTo>
                <a:lnTo>
                  <a:pt x="80" y="126"/>
                </a:lnTo>
                <a:lnTo>
                  <a:pt x="82" y="125"/>
                </a:lnTo>
                <a:lnTo>
                  <a:pt x="82" y="128"/>
                </a:lnTo>
                <a:lnTo>
                  <a:pt x="82" y="129"/>
                </a:lnTo>
                <a:lnTo>
                  <a:pt x="82" y="128"/>
                </a:lnTo>
                <a:lnTo>
                  <a:pt x="82" y="131"/>
                </a:lnTo>
                <a:lnTo>
                  <a:pt x="82" y="111"/>
                </a:lnTo>
                <a:lnTo>
                  <a:pt x="82" y="98"/>
                </a:lnTo>
                <a:lnTo>
                  <a:pt x="83" y="119"/>
                </a:lnTo>
                <a:lnTo>
                  <a:pt x="83" y="137"/>
                </a:lnTo>
                <a:lnTo>
                  <a:pt x="83" y="129"/>
                </a:lnTo>
                <a:lnTo>
                  <a:pt x="83" y="132"/>
                </a:lnTo>
                <a:lnTo>
                  <a:pt x="83" y="117"/>
                </a:lnTo>
                <a:lnTo>
                  <a:pt x="83" y="126"/>
                </a:lnTo>
                <a:lnTo>
                  <a:pt x="85" y="135"/>
                </a:lnTo>
                <a:lnTo>
                  <a:pt x="85" y="123"/>
                </a:lnTo>
                <a:lnTo>
                  <a:pt x="85" y="107"/>
                </a:lnTo>
                <a:lnTo>
                  <a:pt x="85" y="105"/>
                </a:lnTo>
                <a:lnTo>
                  <a:pt x="85" y="128"/>
                </a:lnTo>
                <a:lnTo>
                  <a:pt x="85" y="137"/>
                </a:lnTo>
                <a:lnTo>
                  <a:pt x="85" y="135"/>
                </a:lnTo>
                <a:lnTo>
                  <a:pt x="86" y="132"/>
                </a:lnTo>
                <a:lnTo>
                  <a:pt x="86" y="126"/>
                </a:lnTo>
                <a:lnTo>
                  <a:pt x="86" y="129"/>
                </a:lnTo>
                <a:lnTo>
                  <a:pt x="86" y="126"/>
                </a:lnTo>
                <a:lnTo>
                  <a:pt x="86" y="137"/>
                </a:lnTo>
                <a:lnTo>
                  <a:pt x="86" y="140"/>
                </a:lnTo>
                <a:lnTo>
                  <a:pt x="88" y="135"/>
                </a:lnTo>
                <a:lnTo>
                  <a:pt x="88" y="134"/>
                </a:lnTo>
                <a:lnTo>
                  <a:pt x="88" y="129"/>
                </a:lnTo>
                <a:lnTo>
                  <a:pt x="88" y="120"/>
                </a:lnTo>
                <a:lnTo>
                  <a:pt x="88" y="123"/>
                </a:lnTo>
                <a:lnTo>
                  <a:pt x="88" y="129"/>
                </a:lnTo>
                <a:lnTo>
                  <a:pt x="88" y="126"/>
                </a:lnTo>
                <a:lnTo>
                  <a:pt x="88" y="125"/>
                </a:lnTo>
                <a:lnTo>
                  <a:pt x="89" y="110"/>
                </a:lnTo>
                <a:lnTo>
                  <a:pt x="89" y="105"/>
                </a:lnTo>
                <a:lnTo>
                  <a:pt x="89" y="114"/>
                </a:lnTo>
                <a:lnTo>
                  <a:pt x="89" y="117"/>
                </a:lnTo>
                <a:lnTo>
                  <a:pt x="89" y="135"/>
                </a:lnTo>
                <a:lnTo>
                  <a:pt x="91" y="120"/>
                </a:lnTo>
                <a:lnTo>
                  <a:pt x="91" y="107"/>
                </a:lnTo>
                <a:lnTo>
                  <a:pt x="91" y="117"/>
                </a:lnTo>
                <a:lnTo>
                  <a:pt x="91" y="114"/>
                </a:lnTo>
                <a:lnTo>
                  <a:pt x="91" y="110"/>
                </a:lnTo>
                <a:lnTo>
                  <a:pt x="91" y="117"/>
                </a:lnTo>
                <a:lnTo>
                  <a:pt x="92" y="108"/>
                </a:lnTo>
                <a:lnTo>
                  <a:pt x="92" y="125"/>
                </a:lnTo>
                <a:lnTo>
                  <a:pt x="92" y="129"/>
                </a:lnTo>
                <a:lnTo>
                  <a:pt x="92" y="125"/>
                </a:lnTo>
                <a:lnTo>
                  <a:pt x="92" y="134"/>
                </a:lnTo>
                <a:lnTo>
                  <a:pt x="92" y="138"/>
                </a:lnTo>
                <a:lnTo>
                  <a:pt x="93" y="131"/>
                </a:lnTo>
                <a:lnTo>
                  <a:pt x="93" y="135"/>
                </a:lnTo>
                <a:lnTo>
                  <a:pt x="93" y="137"/>
                </a:lnTo>
                <a:lnTo>
                  <a:pt x="93" y="119"/>
                </a:lnTo>
                <a:lnTo>
                  <a:pt x="93" y="95"/>
                </a:lnTo>
                <a:lnTo>
                  <a:pt x="93" y="107"/>
                </a:lnTo>
                <a:lnTo>
                  <a:pt x="93" y="125"/>
                </a:lnTo>
                <a:lnTo>
                  <a:pt x="93" y="123"/>
                </a:lnTo>
                <a:lnTo>
                  <a:pt x="95" y="132"/>
                </a:lnTo>
                <a:lnTo>
                  <a:pt x="95" y="142"/>
                </a:lnTo>
                <a:lnTo>
                  <a:pt x="95" y="144"/>
                </a:lnTo>
                <a:lnTo>
                  <a:pt x="95" y="138"/>
                </a:lnTo>
                <a:lnTo>
                  <a:pt x="95" y="135"/>
                </a:lnTo>
                <a:lnTo>
                  <a:pt x="96" y="114"/>
                </a:lnTo>
                <a:lnTo>
                  <a:pt x="96" y="111"/>
                </a:lnTo>
                <a:lnTo>
                  <a:pt x="96" y="119"/>
                </a:lnTo>
                <a:lnTo>
                  <a:pt x="96" y="107"/>
                </a:lnTo>
                <a:lnTo>
                  <a:pt x="96" y="117"/>
                </a:lnTo>
                <a:lnTo>
                  <a:pt x="96" y="123"/>
                </a:lnTo>
                <a:lnTo>
                  <a:pt x="96" y="117"/>
                </a:lnTo>
                <a:lnTo>
                  <a:pt x="98" y="116"/>
                </a:lnTo>
                <a:lnTo>
                  <a:pt x="98" y="129"/>
                </a:lnTo>
                <a:lnTo>
                  <a:pt x="98" y="132"/>
                </a:lnTo>
                <a:lnTo>
                  <a:pt x="98" y="126"/>
                </a:lnTo>
                <a:lnTo>
                  <a:pt x="98" y="113"/>
                </a:lnTo>
                <a:lnTo>
                  <a:pt x="98" y="111"/>
                </a:lnTo>
                <a:lnTo>
                  <a:pt x="99" y="92"/>
                </a:lnTo>
                <a:lnTo>
                  <a:pt x="99" y="80"/>
                </a:lnTo>
                <a:lnTo>
                  <a:pt x="99" y="89"/>
                </a:lnTo>
                <a:lnTo>
                  <a:pt x="99" y="94"/>
                </a:lnTo>
                <a:lnTo>
                  <a:pt x="99" y="117"/>
                </a:lnTo>
                <a:lnTo>
                  <a:pt x="99" y="128"/>
                </a:lnTo>
                <a:lnTo>
                  <a:pt x="99" y="122"/>
                </a:lnTo>
                <a:lnTo>
                  <a:pt x="99" y="134"/>
                </a:lnTo>
                <a:lnTo>
                  <a:pt x="101" y="131"/>
                </a:lnTo>
                <a:lnTo>
                  <a:pt x="101" y="120"/>
                </a:lnTo>
                <a:lnTo>
                  <a:pt x="101" y="113"/>
                </a:lnTo>
                <a:lnTo>
                  <a:pt x="101" y="107"/>
                </a:lnTo>
                <a:lnTo>
                  <a:pt x="101" y="113"/>
                </a:lnTo>
                <a:lnTo>
                  <a:pt x="102" y="117"/>
                </a:lnTo>
                <a:lnTo>
                  <a:pt x="102" y="119"/>
                </a:lnTo>
                <a:lnTo>
                  <a:pt x="102" y="120"/>
                </a:lnTo>
                <a:lnTo>
                  <a:pt x="102" y="117"/>
                </a:lnTo>
                <a:lnTo>
                  <a:pt x="102" y="114"/>
                </a:lnTo>
                <a:lnTo>
                  <a:pt x="102" y="91"/>
                </a:lnTo>
                <a:lnTo>
                  <a:pt x="104" y="108"/>
                </a:lnTo>
                <a:lnTo>
                  <a:pt x="104" y="114"/>
                </a:lnTo>
                <a:lnTo>
                  <a:pt x="104" y="100"/>
                </a:lnTo>
                <a:lnTo>
                  <a:pt x="104" y="83"/>
                </a:lnTo>
                <a:lnTo>
                  <a:pt x="104" y="110"/>
                </a:lnTo>
                <a:lnTo>
                  <a:pt x="104" y="122"/>
                </a:lnTo>
                <a:lnTo>
                  <a:pt x="104" y="114"/>
                </a:lnTo>
                <a:lnTo>
                  <a:pt x="105" y="101"/>
                </a:lnTo>
                <a:lnTo>
                  <a:pt x="105" y="94"/>
                </a:lnTo>
                <a:lnTo>
                  <a:pt x="105" y="116"/>
                </a:lnTo>
                <a:lnTo>
                  <a:pt x="105" y="129"/>
                </a:lnTo>
                <a:lnTo>
                  <a:pt x="105" y="108"/>
                </a:lnTo>
                <a:lnTo>
                  <a:pt x="105" y="89"/>
                </a:lnTo>
                <a:lnTo>
                  <a:pt x="105" y="110"/>
                </a:lnTo>
                <a:lnTo>
                  <a:pt x="107" y="122"/>
                </a:lnTo>
                <a:lnTo>
                  <a:pt x="107" y="113"/>
                </a:lnTo>
                <a:lnTo>
                  <a:pt x="107" y="129"/>
                </a:lnTo>
                <a:lnTo>
                  <a:pt x="107" y="138"/>
                </a:lnTo>
                <a:lnTo>
                  <a:pt x="107" y="132"/>
                </a:lnTo>
                <a:lnTo>
                  <a:pt x="107" y="101"/>
                </a:lnTo>
                <a:lnTo>
                  <a:pt x="108" y="97"/>
                </a:lnTo>
                <a:lnTo>
                  <a:pt x="108" y="108"/>
                </a:lnTo>
                <a:lnTo>
                  <a:pt x="108" y="116"/>
                </a:lnTo>
                <a:lnTo>
                  <a:pt x="108" y="97"/>
                </a:lnTo>
                <a:lnTo>
                  <a:pt x="108" y="91"/>
                </a:lnTo>
                <a:lnTo>
                  <a:pt x="108" y="113"/>
                </a:lnTo>
                <a:lnTo>
                  <a:pt x="108" y="120"/>
                </a:lnTo>
                <a:lnTo>
                  <a:pt x="110" y="131"/>
                </a:lnTo>
                <a:lnTo>
                  <a:pt x="110" y="142"/>
                </a:lnTo>
                <a:lnTo>
                  <a:pt x="110" y="134"/>
                </a:lnTo>
                <a:lnTo>
                  <a:pt x="110" y="114"/>
                </a:lnTo>
                <a:lnTo>
                  <a:pt x="110" y="120"/>
                </a:lnTo>
                <a:lnTo>
                  <a:pt x="110" y="116"/>
                </a:lnTo>
                <a:lnTo>
                  <a:pt x="110" y="110"/>
                </a:lnTo>
                <a:lnTo>
                  <a:pt x="111" y="108"/>
                </a:lnTo>
                <a:lnTo>
                  <a:pt x="111" y="129"/>
                </a:lnTo>
                <a:lnTo>
                  <a:pt x="111" y="123"/>
                </a:lnTo>
                <a:lnTo>
                  <a:pt x="111" y="116"/>
                </a:lnTo>
                <a:lnTo>
                  <a:pt x="111" y="126"/>
                </a:lnTo>
                <a:lnTo>
                  <a:pt x="111" y="132"/>
                </a:lnTo>
                <a:lnTo>
                  <a:pt x="111" y="122"/>
                </a:lnTo>
                <a:lnTo>
                  <a:pt x="113" y="102"/>
                </a:lnTo>
                <a:lnTo>
                  <a:pt x="113" y="97"/>
                </a:lnTo>
                <a:lnTo>
                  <a:pt x="113" y="120"/>
                </a:lnTo>
                <a:lnTo>
                  <a:pt x="113" y="131"/>
                </a:lnTo>
                <a:lnTo>
                  <a:pt x="113" y="116"/>
                </a:lnTo>
                <a:lnTo>
                  <a:pt x="113" y="125"/>
                </a:lnTo>
                <a:lnTo>
                  <a:pt x="114" y="128"/>
                </a:lnTo>
                <a:lnTo>
                  <a:pt x="114" y="131"/>
                </a:lnTo>
                <a:lnTo>
                  <a:pt x="114" y="125"/>
                </a:lnTo>
                <a:lnTo>
                  <a:pt x="114" y="129"/>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08" name="Freeform 56"/>
          <p:cNvSpPr>
            <a:spLocks/>
          </p:cNvSpPr>
          <p:nvPr/>
        </p:nvSpPr>
        <p:spPr bwMode="auto">
          <a:xfrm>
            <a:off x="3973513" y="4935538"/>
            <a:ext cx="166687" cy="895350"/>
          </a:xfrm>
          <a:custGeom>
            <a:avLst/>
            <a:gdLst>
              <a:gd name="T0" fmla="*/ 2 w 118"/>
              <a:gd name="T1" fmla="*/ 552 h 564"/>
              <a:gd name="T2" fmla="*/ 3 w 118"/>
              <a:gd name="T3" fmla="*/ 519 h 564"/>
              <a:gd name="T4" fmla="*/ 5 w 118"/>
              <a:gd name="T5" fmla="*/ 537 h 564"/>
              <a:gd name="T6" fmla="*/ 6 w 118"/>
              <a:gd name="T7" fmla="*/ 532 h 564"/>
              <a:gd name="T8" fmla="*/ 9 w 118"/>
              <a:gd name="T9" fmla="*/ 525 h 564"/>
              <a:gd name="T10" fmla="*/ 11 w 118"/>
              <a:gd name="T11" fmla="*/ 534 h 564"/>
              <a:gd name="T12" fmla="*/ 12 w 118"/>
              <a:gd name="T13" fmla="*/ 549 h 564"/>
              <a:gd name="T14" fmla="*/ 14 w 118"/>
              <a:gd name="T15" fmla="*/ 550 h 564"/>
              <a:gd name="T16" fmla="*/ 17 w 118"/>
              <a:gd name="T17" fmla="*/ 528 h 564"/>
              <a:gd name="T18" fmla="*/ 18 w 118"/>
              <a:gd name="T19" fmla="*/ 529 h 564"/>
              <a:gd name="T20" fmla="*/ 20 w 118"/>
              <a:gd name="T21" fmla="*/ 544 h 564"/>
              <a:gd name="T22" fmla="*/ 21 w 118"/>
              <a:gd name="T23" fmla="*/ 556 h 564"/>
              <a:gd name="T24" fmla="*/ 24 w 118"/>
              <a:gd name="T25" fmla="*/ 531 h 564"/>
              <a:gd name="T26" fmla="*/ 25 w 118"/>
              <a:gd name="T27" fmla="*/ 534 h 564"/>
              <a:gd name="T28" fmla="*/ 27 w 118"/>
              <a:gd name="T29" fmla="*/ 532 h 564"/>
              <a:gd name="T30" fmla="*/ 28 w 118"/>
              <a:gd name="T31" fmla="*/ 543 h 564"/>
              <a:gd name="T32" fmla="*/ 31 w 118"/>
              <a:gd name="T33" fmla="*/ 547 h 564"/>
              <a:gd name="T34" fmla="*/ 33 w 118"/>
              <a:gd name="T35" fmla="*/ 497 h 564"/>
              <a:gd name="T36" fmla="*/ 34 w 118"/>
              <a:gd name="T37" fmla="*/ 544 h 564"/>
              <a:gd name="T38" fmla="*/ 37 w 118"/>
              <a:gd name="T39" fmla="*/ 529 h 564"/>
              <a:gd name="T40" fmla="*/ 39 w 118"/>
              <a:gd name="T41" fmla="*/ 512 h 564"/>
              <a:gd name="T42" fmla="*/ 40 w 118"/>
              <a:gd name="T43" fmla="*/ 540 h 564"/>
              <a:gd name="T44" fmla="*/ 43 w 118"/>
              <a:gd name="T45" fmla="*/ 562 h 564"/>
              <a:gd name="T46" fmla="*/ 45 w 118"/>
              <a:gd name="T47" fmla="*/ 537 h 564"/>
              <a:gd name="T48" fmla="*/ 46 w 118"/>
              <a:gd name="T49" fmla="*/ 546 h 564"/>
              <a:gd name="T50" fmla="*/ 48 w 118"/>
              <a:gd name="T51" fmla="*/ 541 h 564"/>
              <a:gd name="T52" fmla="*/ 51 w 118"/>
              <a:gd name="T53" fmla="*/ 555 h 564"/>
              <a:gd name="T54" fmla="*/ 52 w 118"/>
              <a:gd name="T55" fmla="*/ 558 h 564"/>
              <a:gd name="T56" fmla="*/ 54 w 118"/>
              <a:gd name="T57" fmla="*/ 553 h 564"/>
              <a:gd name="T58" fmla="*/ 55 w 118"/>
              <a:gd name="T59" fmla="*/ 540 h 564"/>
              <a:gd name="T60" fmla="*/ 57 w 118"/>
              <a:gd name="T61" fmla="*/ 534 h 564"/>
              <a:gd name="T62" fmla="*/ 60 w 118"/>
              <a:gd name="T63" fmla="*/ 560 h 564"/>
              <a:gd name="T64" fmla="*/ 61 w 118"/>
              <a:gd name="T65" fmla="*/ 537 h 564"/>
              <a:gd name="T66" fmla="*/ 63 w 118"/>
              <a:gd name="T67" fmla="*/ 510 h 564"/>
              <a:gd name="T68" fmla="*/ 66 w 118"/>
              <a:gd name="T69" fmla="*/ 550 h 564"/>
              <a:gd name="T70" fmla="*/ 67 w 118"/>
              <a:gd name="T71" fmla="*/ 528 h 564"/>
              <a:gd name="T72" fmla="*/ 69 w 118"/>
              <a:gd name="T73" fmla="*/ 534 h 564"/>
              <a:gd name="T74" fmla="*/ 70 w 118"/>
              <a:gd name="T75" fmla="*/ 509 h 564"/>
              <a:gd name="T76" fmla="*/ 73 w 118"/>
              <a:gd name="T77" fmla="*/ 507 h 564"/>
              <a:gd name="T78" fmla="*/ 74 w 118"/>
              <a:gd name="T79" fmla="*/ 497 h 564"/>
              <a:gd name="T80" fmla="*/ 76 w 118"/>
              <a:gd name="T81" fmla="*/ 532 h 564"/>
              <a:gd name="T82" fmla="*/ 79 w 118"/>
              <a:gd name="T83" fmla="*/ 552 h 564"/>
              <a:gd name="T84" fmla="*/ 80 w 118"/>
              <a:gd name="T85" fmla="*/ 537 h 564"/>
              <a:gd name="T86" fmla="*/ 82 w 118"/>
              <a:gd name="T87" fmla="*/ 546 h 564"/>
              <a:gd name="T88" fmla="*/ 85 w 118"/>
              <a:gd name="T89" fmla="*/ 543 h 564"/>
              <a:gd name="T90" fmla="*/ 86 w 118"/>
              <a:gd name="T91" fmla="*/ 559 h 564"/>
              <a:gd name="T92" fmla="*/ 88 w 118"/>
              <a:gd name="T93" fmla="*/ 541 h 564"/>
              <a:gd name="T94" fmla="*/ 89 w 118"/>
              <a:gd name="T95" fmla="*/ 558 h 564"/>
              <a:gd name="T96" fmla="*/ 91 w 118"/>
              <a:gd name="T97" fmla="*/ 526 h 564"/>
              <a:gd name="T98" fmla="*/ 94 w 118"/>
              <a:gd name="T99" fmla="*/ 506 h 564"/>
              <a:gd name="T100" fmla="*/ 95 w 118"/>
              <a:gd name="T101" fmla="*/ 546 h 564"/>
              <a:gd name="T102" fmla="*/ 97 w 118"/>
              <a:gd name="T103" fmla="*/ 452 h 564"/>
              <a:gd name="T104" fmla="*/ 98 w 118"/>
              <a:gd name="T105" fmla="*/ 249 h 564"/>
              <a:gd name="T106" fmla="*/ 101 w 118"/>
              <a:gd name="T107" fmla="*/ 412 h 564"/>
              <a:gd name="T108" fmla="*/ 103 w 118"/>
              <a:gd name="T109" fmla="*/ 538 h 564"/>
              <a:gd name="T110" fmla="*/ 104 w 118"/>
              <a:gd name="T111" fmla="*/ 529 h 564"/>
              <a:gd name="T112" fmla="*/ 106 w 118"/>
              <a:gd name="T113" fmla="*/ 523 h 564"/>
              <a:gd name="T114" fmla="*/ 109 w 118"/>
              <a:gd name="T115" fmla="*/ 529 h 564"/>
              <a:gd name="T116" fmla="*/ 110 w 118"/>
              <a:gd name="T117" fmla="*/ 541 h 564"/>
              <a:gd name="T118" fmla="*/ 112 w 118"/>
              <a:gd name="T119" fmla="*/ 540 h 564"/>
              <a:gd name="T120" fmla="*/ 115 w 118"/>
              <a:gd name="T121" fmla="*/ 543 h 564"/>
              <a:gd name="T122" fmla="*/ 116 w 118"/>
              <a:gd name="T123" fmla="*/ 553 h 5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8"/>
              <a:gd name="T187" fmla="*/ 0 h 564"/>
              <a:gd name="T188" fmla="*/ 118 w 118"/>
              <a:gd name="T189" fmla="*/ 564 h 5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8" h="564">
                <a:moveTo>
                  <a:pt x="0" y="547"/>
                </a:moveTo>
                <a:lnTo>
                  <a:pt x="0" y="553"/>
                </a:lnTo>
                <a:lnTo>
                  <a:pt x="0" y="549"/>
                </a:lnTo>
                <a:lnTo>
                  <a:pt x="0" y="543"/>
                </a:lnTo>
                <a:lnTo>
                  <a:pt x="2" y="537"/>
                </a:lnTo>
                <a:lnTo>
                  <a:pt x="2" y="529"/>
                </a:lnTo>
                <a:lnTo>
                  <a:pt x="2" y="538"/>
                </a:lnTo>
                <a:lnTo>
                  <a:pt x="2" y="552"/>
                </a:lnTo>
                <a:lnTo>
                  <a:pt x="2" y="563"/>
                </a:lnTo>
                <a:lnTo>
                  <a:pt x="2" y="550"/>
                </a:lnTo>
                <a:lnTo>
                  <a:pt x="2" y="544"/>
                </a:lnTo>
                <a:lnTo>
                  <a:pt x="3" y="558"/>
                </a:lnTo>
                <a:lnTo>
                  <a:pt x="3" y="543"/>
                </a:lnTo>
                <a:lnTo>
                  <a:pt x="3" y="528"/>
                </a:lnTo>
                <a:lnTo>
                  <a:pt x="3" y="526"/>
                </a:lnTo>
                <a:lnTo>
                  <a:pt x="3" y="519"/>
                </a:lnTo>
                <a:lnTo>
                  <a:pt x="3" y="503"/>
                </a:lnTo>
                <a:lnTo>
                  <a:pt x="3" y="488"/>
                </a:lnTo>
                <a:lnTo>
                  <a:pt x="5" y="486"/>
                </a:lnTo>
                <a:lnTo>
                  <a:pt x="5" y="503"/>
                </a:lnTo>
                <a:lnTo>
                  <a:pt x="5" y="504"/>
                </a:lnTo>
                <a:lnTo>
                  <a:pt x="5" y="519"/>
                </a:lnTo>
                <a:lnTo>
                  <a:pt x="5" y="535"/>
                </a:lnTo>
                <a:lnTo>
                  <a:pt x="5" y="537"/>
                </a:lnTo>
                <a:lnTo>
                  <a:pt x="6" y="538"/>
                </a:lnTo>
                <a:lnTo>
                  <a:pt x="6" y="535"/>
                </a:lnTo>
                <a:lnTo>
                  <a:pt x="6" y="532"/>
                </a:lnTo>
                <a:lnTo>
                  <a:pt x="6" y="510"/>
                </a:lnTo>
                <a:lnTo>
                  <a:pt x="6" y="498"/>
                </a:lnTo>
                <a:lnTo>
                  <a:pt x="6" y="480"/>
                </a:lnTo>
                <a:lnTo>
                  <a:pt x="6" y="494"/>
                </a:lnTo>
                <a:lnTo>
                  <a:pt x="6" y="532"/>
                </a:lnTo>
                <a:lnTo>
                  <a:pt x="8" y="540"/>
                </a:lnTo>
                <a:lnTo>
                  <a:pt x="8" y="534"/>
                </a:lnTo>
                <a:lnTo>
                  <a:pt x="8" y="547"/>
                </a:lnTo>
                <a:lnTo>
                  <a:pt x="8" y="544"/>
                </a:lnTo>
                <a:lnTo>
                  <a:pt x="8" y="543"/>
                </a:lnTo>
                <a:lnTo>
                  <a:pt x="8" y="534"/>
                </a:lnTo>
                <a:lnTo>
                  <a:pt x="9" y="535"/>
                </a:lnTo>
                <a:lnTo>
                  <a:pt x="9" y="525"/>
                </a:lnTo>
                <a:lnTo>
                  <a:pt x="9" y="528"/>
                </a:lnTo>
                <a:lnTo>
                  <a:pt x="9" y="537"/>
                </a:lnTo>
                <a:lnTo>
                  <a:pt x="9" y="540"/>
                </a:lnTo>
                <a:lnTo>
                  <a:pt x="9" y="532"/>
                </a:lnTo>
                <a:lnTo>
                  <a:pt x="11" y="520"/>
                </a:lnTo>
                <a:lnTo>
                  <a:pt x="11" y="523"/>
                </a:lnTo>
                <a:lnTo>
                  <a:pt x="11" y="537"/>
                </a:lnTo>
                <a:lnTo>
                  <a:pt x="11" y="534"/>
                </a:lnTo>
                <a:lnTo>
                  <a:pt x="11" y="523"/>
                </a:lnTo>
                <a:lnTo>
                  <a:pt x="11" y="519"/>
                </a:lnTo>
                <a:lnTo>
                  <a:pt x="12" y="534"/>
                </a:lnTo>
                <a:lnTo>
                  <a:pt x="12" y="558"/>
                </a:lnTo>
                <a:lnTo>
                  <a:pt x="12" y="540"/>
                </a:lnTo>
                <a:lnTo>
                  <a:pt x="12" y="537"/>
                </a:lnTo>
                <a:lnTo>
                  <a:pt x="12" y="555"/>
                </a:lnTo>
                <a:lnTo>
                  <a:pt x="12" y="549"/>
                </a:lnTo>
                <a:lnTo>
                  <a:pt x="12" y="541"/>
                </a:lnTo>
                <a:lnTo>
                  <a:pt x="12" y="534"/>
                </a:lnTo>
                <a:lnTo>
                  <a:pt x="14" y="532"/>
                </a:lnTo>
                <a:lnTo>
                  <a:pt x="14" y="543"/>
                </a:lnTo>
                <a:lnTo>
                  <a:pt x="14" y="547"/>
                </a:lnTo>
                <a:lnTo>
                  <a:pt x="14" y="537"/>
                </a:lnTo>
                <a:lnTo>
                  <a:pt x="14" y="549"/>
                </a:lnTo>
                <a:lnTo>
                  <a:pt x="14" y="550"/>
                </a:lnTo>
                <a:lnTo>
                  <a:pt x="15" y="541"/>
                </a:lnTo>
                <a:lnTo>
                  <a:pt x="15" y="547"/>
                </a:lnTo>
                <a:lnTo>
                  <a:pt x="15" y="543"/>
                </a:lnTo>
                <a:lnTo>
                  <a:pt x="15" y="534"/>
                </a:lnTo>
                <a:lnTo>
                  <a:pt x="15" y="544"/>
                </a:lnTo>
                <a:lnTo>
                  <a:pt x="15" y="558"/>
                </a:lnTo>
                <a:lnTo>
                  <a:pt x="17" y="532"/>
                </a:lnTo>
                <a:lnTo>
                  <a:pt x="17" y="528"/>
                </a:lnTo>
                <a:lnTo>
                  <a:pt x="17" y="547"/>
                </a:lnTo>
                <a:lnTo>
                  <a:pt x="17" y="562"/>
                </a:lnTo>
                <a:lnTo>
                  <a:pt x="17" y="560"/>
                </a:lnTo>
                <a:lnTo>
                  <a:pt x="17" y="555"/>
                </a:lnTo>
                <a:lnTo>
                  <a:pt x="17" y="525"/>
                </a:lnTo>
                <a:lnTo>
                  <a:pt x="18" y="512"/>
                </a:lnTo>
                <a:lnTo>
                  <a:pt x="18" y="531"/>
                </a:lnTo>
                <a:lnTo>
                  <a:pt x="18" y="529"/>
                </a:lnTo>
                <a:lnTo>
                  <a:pt x="18" y="525"/>
                </a:lnTo>
                <a:lnTo>
                  <a:pt x="18" y="523"/>
                </a:lnTo>
                <a:lnTo>
                  <a:pt x="18" y="516"/>
                </a:lnTo>
                <a:lnTo>
                  <a:pt x="18" y="531"/>
                </a:lnTo>
                <a:lnTo>
                  <a:pt x="20" y="540"/>
                </a:lnTo>
                <a:lnTo>
                  <a:pt x="20" y="515"/>
                </a:lnTo>
                <a:lnTo>
                  <a:pt x="20" y="522"/>
                </a:lnTo>
                <a:lnTo>
                  <a:pt x="20" y="544"/>
                </a:lnTo>
                <a:lnTo>
                  <a:pt x="20" y="535"/>
                </a:lnTo>
                <a:lnTo>
                  <a:pt x="20" y="520"/>
                </a:lnTo>
                <a:lnTo>
                  <a:pt x="21" y="525"/>
                </a:lnTo>
                <a:lnTo>
                  <a:pt x="21" y="534"/>
                </a:lnTo>
                <a:lnTo>
                  <a:pt x="21" y="552"/>
                </a:lnTo>
                <a:lnTo>
                  <a:pt x="21" y="550"/>
                </a:lnTo>
                <a:lnTo>
                  <a:pt x="21" y="558"/>
                </a:lnTo>
                <a:lnTo>
                  <a:pt x="21" y="556"/>
                </a:lnTo>
                <a:lnTo>
                  <a:pt x="23" y="546"/>
                </a:lnTo>
                <a:lnTo>
                  <a:pt x="23" y="553"/>
                </a:lnTo>
                <a:lnTo>
                  <a:pt x="23" y="556"/>
                </a:lnTo>
                <a:lnTo>
                  <a:pt x="23" y="541"/>
                </a:lnTo>
                <a:lnTo>
                  <a:pt x="23" y="523"/>
                </a:lnTo>
                <a:lnTo>
                  <a:pt x="23" y="491"/>
                </a:lnTo>
                <a:lnTo>
                  <a:pt x="23" y="504"/>
                </a:lnTo>
                <a:lnTo>
                  <a:pt x="24" y="531"/>
                </a:lnTo>
                <a:lnTo>
                  <a:pt x="24" y="549"/>
                </a:lnTo>
                <a:lnTo>
                  <a:pt x="24" y="547"/>
                </a:lnTo>
                <a:lnTo>
                  <a:pt x="24" y="559"/>
                </a:lnTo>
                <a:lnTo>
                  <a:pt x="24" y="543"/>
                </a:lnTo>
                <a:lnTo>
                  <a:pt x="24" y="513"/>
                </a:lnTo>
                <a:lnTo>
                  <a:pt x="25" y="520"/>
                </a:lnTo>
                <a:lnTo>
                  <a:pt x="25" y="522"/>
                </a:lnTo>
                <a:lnTo>
                  <a:pt x="25" y="534"/>
                </a:lnTo>
                <a:lnTo>
                  <a:pt x="25" y="544"/>
                </a:lnTo>
                <a:lnTo>
                  <a:pt x="25" y="526"/>
                </a:lnTo>
                <a:lnTo>
                  <a:pt x="25" y="532"/>
                </a:lnTo>
                <a:lnTo>
                  <a:pt x="25" y="531"/>
                </a:lnTo>
                <a:lnTo>
                  <a:pt x="27" y="528"/>
                </a:lnTo>
                <a:lnTo>
                  <a:pt x="27" y="532"/>
                </a:lnTo>
                <a:lnTo>
                  <a:pt x="27" y="513"/>
                </a:lnTo>
                <a:lnTo>
                  <a:pt x="27" y="532"/>
                </a:lnTo>
                <a:lnTo>
                  <a:pt x="27" y="544"/>
                </a:lnTo>
                <a:lnTo>
                  <a:pt x="27" y="541"/>
                </a:lnTo>
                <a:lnTo>
                  <a:pt x="28" y="538"/>
                </a:lnTo>
                <a:lnTo>
                  <a:pt x="28" y="535"/>
                </a:lnTo>
                <a:lnTo>
                  <a:pt x="28" y="544"/>
                </a:lnTo>
                <a:lnTo>
                  <a:pt x="28" y="555"/>
                </a:lnTo>
                <a:lnTo>
                  <a:pt x="28" y="549"/>
                </a:lnTo>
                <a:lnTo>
                  <a:pt x="28" y="543"/>
                </a:lnTo>
                <a:lnTo>
                  <a:pt x="28" y="544"/>
                </a:lnTo>
                <a:lnTo>
                  <a:pt x="30" y="525"/>
                </a:lnTo>
                <a:lnTo>
                  <a:pt x="30" y="510"/>
                </a:lnTo>
                <a:lnTo>
                  <a:pt x="30" y="519"/>
                </a:lnTo>
                <a:lnTo>
                  <a:pt x="30" y="513"/>
                </a:lnTo>
                <a:lnTo>
                  <a:pt x="30" y="523"/>
                </a:lnTo>
                <a:lnTo>
                  <a:pt x="30" y="546"/>
                </a:lnTo>
                <a:lnTo>
                  <a:pt x="31" y="547"/>
                </a:lnTo>
                <a:lnTo>
                  <a:pt x="31" y="550"/>
                </a:lnTo>
                <a:lnTo>
                  <a:pt x="31" y="543"/>
                </a:lnTo>
                <a:lnTo>
                  <a:pt x="31" y="528"/>
                </a:lnTo>
                <a:lnTo>
                  <a:pt x="31" y="520"/>
                </a:lnTo>
                <a:lnTo>
                  <a:pt x="31" y="526"/>
                </a:lnTo>
                <a:lnTo>
                  <a:pt x="33" y="526"/>
                </a:lnTo>
                <a:lnTo>
                  <a:pt x="33" y="501"/>
                </a:lnTo>
                <a:lnTo>
                  <a:pt x="33" y="497"/>
                </a:lnTo>
                <a:lnTo>
                  <a:pt x="33" y="500"/>
                </a:lnTo>
                <a:lnTo>
                  <a:pt x="33" y="516"/>
                </a:lnTo>
                <a:lnTo>
                  <a:pt x="33" y="541"/>
                </a:lnTo>
                <a:lnTo>
                  <a:pt x="34" y="547"/>
                </a:lnTo>
                <a:lnTo>
                  <a:pt x="34" y="546"/>
                </a:lnTo>
                <a:lnTo>
                  <a:pt x="34" y="543"/>
                </a:lnTo>
                <a:lnTo>
                  <a:pt x="34" y="535"/>
                </a:lnTo>
                <a:lnTo>
                  <a:pt x="34" y="544"/>
                </a:lnTo>
                <a:lnTo>
                  <a:pt x="34" y="531"/>
                </a:lnTo>
                <a:lnTo>
                  <a:pt x="36" y="543"/>
                </a:lnTo>
                <a:lnTo>
                  <a:pt x="36" y="560"/>
                </a:lnTo>
                <a:lnTo>
                  <a:pt x="36" y="552"/>
                </a:lnTo>
                <a:lnTo>
                  <a:pt x="36" y="537"/>
                </a:lnTo>
                <a:lnTo>
                  <a:pt x="36" y="507"/>
                </a:lnTo>
                <a:lnTo>
                  <a:pt x="37" y="520"/>
                </a:lnTo>
                <a:lnTo>
                  <a:pt x="37" y="529"/>
                </a:lnTo>
                <a:lnTo>
                  <a:pt x="37" y="532"/>
                </a:lnTo>
                <a:lnTo>
                  <a:pt x="37" y="523"/>
                </a:lnTo>
                <a:lnTo>
                  <a:pt x="37" y="522"/>
                </a:lnTo>
                <a:lnTo>
                  <a:pt x="37" y="544"/>
                </a:lnTo>
                <a:lnTo>
                  <a:pt x="39" y="553"/>
                </a:lnTo>
                <a:lnTo>
                  <a:pt x="39" y="541"/>
                </a:lnTo>
                <a:lnTo>
                  <a:pt x="39" y="526"/>
                </a:lnTo>
                <a:lnTo>
                  <a:pt x="39" y="512"/>
                </a:lnTo>
                <a:lnTo>
                  <a:pt x="39" y="526"/>
                </a:lnTo>
                <a:lnTo>
                  <a:pt x="39" y="544"/>
                </a:lnTo>
                <a:lnTo>
                  <a:pt x="40" y="541"/>
                </a:lnTo>
                <a:lnTo>
                  <a:pt x="40" y="544"/>
                </a:lnTo>
                <a:lnTo>
                  <a:pt x="40" y="531"/>
                </a:lnTo>
                <a:lnTo>
                  <a:pt x="40" y="535"/>
                </a:lnTo>
                <a:lnTo>
                  <a:pt x="40" y="541"/>
                </a:lnTo>
                <a:lnTo>
                  <a:pt x="40" y="540"/>
                </a:lnTo>
                <a:lnTo>
                  <a:pt x="40" y="541"/>
                </a:lnTo>
                <a:lnTo>
                  <a:pt x="42" y="552"/>
                </a:lnTo>
                <a:lnTo>
                  <a:pt x="42" y="546"/>
                </a:lnTo>
                <a:lnTo>
                  <a:pt x="42" y="535"/>
                </a:lnTo>
                <a:lnTo>
                  <a:pt x="42" y="528"/>
                </a:lnTo>
                <a:lnTo>
                  <a:pt x="42" y="546"/>
                </a:lnTo>
                <a:lnTo>
                  <a:pt x="43" y="558"/>
                </a:lnTo>
                <a:lnTo>
                  <a:pt x="43" y="562"/>
                </a:lnTo>
                <a:lnTo>
                  <a:pt x="43" y="563"/>
                </a:lnTo>
                <a:lnTo>
                  <a:pt x="43" y="556"/>
                </a:lnTo>
                <a:lnTo>
                  <a:pt x="43" y="537"/>
                </a:lnTo>
                <a:lnTo>
                  <a:pt x="43" y="534"/>
                </a:lnTo>
                <a:lnTo>
                  <a:pt x="43" y="537"/>
                </a:lnTo>
                <a:lnTo>
                  <a:pt x="45" y="544"/>
                </a:lnTo>
                <a:lnTo>
                  <a:pt x="45" y="540"/>
                </a:lnTo>
                <a:lnTo>
                  <a:pt x="45" y="537"/>
                </a:lnTo>
                <a:lnTo>
                  <a:pt x="45" y="547"/>
                </a:lnTo>
                <a:lnTo>
                  <a:pt x="45" y="543"/>
                </a:lnTo>
                <a:lnTo>
                  <a:pt x="45" y="538"/>
                </a:lnTo>
                <a:lnTo>
                  <a:pt x="46" y="540"/>
                </a:lnTo>
                <a:lnTo>
                  <a:pt x="46" y="541"/>
                </a:lnTo>
                <a:lnTo>
                  <a:pt x="46" y="540"/>
                </a:lnTo>
                <a:lnTo>
                  <a:pt x="46" y="535"/>
                </a:lnTo>
                <a:lnTo>
                  <a:pt x="46" y="546"/>
                </a:lnTo>
                <a:lnTo>
                  <a:pt x="46" y="555"/>
                </a:lnTo>
                <a:lnTo>
                  <a:pt x="46" y="547"/>
                </a:lnTo>
                <a:lnTo>
                  <a:pt x="48" y="540"/>
                </a:lnTo>
                <a:lnTo>
                  <a:pt x="48" y="552"/>
                </a:lnTo>
                <a:lnTo>
                  <a:pt x="48" y="559"/>
                </a:lnTo>
                <a:lnTo>
                  <a:pt x="48" y="550"/>
                </a:lnTo>
                <a:lnTo>
                  <a:pt x="48" y="552"/>
                </a:lnTo>
                <a:lnTo>
                  <a:pt x="48" y="541"/>
                </a:lnTo>
                <a:lnTo>
                  <a:pt x="49" y="534"/>
                </a:lnTo>
                <a:lnTo>
                  <a:pt x="49" y="532"/>
                </a:lnTo>
                <a:lnTo>
                  <a:pt x="49" y="519"/>
                </a:lnTo>
                <a:lnTo>
                  <a:pt x="49" y="526"/>
                </a:lnTo>
                <a:lnTo>
                  <a:pt x="49" y="541"/>
                </a:lnTo>
                <a:lnTo>
                  <a:pt x="49" y="532"/>
                </a:lnTo>
                <a:lnTo>
                  <a:pt x="49" y="546"/>
                </a:lnTo>
                <a:lnTo>
                  <a:pt x="51" y="555"/>
                </a:lnTo>
                <a:lnTo>
                  <a:pt x="51" y="550"/>
                </a:lnTo>
                <a:lnTo>
                  <a:pt x="51" y="544"/>
                </a:lnTo>
                <a:lnTo>
                  <a:pt x="51" y="550"/>
                </a:lnTo>
                <a:lnTo>
                  <a:pt x="51" y="555"/>
                </a:lnTo>
                <a:lnTo>
                  <a:pt x="51" y="543"/>
                </a:lnTo>
                <a:lnTo>
                  <a:pt x="52" y="525"/>
                </a:lnTo>
                <a:lnTo>
                  <a:pt x="52" y="529"/>
                </a:lnTo>
                <a:lnTo>
                  <a:pt x="52" y="558"/>
                </a:lnTo>
                <a:lnTo>
                  <a:pt x="52" y="553"/>
                </a:lnTo>
                <a:lnTo>
                  <a:pt x="52" y="522"/>
                </a:lnTo>
                <a:lnTo>
                  <a:pt x="52" y="526"/>
                </a:lnTo>
                <a:lnTo>
                  <a:pt x="54" y="538"/>
                </a:lnTo>
                <a:lnTo>
                  <a:pt x="54" y="535"/>
                </a:lnTo>
                <a:lnTo>
                  <a:pt x="54" y="538"/>
                </a:lnTo>
                <a:lnTo>
                  <a:pt x="54" y="543"/>
                </a:lnTo>
                <a:lnTo>
                  <a:pt x="54" y="553"/>
                </a:lnTo>
                <a:lnTo>
                  <a:pt x="54" y="556"/>
                </a:lnTo>
                <a:lnTo>
                  <a:pt x="54" y="552"/>
                </a:lnTo>
                <a:lnTo>
                  <a:pt x="55" y="555"/>
                </a:lnTo>
                <a:lnTo>
                  <a:pt x="55" y="547"/>
                </a:lnTo>
                <a:lnTo>
                  <a:pt x="55" y="543"/>
                </a:lnTo>
                <a:lnTo>
                  <a:pt x="55" y="549"/>
                </a:lnTo>
                <a:lnTo>
                  <a:pt x="55" y="544"/>
                </a:lnTo>
                <a:lnTo>
                  <a:pt x="55" y="540"/>
                </a:lnTo>
                <a:lnTo>
                  <a:pt x="57" y="526"/>
                </a:lnTo>
                <a:lnTo>
                  <a:pt x="57" y="546"/>
                </a:lnTo>
                <a:lnTo>
                  <a:pt x="57" y="552"/>
                </a:lnTo>
                <a:lnTo>
                  <a:pt x="57" y="538"/>
                </a:lnTo>
                <a:lnTo>
                  <a:pt x="57" y="541"/>
                </a:lnTo>
                <a:lnTo>
                  <a:pt x="57" y="547"/>
                </a:lnTo>
                <a:lnTo>
                  <a:pt x="57" y="550"/>
                </a:lnTo>
                <a:lnTo>
                  <a:pt x="57" y="534"/>
                </a:lnTo>
                <a:lnTo>
                  <a:pt x="58" y="540"/>
                </a:lnTo>
                <a:lnTo>
                  <a:pt x="58" y="556"/>
                </a:lnTo>
                <a:lnTo>
                  <a:pt x="58" y="555"/>
                </a:lnTo>
                <a:lnTo>
                  <a:pt x="58" y="532"/>
                </a:lnTo>
                <a:lnTo>
                  <a:pt x="58" y="541"/>
                </a:lnTo>
                <a:lnTo>
                  <a:pt x="60" y="555"/>
                </a:lnTo>
                <a:lnTo>
                  <a:pt x="60" y="563"/>
                </a:lnTo>
                <a:lnTo>
                  <a:pt x="60" y="560"/>
                </a:lnTo>
                <a:lnTo>
                  <a:pt x="60" y="538"/>
                </a:lnTo>
                <a:lnTo>
                  <a:pt x="60" y="518"/>
                </a:lnTo>
                <a:lnTo>
                  <a:pt x="60" y="525"/>
                </a:lnTo>
                <a:lnTo>
                  <a:pt x="60" y="535"/>
                </a:lnTo>
                <a:lnTo>
                  <a:pt x="61" y="549"/>
                </a:lnTo>
                <a:lnTo>
                  <a:pt x="61" y="538"/>
                </a:lnTo>
                <a:lnTo>
                  <a:pt x="61" y="519"/>
                </a:lnTo>
                <a:lnTo>
                  <a:pt x="61" y="537"/>
                </a:lnTo>
                <a:lnTo>
                  <a:pt x="61" y="544"/>
                </a:lnTo>
                <a:lnTo>
                  <a:pt x="61" y="546"/>
                </a:lnTo>
                <a:lnTo>
                  <a:pt x="61" y="531"/>
                </a:lnTo>
                <a:lnTo>
                  <a:pt x="63" y="520"/>
                </a:lnTo>
                <a:lnTo>
                  <a:pt x="63" y="523"/>
                </a:lnTo>
                <a:lnTo>
                  <a:pt x="63" y="512"/>
                </a:lnTo>
                <a:lnTo>
                  <a:pt x="63" y="497"/>
                </a:lnTo>
                <a:lnTo>
                  <a:pt x="63" y="510"/>
                </a:lnTo>
                <a:lnTo>
                  <a:pt x="64" y="534"/>
                </a:lnTo>
                <a:lnTo>
                  <a:pt x="64" y="537"/>
                </a:lnTo>
                <a:lnTo>
                  <a:pt x="64" y="523"/>
                </a:lnTo>
                <a:lnTo>
                  <a:pt x="64" y="526"/>
                </a:lnTo>
                <a:lnTo>
                  <a:pt x="64" y="532"/>
                </a:lnTo>
                <a:lnTo>
                  <a:pt x="64" y="534"/>
                </a:lnTo>
                <a:lnTo>
                  <a:pt x="64" y="547"/>
                </a:lnTo>
                <a:lnTo>
                  <a:pt x="66" y="550"/>
                </a:lnTo>
                <a:lnTo>
                  <a:pt x="66" y="543"/>
                </a:lnTo>
                <a:lnTo>
                  <a:pt x="66" y="525"/>
                </a:lnTo>
                <a:lnTo>
                  <a:pt x="66" y="526"/>
                </a:lnTo>
                <a:lnTo>
                  <a:pt x="66" y="537"/>
                </a:lnTo>
                <a:lnTo>
                  <a:pt x="66" y="543"/>
                </a:lnTo>
                <a:lnTo>
                  <a:pt x="67" y="550"/>
                </a:lnTo>
                <a:lnTo>
                  <a:pt x="67" y="544"/>
                </a:lnTo>
                <a:lnTo>
                  <a:pt x="67" y="528"/>
                </a:lnTo>
                <a:lnTo>
                  <a:pt x="67" y="531"/>
                </a:lnTo>
                <a:lnTo>
                  <a:pt x="67" y="549"/>
                </a:lnTo>
                <a:lnTo>
                  <a:pt x="67" y="529"/>
                </a:lnTo>
                <a:lnTo>
                  <a:pt x="67" y="492"/>
                </a:lnTo>
                <a:lnTo>
                  <a:pt x="67" y="522"/>
                </a:lnTo>
                <a:lnTo>
                  <a:pt x="69" y="531"/>
                </a:lnTo>
                <a:lnTo>
                  <a:pt x="69" y="519"/>
                </a:lnTo>
                <a:lnTo>
                  <a:pt x="69" y="534"/>
                </a:lnTo>
                <a:lnTo>
                  <a:pt x="69" y="547"/>
                </a:lnTo>
                <a:lnTo>
                  <a:pt x="69" y="556"/>
                </a:lnTo>
                <a:lnTo>
                  <a:pt x="69" y="550"/>
                </a:lnTo>
                <a:lnTo>
                  <a:pt x="70" y="523"/>
                </a:lnTo>
                <a:lnTo>
                  <a:pt x="70" y="520"/>
                </a:lnTo>
                <a:lnTo>
                  <a:pt x="70" y="538"/>
                </a:lnTo>
                <a:lnTo>
                  <a:pt x="70" y="525"/>
                </a:lnTo>
                <a:lnTo>
                  <a:pt x="70" y="509"/>
                </a:lnTo>
                <a:lnTo>
                  <a:pt x="70" y="525"/>
                </a:lnTo>
                <a:lnTo>
                  <a:pt x="71" y="535"/>
                </a:lnTo>
                <a:lnTo>
                  <a:pt x="71" y="534"/>
                </a:lnTo>
                <a:lnTo>
                  <a:pt x="71" y="550"/>
                </a:lnTo>
                <a:lnTo>
                  <a:pt x="71" y="552"/>
                </a:lnTo>
                <a:lnTo>
                  <a:pt x="71" y="549"/>
                </a:lnTo>
                <a:lnTo>
                  <a:pt x="71" y="535"/>
                </a:lnTo>
                <a:lnTo>
                  <a:pt x="73" y="507"/>
                </a:lnTo>
                <a:lnTo>
                  <a:pt x="73" y="492"/>
                </a:lnTo>
                <a:lnTo>
                  <a:pt x="73" y="513"/>
                </a:lnTo>
                <a:lnTo>
                  <a:pt x="73" y="525"/>
                </a:lnTo>
                <a:lnTo>
                  <a:pt x="73" y="544"/>
                </a:lnTo>
                <a:lnTo>
                  <a:pt x="73" y="550"/>
                </a:lnTo>
                <a:lnTo>
                  <a:pt x="74" y="544"/>
                </a:lnTo>
                <a:lnTo>
                  <a:pt x="74" y="537"/>
                </a:lnTo>
                <a:lnTo>
                  <a:pt x="74" y="497"/>
                </a:lnTo>
                <a:lnTo>
                  <a:pt x="74" y="498"/>
                </a:lnTo>
                <a:lnTo>
                  <a:pt x="74" y="518"/>
                </a:lnTo>
                <a:lnTo>
                  <a:pt x="74" y="522"/>
                </a:lnTo>
                <a:lnTo>
                  <a:pt x="74" y="540"/>
                </a:lnTo>
                <a:lnTo>
                  <a:pt x="76" y="543"/>
                </a:lnTo>
                <a:lnTo>
                  <a:pt x="76" y="544"/>
                </a:lnTo>
                <a:lnTo>
                  <a:pt x="76" y="547"/>
                </a:lnTo>
                <a:lnTo>
                  <a:pt x="76" y="532"/>
                </a:lnTo>
                <a:lnTo>
                  <a:pt x="77" y="540"/>
                </a:lnTo>
                <a:lnTo>
                  <a:pt x="77" y="550"/>
                </a:lnTo>
                <a:lnTo>
                  <a:pt x="77" y="535"/>
                </a:lnTo>
                <a:lnTo>
                  <a:pt x="77" y="541"/>
                </a:lnTo>
                <a:lnTo>
                  <a:pt x="77" y="556"/>
                </a:lnTo>
                <a:lnTo>
                  <a:pt x="77" y="541"/>
                </a:lnTo>
                <a:lnTo>
                  <a:pt x="79" y="546"/>
                </a:lnTo>
                <a:lnTo>
                  <a:pt x="79" y="552"/>
                </a:lnTo>
                <a:lnTo>
                  <a:pt x="79" y="558"/>
                </a:lnTo>
                <a:lnTo>
                  <a:pt x="79" y="559"/>
                </a:lnTo>
                <a:lnTo>
                  <a:pt x="79" y="550"/>
                </a:lnTo>
                <a:lnTo>
                  <a:pt x="79" y="532"/>
                </a:lnTo>
                <a:lnTo>
                  <a:pt x="80" y="535"/>
                </a:lnTo>
                <a:lnTo>
                  <a:pt x="80" y="549"/>
                </a:lnTo>
                <a:lnTo>
                  <a:pt x="80" y="538"/>
                </a:lnTo>
                <a:lnTo>
                  <a:pt x="80" y="537"/>
                </a:lnTo>
                <a:lnTo>
                  <a:pt x="80" y="547"/>
                </a:lnTo>
                <a:lnTo>
                  <a:pt x="80" y="537"/>
                </a:lnTo>
                <a:lnTo>
                  <a:pt x="82" y="520"/>
                </a:lnTo>
                <a:lnTo>
                  <a:pt x="82" y="532"/>
                </a:lnTo>
                <a:lnTo>
                  <a:pt x="82" y="535"/>
                </a:lnTo>
                <a:lnTo>
                  <a:pt x="82" y="520"/>
                </a:lnTo>
                <a:lnTo>
                  <a:pt x="82" y="529"/>
                </a:lnTo>
                <a:lnTo>
                  <a:pt x="82" y="546"/>
                </a:lnTo>
                <a:lnTo>
                  <a:pt x="82" y="555"/>
                </a:lnTo>
                <a:lnTo>
                  <a:pt x="83" y="555"/>
                </a:lnTo>
                <a:lnTo>
                  <a:pt x="83" y="549"/>
                </a:lnTo>
                <a:lnTo>
                  <a:pt x="83" y="544"/>
                </a:lnTo>
                <a:lnTo>
                  <a:pt x="83" y="532"/>
                </a:lnTo>
                <a:lnTo>
                  <a:pt x="83" y="513"/>
                </a:lnTo>
                <a:lnTo>
                  <a:pt x="83" y="528"/>
                </a:lnTo>
                <a:lnTo>
                  <a:pt x="85" y="543"/>
                </a:lnTo>
                <a:lnTo>
                  <a:pt x="85" y="552"/>
                </a:lnTo>
                <a:lnTo>
                  <a:pt x="85" y="549"/>
                </a:lnTo>
                <a:lnTo>
                  <a:pt x="85" y="543"/>
                </a:lnTo>
                <a:lnTo>
                  <a:pt x="85" y="544"/>
                </a:lnTo>
                <a:lnTo>
                  <a:pt x="85" y="546"/>
                </a:lnTo>
                <a:lnTo>
                  <a:pt x="86" y="547"/>
                </a:lnTo>
                <a:lnTo>
                  <a:pt x="86" y="558"/>
                </a:lnTo>
                <a:lnTo>
                  <a:pt x="86" y="559"/>
                </a:lnTo>
                <a:lnTo>
                  <a:pt x="86" y="535"/>
                </a:lnTo>
                <a:lnTo>
                  <a:pt x="86" y="534"/>
                </a:lnTo>
                <a:lnTo>
                  <a:pt x="86" y="532"/>
                </a:lnTo>
                <a:lnTo>
                  <a:pt x="86" y="541"/>
                </a:lnTo>
                <a:lnTo>
                  <a:pt x="88" y="550"/>
                </a:lnTo>
                <a:lnTo>
                  <a:pt x="88" y="541"/>
                </a:lnTo>
                <a:lnTo>
                  <a:pt x="88" y="547"/>
                </a:lnTo>
                <a:lnTo>
                  <a:pt x="88" y="541"/>
                </a:lnTo>
                <a:lnTo>
                  <a:pt x="88" y="531"/>
                </a:lnTo>
                <a:lnTo>
                  <a:pt x="88" y="532"/>
                </a:lnTo>
                <a:lnTo>
                  <a:pt x="89" y="546"/>
                </a:lnTo>
                <a:lnTo>
                  <a:pt x="89" y="552"/>
                </a:lnTo>
                <a:lnTo>
                  <a:pt x="89" y="544"/>
                </a:lnTo>
                <a:lnTo>
                  <a:pt x="89" y="541"/>
                </a:lnTo>
                <a:lnTo>
                  <a:pt x="89" y="552"/>
                </a:lnTo>
                <a:lnTo>
                  <a:pt x="89" y="558"/>
                </a:lnTo>
                <a:lnTo>
                  <a:pt x="89" y="547"/>
                </a:lnTo>
                <a:lnTo>
                  <a:pt x="89" y="522"/>
                </a:lnTo>
                <a:lnTo>
                  <a:pt x="91" y="534"/>
                </a:lnTo>
                <a:lnTo>
                  <a:pt x="91" y="543"/>
                </a:lnTo>
                <a:lnTo>
                  <a:pt x="91" y="526"/>
                </a:lnTo>
                <a:lnTo>
                  <a:pt x="91" y="512"/>
                </a:lnTo>
                <a:lnTo>
                  <a:pt x="91" y="506"/>
                </a:lnTo>
                <a:lnTo>
                  <a:pt x="91" y="526"/>
                </a:lnTo>
                <a:lnTo>
                  <a:pt x="92" y="555"/>
                </a:lnTo>
                <a:lnTo>
                  <a:pt x="92" y="550"/>
                </a:lnTo>
                <a:lnTo>
                  <a:pt x="92" y="537"/>
                </a:lnTo>
                <a:lnTo>
                  <a:pt x="92" y="546"/>
                </a:lnTo>
                <a:lnTo>
                  <a:pt x="92" y="540"/>
                </a:lnTo>
                <a:lnTo>
                  <a:pt x="94" y="532"/>
                </a:lnTo>
                <a:lnTo>
                  <a:pt x="94" y="518"/>
                </a:lnTo>
                <a:lnTo>
                  <a:pt x="94" y="506"/>
                </a:lnTo>
                <a:lnTo>
                  <a:pt x="94" y="500"/>
                </a:lnTo>
                <a:lnTo>
                  <a:pt x="94" y="507"/>
                </a:lnTo>
                <a:lnTo>
                  <a:pt x="94" y="543"/>
                </a:lnTo>
                <a:lnTo>
                  <a:pt x="94" y="549"/>
                </a:lnTo>
                <a:lnTo>
                  <a:pt x="95" y="543"/>
                </a:lnTo>
                <a:lnTo>
                  <a:pt x="95" y="547"/>
                </a:lnTo>
                <a:lnTo>
                  <a:pt x="95" y="540"/>
                </a:lnTo>
                <a:lnTo>
                  <a:pt x="95" y="546"/>
                </a:lnTo>
                <a:lnTo>
                  <a:pt x="95" y="510"/>
                </a:lnTo>
                <a:lnTo>
                  <a:pt x="95" y="386"/>
                </a:lnTo>
                <a:lnTo>
                  <a:pt x="95" y="199"/>
                </a:lnTo>
                <a:lnTo>
                  <a:pt x="97" y="0"/>
                </a:lnTo>
                <a:lnTo>
                  <a:pt x="97" y="34"/>
                </a:lnTo>
                <a:lnTo>
                  <a:pt x="97" y="261"/>
                </a:lnTo>
                <a:lnTo>
                  <a:pt x="97" y="400"/>
                </a:lnTo>
                <a:lnTo>
                  <a:pt x="97" y="452"/>
                </a:lnTo>
                <a:lnTo>
                  <a:pt x="97" y="497"/>
                </a:lnTo>
                <a:lnTo>
                  <a:pt x="98" y="500"/>
                </a:lnTo>
                <a:lnTo>
                  <a:pt x="98" y="509"/>
                </a:lnTo>
                <a:lnTo>
                  <a:pt x="98" y="485"/>
                </a:lnTo>
                <a:lnTo>
                  <a:pt x="98" y="341"/>
                </a:lnTo>
                <a:lnTo>
                  <a:pt x="98" y="153"/>
                </a:lnTo>
                <a:lnTo>
                  <a:pt x="98" y="113"/>
                </a:lnTo>
                <a:lnTo>
                  <a:pt x="98" y="249"/>
                </a:lnTo>
                <a:lnTo>
                  <a:pt x="100" y="365"/>
                </a:lnTo>
                <a:lnTo>
                  <a:pt x="100" y="446"/>
                </a:lnTo>
                <a:lnTo>
                  <a:pt x="100" y="512"/>
                </a:lnTo>
                <a:lnTo>
                  <a:pt x="100" y="510"/>
                </a:lnTo>
                <a:lnTo>
                  <a:pt x="100" y="495"/>
                </a:lnTo>
                <a:lnTo>
                  <a:pt x="100" y="506"/>
                </a:lnTo>
                <a:lnTo>
                  <a:pt x="100" y="477"/>
                </a:lnTo>
                <a:lnTo>
                  <a:pt x="101" y="412"/>
                </a:lnTo>
                <a:lnTo>
                  <a:pt x="101" y="349"/>
                </a:lnTo>
                <a:lnTo>
                  <a:pt x="101" y="360"/>
                </a:lnTo>
                <a:lnTo>
                  <a:pt x="101" y="446"/>
                </a:lnTo>
                <a:lnTo>
                  <a:pt x="101" y="488"/>
                </a:lnTo>
                <a:lnTo>
                  <a:pt x="101" y="501"/>
                </a:lnTo>
                <a:lnTo>
                  <a:pt x="103" y="522"/>
                </a:lnTo>
                <a:lnTo>
                  <a:pt x="103" y="535"/>
                </a:lnTo>
                <a:lnTo>
                  <a:pt x="103" y="538"/>
                </a:lnTo>
                <a:lnTo>
                  <a:pt x="103" y="500"/>
                </a:lnTo>
                <a:lnTo>
                  <a:pt x="103" y="448"/>
                </a:lnTo>
                <a:lnTo>
                  <a:pt x="103" y="449"/>
                </a:lnTo>
                <a:lnTo>
                  <a:pt x="104" y="483"/>
                </a:lnTo>
                <a:lnTo>
                  <a:pt x="104" y="522"/>
                </a:lnTo>
                <a:lnTo>
                  <a:pt x="104" y="506"/>
                </a:lnTo>
                <a:lnTo>
                  <a:pt x="104" y="515"/>
                </a:lnTo>
                <a:lnTo>
                  <a:pt x="104" y="529"/>
                </a:lnTo>
                <a:lnTo>
                  <a:pt x="104" y="537"/>
                </a:lnTo>
                <a:lnTo>
                  <a:pt x="106" y="523"/>
                </a:lnTo>
                <a:lnTo>
                  <a:pt x="106" y="522"/>
                </a:lnTo>
                <a:lnTo>
                  <a:pt x="106" y="485"/>
                </a:lnTo>
                <a:lnTo>
                  <a:pt x="106" y="467"/>
                </a:lnTo>
                <a:lnTo>
                  <a:pt x="106" y="460"/>
                </a:lnTo>
                <a:lnTo>
                  <a:pt x="106" y="489"/>
                </a:lnTo>
                <a:lnTo>
                  <a:pt x="106" y="523"/>
                </a:lnTo>
                <a:lnTo>
                  <a:pt x="106" y="546"/>
                </a:lnTo>
                <a:lnTo>
                  <a:pt x="107" y="546"/>
                </a:lnTo>
                <a:lnTo>
                  <a:pt x="107" y="540"/>
                </a:lnTo>
                <a:lnTo>
                  <a:pt x="107" y="506"/>
                </a:lnTo>
                <a:lnTo>
                  <a:pt x="107" y="522"/>
                </a:lnTo>
                <a:lnTo>
                  <a:pt x="107" y="531"/>
                </a:lnTo>
                <a:lnTo>
                  <a:pt x="109" y="538"/>
                </a:lnTo>
                <a:lnTo>
                  <a:pt x="109" y="529"/>
                </a:lnTo>
                <a:lnTo>
                  <a:pt x="109" y="534"/>
                </a:lnTo>
                <a:lnTo>
                  <a:pt x="109" y="532"/>
                </a:lnTo>
                <a:lnTo>
                  <a:pt x="109" y="544"/>
                </a:lnTo>
                <a:lnTo>
                  <a:pt x="110" y="552"/>
                </a:lnTo>
                <a:lnTo>
                  <a:pt x="110" y="531"/>
                </a:lnTo>
                <a:lnTo>
                  <a:pt x="110" y="537"/>
                </a:lnTo>
                <a:lnTo>
                  <a:pt x="110" y="532"/>
                </a:lnTo>
                <a:lnTo>
                  <a:pt x="110" y="541"/>
                </a:lnTo>
                <a:lnTo>
                  <a:pt x="110" y="552"/>
                </a:lnTo>
                <a:lnTo>
                  <a:pt x="112" y="556"/>
                </a:lnTo>
                <a:lnTo>
                  <a:pt x="112" y="558"/>
                </a:lnTo>
                <a:lnTo>
                  <a:pt x="112" y="550"/>
                </a:lnTo>
                <a:lnTo>
                  <a:pt x="112" y="553"/>
                </a:lnTo>
                <a:lnTo>
                  <a:pt x="112" y="559"/>
                </a:lnTo>
                <a:lnTo>
                  <a:pt x="112" y="556"/>
                </a:lnTo>
                <a:lnTo>
                  <a:pt x="112" y="540"/>
                </a:lnTo>
                <a:lnTo>
                  <a:pt x="113" y="531"/>
                </a:lnTo>
                <a:lnTo>
                  <a:pt x="113" y="535"/>
                </a:lnTo>
                <a:lnTo>
                  <a:pt x="113" y="526"/>
                </a:lnTo>
                <a:lnTo>
                  <a:pt x="113" y="506"/>
                </a:lnTo>
                <a:lnTo>
                  <a:pt x="113" y="513"/>
                </a:lnTo>
                <a:lnTo>
                  <a:pt x="113" y="522"/>
                </a:lnTo>
                <a:lnTo>
                  <a:pt x="115" y="535"/>
                </a:lnTo>
                <a:lnTo>
                  <a:pt x="115" y="543"/>
                </a:lnTo>
                <a:lnTo>
                  <a:pt x="115" y="538"/>
                </a:lnTo>
                <a:lnTo>
                  <a:pt x="115" y="552"/>
                </a:lnTo>
                <a:lnTo>
                  <a:pt x="115" y="543"/>
                </a:lnTo>
                <a:lnTo>
                  <a:pt x="115" y="531"/>
                </a:lnTo>
                <a:lnTo>
                  <a:pt x="115" y="544"/>
                </a:lnTo>
                <a:lnTo>
                  <a:pt x="116" y="541"/>
                </a:lnTo>
                <a:lnTo>
                  <a:pt x="116" y="540"/>
                </a:lnTo>
                <a:lnTo>
                  <a:pt x="116" y="553"/>
                </a:lnTo>
                <a:lnTo>
                  <a:pt x="116" y="558"/>
                </a:lnTo>
                <a:lnTo>
                  <a:pt x="116" y="541"/>
                </a:lnTo>
                <a:lnTo>
                  <a:pt x="117" y="543"/>
                </a:lnTo>
                <a:lnTo>
                  <a:pt x="117" y="54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09" name="Freeform 57"/>
          <p:cNvSpPr>
            <a:spLocks/>
          </p:cNvSpPr>
          <p:nvPr/>
        </p:nvSpPr>
        <p:spPr bwMode="auto">
          <a:xfrm>
            <a:off x="4138613" y="5686425"/>
            <a:ext cx="169862" cy="142875"/>
          </a:xfrm>
          <a:custGeom>
            <a:avLst/>
            <a:gdLst>
              <a:gd name="T0" fmla="*/ 2 w 120"/>
              <a:gd name="T1" fmla="*/ 70 h 90"/>
              <a:gd name="T2" fmla="*/ 3 w 120"/>
              <a:gd name="T3" fmla="*/ 82 h 90"/>
              <a:gd name="T4" fmla="*/ 6 w 120"/>
              <a:gd name="T5" fmla="*/ 61 h 90"/>
              <a:gd name="T6" fmla="*/ 8 w 120"/>
              <a:gd name="T7" fmla="*/ 74 h 90"/>
              <a:gd name="T8" fmla="*/ 9 w 120"/>
              <a:gd name="T9" fmla="*/ 65 h 90"/>
              <a:gd name="T10" fmla="*/ 11 w 120"/>
              <a:gd name="T11" fmla="*/ 61 h 90"/>
              <a:gd name="T12" fmla="*/ 14 w 120"/>
              <a:gd name="T13" fmla="*/ 73 h 90"/>
              <a:gd name="T14" fmla="*/ 15 w 120"/>
              <a:gd name="T15" fmla="*/ 55 h 90"/>
              <a:gd name="T16" fmla="*/ 17 w 120"/>
              <a:gd name="T17" fmla="*/ 24 h 90"/>
              <a:gd name="T18" fmla="*/ 20 w 120"/>
              <a:gd name="T19" fmla="*/ 76 h 90"/>
              <a:gd name="T20" fmla="*/ 21 w 120"/>
              <a:gd name="T21" fmla="*/ 68 h 90"/>
              <a:gd name="T22" fmla="*/ 23 w 120"/>
              <a:gd name="T23" fmla="*/ 70 h 90"/>
              <a:gd name="T24" fmla="*/ 24 w 120"/>
              <a:gd name="T25" fmla="*/ 34 h 90"/>
              <a:gd name="T26" fmla="*/ 26 w 120"/>
              <a:gd name="T27" fmla="*/ 73 h 90"/>
              <a:gd name="T28" fmla="*/ 29 w 120"/>
              <a:gd name="T29" fmla="*/ 77 h 90"/>
              <a:gd name="T30" fmla="*/ 30 w 120"/>
              <a:gd name="T31" fmla="*/ 59 h 90"/>
              <a:gd name="T32" fmla="*/ 32 w 120"/>
              <a:gd name="T33" fmla="*/ 22 h 90"/>
              <a:gd name="T34" fmla="*/ 33 w 120"/>
              <a:gd name="T35" fmla="*/ 45 h 90"/>
              <a:gd name="T36" fmla="*/ 36 w 120"/>
              <a:gd name="T37" fmla="*/ 82 h 90"/>
              <a:gd name="T38" fmla="*/ 38 w 120"/>
              <a:gd name="T39" fmla="*/ 68 h 90"/>
              <a:gd name="T40" fmla="*/ 39 w 120"/>
              <a:gd name="T41" fmla="*/ 70 h 90"/>
              <a:gd name="T42" fmla="*/ 41 w 120"/>
              <a:gd name="T43" fmla="*/ 45 h 90"/>
              <a:gd name="T44" fmla="*/ 44 w 120"/>
              <a:gd name="T45" fmla="*/ 21 h 90"/>
              <a:gd name="T46" fmla="*/ 45 w 120"/>
              <a:gd name="T47" fmla="*/ 70 h 90"/>
              <a:gd name="T48" fmla="*/ 46 w 120"/>
              <a:gd name="T49" fmla="*/ 55 h 90"/>
              <a:gd name="T50" fmla="*/ 48 w 120"/>
              <a:gd name="T51" fmla="*/ 62 h 90"/>
              <a:gd name="T52" fmla="*/ 51 w 120"/>
              <a:gd name="T53" fmla="*/ 61 h 90"/>
              <a:gd name="T54" fmla="*/ 52 w 120"/>
              <a:gd name="T55" fmla="*/ 79 h 90"/>
              <a:gd name="T56" fmla="*/ 54 w 120"/>
              <a:gd name="T57" fmla="*/ 53 h 90"/>
              <a:gd name="T58" fmla="*/ 57 w 120"/>
              <a:gd name="T59" fmla="*/ 56 h 90"/>
              <a:gd name="T60" fmla="*/ 58 w 120"/>
              <a:gd name="T61" fmla="*/ 73 h 90"/>
              <a:gd name="T62" fmla="*/ 60 w 120"/>
              <a:gd name="T63" fmla="*/ 77 h 90"/>
              <a:gd name="T64" fmla="*/ 63 w 120"/>
              <a:gd name="T65" fmla="*/ 67 h 90"/>
              <a:gd name="T66" fmla="*/ 64 w 120"/>
              <a:gd name="T67" fmla="*/ 74 h 90"/>
              <a:gd name="T68" fmla="*/ 66 w 120"/>
              <a:gd name="T69" fmla="*/ 71 h 90"/>
              <a:gd name="T70" fmla="*/ 67 w 120"/>
              <a:gd name="T71" fmla="*/ 77 h 90"/>
              <a:gd name="T72" fmla="*/ 70 w 120"/>
              <a:gd name="T73" fmla="*/ 70 h 90"/>
              <a:gd name="T74" fmla="*/ 72 w 120"/>
              <a:gd name="T75" fmla="*/ 49 h 90"/>
              <a:gd name="T76" fmla="*/ 75 w 120"/>
              <a:gd name="T77" fmla="*/ 0 h 90"/>
              <a:gd name="T78" fmla="*/ 76 w 120"/>
              <a:gd name="T79" fmla="*/ 67 h 90"/>
              <a:gd name="T80" fmla="*/ 78 w 120"/>
              <a:gd name="T81" fmla="*/ 62 h 90"/>
              <a:gd name="T82" fmla="*/ 79 w 120"/>
              <a:gd name="T83" fmla="*/ 76 h 90"/>
              <a:gd name="T84" fmla="*/ 82 w 120"/>
              <a:gd name="T85" fmla="*/ 40 h 90"/>
              <a:gd name="T86" fmla="*/ 84 w 120"/>
              <a:gd name="T87" fmla="*/ 62 h 90"/>
              <a:gd name="T88" fmla="*/ 85 w 120"/>
              <a:gd name="T89" fmla="*/ 71 h 90"/>
              <a:gd name="T90" fmla="*/ 87 w 120"/>
              <a:gd name="T91" fmla="*/ 70 h 90"/>
              <a:gd name="T92" fmla="*/ 90 w 120"/>
              <a:gd name="T93" fmla="*/ 85 h 90"/>
              <a:gd name="T94" fmla="*/ 91 w 120"/>
              <a:gd name="T95" fmla="*/ 67 h 90"/>
              <a:gd name="T96" fmla="*/ 92 w 120"/>
              <a:gd name="T97" fmla="*/ 61 h 90"/>
              <a:gd name="T98" fmla="*/ 95 w 120"/>
              <a:gd name="T99" fmla="*/ 86 h 90"/>
              <a:gd name="T100" fmla="*/ 97 w 120"/>
              <a:gd name="T101" fmla="*/ 42 h 90"/>
              <a:gd name="T102" fmla="*/ 98 w 120"/>
              <a:gd name="T103" fmla="*/ 68 h 90"/>
              <a:gd name="T104" fmla="*/ 101 w 120"/>
              <a:gd name="T105" fmla="*/ 80 h 90"/>
              <a:gd name="T106" fmla="*/ 103 w 120"/>
              <a:gd name="T107" fmla="*/ 86 h 90"/>
              <a:gd name="T108" fmla="*/ 104 w 120"/>
              <a:gd name="T109" fmla="*/ 70 h 90"/>
              <a:gd name="T110" fmla="*/ 107 w 120"/>
              <a:gd name="T111" fmla="*/ 56 h 90"/>
              <a:gd name="T112" fmla="*/ 109 w 120"/>
              <a:gd name="T113" fmla="*/ 58 h 90"/>
              <a:gd name="T114" fmla="*/ 110 w 120"/>
              <a:gd name="T115" fmla="*/ 82 h 90"/>
              <a:gd name="T116" fmla="*/ 113 w 120"/>
              <a:gd name="T117" fmla="*/ 58 h 90"/>
              <a:gd name="T118" fmla="*/ 115 w 120"/>
              <a:gd name="T119" fmla="*/ 58 h 90"/>
              <a:gd name="T120" fmla="*/ 116 w 120"/>
              <a:gd name="T121" fmla="*/ 71 h 90"/>
              <a:gd name="T122" fmla="*/ 118 w 120"/>
              <a:gd name="T123" fmla="*/ 56 h 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
              <a:gd name="T187" fmla="*/ 0 h 90"/>
              <a:gd name="T188" fmla="*/ 120 w 120"/>
              <a:gd name="T189" fmla="*/ 90 h 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 h="90">
                <a:moveTo>
                  <a:pt x="0" y="74"/>
                </a:moveTo>
                <a:lnTo>
                  <a:pt x="0" y="77"/>
                </a:lnTo>
                <a:lnTo>
                  <a:pt x="0" y="87"/>
                </a:lnTo>
                <a:lnTo>
                  <a:pt x="0" y="80"/>
                </a:lnTo>
                <a:lnTo>
                  <a:pt x="0" y="77"/>
                </a:lnTo>
                <a:lnTo>
                  <a:pt x="0" y="79"/>
                </a:lnTo>
                <a:lnTo>
                  <a:pt x="2" y="76"/>
                </a:lnTo>
                <a:lnTo>
                  <a:pt x="2" y="70"/>
                </a:lnTo>
                <a:lnTo>
                  <a:pt x="2" y="56"/>
                </a:lnTo>
                <a:lnTo>
                  <a:pt x="2" y="68"/>
                </a:lnTo>
                <a:lnTo>
                  <a:pt x="2" y="55"/>
                </a:lnTo>
                <a:lnTo>
                  <a:pt x="3" y="59"/>
                </a:lnTo>
                <a:lnTo>
                  <a:pt x="3" y="61"/>
                </a:lnTo>
                <a:lnTo>
                  <a:pt x="3" y="50"/>
                </a:lnTo>
                <a:lnTo>
                  <a:pt x="3" y="73"/>
                </a:lnTo>
                <a:lnTo>
                  <a:pt x="3" y="82"/>
                </a:lnTo>
                <a:lnTo>
                  <a:pt x="3" y="71"/>
                </a:lnTo>
                <a:lnTo>
                  <a:pt x="5" y="71"/>
                </a:lnTo>
                <a:lnTo>
                  <a:pt x="5" y="79"/>
                </a:lnTo>
                <a:lnTo>
                  <a:pt x="5" y="76"/>
                </a:lnTo>
                <a:lnTo>
                  <a:pt x="5" y="77"/>
                </a:lnTo>
                <a:lnTo>
                  <a:pt x="5" y="65"/>
                </a:lnTo>
                <a:lnTo>
                  <a:pt x="5" y="55"/>
                </a:lnTo>
                <a:lnTo>
                  <a:pt x="6" y="61"/>
                </a:lnTo>
                <a:lnTo>
                  <a:pt x="6" y="50"/>
                </a:lnTo>
                <a:lnTo>
                  <a:pt x="6" y="59"/>
                </a:lnTo>
                <a:lnTo>
                  <a:pt x="6" y="86"/>
                </a:lnTo>
                <a:lnTo>
                  <a:pt x="6" y="76"/>
                </a:lnTo>
                <a:lnTo>
                  <a:pt x="6" y="65"/>
                </a:lnTo>
                <a:lnTo>
                  <a:pt x="6" y="70"/>
                </a:lnTo>
                <a:lnTo>
                  <a:pt x="8" y="68"/>
                </a:lnTo>
                <a:lnTo>
                  <a:pt x="8" y="74"/>
                </a:lnTo>
                <a:lnTo>
                  <a:pt x="8" y="80"/>
                </a:lnTo>
                <a:lnTo>
                  <a:pt x="8" y="82"/>
                </a:lnTo>
                <a:lnTo>
                  <a:pt x="8" y="79"/>
                </a:lnTo>
                <a:lnTo>
                  <a:pt x="9" y="70"/>
                </a:lnTo>
                <a:lnTo>
                  <a:pt x="9" y="80"/>
                </a:lnTo>
                <a:lnTo>
                  <a:pt x="9" y="77"/>
                </a:lnTo>
                <a:lnTo>
                  <a:pt x="9" y="64"/>
                </a:lnTo>
                <a:lnTo>
                  <a:pt x="9" y="65"/>
                </a:lnTo>
                <a:lnTo>
                  <a:pt x="11" y="65"/>
                </a:lnTo>
                <a:lnTo>
                  <a:pt x="11" y="73"/>
                </a:lnTo>
                <a:lnTo>
                  <a:pt x="11" y="61"/>
                </a:lnTo>
                <a:lnTo>
                  <a:pt x="11" y="68"/>
                </a:lnTo>
                <a:lnTo>
                  <a:pt x="11" y="89"/>
                </a:lnTo>
                <a:lnTo>
                  <a:pt x="11" y="86"/>
                </a:lnTo>
                <a:lnTo>
                  <a:pt x="11" y="71"/>
                </a:lnTo>
                <a:lnTo>
                  <a:pt x="11" y="61"/>
                </a:lnTo>
                <a:lnTo>
                  <a:pt x="12" y="64"/>
                </a:lnTo>
                <a:lnTo>
                  <a:pt x="12" y="71"/>
                </a:lnTo>
                <a:lnTo>
                  <a:pt x="12" y="65"/>
                </a:lnTo>
                <a:lnTo>
                  <a:pt x="12" y="50"/>
                </a:lnTo>
                <a:lnTo>
                  <a:pt x="12" y="58"/>
                </a:lnTo>
                <a:lnTo>
                  <a:pt x="12" y="62"/>
                </a:lnTo>
                <a:lnTo>
                  <a:pt x="14" y="70"/>
                </a:lnTo>
                <a:lnTo>
                  <a:pt x="14" y="73"/>
                </a:lnTo>
                <a:lnTo>
                  <a:pt x="14" y="65"/>
                </a:lnTo>
                <a:lnTo>
                  <a:pt x="14" y="67"/>
                </a:lnTo>
                <a:lnTo>
                  <a:pt x="14" y="80"/>
                </a:lnTo>
                <a:lnTo>
                  <a:pt x="15" y="85"/>
                </a:lnTo>
                <a:lnTo>
                  <a:pt x="15" y="82"/>
                </a:lnTo>
                <a:lnTo>
                  <a:pt x="15" y="77"/>
                </a:lnTo>
                <a:lnTo>
                  <a:pt x="15" y="73"/>
                </a:lnTo>
                <a:lnTo>
                  <a:pt x="15" y="55"/>
                </a:lnTo>
                <a:lnTo>
                  <a:pt x="15" y="65"/>
                </a:lnTo>
                <a:lnTo>
                  <a:pt x="15" y="79"/>
                </a:lnTo>
                <a:lnTo>
                  <a:pt x="17" y="83"/>
                </a:lnTo>
                <a:lnTo>
                  <a:pt x="17" y="80"/>
                </a:lnTo>
                <a:lnTo>
                  <a:pt x="17" y="70"/>
                </a:lnTo>
                <a:lnTo>
                  <a:pt x="17" y="46"/>
                </a:lnTo>
                <a:lnTo>
                  <a:pt x="17" y="22"/>
                </a:lnTo>
                <a:lnTo>
                  <a:pt x="17" y="24"/>
                </a:lnTo>
                <a:lnTo>
                  <a:pt x="17" y="47"/>
                </a:lnTo>
                <a:lnTo>
                  <a:pt x="18" y="65"/>
                </a:lnTo>
                <a:lnTo>
                  <a:pt x="18" y="80"/>
                </a:lnTo>
                <a:lnTo>
                  <a:pt x="18" y="82"/>
                </a:lnTo>
                <a:lnTo>
                  <a:pt x="18" y="65"/>
                </a:lnTo>
                <a:lnTo>
                  <a:pt x="18" y="70"/>
                </a:lnTo>
                <a:lnTo>
                  <a:pt x="18" y="85"/>
                </a:lnTo>
                <a:lnTo>
                  <a:pt x="20" y="76"/>
                </a:lnTo>
                <a:lnTo>
                  <a:pt x="20" y="43"/>
                </a:lnTo>
                <a:lnTo>
                  <a:pt x="20" y="30"/>
                </a:lnTo>
                <a:lnTo>
                  <a:pt x="20" y="24"/>
                </a:lnTo>
                <a:lnTo>
                  <a:pt x="20" y="47"/>
                </a:lnTo>
                <a:lnTo>
                  <a:pt x="20" y="71"/>
                </a:lnTo>
                <a:lnTo>
                  <a:pt x="20" y="77"/>
                </a:lnTo>
                <a:lnTo>
                  <a:pt x="21" y="73"/>
                </a:lnTo>
                <a:lnTo>
                  <a:pt x="21" y="68"/>
                </a:lnTo>
                <a:lnTo>
                  <a:pt x="21" y="73"/>
                </a:lnTo>
                <a:lnTo>
                  <a:pt x="21" y="65"/>
                </a:lnTo>
                <a:lnTo>
                  <a:pt x="21" y="56"/>
                </a:lnTo>
                <a:lnTo>
                  <a:pt x="21" y="39"/>
                </a:lnTo>
                <a:lnTo>
                  <a:pt x="21" y="45"/>
                </a:lnTo>
                <a:lnTo>
                  <a:pt x="23" y="64"/>
                </a:lnTo>
                <a:lnTo>
                  <a:pt x="23" y="77"/>
                </a:lnTo>
                <a:lnTo>
                  <a:pt x="23" y="70"/>
                </a:lnTo>
                <a:lnTo>
                  <a:pt x="23" y="64"/>
                </a:lnTo>
                <a:lnTo>
                  <a:pt x="23" y="67"/>
                </a:lnTo>
                <a:lnTo>
                  <a:pt x="23" y="73"/>
                </a:lnTo>
                <a:lnTo>
                  <a:pt x="24" y="65"/>
                </a:lnTo>
                <a:lnTo>
                  <a:pt x="24" y="62"/>
                </a:lnTo>
                <a:lnTo>
                  <a:pt x="24" y="61"/>
                </a:lnTo>
                <a:lnTo>
                  <a:pt x="24" y="46"/>
                </a:lnTo>
                <a:lnTo>
                  <a:pt x="24" y="34"/>
                </a:lnTo>
                <a:lnTo>
                  <a:pt x="24" y="58"/>
                </a:lnTo>
                <a:lnTo>
                  <a:pt x="24" y="42"/>
                </a:lnTo>
                <a:lnTo>
                  <a:pt x="26" y="42"/>
                </a:lnTo>
                <a:lnTo>
                  <a:pt x="26" y="70"/>
                </a:lnTo>
                <a:lnTo>
                  <a:pt x="26" y="83"/>
                </a:lnTo>
                <a:lnTo>
                  <a:pt x="26" y="80"/>
                </a:lnTo>
                <a:lnTo>
                  <a:pt x="26" y="74"/>
                </a:lnTo>
                <a:lnTo>
                  <a:pt x="26" y="73"/>
                </a:lnTo>
                <a:lnTo>
                  <a:pt x="27" y="74"/>
                </a:lnTo>
                <a:lnTo>
                  <a:pt x="27" y="47"/>
                </a:lnTo>
                <a:lnTo>
                  <a:pt x="27" y="55"/>
                </a:lnTo>
                <a:lnTo>
                  <a:pt x="27" y="76"/>
                </a:lnTo>
                <a:lnTo>
                  <a:pt x="27" y="74"/>
                </a:lnTo>
                <a:lnTo>
                  <a:pt x="27" y="73"/>
                </a:lnTo>
                <a:lnTo>
                  <a:pt x="27" y="71"/>
                </a:lnTo>
                <a:lnTo>
                  <a:pt x="29" y="77"/>
                </a:lnTo>
                <a:lnTo>
                  <a:pt x="29" y="52"/>
                </a:lnTo>
                <a:lnTo>
                  <a:pt x="29" y="31"/>
                </a:lnTo>
                <a:lnTo>
                  <a:pt x="29" y="42"/>
                </a:lnTo>
                <a:lnTo>
                  <a:pt x="29" y="36"/>
                </a:lnTo>
                <a:lnTo>
                  <a:pt x="29" y="45"/>
                </a:lnTo>
                <a:lnTo>
                  <a:pt x="29" y="61"/>
                </a:lnTo>
                <a:lnTo>
                  <a:pt x="30" y="61"/>
                </a:lnTo>
                <a:lnTo>
                  <a:pt x="30" y="59"/>
                </a:lnTo>
                <a:lnTo>
                  <a:pt x="30" y="52"/>
                </a:lnTo>
                <a:lnTo>
                  <a:pt x="30" y="61"/>
                </a:lnTo>
                <a:lnTo>
                  <a:pt x="30" y="58"/>
                </a:lnTo>
                <a:lnTo>
                  <a:pt x="32" y="40"/>
                </a:lnTo>
                <a:lnTo>
                  <a:pt x="32" y="27"/>
                </a:lnTo>
                <a:lnTo>
                  <a:pt x="32" y="39"/>
                </a:lnTo>
                <a:lnTo>
                  <a:pt x="32" y="47"/>
                </a:lnTo>
                <a:lnTo>
                  <a:pt x="32" y="22"/>
                </a:lnTo>
                <a:lnTo>
                  <a:pt x="32" y="52"/>
                </a:lnTo>
                <a:lnTo>
                  <a:pt x="33" y="55"/>
                </a:lnTo>
                <a:lnTo>
                  <a:pt x="33" y="59"/>
                </a:lnTo>
                <a:lnTo>
                  <a:pt x="33" y="73"/>
                </a:lnTo>
                <a:lnTo>
                  <a:pt x="33" y="59"/>
                </a:lnTo>
                <a:lnTo>
                  <a:pt x="33" y="34"/>
                </a:lnTo>
                <a:lnTo>
                  <a:pt x="33" y="37"/>
                </a:lnTo>
                <a:lnTo>
                  <a:pt x="33" y="45"/>
                </a:lnTo>
                <a:lnTo>
                  <a:pt x="33" y="36"/>
                </a:lnTo>
                <a:lnTo>
                  <a:pt x="35" y="25"/>
                </a:lnTo>
                <a:lnTo>
                  <a:pt x="35" y="45"/>
                </a:lnTo>
                <a:lnTo>
                  <a:pt x="35" y="80"/>
                </a:lnTo>
                <a:lnTo>
                  <a:pt x="35" y="83"/>
                </a:lnTo>
                <a:lnTo>
                  <a:pt x="35" y="79"/>
                </a:lnTo>
                <a:lnTo>
                  <a:pt x="35" y="80"/>
                </a:lnTo>
                <a:lnTo>
                  <a:pt x="36" y="82"/>
                </a:lnTo>
                <a:lnTo>
                  <a:pt x="36" y="65"/>
                </a:lnTo>
                <a:lnTo>
                  <a:pt x="36" y="56"/>
                </a:lnTo>
                <a:lnTo>
                  <a:pt x="36" y="52"/>
                </a:lnTo>
                <a:lnTo>
                  <a:pt x="36" y="46"/>
                </a:lnTo>
                <a:lnTo>
                  <a:pt x="36" y="50"/>
                </a:lnTo>
                <a:lnTo>
                  <a:pt x="38" y="52"/>
                </a:lnTo>
                <a:lnTo>
                  <a:pt x="38" y="55"/>
                </a:lnTo>
                <a:lnTo>
                  <a:pt x="38" y="68"/>
                </a:lnTo>
                <a:lnTo>
                  <a:pt x="38" y="80"/>
                </a:lnTo>
                <a:lnTo>
                  <a:pt x="38" y="76"/>
                </a:lnTo>
                <a:lnTo>
                  <a:pt x="38" y="74"/>
                </a:lnTo>
                <a:lnTo>
                  <a:pt x="38" y="79"/>
                </a:lnTo>
                <a:lnTo>
                  <a:pt x="39" y="62"/>
                </a:lnTo>
                <a:lnTo>
                  <a:pt x="39" y="49"/>
                </a:lnTo>
                <a:lnTo>
                  <a:pt x="39" y="53"/>
                </a:lnTo>
                <a:lnTo>
                  <a:pt x="39" y="70"/>
                </a:lnTo>
                <a:lnTo>
                  <a:pt x="39" y="68"/>
                </a:lnTo>
                <a:lnTo>
                  <a:pt x="39" y="67"/>
                </a:lnTo>
                <a:lnTo>
                  <a:pt x="39" y="50"/>
                </a:lnTo>
                <a:lnTo>
                  <a:pt x="41" y="31"/>
                </a:lnTo>
                <a:lnTo>
                  <a:pt x="41" y="46"/>
                </a:lnTo>
                <a:lnTo>
                  <a:pt x="41" y="70"/>
                </a:lnTo>
                <a:lnTo>
                  <a:pt x="41" y="46"/>
                </a:lnTo>
                <a:lnTo>
                  <a:pt x="41" y="45"/>
                </a:lnTo>
                <a:lnTo>
                  <a:pt x="42" y="73"/>
                </a:lnTo>
                <a:lnTo>
                  <a:pt x="42" y="83"/>
                </a:lnTo>
                <a:lnTo>
                  <a:pt x="42" y="65"/>
                </a:lnTo>
                <a:lnTo>
                  <a:pt x="42" y="59"/>
                </a:lnTo>
                <a:lnTo>
                  <a:pt x="42" y="80"/>
                </a:lnTo>
                <a:lnTo>
                  <a:pt x="42" y="77"/>
                </a:lnTo>
                <a:lnTo>
                  <a:pt x="42" y="49"/>
                </a:lnTo>
                <a:lnTo>
                  <a:pt x="44" y="21"/>
                </a:lnTo>
                <a:lnTo>
                  <a:pt x="44" y="34"/>
                </a:lnTo>
                <a:lnTo>
                  <a:pt x="44" y="68"/>
                </a:lnTo>
                <a:lnTo>
                  <a:pt x="44" y="67"/>
                </a:lnTo>
                <a:lnTo>
                  <a:pt x="44" y="55"/>
                </a:lnTo>
                <a:lnTo>
                  <a:pt x="44" y="62"/>
                </a:lnTo>
                <a:lnTo>
                  <a:pt x="44" y="73"/>
                </a:lnTo>
                <a:lnTo>
                  <a:pt x="45" y="79"/>
                </a:lnTo>
                <a:lnTo>
                  <a:pt x="45" y="70"/>
                </a:lnTo>
                <a:lnTo>
                  <a:pt x="45" y="45"/>
                </a:lnTo>
                <a:lnTo>
                  <a:pt x="45" y="53"/>
                </a:lnTo>
                <a:lnTo>
                  <a:pt x="45" y="59"/>
                </a:lnTo>
                <a:lnTo>
                  <a:pt x="45" y="61"/>
                </a:lnTo>
                <a:lnTo>
                  <a:pt x="46" y="70"/>
                </a:lnTo>
                <a:lnTo>
                  <a:pt x="46" y="73"/>
                </a:lnTo>
                <a:lnTo>
                  <a:pt x="46" y="76"/>
                </a:lnTo>
                <a:lnTo>
                  <a:pt x="46" y="55"/>
                </a:lnTo>
                <a:lnTo>
                  <a:pt x="46" y="43"/>
                </a:lnTo>
                <a:lnTo>
                  <a:pt x="46" y="61"/>
                </a:lnTo>
                <a:lnTo>
                  <a:pt x="48" y="80"/>
                </a:lnTo>
                <a:lnTo>
                  <a:pt x="48" y="83"/>
                </a:lnTo>
                <a:lnTo>
                  <a:pt x="48" y="68"/>
                </a:lnTo>
                <a:lnTo>
                  <a:pt x="48" y="53"/>
                </a:lnTo>
                <a:lnTo>
                  <a:pt x="48" y="49"/>
                </a:lnTo>
                <a:lnTo>
                  <a:pt x="48" y="62"/>
                </a:lnTo>
                <a:lnTo>
                  <a:pt x="49" y="73"/>
                </a:lnTo>
                <a:lnTo>
                  <a:pt x="49" y="71"/>
                </a:lnTo>
                <a:lnTo>
                  <a:pt x="49" y="77"/>
                </a:lnTo>
                <a:lnTo>
                  <a:pt x="49" y="76"/>
                </a:lnTo>
                <a:lnTo>
                  <a:pt x="49" y="79"/>
                </a:lnTo>
                <a:lnTo>
                  <a:pt x="49" y="83"/>
                </a:lnTo>
                <a:lnTo>
                  <a:pt x="51" y="70"/>
                </a:lnTo>
                <a:lnTo>
                  <a:pt x="51" y="61"/>
                </a:lnTo>
                <a:lnTo>
                  <a:pt x="51" y="79"/>
                </a:lnTo>
                <a:lnTo>
                  <a:pt x="51" y="61"/>
                </a:lnTo>
                <a:lnTo>
                  <a:pt x="51" y="47"/>
                </a:lnTo>
                <a:lnTo>
                  <a:pt x="52" y="45"/>
                </a:lnTo>
                <a:lnTo>
                  <a:pt x="52" y="61"/>
                </a:lnTo>
                <a:lnTo>
                  <a:pt x="52" y="46"/>
                </a:lnTo>
                <a:lnTo>
                  <a:pt x="52" y="52"/>
                </a:lnTo>
                <a:lnTo>
                  <a:pt x="52" y="79"/>
                </a:lnTo>
                <a:lnTo>
                  <a:pt x="52" y="80"/>
                </a:lnTo>
                <a:lnTo>
                  <a:pt x="52" y="68"/>
                </a:lnTo>
                <a:lnTo>
                  <a:pt x="54" y="77"/>
                </a:lnTo>
                <a:lnTo>
                  <a:pt x="54" y="83"/>
                </a:lnTo>
                <a:lnTo>
                  <a:pt x="54" y="85"/>
                </a:lnTo>
                <a:lnTo>
                  <a:pt x="54" y="82"/>
                </a:lnTo>
                <a:lnTo>
                  <a:pt x="54" y="59"/>
                </a:lnTo>
                <a:lnTo>
                  <a:pt x="54" y="53"/>
                </a:lnTo>
                <a:lnTo>
                  <a:pt x="55" y="49"/>
                </a:lnTo>
                <a:lnTo>
                  <a:pt x="55" y="40"/>
                </a:lnTo>
                <a:lnTo>
                  <a:pt x="55" y="39"/>
                </a:lnTo>
                <a:lnTo>
                  <a:pt x="55" y="50"/>
                </a:lnTo>
                <a:lnTo>
                  <a:pt x="55" y="56"/>
                </a:lnTo>
                <a:lnTo>
                  <a:pt x="55" y="67"/>
                </a:lnTo>
                <a:lnTo>
                  <a:pt x="55" y="73"/>
                </a:lnTo>
                <a:lnTo>
                  <a:pt x="57" y="56"/>
                </a:lnTo>
                <a:lnTo>
                  <a:pt x="57" y="76"/>
                </a:lnTo>
                <a:lnTo>
                  <a:pt x="57" y="52"/>
                </a:lnTo>
                <a:lnTo>
                  <a:pt x="57" y="40"/>
                </a:lnTo>
                <a:lnTo>
                  <a:pt x="57" y="59"/>
                </a:lnTo>
                <a:lnTo>
                  <a:pt x="57" y="52"/>
                </a:lnTo>
                <a:lnTo>
                  <a:pt x="58" y="52"/>
                </a:lnTo>
                <a:lnTo>
                  <a:pt x="58" y="71"/>
                </a:lnTo>
                <a:lnTo>
                  <a:pt x="58" y="73"/>
                </a:lnTo>
                <a:lnTo>
                  <a:pt x="58" y="77"/>
                </a:lnTo>
                <a:lnTo>
                  <a:pt x="58" y="71"/>
                </a:lnTo>
                <a:lnTo>
                  <a:pt x="60" y="64"/>
                </a:lnTo>
                <a:lnTo>
                  <a:pt x="60" y="65"/>
                </a:lnTo>
                <a:lnTo>
                  <a:pt x="60" y="64"/>
                </a:lnTo>
                <a:lnTo>
                  <a:pt x="60" y="55"/>
                </a:lnTo>
                <a:lnTo>
                  <a:pt x="60" y="70"/>
                </a:lnTo>
                <a:lnTo>
                  <a:pt x="60" y="77"/>
                </a:lnTo>
                <a:lnTo>
                  <a:pt x="60" y="67"/>
                </a:lnTo>
                <a:lnTo>
                  <a:pt x="61" y="74"/>
                </a:lnTo>
                <a:lnTo>
                  <a:pt x="61" y="89"/>
                </a:lnTo>
                <a:lnTo>
                  <a:pt x="61" y="73"/>
                </a:lnTo>
                <a:lnTo>
                  <a:pt x="61" y="70"/>
                </a:lnTo>
                <a:lnTo>
                  <a:pt x="61" y="68"/>
                </a:lnTo>
                <a:lnTo>
                  <a:pt x="61" y="59"/>
                </a:lnTo>
                <a:lnTo>
                  <a:pt x="63" y="67"/>
                </a:lnTo>
                <a:lnTo>
                  <a:pt x="63" y="79"/>
                </a:lnTo>
                <a:lnTo>
                  <a:pt x="63" y="80"/>
                </a:lnTo>
                <a:lnTo>
                  <a:pt x="63" y="61"/>
                </a:lnTo>
                <a:lnTo>
                  <a:pt x="63" y="71"/>
                </a:lnTo>
                <a:lnTo>
                  <a:pt x="63" y="73"/>
                </a:lnTo>
                <a:lnTo>
                  <a:pt x="63" y="68"/>
                </a:lnTo>
                <a:lnTo>
                  <a:pt x="64" y="73"/>
                </a:lnTo>
                <a:lnTo>
                  <a:pt x="64" y="74"/>
                </a:lnTo>
                <a:lnTo>
                  <a:pt x="64" y="65"/>
                </a:lnTo>
                <a:lnTo>
                  <a:pt x="64" y="58"/>
                </a:lnTo>
                <a:lnTo>
                  <a:pt x="64" y="45"/>
                </a:lnTo>
                <a:lnTo>
                  <a:pt x="64" y="65"/>
                </a:lnTo>
                <a:lnTo>
                  <a:pt x="66" y="82"/>
                </a:lnTo>
                <a:lnTo>
                  <a:pt x="66" y="80"/>
                </a:lnTo>
                <a:lnTo>
                  <a:pt x="66" y="79"/>
                </a:lnTo>
                <a:lnTo>
                  <a:pt x="66" y="71"/>
                </a:lnTo>
                <a:lnTo>
                  <a:pt x="66" y="80"/>
                </a:lnTo>
                <a:lnTo>
                  <a:pt x="66" y="74"/>
                </a:lnTo>
                <a:lnTo>
                  <a:pt x="67" y="73"/>
                </a:lnTo>
                <a:lnTo>
                  <a:pt x="67" y="77"/>
                </a:lnTo>
                <a:lnTo>
                  <a:pt x="67" y="71"/>
                </a:lnTo>
                <a:lnTo>
                  <a:pt x="67" y="67"/>
                </a:lnTo>
                <a:lnTo>
                  <a:pt x="67" y="80"/>
                </a:lnTo>
                <a:lnTo>
                  <a:pt x="67" y="77"/>
                </a:lnTo>
                <a:lnTo>
                  <a:pt x="67" y="59"/>
                </a:lnTo>
                <a:lnTo>
                  <a:pt x="69" y="71"/>
                </a:lnTo>
                <a:lnTo>
                  <a:pt x="69" y="70"/>
                </a:lnTo>
                <a:lnTo>
                  <a:pt x="69" y="61"/>
                </a:lnTo>
                <a:lnTo>
                  <a:pt x="69" y="58"/>
                </a:lnTo>
                <a:lnTo>
                  <a:pt x="69" y="67"/>
                </a:lnTo>
                <a:lnTo>
                  <a:pt x="70" y="76"/>
                </a:lnTo>
                <a:lnTo>
                  <a:pt x="70" y="70"/>
                </a:lnTo>
                <a:lnTo>
                  <a:pt x="70" y="77"/>
                </a:lnTo>
                <a:lnTo>
                  <a:pt x="72" y="62"/>
                </a:lnTo>
                <a:lnTo>
                  <a:pt x="72" y="56"/>
                </a:lnTo>
                <a:lnTo>
                  <a:pt x="72" y="76"/>
                </a:lnTo>
                <a:lnTo>
                  <a:pt x="72" y="67"/>
                </a:lnTo>
                <a:lnTo>
                  <a:pt x="72" y="58"/>
                </a:lnTo>
                <a:lnTo>
                  <a:pt x="72" y="52"/>
                </a:lnTo>
                <a:lnTo>
                  <a:pt x="72" y="49"/>
                </a:lnTo>
                <a:lnTo>
                  <a:pt x="73" y="55"/>
                </a:lnTo>
                <a:lnTo>
                  <a:pt x="73" y="71"/>
                </a:lnTo>
                <a:lnTo>
                  <a:pt x="73" y="85"/>
                </a:lnTo>
                <a:lnTo>
                  <a:pt x="73" y="76"/>
                </a:lnTo>
                <a:lnTo>
                  <a:pt x="73" y="73"/>
                </a:lnTo>
                <a:lnTo>
                  <a:pt x="73" y="61"/>
                </a:lnTo>
                <a:lnTo>
                  <a:pt x="73" y="42"/>
                </a:lnTo>
                <a:lnTo>
                  <a:pt x="75" y="0"/>
                </a:lnTo>
                <a:lnTo>
                  <a:pt x="75" y="7"/>
                </a:lnTo>
                <a:lnTo>
                  <a:pt x="75" y="43"/>
                </a:lnTo>
                <a:lnTo>
                  <a:pt x="75" y="52"/>
                </a:lnTo>
                <a:lnTo>
                  <a:pt x="75" y="64"/>
                </a:lnTo>
                <a:lnTo>
                  <a:pt x="75" y="68"/>
                </a:lnTo>
                <a:lnTo>
                  <a:pt x="76" y="58"/>
                </a:lnTo>
                <a:lnTo>
                  <a:pt x="76" y="56"/>
                </a:lnTo>
                <a:lnTo>
                  <a:pt x="76" y="67"/>
                </a:lnTo>
                <a:lnTo>
                  <a:pt x="76" y="62"/>
                </a:lnTo>
                <a:lnTo>
                  <a:pt x="76" y="40"/>
                </a:lnTo>
                <a:lnTo>
                  <a:pt x="76" y="37"/>
                </a:lnTo>
                <a:lnTo>
                  <a:pt x="78" y="64"/>
                </a:lnTo>
                <a:lnTo>
                  <a:pt x="78" y="70"/>
                </a:lnTo>
                <a:lnTo>
                  <a:pt x="78" y="76"/>
                </a:lnTo>
                <a:lnTo>
                  <a:pt x="78" y="80"/>
                </a:lnTo>
                <a:lnTo>
                  <a:pt x="78" y="62"/>
                </a:lnTo>
                <a:lnTo>
                  <a:pt x="78" y="64"/>
                </a:lnTo>
                <a:lnTo>
                  <a:pt x="78" y="65"/>
                </a:lnTo>
                <a:lnTo>
                  <a:pt x="79" y="49"/>
                </a:lnTo>
                <a:lnTo>
                  <a:pt x="79" y="37"/>
                </a:lnTo>
                <a:lnTo>
                  <a:pt x="79" y="49"/>
                </a:lnTo>
                <a:lnTo>
                  <a:pt x="79" y="70"/>
                </a:lnTo>
                <a:lnTo>
                  <a:pt x="79" y="83"/>
                </a:lnTo>
                <a:lnTo>
                  <a:pt x="79" y="76"/>
                </a:lnTo>
                <a:lnTo>
                  <a:pt x="79" y="79"/>
                </a:lnTo>
                <a:lnTo>
                  <a:pt x="81" y="77"/>
                </a:lnTo>
                <a:lnTo>
                  <a:pt x="81" y="36"/>
                </a:lnTo>
                <a:lnTo>
                  <a:pt x="81" y="28"/>
                </a:lnTo>
                <a:lnTo>
                  <a:pt x="81" y="52"/>
                </a:lnTo>
                <a:lnTo>
                  <a:pt x="81" y="31"/>
                </a:lnTo>
                <a:lnTo>
                  <a:pt x="81" y="28"/>
                </a:lnTo>
                <a:lnTo>
                  <a:pt x="82" y="40"/>
                </a:lnTo>
                <a:lnTo>
                  <a:pt x="82" y="53"/>
                </a:lnTo>
                <a:lnTo>
                  <a:pt x="82" y="77"/>
                </a:lnTo>
                <a:lnTo>
                  <a:pt x="82" y="67"/>
                </a:lnTo>
                <a:lnTo>
                  <a:pt x="82" y="52"/>
                </a:lnTo>
                <a:lnTo>
                  <a:pt x="82" y="62"/>
                </a:lnTo>
                <a:lnTo>
                  <a:pt x="84" y="71"/>
                </a:lnTo>
                <a:lnTo>
                  <a:pt x="84" y="61"/>
                </a:lnTo>
                <a:lnTo>
                  <a:pt x="84" y="62"/>
                </a:lnTo>
                <a:lnTo>
                  <a:pt x="84" y="58"/>
                </a:lnTo>
                <a:lnTo>
                  <a:pt x="84" y="61"/>
                </a:lnTo>
                <a:lnTo>
                  <a:pt x="84" y="74"/>
                </a:lnTo>
                <a:lnTo>
                  <a:pt x="84" y="76"/>
                </a:lnTo>
                <a:lnTo>
                  <a:pt x="85" y="76"/>
                </a:lnTo>
                <a:lnTo>
                  <a:pt x="85" y="73"/>
                </a:lnTo>
                <a:lnTo>
                  <a:pt x="85" y="76"/>
                </a:lnTo>
                <a:lnTo>
                  <a:pt x="85" y="71"/>
                </a:lnTo>
                <a:lnTo>
                  <a:pt x="85" y="64"/>
                </a:lnTo>
                <a:lnTo>
                  <a:pt x="85" y="62"/>
                </a:lnTo>
                <a:lnTo>
                  <a:pt x="87" y="67"/>
                </a:lnTo>
                <a:lnTo>
                  <a:pt x="87" y="64"/>
                </a:lnTo>
                <a:lnTo>
                  <a:pt x="87" y="58"/>
                </a:lnTo>
                <a:lnTo>
                  <a:pt x="87" y="70"/>
                </a:lnTo>
                <a:lnTo>
                  <a:pt x="87" y="83"/>
                </a:lnTo>
                <a:lnTo>
                  <a:pt x="87" y="70"/>
                </a:lnTo>
                <a:lnTo>
                  <a:pt x="88" y="62"/>
                </a:lnTo>
                <a:lnTo>
                  <a:pt x="88" y="55"/>
                </a:lnTo>
                <a:lnTo>
                  <a:pt x="88" y="59"/>
                </a:lnTo>
                <a:lnTo>
                  <a:pt x="88" y="68"/>
                </a:lnTo>
                <a:lnTo>
                  <a:pt x="88" y="64"/>
                </a:lnTo>
                <a:lnTo>
                  <a:pt x="88" y="68"/>
                </a:lnTo>
                <a:lnTo>
                  <a:pt x="88" y="79"/>
                </a:lnTo>
                <a:lnTo>
                  <a:pt x="90" y="85"/>
                </a:lnTo>
                <a:lnTo>
                  <a:pt x="90" y="76"/>
                </a:lnTo>
                <a:lnTo>
                  <a:pt x="90" y="61"/>
                </a:lnTo>
                <a:lnTo>
                  <a:pt x="90" y="73"/>
                </a:lnTo>
                <a:lnTo>
                  <a:pt x="90" y="67"/>
                </a:lnTo>
                <a:lnTo>
                  <a:pt x="90" y="64"/>
                </a:lnTo>
                <a:lnTo>
                  <a:pt x="91" y="53"/>
                </a:lnTo>
                <a:lnTo>
                  <a:pt x="91" y="55"/>
                </a:lnTo>
                <a:lnTo>
                  <a:pt x="91" y="67"/>
                </a:lnTo>
                <a:lnTo>
                  <a:pt x="91" y="74"/>
                </a:lnTo>
                <a:lnTo>
                  <a:pt x="91" y="68"/>
                </a:lnTo>
                <a:lnTo>
                  <a:pt x="91" y="76"/>
                </a:lnTo>
                <a:lnTo>
                  <a:pt x="92" y="73"/>
                </a:lnTo>
                <a:lnTo>
                  <a:pt x="92" y="68"/>
                </a:lnTo>
                <a:lnTo>
                  <a:pt x="92" y="74"/>
                </a:lnTo>
                <a:lnTo>
                  <a:pt x="92" y="58"/>
                </a:lnTo>
                <a:lnTo>
                  <a:pt x="92" y="61"/>
                </a:lnTo>
                <a:lnTo>
                  <a:pt x="94" y="80"/>
                </a:lnTo>
                <a:lnTo>
                  <a:pt x="94" y="77"/>
                </a:lnTo>
                <a:lnTo>
                  <a:pt x="94" y="86"/>
                </a:lnTo>
                <a:lnTo>
                  <a:pt x="94" y="80"/>
                </a:lnTo>
                <a:lnTo>
                  <a:pt x="94" y="73"/>
                </a:lnTo>
                <a:lnTo>
                  <a:pt x="94" y="70"/>
                </a:lnTo>
                <a:lnTo>
                  <a:pt x="95" y="82"/>
                </a:lnTo>
                <a:lnTo>
                  <a:pt x="95" y="86"/>
                </a:lnTo>
                <a:lnTo>
                  <a:pt x="95" y="83"/>
                </a:lnTo>
                <a:lnTo>
                  <a:pt x="95" y="71"/>
                </a:lnTo>
                <a:lnTo>
                  <a:pt x="95" y="73"/>
                </a:lnTo>
                <a:lnTo>
                  <a:pt x="95" y="80"/>
                </a:lnTo>
                <a:lnTo>
                  <a:pt x="97" y="83"/>
                </a:lnTo>
                <a:lnTo>
                  <a:pt x="97" y="74"/>
                </a:lnTo>
                <a:lnTo>
                  <a:pt x="97" y="53"/>
                </a:lnTo>
                <a:lnTo>
                  <a:pt x="97" y="42"/>
                </a:lnTo>
                <a:lnTo>
                  <a:pt x="97" y="47"/>
                </a:lnTo>
                <a:lnTo>
                  <a:pt x="98" y="27"/>
                </a:lnTo>
                <a:lnTo>
                  <a:pt x="98" y="53"/>
                </a:lnTo>
                <a:lnTo>
                  <a:pt x="98" y="85"/>
                </a:lnTo>
                <a:lnTo>
                  <a:pt x="98" y="79"/>
                </a:lnTo>
                <a:lnTo>
                  <a:pt x="98" y="59"/>
                </a:lnTo>
                <a:lnTo>
                  <a:pt x="98" y="64"/>
                </a:lnTo>
                <a:lnTo>
                  <a:pt x="98" y="68"/>
                </a:lnTo>
                <a:lnTo>
                  <a:pt x="100" y="86"/>
                </a:lnTo>
                <a:lnTo>
                  <a:pt x="100" y="82"/>
                </a:lnTo>
                <a:lnTo>
                  <a:pt x="100" y="74"/>
                </a:lnTo>
                <a:lnTo>
                  <a:pt x="100" y="68"/>
                </a:lnTo>
                <a:lnTo>
                  <a:pt x="100" y="79"/>
                </a:lnTo>
                <a:lnTo>
                  <a:pt x="100" y="87"/>
                </a:lnTo>
                <a:lnTo>
                  <a:pt x="101" y="76"/>
                </a:lnTo>
                <a:lnTo>
                  <a:pt x="101" y="80"/>
                </a:lnTo>
                <a:lnTo>
                  <a:pt x="101" y="87"/>
                </a:lnTo>
                <a:lnTo>
                  <a:pt x="101" y="73"/>
                </a:lnTo>
                <a:lnTo>
                  <a:pt x="101" y="58"/>
                </a:lnTo>
                <a:lnTo>
                  <a:pt x="101" y="59"/>
                </a:lnTo>
                <a:lnTo>
                  <a:pt x="103" y="64"/>
                </a:lnTo>
                <a:lnTo>
                  <a:pt x="103" y="80"/>
                </a:lnTo>
                <a:lnTo>
                  <a:pt x="103" y="83"/>
                </a:lnTo>
                <a:lnTo>
                  <a:pt x="103" y="86"/>
                </a:lnTo>
                <a:lnTo>
                  <a:pt x="103" y="82"/>
                </a:lnTo>
                <a:lnTo>
                  <a:pt x="104" y="79"/>
                </a:lnTo>
                <a:lnTo>
                  <a:pt x="104" y="73"/>
                </a:lnTo>
                <a:lnTo>
                  <a:pt x="104" y="53"/>
                </a:lnTo>
                <a:lnTo>
                  <a:pt x="104" y="50"/>
                </a:lnTo>
                <a:lnTo>
                  <a:pt x="104" y="36"/>
                </a:lnTo>
                <a:lnTo>
                  <a:pt x="104" y="55"/>
                </a:lnTo>
                <a:lnTo>
                  <a:pt x="104" y="70"/>
                </a:lnTo>
                <a:lnTo>
                  <a:pt x="106" y="70"/>
                </a:lnTo>
                <a:lnTo>
                  <a:pt x="106" y="80"/>
                </a:lnTo>
                <a:lnTo>
                  <a:pt x="106" y="86"/>
                </a:lnTo>
                <a:lnTo>
                  <a:pt x="106" y="77"/>
                </a:lnTo>
                <a:lnTo>
                  <a:pt x="106" y="65"/>
                </a:lnTo>
                <a:lnTo>
                  <a:pt x="107" y="61"/>
                </a:lnTo>
                <a:lnTo>
                  <a:pt x="107" y="74"/>
                </a:lnTo>
                <a:lnTo>
                  <a:pt x="107" y="56"/>
                </a:lnTo>
                <a:lnTo>
                  <a:pt x="107" y="53"/>
                </a:lnTo>
                <a:lnTo>
                  <a:pt x="107" y="76"/>
                </a:lnTo>
                <a:lnTo>
                  <a:pt x="107" y="49"/>
                </a:lnTo>
                <a:lnTo>
                  <a:pt x="109" y="39"/>
                </a:lnTo>
                <a:lnTo>
                  <a:pt x="109" y="65"/>
                </a:lnTo>
                <a:lnTo>
                  <a:pt x="109" y="83"/>
                </a:lnTo>
                <a:lnTo>
                  <a:pt x="109" y="62"/>
                </a:lnTo>
                <a:lnTo>
                  <a:pt x="109" y="58"/>
                </a:lnTo>
                <a:lnTo>
                  <a:pt x="109" y="73"/>
                </a:lnTo>
                <a:lnTo>
                  <a:pt x="109" y="86"/>
                </a:lnTo>
                <a:lnTo>
                  <a:pt x="110" y="80"/>
                </a:lnTo>
                <a:lnTo>
                  <a:pt x="110" y="79"/>
                </a:lnTo>
                <a:lnTo>
                  <a:pt x="110" y="77"/>
                </a:lnTo>
                <a:lnTo>
                  <a:pt x="110" y="85"/>
                </a:lnTo>
                <a:lnTo>
                  <a:pt x="110" y="86"/>
                </a:lnTo>
                <a:lnTo>
                  <a:pt x="110" y="82"/>
                </a:lnTo>
                <a:lnTo>
                  <a:pt x="110" y="79"/>
                </a:lnTo>
                <a:lnTo>
                  <a:pt x="112" y="73"/>
                </a:lnTo>
                <a:lnTo>
                  <a:pt x="112" y="68"/>
                </a:lnTo>
                <a:lnTo>
                  <a:pt x="112" y="70"/>
                </a:lnTo>
                <a:lnTo>
                  <a:pt x="112" y="49"/>
                </a:lnTo>
                <a:lnTo>
                  <a:pt x="112" y="46"/>
                </a:lnTo>
                <a:lnTo>
                  <a:pt x="112" y="70"/>
                </a:lnTo>
                <a:lnTo>
                  <a:pt x="113" y="58"/>
                </a:lnTo>
                <a:lnTo>
                  <a:pt x="113" y="67"/>
                </a:lnTo>
                <a:lnTo>
                  <a:pt x="113" y="80"/>
                </a:lnTo>
                <a:lnTo>
                  <a:pt x="113" y="68"/>
                </a:lnTo>
                <a:lnTo>
                  <a:pt x="113" y="73"/>
                </a:lnTo>
                <a:lnTo>
                  <a:pt x="113" y="68"/>
                </a:lnTo>
                <a:lnTo>
                  <a:pt x="115" y="27"/>
                </a:lnTo>
                <a:lnTo>
                  <a:pt x="115" y="19"/>
                </a:lnTo>
                <a:lnTo>
                  <a:pt x="115" y="58"/>
                </a:lnTo>
                <a:lnTo>
                  <a:pt x="115" y="47"/>
                </a:lnTo>
                <a:lnTo>
                  <a:pt x="115" y="46"/>
                </a:lnTo>
                <a:lnTo>
                  <a:pt x="115" y="58"/>
                </a:lnTo>
                <a:lnTo>
                  <a:pt x="115" y="64"/>
                </a:lnTo>
                <a:lnTo>
                  <a:pt x="116" y="56"/>
                </a:lnTo>
                <a:lnTo>
                  <a:pt x="116" y="47"/>
                </a:lnTo>
                <a:lnTo>
                  <a:pt x="116" y="58"/>
                </a:lnTo>
                <a:lnTo>
                  <a:pt x="116" y="71"/>
                </a:lnTo>
                <a:lnTo>
                  <a:pt x="116" y="43"/>
                </a:lnTo>
                <a:lnTo>
                  <a:pt x="116" y="47"/>
                </a:lnTo>
                <a:lnTo>
                  <a:pt x="118" y="46"/>
                </a:lnTo>
                <a:lnTo>
                  <a:pt x="118" y="70"/>
                </a:lnTo>
                <a:lnTo>
                  <a:pt x="118" y="82"/>
                </a:lnTo>
                <a:lnTo>
                  <a:pt x="118" y="73"/>
                </a:lnTo>
                <a:lnTo>
                  <a:pt x="118" y="65"/>
                </a:lnTo>
                <a:lnTo>
                  <a:pt x="118" y="56"/>
                </a:lnTo>
                <a:lnTo>
                  <a:pt x="119" y="65"/>
                </a:lnTo>
                <a:lnTo>
                  <a:pt x="119" y="68"/>
                </a:lnTo>
                <a:lnTo>
                  <a:pt x="119" y="52"/>
                </a:lnTo>
                <a:lnTo>
                  <a:pt x="119" y="4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10" name="Freeform 58"/>
          <p:cNvSpPr>
            <a:spLocks/>
          </p:cNvSpPr>
          <p:nvPr/>
        </p:nvSpPr>
        <p:spPr bwMode="auto">
          <a:xfrm>
            <a:off x="4306888" y="5326063"/>
            <a:ext cx="174625" cy="508000"/>
          </a:xfrm>
          <a:custGeom>
            <a:avLst/>
            <a:gdLst>
              <a:gd name="T0" fmla="*/ 2 w 124"/>
              <a:gd name="T1" fmla="*/ 280 h 320"/>
              <a:gd name="T2" fmla="*/ 3 w 124"/>
              <a:gd name="T3" fmla="*/ 286 h 320"/>
              <a:gd name="T4" fmla="*/ 6 w 124"/>
              <a:gd name="T5" fmla="*/ 300 h 320"/>
              <a:gd name="T6" fmla="*/ 8 w 124"/>
              <a:gd name="T7" fmla="*/ 298 h 320"/>
              <a:gd name="T8" fmla="*/ 9 w 124"/>
              <a:gd name="T9" fmla="*/ 295 h 320"/>
              <a:gd name="T10" fmla="*/ 12 w 124"/>
              <a:gd name="T11" fmla="*/ 295 h 320"/>
              <a:gd name="T12" fmla="*/ 14 w 124"/>
              <a:gd name="T13" fmla="*/ 298 h 320"/>
              <a:gd name="T14" fmla="*/ 17 w 124"/>
              <a:gd name="T15" fmla="*/ 289 h 320"/>
              <a:gd name="T16" fmla="*/ 18 w 124"/>
              <a:gd name="T17" fmla="*/ 277 h 320"/>
              <a:gd name="T18" fmla="*/ 19 w 124"/>
              <a:gd name="T19" fmla="*/ 242 h 320"/>
              <a:gd name="T20" fmla="*/ 22 w 124"/>
              <a:gd name="T21" fmla="*/ 163 h 320"/>
              <a:gd name="T22" fmla="*/ 24 w 124"/>
              <a:gd name="T23" fmla="*/ 183 h 320"/>
              <a:gd name="T24" fmla="*/ 25 w 124"/>
              <a:gd name="T25" fmla="*/ 230 h 320"/>
              <a:gd name="T26" fmla="*/ 28 w 124"/>
              <a:gd name="T27" fmla="*/ 300 h 320"/>
              <a:gd name="T28" fmla="*/ 30 w 124"/>
              <a:gd name="T29" fmla="*/ 301 h 320"/>
              <a:gd name="T30" fmla="*/ 31 w 124"/>
              <a:gd name="T31" fmla="*/ 289 h 320"/>
              <a:gd name="T32" fmla="*/ 33 w 124"/>
              <a:gd name="T33" fmla="*/ 295 h 320"/>
              <a:gd name="T34" fmla="*/ 36 w 124"/>
              <a:gd name="T35" fmla="*/ 297 h 320"/>
              <a:gd name="T36" fmla="*/ 37 w 124"/>
              <a:gd name="T37" fmla="*/ 289 h 320"/>
              <a:gd name="T38" fmla="*/ 39 w 124"/>
              <a:gd name="T39" fmla="*/ 312 h 320"/>
              <a:gd name="T40" fmla="*/ 40 w 124"/>
              <a:gd name="T41" fmla="*/ 289 h 320"/>
              <a:gd name="T42" fmla="*/ 43 w 124"/>
              <a:gd name="T43" fmla="*/ 300 h 320"/>
              <a:gd name="T44" fmla="*/ 45 w 124"/>
              <a:gd name="T45" fmla="*/ 277 h 320"/>
              <a:gd name="T46" fmla="*/ 46 w 124"/>
              <a:gd name="T47" fmla="*/ 276 h 320"/>
              <a:gd name="T48" fmla="*/ 49 w 124"/>
              <a:gd name="T49" fmla="*/ 289 h 320"/>
              <a:gd name="T50" fmla="*/ 52 w 124"/>
              <a:gd name="T51" fmla="*/ 295 h 320"/>
              <a:gd name="T52" fmla="*/ 54 w 124"/>
              <a:gd name="T53" fmla="*/ 307 h 320"/>
              <a:gd name="T54" fmla="*/ 55 w 124"/>
              <a:gd name="T55" fmla="*/ 300 h 320"/>
              <a:gd name="T56" fmla="*/ 57 w 124"/>
              <a:gd name="T57" fmla="*/ 264 h 320"/>
              <a:gd name="T58" fmla="*/ 60 w 124"/>
              <a:gd name="T59" fmla="*/ 288 h 320"/>
              <a:gd name="T60" fmla="*/ 61 w 124"/>
              <a:gd name="T61" fmla="*/ 295 h 320"/>
              <a:gd name="T62" fmla="*/ 62 w 124"/>
              <a:gd name="T63" fmla="*/ 297 h 320"/>
              <a:gd name="T64" fmla="*/ 64 w 124"/>
              <a:gd name="T65" fmla="*/ 301 h 320"/>
              <a:gd name="T66" fmla="*/ 67 w 124"/>
              <a:gd name="T67" fmla="*/ 276 h 320"/>
              <a:gd name="T68" fmla="*/ 68 w 124"/>
              <a:gd name="T69" fmla="*/ 273 h 320"/>
              <a:gd name="T70" fmla="*/ 70 w 124"/>
              <a:gd name="T71" fmla="*/ 294 h 320"/>
              <a:gd name="T72" fmla="*/ 73 w 124"/>
              <a:gd name="T73" fmla="*/ 286 h 320"/>
              <a:gd name="T74" fmla="*/ 74 w 124"/>
              <a:gd name="T75" fmla="*/ 295 h 320"/>
              <a:gd name="T76" fmla="*/ 76 w 124"/>
              <a:gd name="T77" fmla="*/ 295 h 320"/>
              <a:gd name="T78" fmla="*/ 77 w 124"/>
              <a:gd name="T79" fmla="*/ 283 h 320"/>
              <a:gd name="T80" fmla="*/ 80 w 124"/>
              <a:gd name="T81" fmla="*/ 295 h 320"/>
              <a:gd name="T82" fmla="*/ 82 w 124"/>
              <a:gd name="T83" fmla="*/ 298 h 320"/>
              <a:gd name="T84" fmla="*/ 85 w 124"/>
              <a:gd name="T85" fmla="*/ 312 h 320"/>
              <a:gd name="T86" fmla="*/ 86 w 124"/>
              <a:gd name="T87" fmla="*/ 301 h 320"/>
              <a:gd name="T88" fmla="*/ 89 w 124"/>
              <a:gd name="T89" fmla="*/ 312 h 320"/>
              <a:gd name="T90" fmla="*/ 91 w 124"/>
              <a:gd name="T91" fmla="*/ 294 h 320"/>
              <a:gd name="T92" fmla="*/ 92 w 124"/>
              <a:gd name="T93" fmla="*/ 273 h 320"/>
              <a:gd name="T94" fmla="*/ 94 w 124"/>
              <a:gd name="T95" fmla="*/ 279 h 320"/>
              <a:gd name="T96" fmla="*/ 97 w 124"/>
              <a:gd name="T97" fmla="*/ 298 h 320"/>
              <a:gd name="T98" fmla="*/ 100 w 124"/>
              <a:gd name="T99" fmla="*/ 283 h 320"/>
              <a:gd name="T100" fmla="*/ 101 w 124"/>
              <a:gd name="T101" fmla="*/ 298 h 320"/>
              <a:gd name="T102" fmla="*/ 103 w 124"/>
              <a:gd name="T103" fmla="*/ 283 h 320"/>
              <a:gd name="T104" fmla="*/ 106 w 124"/>
              <a:gd name="T105" fmla="*/ 297 h 320"/>
              <a:gd name="T106" fmla="*/ 107 w 124"/>
              <a:gd name="T107" fmla="*/ 266 h 320"/>
              <a:gd name="T108" fmla="*/ 108 w 124"/>
              <a:gd name="T109" fmla="*/ 273 h 320"/>
              <a:gd name="T110" fmla="*/ 110 w 124"/>
              <a:gd name="T111" fmla="*/ 306 h 320"/>
              <a:gd name="T112" fmla="*/ 113 w 124"/>
              <a:gd name="T113" fmla="*/ 303 h 320"/>
              <a:gd name="T114" fmla="*/ 114 w 124"/>
              <a:gd name="T115" fmla="*/ 307 h 320"/>
              <a:gd name="T116" fmla="*/ 116 w 124"/>
              <a:gd name="T117" fmla="*/ 304 h 320"/>
              <a:gd name="T118" fmla="*/ 117 w 124"/>
              <a:gd name="T119" fmla="*/ 292 h 320"/>
              <a:gd name="T120" fmla="*/ 120 w 124"/>
              <a:gd name="T121" fmla="*/ 283 h 320"/>
              <a:gd name="T122" fmla="*/ 122 w 124"/>
              <a:gd name="T123" fmla="*/ 298 h 3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4"/>
              <a:gd name="T187" fmla="*/ 0 h 320"/>
              <a:gd name="T188" fmla="*/ 124 w 124"/>
              <a:gd name="T189" fmla="*/ 320 h 3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4" h="320">
                <a:moveTo>
                  <a:pt x="0" y="273"/>
                </a:moveTo>
                <a:lnTo>
                  <a:pt x="0" y="289"/>
                </a:lnTo>
                <a:lnTo>
                  <a:pt x="2" y="298"/>
                </a:lnTo>
                <a:lnTo>
                  <a:pt x="2" y="301"/>
                </a:lnTo>
                <a:lnTo>
                  <a:pt x="2" y="303"/>
                </a:lnTo>
                <a:lnTo>
                  <a:pt x="2" y="298"/>
                </a:lnTo>
                <a:lnTo>
                  <a:pt x="2" y="294"/>
                </a:lnTo>
                <a:lnTo>
                  <a:pt x="2" y="280"/>
                </a:lnTo>
                <a:lnTo>
                  <a:pt x="2" y="264"/>
                </a:lnTo>
                <a:lnTo>
                  <a:pt x="2" y="263"/>
                </a:lnTo>
                <a:lnTo>
                  <a:pt x="3" y="291"/>
                </a:lnTo>
                <a:lnTo>
                  <a:pt x="3" y="289"/>
                </a:lnTo>
                <a:lnTo>
                  <a:pt x="3" y="292"/>
                </a:lnTo>
                <a:lnTo>
                  <a:pt x="3" y="295"/>
                </a:lnTo>
                <a:lnTo>
                  <a:pt x="3" y="297"/>
                </a:lnTo>
                <a:lnTo>
                  <a:pt x="3" y="286"/>
                </a:lnTo>
                <a:lnTo>
                  <a:pt x="5" y="291"/>
                </a:lnTo>
                <a:lnTo>
                  <a:pt x="5" y="288"/>
                </a:lnTo>
                <a:lnTo>
                  <a:pt x="5" y="289"/>
                </a:lnTo>
                <a:lnTo>
                  <a:pt x="5" y="310"/>
                </a:lnTo>
                <a:lnTo>
                  <a:pt x="5" y="313"/>
                </a:lnTo>
                <a:lnTo>
                  <a:pt x="6" y="298"/>
                </a:lnTo>
                <a:lnTo>
                  <a:pt x="6" y="288"/>
                </a:lnTo>
                <a:lnTo>
                  <a:pt x="6" y="300"/>
                </a:lnTo>
                <a:lnTo>
                  <a:pt x="6" y="307"/>
                </a:lnTo>
                <a:lnTo>
                  <a:pt x="6" y="304"/>
                </a:lnTo>
                <a:lnTo>
                  <a:pt x="6" y="297"/>
                </a:lnTo>
                <a:lnTo>
                  <a:pt x="8" y="295"/>
                </a:lnTo>
                <a:lnTo>
                  <a:pt x="8" y="294"/>
                </a:lnTo>
                <a:lnTo>
                  <a:pt x="8" y="295"/>
                </a:lnTo>
                <a:lnTo>
                  <a:pt x="8" y="304"/>
                </a:lnTo>
                <a:lnTo>
                  <a:pt x="8" y="298"/>
                </a:lnTo>
                <a:lnTo>
                  <a:pt x="8" y="297"/>
                </a:lnTo>
                <a:lnTo>
                  <a:pt x="9" y="300"/>
                </a:lnTo>
                <a:lnTo>
                  <a:pt x="9" y="297"/>
                </a:lnTo>
                <a:lnTo>
                  <a:pt x="9" y="288"/>
                </a:lnTo>
                <a:lnTo>
                  <a:pt x="9" y="282"/>
                </a:lnTo>
                <a:lnTo>
                  <a:pt x="9" y="295"/>
                </a:lnTo>
                <a:lnTo>
                  <a:pt x="9" y="291"/>
                </a:lnTo>
                <a:lnTo>
                  <a:pt x="9" y="295"/>
                </a:lnTo>
                <a:lnTo>
                  <a:pt x="11" y="283"/>
                </a:lnTo>
                <a:lnTo>
                  <a:pt x="11" y="269"/>
                </a:lnTo>
                <a:lnTo>
                  <a:pt x="11" y="298"/>
                </a:lnTo>
                <a:lnTo>
                  <a:pt x="11" y="307"/>
                </a:lnTo>
                <a:lnTo>
                  <a:pt x="11" y="297"/>
                </a:lnTo>
                <a:lnTo>
                  <a:pt x="11" y="309"/>
                </a:lnTo>
                <a:lnTo>
                  <a:pt x="12" y="310"/>
                </a:lnTo>
                <a:lnTo>
                  <a:pt x="12" y="295"/>
                </a:lnTo>
                <a:lnTo>
                  <a:pt x="12" y="298"/>
                </a:lnTo>
                <a:lnTo>
                  <a:pt x="12" y="292"/>
                </a:lnTo>
                <a:lnTo>
                  <a:pt x="12" y="289"/>
                </a:lnTo>
                <a:lnTo>
                  <a:pt x="14" y="286"/>
                </a:lnTo>
                <a:lnTo>
                  <a:pt x="14" y="270"/>
                </a:lnTo>
                <a:lnTo>
                  <a:pt x="14" y="274"/>
                </a:lnTo>
                <a:lnTo>
                  <a:pt x="14" y="283"/>
                </a:lnTo>
                <a:lnTo>
                  <a:pt x="14" y="298"/>
                </a:lnTo>
                <a:lnTo>
                  <a:pt x="15" y="300"/>
                </a:lnTo>
                <a:lnTo>
                  <a:pt x="15" y="294"/>
                </a:lnTo>
                <a:lnTo>
                  <a:pt x="15" y="304"/>
                </a:lnTo>
                <a:lnTo>
                  <a:pt x="15" y="295"/>
                </a:lnTo>
                <a:lnTo>
                  <a:pt x="15" y="294"/>
                </a:lnTo>
                <a:lnTo>
                  <a:pt x="15" y="303"/>
                </a:lnTo>
                <a:lnTo>
                  <a:pt x="15" y="288"/>
                </a:lnTo>
                <a:lnTo>
                  <a:pt x="17" y="289"/>
                </a:lnTo>
                <a:lnTo>
                  <a:pt x="17" y="288"/>
                </a:lnTo>
                <a:lnTo>
                  <a:pt x="17" y="282"/>
                </a:lnTo>
                <a:lnTo>
                  <a:pt x="17" y="292"/>
                </a:lnTo>
                <a:lnTo>
                  <a:pt x="17" y="298"/>
                </a:lnTo>
                <a:lnTo>
                  <a:pt x="18" y="310"/>
                </a:lnTo>
                <a:lnTo>
                  <a:pt x="18" y="313"/>
                </a:lnTo>
                <a:lnTo>
                  <a:pt x="18" y="300"/>
                </a:lnTo>
                <a:lnTo>
                  <a:pt x="18" y="277"/>
                </a:lnTo>
                <a:lnTo>
                  <a:pt x="18" y="249"/>
                </a:lnTo>
                <a:lnTo>
                  <a:pt x="18" y="138"/>
                </a:lnTo>
                <a:lnTo>
                  <a:pt x="18" y="3"/>
                </a:lnTo>
                <a:lnTo>
                  <a:pt x="19" y="0"/>
                </a:lnTo>
                <a:lnTo>
                  <a:pt x="19" y="103"/>
                </a:lnTo>
                <a:lnTo>
                  <a:pt x="19" y="187"/>
                </a:lnTo>
                <a:lnTo>
                  <a:pt x="19" y="245"/>
                </a:lnTo>
                <a:lnTo>
                  <a:pt x="19" y="242"/>
                </a:lnTo>
                <a:lnTo>
                  <a:pt x="19" y="258"/>
                </a:lnTo>
                <a:lnTo>
                  <a:pt x="21" y="267"/>
                </a:lnTo>
                <a:lnTo>
                  <a:pt x="21" y="273"/>
                </a:lnTo>
                <a:lnTo>
                  <a:pt x="21" y="209"/>
                </a:lnTo>
                <a:lnTo>
                  <a:pt x="21" y="95"/>
                </a:lnTo>
                <a:lnTo>
                  <a:pt x="21" y="34"/>
                </a:lnTo>
                <a:lnTo>
                  <a:pt x="21" y="113"/>
                </a:lnTo>
                <a:lnTo>
                  <a:pt x="22" y="163"/>
                </a:lnTo>
                <a:lnTo>
                  <a:pt x="22" y="200"/>
                </a:lnTo>
                <a:lnTo>
                  <a:pt x="22" y="242"/>
                </a:lnTo>
                <a:lnTo>
                  <a:pt x="22" y="234"/>
                </a:lnTo>
                <a:lnTo>
                  <a:pt x="22" y="260"/>
                </a:lnTo>
                <a:lnTo>
                  <a:pt x="22" y="288"/>
                </a:lnTo>
                <a:lnTo>
                  <a:pt x="22" y="267"/>
                </a:lnTo>
                <a:lnTo>
                  <a:pt x="24" y="229"/>
                </a:lnTo>
                <a:lnTo>
                  <a:pt x="24" y="183"/>
                </a:lnTo>
                <a:lnTo>
                  <a:pt x="24" y="160"/>
                </a:lnTo>
                <a:lnTo>
                  <a:pt x="24" y="199"/>
                </a:lnTo>
                <a:lnTo>
                  <a:pt x="24" y="231"/>
                </a:lnTo>
                <a:lnTo>
                  <a:pt x="24" y="252"/>
                </a:lnTo>
                <a:lnTo>
                  <a:pt x="24" y="266"/>
                </a:lnTo>
                <a:lnTo>
                  <a:pt x="25" y="269"/>
                </a:lnTo>
                <a:lnTo>
                  <a:pt x="25" y="234"/>
                </a:lnTo>
                <a:lnTo>
                  <a:pt x="25" y="230"/>
                </a:lnTo>
                <a:lnTo>
                  <a:pt x="25" y="215"/>
                </a:lnTo>
                <a:lnTo>
                  <a:pt x="27" y="257"/>
                </a:lnTo>
                <a:lnTo>
                  <a:pt x="27" y="279"/>
                </a:lnTo>
                <a:lnTo>
                  <a:pt x="27" y="288"/>
                </a:lnTo>
                <a:lnTo>
                  <a:pt x="27" y="286"/>
                </a:lnTo>
                <a:lnTo>
                  <a:pt x="27" y="292"/>
                </a:lnTo>
                <a:lnTo>
                  <a:pt x="27" y="303"/>
                </a:lnTo>
                <a:lnTo>
                  <a:pt x="28" y="300"/>
                </a:lnTo>
                <a:lnTo>
                  <a:pt x="28" y="269"/>
                </a:lnTo>
                <a:lnTo>
                  <a:pt x="28" y="264"/>
                </a:lnTo>
                <a:lnTo>
                  <a:pt x="28" y="279"/>
                </a:lnTo>
                <a:lnTo>
                  <a:pt x="28" y="282"/>
                </a:lnTo>
                <a:lnTo>
                  <a:pt x="30" y="289"/>
                </a:lnTo>
                <a:lnTo>
                  <a:pt x="30" y="280"/>
                </a:lnTo>
                <a:lnTo>
                  <a:pt x="30" y="295"/>
                </a:lnTo>
                <a:lnTo>
                  <a:pt x="30" y="301"/>
                </a:lnTo>
                <a:lnTo>
                  <a:pt x="30" y="292"/>
                </a:lnTo>
                <a:lnTo>
                  <a:pt x="30" y="285"/>
                </a:lnTo>
                <a:lnTo>
                  <a:pt x="30" y="274"/>
                </a:lnTo>
                <a:lnTo>
                  <a:pt x="30" y="288"/>
                </a:lnTo>
                <a:lnTo>
                  <a:pt x="31" y="292"/>
                </a:lnTo>
                <a:lnTo>
                  <a:pt x="31" y="276"/>
                </a:lnTo>
                <a:lnTo>
                  <a:pt x="31" y="279"/>
                </a:lnTo>
                <a:lnTo>
                  <a:pt x="31" y="289"/>
                </a:lnTo>
                <a:lnTo>
                  <a:pt x="31" y="292"/>
                </a:lnTo>
                <a:lnTo>
                  <a:pt x="31" y="307"/>
                </a:lnTo>
                <a:lnTo>
                  <a:pt x="33" y="298"/>
                </a:lnTo>
                <a:lnTo>
                  <a:pt x="33" y="277"/>
                </a:lnTo>
                <a:lnTo>
                  <a:pt x="33" y="291"/>
                </a:lnTo>
                <a:lnTo>
                  <a:pt x="33" y="294"/>
                </a:lnTo>
                <a:lnTo>
                  <a:pt x="33" y="297"/>
                </a:lnTo>
                <a:lnTo>
                  <a:pt x="33" y="295"/>
                </a:lnTo>
                <a:lnTo>
                  <a:pt x="34" y="266"/>
                </a:lnTo>
                <a:lnTo>
                  <a:pt x="34" y="242"/>
                </a:lnTo>
                <a:lnTo>
                  <a:pt x="34" y="257"/>
                </a:lnTo>
                <a:lnTo>
                  <a:pt x="34" y="285"/>
                </a:lnTo>
                <a:lnTo>
                  <a:pt x="34" y="292"/>
                </a:lnTo>
                <a:lnTo>
                  <a:pt x="34" y="294"/>
                </a:lnTo>
                <a:lnTo>
                  <a:pt x="34" y="301"/>
                </a:lnTo>
                <a:lnTo>
                  <a:pt x="36" y="297"/>
                </a:lnTo>
                <a:lnTo>
                  <a:pt x="36" y="276"/>
                </a:lnTo>
                <a:lnTo>
                  <a:pt x="36" y="269"/>
                </a:lnTo>
                <a:lnTo>
                  <a:pt x="36" y="289"/>
                </a:lnTo>
                <a:lnTo>
                  <a:pt x="36" y="304"/>
                </a:lnTo>
                <a:lnTo>
                  <a:pt x="37" y="294"/>
                </a:lnTo>
                <a:lnTo>
                  <a:pt x="37" y="292"/>
                </a:lnTo>
                <a:lnTo>
                  <a:pt x="37" y="286"/>
                </a:lnTo>
                <a:lnTo>
                  <a:pt x="37" y="289"/>
                </a:lnTo>
                <a:lnTo>
                  <a:pt x="37" y="300"/>
                </a:lnTo>
                <a:lnTo>
                  <a:pt x="37" y="295"/>
                </a:lnTo>
                <a:lnTo>
                  <a:pt x="39" y="280"/>
                </a:lnTo>
                <a:lnTo>
                  <a:pt x="39" y="291"/>
                </a:lnTo>
                <a:lnTo>
                  <a:pt x="39" y="295"/>
                </a:lnTo>
                <a:lnTo>
                  <a:pt x="39" y="289"/>
                </a:lnTo>
                <a:lnTo>
                  <a:pt x="39" y="301"/>
                </a:lnTo>
                <a:lnTo>
                  <a:pt x="39" y="312"/>
                </a:lnTo>
                <a:lnTo>
                  <a:pt x="39" y="285"/>
                </a:lnTo>
                <a:lnTo>
                  <a:pt x="40" y="277"/>
                </a:lnTo>
                <a:lnTo>
                  <a:pt x="40" y="295"/>
                </a:lnTo>
                <a:lnTo>
                  <a:pt x="40" y="280"/>
                </a:lnTo>
                <a:lnTo>
                  <a:pt x="40" y="252"/>
                </a:lnTo>
                <a:lnTo>
                  <a:pt x="40" y="279"/>
                </a:lnTo>
                <a:lnTo>
                  <a:pt x="40" y="286"/>
                </a:lnTo>
                <a:lnTo>
                  <a:pt x="40" y="289"/>
                </a:lnTo>
                <a:lnTo>
                  <a:pt x="42" y="277"/>
                </a:lnTo>
                <a:lnTo>
                  <a:pt x="42" y="304"/>
                </a:lnTo>
                <a:lnTo>
                  <a:pt x="42" y="300"/>
                </a:lnTo>
                <a:lnTo>
                  <a:pt x="42" y="301"/>
                </a:lnTo>
                <a:lnTo>
                  <a:pt x="42" y="307"/>
                </a:lnTo>
                <a:lnTo>
                  <a:pt x="43" y="285"/>
                </a:lnTo>
                <a:lnTo>
                  <a:pt x="43" y="298"/>
                </a:lnTo>
                <a:lnTo>
                  <a:pt x="43" y="300"/>
                </a:lnTo>
                <a:lnTo>
                  <a:pt x="43" y="288"/>
                </a:lnTo>
                <a:lnTo>
                  <a:pt x="43" y="295"/>
                </a:lnTo>
                <a:lnTo>
                  <a:pt x="45" y="297"/>
                </a:lnTo>
                <a:lnTo>
                  <a:pt x="45" y="279"/>
                </a:lnTo>
                <a:lnTo>
                  <a:pt x="45" y="282"/>
                </a:lnTo>
                <a:lnTo>
                  <a:pt x="45" y="276"/>
                </a:lnTo>
                <a:lnTo>
                  <a:pt x="45" y="272"/>
                </a:lnTo>
                <a:lnTo>
                  <a:pt x="45" y="277"/>
                </a:lnTo>
                <a:lnTo>
                  <a:pt x="46" y="276"/>
                </a:lnTo>
                <a:lnTo>
                  <a:pt x="46" y="289"/>
                </a:lnTo>
                <a:lnTo>
                  <a:pt x="46" y="303"/>
                </a:lnTo>
                <a:lnTo>
                  <a:pt x="46" y="301"/>
                </a:lnTo>
                <a:lnTo>
                  <a:pt x="46" y="312"/>
                </a:lnTo>
                <a:lnTo>
                  <a:pt x="46" y="310"/>
                </a:lnTo>
                <a:lnTo>
                  <a:pt x="46" y="285"/>
                </a:lnTo>
                <a:lnTo>
                  <a:pt x="46" y="276"/>
                </a:lnTo>
                <a:lnTo>
                  <a:pt x="48" y="274"/>
                </a:lnTo>
                <a:lnTo>
                  <a:pt x="48" y="264"/>
                </a:lnTo>
                <a:lnTo>
                  <a:pt x="48" y="267"/>
                </a:lnTo>
                <a:lnTo>
                  <a:pt x="48" y="295"/>
                </a:lnTo>
                <a:lnTo>
                  <a:pt x="48" y="297"/>
                </a:lnTo>
                <a:lnTo>
                  <a:pt x="49" y="289"/>
                </a:lnTo>
                <a:lnTo>
                  <a:pt x="49" y="283"/>
                </a:lnTo>
                <a:lnTo>
                  <a:pt x="49" y="289"/>
                </a:lnTo>
                <a:lnTo>
                  <a:pt x="49" y="294"/>
                </a:lnTo>
                <a:lnTo>
                  <a:pt x="49" y="282"/>
                </a:lnTo>
                <a:lnTo>
                  <a:pt x="49" y="283"/>
                </a:lnTo>
                <a:lnTo>
                  <a:pt x="51" y="283"/>
                </a:lnTo>
                <a:lnTo>
                  <a:pt x="51" y="298"/>
                </a:lnTo>
                <a:lnTo>
                  <a:pt x="51" y="310"/>
                </a:lnTo>
                <a:lnTo>
                  <a:pt x="51" y="286"/>
                </a:lnTo>
                <a:lnTo>
                  <a:pt x="52" y="295"/>
                </a:lnTo>
                <a:lnTo>
                  <a:pt x="52" y="303"/>
                </a:lnTo>
                <a:lnTo>
                  <a:pt x="52" y="294"/>
                </a:lnTo>
                <a:lnTo>
                  <a:pt x="52" y="297"/>
                </a:lnTo>
                <a:lnTo>
                  <a:pt x="52" y="303"/>
                </a:lnTo>
                <a:lnTo>
                  <a:pt x="52" y="301"/>
                </a:lnTo>
                <a:lnTo>
                  <a:pt x="54" y="298"/>
                </a:lnTo>
                <a:lnTo>
                  <a:pt x="54" y="306"/>
                </a:lnTo>
                <a:lnTo>
                  <a:pt x="54" y="307"/>
                </a:lnTo>
                <a:lnTo>
                  <a:pt x="54" y="298"/>
                </a:lnTo>
                <a:lnTo>
                  <a:pt x="54" y="277"/>
                </a:lnTo>
                <a:lnTo>
                  <a:pt x="54" y="280"/>
                </a:lnTo>
                <a:lnTo>
                  <a:pt x="55" y="277"/>
                </a:lnTo>
                <a:lnTo>
                  <a:pt x="55" y="254"/>
                </a:lnTo>
                <a:lnTo>
                  <a:pt x="55" y="266"/>
                </a:lnTo>
                <a:lnTo>
                  <a:pt x="55" y="292"/>
                </a:lnTo>
                <a:lnTo>
                  <a:pt x="55" y="300"/>
                </a:lnTo>
                <a:lnTo>
                  <a:pt x="55" y="304"/>
                </a:lnTo>
                <a:lnTo>
                  <a:pt x="55" y="297"/>
                </a:lnTo>
                <a:lnTo>
                  <a:pt x="57" y="269"/>
                </a:lnTo>
                <a:lnTo>
                  <a:pt x="57" y="251"/>
                </a:lnTo>
                <a:lnTo>
                  <a:pt x="57" y="269"/>
                </a:lnTo>
                <a:lnTo>
                  <a:pt x="57" y="279"/>
                </a:lnTo>
                <a:lnTo>
                  <a:pt x="57" y="274"/>
                </a:lnTo>
                <a:lnTo>
                  <a:pt x="57" y="264"/>
                </a:lnTo>
                <a:lnTo>
                  <a:pt x="57" y="274"/>
                </a:lnTo>
                <a:lnTo>
                  <a:pt x="58" y="295"/>
                </a:lnTo>
                <a:lnTo>
                  <a:pt x="58" y="285"/>
                </a:lnTo>
                <a:lnTo>
                  <a:pt x="58" y="282"/>
                </a:lnTo>
                <a:lnTo>
                  <a:pt x="58" y="283"/>
                </a:lnTo>
                <a:lnTo>
                  <a:pt x="58" y="300"/>
                </a:lnTo>
                <a:lnTo>
                  <a:pt x="58" y="304"/>
                </a:lnTo>
                <a:lnTo>
                  <a:pt x="60" y="288"/>
                </a:lnTo>
                <a:lnTo>
                  <a:pt x="60" y="297"/>
                </a:lnTo>
                <a:lnTo>
                  <a:pt x="60" y="292"/>
                </a:lnTo>
                <a:lnTo>
                  <a:pt x="60" y="291"/>
                </a:lnTo>
                <a:lnTo>
                  <a:pt x="60" y="288"/>
                </a:lnTo>
                <a:lnTo>
                  <a:pt x="61" y="295"/>
                </a:lnTo>
                <a:lnTo>
                  <a:pt x="61" y="307"/>
                </a:lnTo>
                <a:lnTo>
                  <a:pt x="61" y="312"/>
                </a:lnTo>
                <a:lnTo>
                  <a:pt x="61" y="295"/>
                </a:lnTo>
                <a:lnTo>
                  <a:pt x="61" y="288"/>
                </a:lnTo>
                <a:lnTo>
                  <a:pt x="61" y="291"/>
                </a:lnTo>
                <a:lnTo>
                  <a:pt x="62" y="295"/>
                </a:lnTo>
                <a:lnTo>
                  <a:pt x="62" y="292"/>
                </a:lnTo>
                <a:lnTo>
                  <a:pt x="62" y="295"/>
                </a:lnTo>
                <a:lnTo>
                  <a:pt x="62" y="285"/>
                </a:lnTo>
                <a:lnTo>
                  <a:pt x="62" y="283"/>
                </a:lnTo>
                <a:lnTo>
                  <a:pt x="62" y="297"/>
                </a:lnTo>
                <a:lnTo>
                  <a:pt x="62" y="295"/>
                </a:lnTo>
                <a:lnTo>
                  <a:pt x="64" y="304"/>
                </a:lnTo>
                <a:lnTo>
                  <a:pt x="64" y="310"/>
                </a:lnTo>
                <a:lnTo>
                  <a:pt x="64" y="306"/>
                </a:lnTo>
                <a:lnTo>
                  <a:pt x="64" y="307"/>
                </a:lnTo>
                <a:lnTo>
                  <a:pt x="64" y="277"/>
                </a:lnTo>
                <a:lnTo>
                  <a:pt x="64" y="274"/>
                </a:lnTo>
                <a:lnTo>
                  <a:pt x="64" y="301"/>
                </a:lnTo>
                <a:lnTo>
                  <a:pt x="65" y="301"/>
                </a:lnTo>
                <a:lnTo>
                  <a:pt x="65" y="292"/>
                </a:lnTo>
                <a:lnTo>
                  <a:pt x="65" y="309"/>
                </a:lnTo>
                <a:lnTo>
                  <a:pt x="65" y="313"/>
                </a:lnTo>
                <a:lnTo>
                  <a:pt x="65" y="303"/>
                </a:lnTo>
                <a:lnTo>
                  <a:pt x="65" y="298"/>
                </a:lnTo>
                <a:lnTo>
                  <a:pt x="67" y="289"/>
                </a:lnTo>
                <a:lnTo>
                  <a:pt x="67" y="276"/>
                </a:lnTo>
                <a:lnTo>
                  <a:pt x="67" y="280"/>
                </a:lnTo>
                <a:lnTo>
                  <a:pt x="67" y="304"/>
                </a:lnTo>
                <a:lnTo>
                  <a:pt x="67" y="309"/>
                </a:lnTo>
                <a:lnTo>
                  <a:pt x="67" y="304"/>
                </a:lnTo>
                <a:lnTo>
                  <a:pt x="68" y="300"/>
                </a:lnTo>
                <a:lnTo>
                  <a:pt x="68" y="295"/>
                </a:lnTo>
                <a:lnTo>
                  <a:pt x="68" y="289"/>
                </a:lnTo>
                <a:lnTo>
                  <a:pt x="68" y="273"/>
                </a:lnTo>
                <a:lnTo>
                  <a:pt x="68" y="274"/>
                </a:lnTo>
                <a:lnTo>
                  <a:pt x="68" y="285"/>
                </a:lnTo>
                <a:lnTo>
                  <a:pt x="68" y="280"/>
                </a:lnTo>
                <a:lnTo>
                  <a:pt x="70" y="283"/>
                </a:lnTo>
                <a:lnTo>
                  <a:pt x="70" y="289"/>
                </a:lnTo>
                <a:lnTo>
                  <a:pt x="70" y="303"/>
                </a:lnTo>
                <a:lnTo>
                  <a:pt x="70" y="300"/>
                </a:lnTo>
                <a:lnTo>
                  <a:pt x="70" y="294"/>
                </a:lnTo>
                <a:lnTo>
                  <a:pt x="70" y="306"/>
                </a:lnTo>
                <a:lnTo>
                  <a:pt x="71" y="303"/>
                </a:lnTo>
                <a:lnTo>
                  <a:pt x="71" y="295"/>
                </a:lnTo>
                <a:lnTo>
                  <a:pt x="71" y="306"/>
                </a:lnTo>
                <a:lnTo>
                  <a:pt x="71" y="297"/>
                </a:lnTo>
                <a:lnTo>
                  <a:pt x="71" y="294"/>
                </a:lnTo>
                <a:lnTo>
                  <a:pt x="71" y="309"/>
                </a:lnTo>
                <a:lnTo>
                  <a:pt x="73" y="286"/>
                </a:lnTo>
                <a:lnTo>
                  <a:pt x="73" y="280"/>
                </a:lnTo>
                <a:lnTo>
                  <a:pt x="73" y="301"/>
                </a:lnTo>
                <a:lnTo>
                  <a:pt x="73" y="285"/>
                </a:lnTo>
                <a:lnTo>
                  <a:pt x="73" y="274"/>
                </a:lnTo>
                <a:lnTo>
                  <a:pt x="73" y="267"/>
                </a:lnTo>
                <a:lnTo>
                  <a:pt x="73" y="264"/>
                </a:lnTo>
                <a:lnTo>
                  <a:pt x="73" y="276"/>
                </a:lnTo>
                <a:lnTo>
                  <a:pt x="74" y="295"/>
                </a:lnTo>
                <a:lnTo>
                  <a:pt x="74" y="304"/>
                </a:lnTo>
                <a:lnTo>
                  <a:pt x="74" y="301"/>
                </a:lnTo>
                <a:lnTo>
                  <a:pt x="74" y="306"/>
                </a:lnTo>
                <a:lnTo>
                  <a:pt x="74" y="313"/>
                </a:lnTo>
                <a:lnTo>
                  <a:pt x="74" y="303"/>
                </a:lnTo>
                <a:lnTo>
                  <a:pt x="76" y="291"/>
                </a:lnTo>
                <a:lnTo>
                  <a:pt x="76" y="288"/>
                </a:lnTo>
                <a:lnTo>
                  <a:pt x="76" y="295"/>
                </a:lnTo>
                <a:lnTo>
                  <a:pt x="76" y="306"/>
                </a:lnTo>
                <a:lnTo>
                  <a:pt x="76" y="301"/>
                </a:lnTo>
                <a:lnTo>
                  <a:pt x="76" y="288"/>
                </a:lnTo>
                <a:lnTo>
                  <a:pt x="77" y="277"/>
                </a:lnTo>
                <a:lnTo>
                  <a:pt x="77" y="280"/>
                </a:lnTo>
                <a:lnTo>
                  <a:pt x="77" y="300"/>
                </a:lnTo>
                <a:lnTo>
                  <a:pt x="77" y="304"/>
                </a:lnTo>
                <a:lnTo>
                  <a:pt x="77" y="283"/>
                </a:lnTo>
                <a:lnTo>
                  <a:pt x="77" y="285"/>
                </a:lnTo>
                <a:lnTo>
                  <a:pt x="79" y="289"/>
                </a:lnTo>
                <a:lnTo>
                  <a:pt x="79" y="303"/>
                </a:lnTo>
                <a:lnTo>
                  <a:pt x="79" y="313"/>
                </a:lnTo>
                <a:lnTo>
                  <a:pt x="79" y="309"/>
                </a:lnTo>
                <a:lnTo>
                  <a:pt x="79" y="295"/>
                </a:lnTo>
                <a:lnTo>
                  <a:pt x="79" y="297"/>
                </a:lnTo>
                <a:lnTo>
                  <a:pt x="80" y="295"/>
                </a:lnTo>
                <a:lnTo>
                  <a:pt x="80" y="297"/>
                </a:lnTo>
                <a:lnTo>
                  <a:pt x="80" y="280"/>
                </a:lnTo>
                <a:lnTo>
                  <a:pt x="80" y="255"/>
                </a:lnTo>
                <a:lnTo>
                  <a:pt x="80" y="273"/>
                </a:lnTo>
                <a:lnTo>
                  <a:pt x="80" y="291"/>
                </a:lnTo>
                <a:lnTo>
                  <a:pt x="82" y="289"/>
                </a:lnTo>
                <a:lnTo>
                  <a:pt x="82" y="294"/>
                </a:lnTo>
                <a:lnTo>
                  <a:pt x="82" y="298"/>
                </a:lnTo>
                <a:lnTo>
                  <a:pt x="82" y="295"/>
                </a:lnTo>
                <a:lnTo>
                  <a:pt x="83" y="307"/>
                </a:lnTo>
                <a:lnTo>
                  <a:pt x="83" y="309"/>
                </a:lnTo>
                <a:lnTo>
                  <a:pt x="83" y="306"/>
                </a:lnTo>
                <a:lnTo>
                  <a:pt x="83" y="303"/>
                </a:lnTo>
                <a:lnTo>
                  <a:pt x="83" y="312"/>
                </a:lnTo>
                <a:lnTo>
                  <a:pt x="83" y="307"/>
                </a:lnTo>
                <a:lnTo>
                  <a:pt x="85" y="312"/>
                </a:lnTo>
                <a:lnTo>
                  <a:pt x="85" y="309"/>
                </a:lnTo>
                <a:lnTo>
                  <a:pt x="85" y="307"/>
                </a:lnTo>
                <a:lnTo>
                  <a:pt x="85" y="292"/>
                </a:lnTo>
                <a:lnTo>
                  <a:pt x="85" y="289"/>
                </a:lnTo>
                <a:lnTo>
                  <a:pt x="86" y="295"/>
                </a:lnTo>
                <a:lnTo>
                  <a:pt x="86" y="300"/>
                </a:lnTo>
                <a:lnTo>
                  <a:pt x="86" y="298"/>
                </a:lnTo>
                <a:lnTo>
                  <a:pt x="86" y="301"/>
                </a:lnTo>
                <a:lnTo>
                  <a:pt x="86" y="292"/>
                </a:lnTo>
                <a:lnTo>
                  <a:pt x="88" y="297"/>
                </a:lnTo>
                <a:lnTo>
                  <a:pt x="88" y="295"/>
                </a:lnTo>
                <a:lnTo>
                  <a:pt x="88" y="298"/>
                </a:lnTo>
                <a:lnTo>
                  <a:pt x="88" y="291"/>
                </a:lnTo>
                <a:lnTo>
                  <a:pt x="88" y="295"/>
                </a:lnTo>
                <a:lnTo>
                  <a:pt x="88" y="313"/>
                </a:lnTo>
                <a:lnTo>
                  <a:pt x="89" y="312"/>
                </a:lnTo>
                <a:lnTo>
                  <a:pt x="89" y="289"/>
                </a:lnTo>
                <a:lnTo>
                  <a:pt x="89" y="285"/>
                </a:lnTo>
                <a:lnTo>
                  <a:pt x="89" y="303"/>
                </a:lnTo>
                <a:lnTo>
                  <a:pt x="89" y="298"/>
                </a:lnTo>
                <a:lnTo>
                  <a:pt x="89" y="285"/>
                </a:lnTo>
                <a:lnTo>
                  <a:pt x="91" y="288"/>
                </a:lnTo>
                <a:lnTo>
                  <a:pt x="91" y="291"/>
                </a:lnTo>
                <a:lnTo>
                  <a:pt x="91" y="294"/>
                </a:lnTo>
                <a:lnTo>
                  <a:pt x="91" y="289"/>
                </a:lnTo>
                <a:lnTo>
                  <a:pt x="91" y="292"/>
                </a:lnTo>
                <a:lnTo>
                  <a:pt x="91" y="297"/>
                </a:lnTo>
                <a:lnTo>
                  <a:pt x="91" y="298"/>
                </a:lnTo>
                <a:lnTo>
                  <a:pt x="92" y="295"/>
                </a:lnTo>
                <a:lnTo>
                  <a:pt x="92" y="300"/>
                </a:lnTo>
                <a:lnTo>
                  <a:pt x="92" y="291"/>
                </a:lnTo>
                <a:lnTo>
                  <a:pt x="92" y="273"/>
                </a:lnTo>
                <a:lnTo>
                  <a:pt x="92" y="289"/>
                </a:lnTo>
                <a:lnTo>
                  <a:pt x="92" y="298"/>
                </a:lnTo>
                <a:lnTo>
                  <a:pt x="94" y="300"/>
                </a:lnTo>
                <a:lnTo>
                  <a:pt x="94" y="297"/>
                </a:lnTo>
                <a:lnTo>
                  <a:pt x="94" y="301"/>
                </a:lnTo>
                <a:lnTo>
                  <a:pt x="94" y="298"/>
                </a:lnTo>
                <a:lnTo>
                  <a:pt x="94" y="289"/>
                </a:lnTo>
                <a:lnTo>
                  <a:pt x="94" y="279"/>
                </a:lnTo>
                <a:lnTo>
                  <a:pt x="95" y="276"/>
                </a:lnTo>
                <a:lnTo>
                  <a:pt x="95" y="277"/>
                </a:lnTo>
                <a:lnTo>
                  <a:pt x="95" y="291"/>
                </a:lnTo>
                <a:lnTo>
                  <a:pt x="95" y="307"/>
                </a:lnTo>
                <a:lnTo>
                  <a:pt x="95" y="310"/>
                </a:lnTo>
                <a:lnTo>
                  <a:pt x="95" y="307"/>
                </a:lnTo>
                <a:lnTo>
                  <a:pt x="97" y="306"/>
                </a:lnTo>
                <a:lnTo>
                  <a:pt x="97" y="298"/>
                </a:lnTo>
                <a:lnTo>
                  <a:pt x="97" y="295"/>
                </a:lnTo>
                <a:lnTo>
                  <a:pt x="97" y="300"/>
                </a:lnTo>
                <a:lnTo>
                  <a:pt x="98" y="312"/>
                </a:lnTo>
                <a:lnTo>
                  <a:pt x="98" y="313"/>
                </a:lnTo>
                <a:lnTo>
                  <a:pt x="98" y="309"/>
                </a:lnTo>
                <a:lnTo>
                  <a:pt x="98" y="285"/>
                </a:lnTo>
                <a:lnTo>
                  <a:pt x="98" y="280"/>
                </a:lnTo>
                <a:lnTo>
                  <a:pt x="100" y="283"/>
                </a:lnTo>
                <a:lnTo>
                  <a:pt x="100" y="280"/>
                </a:lnTo>
                <a:lnTo>
                  <a:pt x="100" y="295"/>
                </a:lnTo>
                <a:lnTo>
                  <a:pt x="100" y="304"/>
                </a:lnTo>
                <a:lnTo>
                  <a:pt x="100" y="307"/>
                </a:lnTo>
                <a:lnTo>
                  <a:pt x="100" y="309"/>
                </a:lnTo>
                <a:lnTo>
                  <a:pt x="101" y="300"/>
                </a:lnTo>
                <a:lnTo>
                  <a:pt x="101" y="306"/>
                </a:lnTo>
                <a:lnTo>
                  <a:pt x="101" y="298"/>
                </a:lnTo>
                <a:lnTo>
                  <a:pt x="101" y="266"/>
                </a:lnTo>
                <a:lnTo>
                  <a:pt x="101" y="260"/>
                </a:lnTo>
                <a:lnTo>
                  <a:pt x="101" y="283"/>
                </a:lnTo>
                <a:lnTo>
                  <a:pt x="101" y="301"/>
                </a:lnTo>
                <a:lnTo>
                  <a:pt x="103" y="298"/>
                </a:lnTo>
                <a:lnTo>
                  <a:pt x="103" y="292"/>
                </a:lnTo>
                <a:lnTo>
                  <a:pt x="103" y="294"/>
                </a:lnTo>
                <a:lnTo>
                  <a:pt x="103" y="283"/>
                </a:lnTo>
                <a:lnTo>
                  <a:pt x="103" y="297"/>
                </a:lnTo>
                <a:lnTo>
                  <a:pt x="104" y="282"/>
                </a:lnTo>
                <a:lnTo>
                  <a:pt x="104" y="274"/>
                </a:lnTo>
                <a:lnTo>
                  <a:pt x="104" y="288"/>
                </a:lnTo>
                <a:lnTo>
                  <a:pt x="104" y="301"/>
                </a:lnTo>
                <a:lnTo>
                  <a:pt x="104" y="304"/>
                </a:lnTo>
                <a:lnTo>
                  <a:pt x="104" y="306"/>
                </a:lnTo>
                <a:lnTo>
                  <a:pt x="106" y="297"/>
                </a:lnTo>
                <a:lnTo>
                  <a:pt x="106" y="291"/>
                </a:lnTo>
                <a:lnTo>
                  <a:pt x="106" y="303"/>
                </a:lnTo>
                <a:lnTo>
                  <a:pt x="106" y="289"/>
                </a:lnTo>
                <a:lnTo>
                  <a:pt x="106" y="292"/>
                </a:lnTo>
                <a:lnTo>
                  <a:pt x="106" y="288"/>
                </a:lnTo>
                <a:lnTo>
                  <a:pt x="106" y="285"/>
                </a:lnTo>
                <a:lnTo>
                  <a:pt x="107" y="263"/>
                </a:lnTo>
                <a:lnTo>
                  <a:pt x="107" y="266"/>
                </a:lnTo>
                <a:lnTo>
                  <a:pt x="107" y="274"/>
                </a:lnTo>
                <a:lnTo>
                  <a:pt x="107" y="294"/>
                </a:lnTo>
                <a:lnTo>
                  <a:pt x="107" y="307"/>
                </a:lnTo>
                <a:lnTo>
                  <a:pt x="107" y="313"/>
                </a:lnTo>
                <a:lnTo>
                  <a:pt x="107" y="319"/>
                </a:lnTo>
                <a:lnTo>
                  <a:pt x="108" y="313"/>
                </a:lnTo>
                <a:lnTo>
                  <a:pt x="108" y="289"/>
                </a:lnTo>
                <a:lnTo>
                  <a:pt x="108" y="273"/>
                </a:lnTo>
                <a:lnTo>
                  <a:pt x="108" y="276"/>
                </a:lnTo>
                <a:lnTo>
                  <a:pt x="108" y="291"/>
                </a:lnTo>
                <a:lnTo>
                  <a:pt x="108" y="295"/>
                </a:lnTo>
                <a:lnTo>
                  <a:pt x="110" y="297"/>
                </a:lnTo>
                <a:lnTo>
                  <a:pt x="110" y="283"/>
                </a:lnTo>
                <a:lnTo>
                  <a:pt x="110" y="282"/>
                </a:lnTo>
                <a:lnTo>
                  <a:pt x="110" y="294"/>
                </a:lnTo>
                <a:lnTo>
                  <a:pt x="110" y="306"/>
                </a:lnTo>
                <a:lnTo>
                  <a:pt x="110" y="295"/>
                </a:lnTo>
                <a:lnTo>
                  <a:pt x="111" y="280"/>
                </a:lnTo>
                <a:lnTo>
                  <a:pt x="111" y="283"/>
                </a:lnTo>
                <a:lnTo>
                  <a:pt x="111" y="289"/>
                </a:lnTo>
                <a:lnTo>
                  <a:pt x="111" y="298"/>
                </a:lnTo>
                <a:lnTo>
                  <a:pt x="111" y="307"/>
                </a:lnTo>
                <a:lnTo>
                  <a:pt x="111" y="313"/>
                </a:lnTo>
                <a:lnTo>
                  <a:pt x="113" y="303"/>
                </a:lnTo>
                <a:lnTo>
                  <a:pt x="113" y="283"/>
                </a:lnTo>
                <a:lnTo>
                  <a:pt x="113" y="295"/>
                </a:lnTo>
                <a:lnTo>
                  <a:pt x="113" y="286"/>
                </a:lnTo>
                <a:lnTo>
                  <a:pt x="113" y="273"/>
                </a:lnTo>
                <a:lnTo>
                  <a:pt x="113" y="279"/>
                </a:lnTo>
                <a:lnTo>
                  <a:pt x="114" y="295"/>
                </a:lnTo>
                <a:lnTo>
                  <a:pt x="114" y="304"/>
                </a:lnTo>
                <a:lnTo>
                  <a:pt x="114" y="307"/>
                </a:lnTo>
                <a:lnTo>
                  <a:pt x="114" y="301"/>
                </a:lnTo>
                <a:lnTo>
                  <a:pt x="114" y="307"/>
                </a:lnTo>
                <a:lnTo>
                  <a:pt x="114" y="304"/>
                </a:lnTo>
                <a:lnTo>
                  <a:pt x="116" y="295"/>
                </a:lnTo>
                <a:lnTo>
                  <a:pt x="116" y="304"/>
                </a:lnTo>
                <a:lnTo>
                  <a:pt x="116" y="301"/>
                </a:lnTo>
                <a:lnTo>
                  <a:pt x="116" y="298"/>
                </a:lnTo>
                <a:lnTo>
                  <a:pt x="116" y="304"/>
                </a:lnTo>
                <a:lnTo>
                  <a:pt x="116" y="313"/>
                </a:lnTo>
                <a:lnTo>
                  <a:pt x="117" y="295"/>
                </a:lnTo>
                <a:lnTo>
                  <a:pt x="117" y="291"/>
                </a:lnTo>
                <a:lnTo>
                  <a:pt x="117" y="312"/>
                </a:lnTo>
                <a:lnTo>
                  <a:pt x="117" y="316"/>
                </a:lnTo>
                <a:lnTo>
                  <a:pt x="117" y="313"/>
                </a:lnTo>
                <a:lnTo>
                  <a:pt x="117" y="310"/>
                </a:lnTo>
                <a:lnTo>
                  <a:pt x="117" y="292"/>
                </a:lnTo>
                <a:lnTo>
                  <a:pt x="119" y="288"/>
                </a:lnTo>
                <a:lnTo>
                  <a:pt x="119" y="303"/>
                </a:lnTo>
                <a:lnTo>
                  <a:pt x="119" y="307"/>
                </a:lnTo>
                <a:lnTo>
                  <a:pt x="119" y="297"/>
                </a:lnTo>
                <a:lnTo>
                  <a:pt x="119" y="283"/>
                </a:lnTo>
                <a:lnTo>
                  <a:pt x="119" y="249"/>
                </a:lnTo>
                <a:lnTo>
                  <a:pt x="120" y="261"/>
                </a:lnTo>
                <a:lnTo>
                  <a:pt x="120" y="283"/>
                </a:lnTo>
                <a:lnTo>
                  <a:pt x="120" y="277"/>
                </a:lnTo>
                <a:lnTo>
                  <a:pt x="120" y="263"/>
                </a:lnTo>
                <a:lnTo>
                  <a:pt x="120" y="277"/>
                </a:lnTo>
                <a:lnTo>
                  <a:pt x="120" y="304"/>
                </a:lnTo>
                <a:lnTo>
                  <a:pt x="122" y="295"/>
                </a:lnTo>
                <a:lnTo>
                  <a:pt x="122" y="301"/>
                </a:lnTo>
                <a:lnTo>
                  <a:pt x="122" y="312"/>
                </a:lnTo>
                <a:lnTo>
                  <a:pt x="122" y="298"/>
                </a:lnTo>
                <a:lnTo>
                  <a:pt x="122" y="291"/>
                </a:lnTo>
                <a:lnTo>
                  <a:pt x="122" y="306"/>
                </a:lnTo>
                <a:lnTo>
                  <a:pt x="123" y="310"/>
                </a:lnTo>
                <a:lnTo>
                  <a:pt x="123" y="30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11" name="Freeform 59"/>
          <p:cNvSpPr>
            <a:spLocks/>
          </p:cNvSpPr>
          <p:nvPr/>
        </p:nvSpPr>
        <p:spPr bwMode="auto">
          <a:xfrm>
            <a:off x="4479925" y="4311650"/>
            <a:ext cx="173038" cy="1517650"/>
          </a:xfrm>
          <a:custGeom>
            <a:avLst/>
            <a:gdLst>
              <a:gd name="T0" fmla="*/ 2 w 122"/>
              <a:gd name="T1" fmla="*/ 939 h 956"/>
              <a:gd name="T2" fmla="*/ 3 w 122"/>
              <a:gd name="T3" fmla="*/ 945 h 956"/>
              <a:gd name="T4" fmla="*/ 5 w 122"/>
              <a:gd name="T5" fmla="*/ 942 h 956"/>
              <a:gd name="T6" fmla="*/ 8 w 122"/>
              <a:gd name="T7" fmla="*/ 24 h 956"/>
              <a:gd name="T8" fmla="*/ 9 w 122"/>
              <a:gd name="T9" fmla="*/ 804 h 956"/>
              <a:gd name="T10" fmla="*/ 11 w 122"/>
              <a:gd name="T11" fmla="*/ 854 h 956"/>
              <a:gd name="T12" fmla="*/ 12 w 122"/>
              <a:gd name="T13" fmla="*/ 779 h 956"/>
              <a:gd name="T14" fmla="*/ 15 w 122"/>
              <a:gd name="T15" fmla="*/ 782 h 956"/>
              <a:gd name="T16" fmla="*/ 17 w 122"/>
              <a:gd name="T17" fmla="*/ 893 h 956"/>
              <a:gd name="T18" fmla="*/ 18 w 122"/>
              <a:gd name="T19" fmla="*/ 925 h 956"/>
              <a:gd name="T20" fmla="*/ 20 w 122"/>
              <a:gd name="T21" fmla="*/ 943 h 956"/>
              <a:gd name="T22" fmla="*/ 23 w 122"/>
              <a:gd name="T23" fmla="*/ 916 h 956"/>
              <a:gd name="T24" fmla="*/ 24 w 122"/>
              <a:gd name="T25" fmla="*/ 919 h 956"/>
              <a:gd name="T26" fmla="*/ 26 w 122"/>
              <a:gd name="T27" fmla="*/ 908 h 956"/>
              <a:gd name="T28" fmla="*/ 27 w 122"/>
              <a:gd name="T29" fmla="*/ 930 h 956"/>
              <a:gd name="T30" fmla="*/ 30 w 122"/>
              <a:gd name="T31" fmla="*/ 927 h 956"/>
              <a:gd name="T32" fmla="*/ 31 w 122"/>
              <a:gd name="T33" fmla="*/ 934 h 956"/>
              <a:gd name="T34" fmla="*/ 33 w 122"/>
              <a:gd name="T35" fmla="*/ 945 h 956"/>
              <a:gd name="T36" fmla="*/ 34 w 122"/>
              <a:gd name="T37" fmla="*/ 936 h 956"/>
              <a:gd name="T38" fmla="*/ 37 w 122"/>
              <a:gd name="T39" fmla="*/ 909 h 956"/>
              <a:gd name="T40" fmla="*/ 39 w 122"/>
              <a:gd name="T41" fmla="*/ 916 h 956"/>
              <a:gd name="T42" fmla="*/ 40 w 122"/>
              <a:gd name="T43" fmla="*/ 934 h 956"/>
              <a:gd name="T44" fmla="*/ 43 w 122"/>
              <a:gd name="T45" fmla="*/ 915 h 956"/>
              <a:gd name="T46" fmla="*/ 45 w 122"/>
              <a:gd name="T47" fmla="*/ 893 h 956"/>
              <a:gd name="T48" fmla="*/ 46 w 122"/>
              <a:gd name="T49" fmla="*/ 922 h 956"/>
              <a:gd name="T50" fmla="*/ 49 w 122"/>
              <a:gd name="T51" fmla="*/ 916 h 956"/>
              <a:gd name="T52" fmla="*/ 51 w 122"/>
              <a:gd name="T53" fmla="*/ 936 h 956"/>
              <a:gd name="T54" fmla="*/ 52 w 122"/>
              <a:gd name="T55" fmla="*/ 900 h 956"/>
              <a:gd name="T56" fmla="*/ 54 w 122"/>
              <a:gd name="T57" fmla="*/ 943 h 956"/>
              <a:gd name="T58" fmla="*/ 55 w 122"/>
              <a:gd name="T59" fmla="*/ 936 h 956"/>
              <a:gd name="T60" fmla="*/ 58 w 122"/>
              <a:gd name="T61" fmla="*/ 939 h 956"/>
              <a:gd name="T62" fmla="*/ 60 w 122"/>
              <a:gd name="T63" fmla="*/ 902 h 956"/>
              <a:gd name="T64" fmla="*/ 61 w 122"/>
              <a:gd name="T65" fmla="*/ 848 h 956"/>
              <a:gd name="T66" fmla="*/ 64 w 122"/>
              <a:gd name="T67" fmla="*/ 933 h 956"/>
              <a:gd name="T68" fmla="*/ 66 w 122"/>
              <a:gd name="T69" fmla="*/ 919 h 956"/>
              <a:gd name="T70" fmla="*/ 69 w 122"/>
              <a:gd name="T71" fmla="*/ 924 h 956"/>
              <a:gd name="T72" fmla="*/ 70 w 122"/>
              <a:gd name="T73" fmla="*/ 945 h 956"/>
              <a:gd name="T74" fmla="*/ 73 w 122"/>
              <a:gd name="T75" fmla="*/ 937 h 956"/>
              <a:gd name="T76" fmla="*/ 75 w 122"/>
              <a:gd name="T77" fmla="*/ 939 h 956"/>
              <a:gd name="T78" fmla="*/ 77 w 122"/>
              <a:gd name="T79" fmla="*/ 936 h 956"/>
              <a:gd name="T80" fmla="*/ 79 w 122"/>
              <a:gd name="T81" fmla="*/ 918 h 956"/>
              <a:gd name="T82" fmla="*/ 80 w 122"/>
              <a:gd name="T83" fmla="*/ 919 h 956"/>
              <a:gd name="T84" fmla="*/ 82 w 122"/>
              <a:gd name="T85" fmla="*/ 912 h 956"/>
              <a:gd name="T86" fmla="*/ 85 w 122"/>
              <a:gd name="T87" fmla="*/ 945 h 956"/>
              <a:gd name="T88" fmla="*/ 86 w 122"/>
              <a:gd name="T89" fmla="*/ 934 h 956"/>
              <a:gd name="T90" fmla="*/ 88 w 122"/>
              <a:gd name="T91" fmla="*/ 925 h 956"/>
              <a:gd name="T92" fmla="*/ 91 w 122"/>
              <a:gd name="T93" fmla="*/ 922 h 956"/>
              <a:gd name="T94" fmla="*/ 92 w 122"/>
              <a:gd name="T95" fmla="*/ 903 h 956"/>
              <a:gd name="T96" fmla="*/ 94 w 122"/>
              <a:gd name="T97" fmla="*/ 933 h 956"/>
              <a:gd name="T98" fmla="*/ 97 w 122"/>
              <a:gd name="T99" fmla="*/ 922 h 956"/>
              <a:gd name="T100" fmla="*/ 98 w 122"/>
              <a:gd name="T101" fmla="*/ 940 h 956"/>
              <a:gd name="T102" fmla="*/ 100 w 122"/>
              <a:gd name="T103" fmla="*/ 943 h 956"/>
              <a:gd name="T104" fmla="*/ 101 w 122"/>
              <a:gd name="T105" fmla="*/ 930 h 956"/>
              <a:gd name="T106" fmla="*/ 104 w 122"/>
              <a:gd name="T107" fmla="*/ 946 h 956"/>
              <a:gd name="T108" fmla="*/ 106 w 122"/>
              <a:gd name="T109" fmla="*/ 927 h 956"/>
              <a:gd name="T110" fmla="*/ 107 w 122"/>
              <a:gd name="T111" fmla="*/ 949 h 956"/>
              <a:gd name="T112" fmla="*/ 110 w 122"/>
              <a:gd name="T113" fmla="*/ 931 h 956"/>
              <a:gd name="T114" fmla="*/ 112 w 122"/>
              <a:gd name="T115" fmla="*/ 921 h 956"/>
              <a:gd name="T116" fmla="*/ 113 w 122"/>
              <a:gd name="T117" fmla="*/ 919 h 956"/>
              <a:gd name="T118" fmla="*/ 116 w 122"/>
              <a:gd name="T119" fmla="*/ 943 h 956"/>
              <a:gd name="T120" fmla="*/ 118 w 122"/>
              <a:gd name="T121" fmla="*/ 897 h 956"/>
              <a:gd name="T122" fmla="*/ 119 w 122"/>
              <a:gd name="T123" fmla="*/ 930 h 9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956"/>
              <a:gd name="T188" fmla="*/ 122 w 122"/>
              <a:gd name="T189" fmla="*/ 956 h 95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956">
                <a:moveTo>
                  <a:pt x="0" y="940"/>
                </a:moveTo>
                <a:lnTo>
                  <a:pt x="0" y="936"/>
                </a:lnTo>
                <a:lnTo>
                  <a:pt x="0" y="939"/>
                </a:lnTo>
                <a:lnTo>
                  <a:pt x="0" y="933"/>
                </a:lnTo>
                <a:lnTo>
                  <a:pt x="0" y="925"/>
                </a:lnTo>
                <a:lnTo>
                  <a:pt x="0" y="943"/>
                </a:lnTo>
                <a:lnTo>
                  <a:pt x="2" y="940"/>
                </a:lnTo>
                <a:lnTo>
                  <a:pt x="2" y="939"/>
                </a:lnTo>
                <a:lnTo>
                  <a:pt x="2" y="951"/>
                </a:lnTo>
                <a:lnTo>
                  <a:pt x="2" y="948"/>
                </a:lnTo>
                <a:lnTo>
                  <a:pt x="2" y="939"/>
                </a:lnTo>
                <a:lnTo>
                  <a:pt x="2" y="924"/>
                </a:lnTo>
                <a:lnTo>
                  <a:pt x="3" y="931"/>
                </a:lnTo>
                <a:lnTo>
                  <a:pt x="3" y="942"/>
                </a:lnTo>
                <a:lnTo>
                  <a:pt x="3" y="936"/>
                </a:lnTo>
                <a:lnTo>
                  <a:pt x="3" y="945"/>
                </a:lnTo>
                <a:lnTo>
                  <a:pt x="3" y="948"/>
                </a:lnTo>
                <a:lnTo>
                  <a:pt x="3" y="946"/>
                </a:lnTo>
                <a:lnTo>
                  <a:pt x="5" y="953"/>
                </a:lnTo>
                <a:lnTo>
                  <a:pt x="5" y="945"/>
                </a:lnTo>
                <a:lnTo>
                  <a:pt x="5" y="918"/>
                </a:lnTo>
                <a:lnTo>
                  <a:pt x="5" y="912"/>
                </a:lnTo>
                <a:lnTo>
                  <a:pt x="5" y="927"/>
                </a:lnTo>
                <a:lnTo>
                  <a:pt x="5" y="942"/>
                </a:lnTo>
                <a:lnTo>
                  <a:pt x="6" y="936"/>
                </a:lnTo>
                <a:lnTo>
                  <a:pt x="6" y="934"/>
                </a:lnTo>
                <a:lnTo>
                  <a:pt x="6" y="930"/>
                </a:lnTo>
                <a:lnTo>
                  <a:pt x="6" y="934"/>
                </a:lnTo>
                <a:lnTo>
                  <a:pt x="6" y="900"/>
                </a:lnTo>
                <a:lnTo>
                  <a:pt x="6" y="755"/>
                </a:lnTo>
                <a:lnTo>
                  <a:pt x="6" y="442"/>
                </a:lnTo>
                <a:lnTo>
                  <a:pt x="8" y="24"/>
                </a:lnTo>
                <a:lnTo>
                  <a:pt x="8" y="0"/>
                </a:lnTo>
                <a:lnTo>
                  <a:pt x="8" y="245"/>
                </a:lnTo>
                <a:lnTo>
                  <a:pt x="8" y="470"/>
                </a:lnTo>
                <a:lnTo>
                  <a:pt x="8" y="627"/>
                </a:lnTo>
                <a:lnTo>
                  <a:pt x="8" y="731"/>
                </a:lnTo>
                <a:lnTo>
                  <a:pt x="9" y="787"/>
                </a:lnTo>
                <a:lnTo>
                  <a:pt x="9" y="865"/>
                </a:lnTo>
                <a:lnTo>
                  <a:pt x="9" y="804"/>
                </a:lnTo>
                <a:lnTo>
                  <a:pt x="9" y="525"/>
                </a:lnTo>
                <a:lnTo>
                  <a:pt x="9" y="226"/>
                </a:lnTo>
                <a:lnTo>
                  <a:pt x="9" y="171"/>
                </a:lnTo>
                <a:lnTo>
                  <a:pt x="11" y="292"/>
                </a:lnTo>
                <a:lnTo>
                  <a:pt x="11" y="537"/>
                </a:lnTo>
                <a:lnTo>
                  <a:pt x="11" y="713"/>
                </a:lnTo>
                <a:lnTo>
                  <a:pt x="11" y="807"/>
                </a:lnTo>
                <a:lnTo>
                  <a:pt x="11" y="854"/>
                </a:lnTo>
                <a:lnTo>
                  <a:pt x="11" y="887"/>
                </a:lnTo>
                <a:lnTo>
                  <a:pt x="11" y="859"/>
                </a:lnTo>
                <a:lnTo>
                  <a:pt x="11" y="755"/>
                </a:lnTo>
                <a:lnTo>
                  <a:pt x="12" y="510"/>
                </a:lnTo>
                <a:lnTo>
                  <a:pt x="12" y="448"/>
                </a:lnTo>
                <a:lnTo>
                  <a:pt x="12" y="590"/>
                </a:lnTo>
                <a:lnTo>
                  <a:pt x="12" y="739"/>
                </a:lnTo>
                <a:lnTo>
                  <a:pt x="12" y="779"/>
                </a:lnTo>
                <a:lnTo>
                  <a:pt x="12" y="813"/>
                </a:lnTo>
                <a:lnTo>
                  <a:pt x="14" y="865"/>
                </a:lnTo>
                <a:lnTo>
                  <a:pt x="14" y="909"/>
                </a:lnTo>
                <a:lnTo>
                  <a:pt x="14" y="887"/>
                </a:lnTo>
                <a:lnTo>
                  <a:pt x="14" y="866"/>
                </a:lnTo>
                <a:lnTo>
                  <a:pt x="14" y="798"/>
                </a:lnTo>
                <a:lnTo>
                  <a:pt x="14" y="743"/>
                </a:lnTo>
                <a:lnTo>
                  <a:pt x="15" y="782"/>
                </a:lnTo>
                <a:lnTo>
                  <a:pt x="15" y="841"/>
                </a:lnTo>
                <a:lnTo>
                  <a:pt x="15" y="872"/>
                </a:lnTo>
                <a:lnTo>
                  <a:pt x="15" y="900"/>
                </a:lnTo>
                <a:lnTo>
                  <a:pt x="15" y="887"/>
                </a:lnTo>
                <a:lnTo>
                  <a:pt x="15" y="881"/>
                </a:lnTo>
                <a:lnTo>
                  <a:pt x="17" y="909"/>
                </a:lnTo>
                <a:lnTo>
                  <a:pt x="17" y="906"/>
                </a:lnTo>
                <a:lnTo>
                  <a:pt x="17" y="893"/>
                </a:lnTo>
                <a:lnTo>
                  <a:pt x="17" y="876"/>
                </a:lnTo>
                <a:lnTo>
                  <a:pt x="17" y="873"/>
                </a:lnTo>
                <a:lnTo>
                  <a:pt x="17" y="908"/>
                </a:lnTo>
                <a:lnTo>
                  <a:pt x="17" y="912"/>
                </a:lnTo>
                <a:lnTo>
                  <a:pt x="18" y="873"/>
                </a:lnTo>
                <a:lnTo>
                  <a:pt x="18" y="882"/>
                </a:lnTo>
                <a:lnTo>
                  <a:pt x="18" y="930"/>
                </a:lnTo>
                <a:lnTo>
                  <a:pt x="18" y="925"/>
                </a:lnTo>
                <a:lnTo>
                  <a:pt x="18" y="924"/>
                </a:lnTo>
                <a:lnTo>
                  <a:pt x="18" y="919"/>
                </a:lnTo>
                <a:lnTo>
                  <a:pt x="20" y="899"/>
                </a:lnTo>
                <a:lnTo>
                  <a:pt x="20" y="896"/>
                </a:lnTo>
                <a:lnTo>
                  <a:pt x="20" y="887"/>
                </a:lnTo>
                <a:lnTo>
                  <a:pt x="20" y="893"/>
                </a:lnTo>
                <a:lnTo>
                  <a:pt x="20" y="924"/>
                </a:lnTo>
                <a:lnTo>
                  <a:pt x="20" y="943"/>
                </a:lnTo>
                <a:lnTo>
                  <a:pt x="21" y="931"/>
                </a:lnTo>
                <a:lnTo>
                  <a:pt x="21" y="934"/>
                </a:lnTo>
                <a:lnTo>
                  <a:pt x="21" y="925"/>
                </a:lnTo>
                <a:lnTo>
                  <a:pt x="21" y="905"/>
                </a:lnTo>
                <a:lnTo>
                  <a:pt x="21" y="912"/>
                </a:lnTo>
                <a:lnTo>
                  <a:pt x="21" y="906"/>
                </a:lnTo>
                <a:lnTo>
                  <a:pt x="23" y="927"/>
                </a:lnTo>
                <a:lnTo>
                  <a:pt x="23" y="916"/>
                </a:lnTo>
                <a:lnTo>
                  <a:pt x="23" y="893"/>
                </a:lnTo>
                <a:lnTo>
                  <a:pt x="23" y="916"/>
                </a:lnTo>
                <a:lnTo>
                  <a:pt x="23" y="911"/>
                </a:lnTo>
                <a:lnTo>
                  <a:pt x="23" y="896"/>
                </a:lnTo>
                <a:lnTo>
                  <a:pt x="23" y="919"/>
                </a:lnTo>
                <a:lnTo>
                  <a:pt x="24" y="918"/>
                </a:lnTo>
                <a:lnTo>
                  <a:pt x="24" y="915"/>
                </a:lnTo>
                <a:lnTo>
                  <a:pt x="24" y="919"/>
                </a:lnTo>
                <a:lnTo>
                  <a:pt x="24" y="927"/>
                </a:lnTo>
                <a:lnTo>
                  <a:pt x="24" y="921"/>
                </a:lnTo>
                <a:lnTo>
                  <a:pt x="24" y="899"/>
                </a:lnTo>
                <a:lnTo>
                  <a:pt x="26" y="893"/>
                </a:lnTo>
                <a:lnTo>
                  <a:pt x="26" y="916"/>
                </a:lnTo>
                <a:lnTo>
                  <a:pt x="26" y="919"/>
                </a:lnTo>
                <a:lnTo>
                  <a:pt x="26" y="918"/>
                </a:lnTo>
                <a:lnTo>
                  <a:pt x="26" y="908"/>
                </a:lnTo>
                <a:lnTo>
                  <a:pt x="26" y="885"/>
                </a:lnTo>
                <a:lnTo>
                  <a:pt x="27" y="903"/>
                </a:lnTo>
                <a:lnTo>
                  <a:pt x="27" y="922"/>
                </a:lnTo>
                <a:lnTo>
                  <a:pt x="27" y="936"/>
                </a:lnTo>
                <a:lnTo>
                  <a:pt x="27" y="945"/>
                </a:lnTo>
                <a:lnTo>
                  <a:pt x="27" y="928"/>
                </a:lnTo>
                <a:lnTo>
                  <a:pt x="27" y="916"/>
                </a:lnTo>
                <a:lnTo>
                  <a:pt x="27" y="930"/>
                </a:lnTo>
                <a:lnTo>
                  <a:pt x="27" y="939"/>
                </a:lnTo>
                <a:lnTo>
                  <a:pt x="29" y="928"/>
                </a:lnTo>
                <a:lnTo>
                  <a:pt x="29" y="924"/>
                </a:lnTo>
                <a:lnTo>
                  <a:pt x="29" y="933"/>
                </a:lnTo>
                <a:lnTo>
                  <a:pt x="29" y="909"/>
                </a:lnTo>
                <a:lnTo>
                  <a:pt x="29" y="918"/>
                </a:lnTo>
                <a:lnTo>
                  <a:pt x="29" y="934"/>
                </a:lnTo>
                <a:lnTo>
                  <a:pt x="30" y="927"/>
                </a:lnTo>
                <a:lnTo>
                  <a:pt x="30" y="921"/>
                </a:lnTo>
                <a:lnTo>
                  <a:pt x="30" y="939"/>
                </a:lnTo>
                <a:lnTo>
                  <a:pt x="30" y="949"/>
                </a:lnTo>
                <a:lnTo>
                  <a:pt x="30" y="936"/>
                </a:lnTo>
                <a:lnTo>
                  <a:pt x="30" y="931"/>
                </a:lnTo>
                <a:lnTo>
                  <a:pt x="31" y="927"/>
                </a:lnTo>
                <a:lnTo>
                  <a:pt x="31" y="937"/>
                </a:lnTo>
                <a:lnTo>
                  <a:pt x="31" y="934"/>
                </a:lnTo>
                <a:lnTo>
                  <a:pt x="31" y="942"/>
                </a:lnTo>
                <a:lnTo>
                  <a:pt x="31" y="949"/>
                </a:lnTo>
                <a:lnTo>
                  <a:pt x="31" y="948"/>
                </a:lnTo>
                <a:lnTo>
                  <a:pt x="33" y="930"/>
                </a:lnTo>
                <a:lnTo>
                  <a:pt x="33" y="924"/>
                </a:lnTo>
                <a:lnTo>
                  <a:pt x="33" y="911"/>
                </a:lnTo>
                <a:lnTo>
                  <a:pt x="33" y="912"/>
                </a:lnTo>
                <a:lnTo>
                  <a:pt x="33" y="945"/>
                </a:lnTo>
                <a:lnTo>
                  <a:pt x="33" y="952"/>
                </a:lnTo>
                <a:lnTo>
                  <a:pt x="33" y="943"/>
                </a:lnTo>
                <a:lnTo>
                  <a:pt x="34" y="937"/>
                </a:lnTo>
                <a:lnTo>
                  <a:pt x="34" y="927"/>
                </a:lnTo>
                <a:lnTo>
                  <a:pt x="34" y="913"/>
                </a:lnTo>
                <a:lnTo>
                  <a:pt x="34" y="927"/>
                </a:lnTo>
                <a:lnTo>
                  <a:pt x="34" y="933"/>
                </a:lnTo>
                <a:lnTo>
                  <a:pt x="34" y="936"/>
                </a:lnTo>
                <a:lnTo>
                  <a:pt x="36" y="933"/>
                </a:lnTo>
                <a:lnTo>
                  <a:pt x="36" y="936"/>
                </a:lnTo>
                <a:lnTo>
                  <a:pt x="36" y="934"/>
                </a:lnTo>
                <a:lnTo>
                  <a:pt x="36" y="943"/>
                </a:lnTo>
                <a:lnTo>
                  <a:pt x="36" y="924"/>
                </a:lnTo>
                <a:lnTo>
                  <a:pt x="37" y="930"/>
                </a:lnTo>
                <a:lnTo>
                  <a:pt x="37" y="922"/>
                </a:lnTo>
                <a:lnTo>
                  <a:pt x="37" y="909"/>
                </a:lnTo>
                <a:lnTo>
                  <a:pt x="37" y="897"/>
                </a:lnTo>
                <a:lnTo>
                  <a:pt x="37" y="909"/>
                </a:lnTo>
                <a:lnTo>
                  <a:pt x="37" y="925"/>
                </a:lnTo>
                <a:lnTo>
                  <a:pt x="39" y="933"/>
                </a:lnTo>
                <a:lnTo>
                  <a:pt x="39" y="931"/>
                </a:lnTo>
                <a:lnTo>
                  <a:pt x="39" y="949"/>
                </a:lnTo>
                <a:lnTo>
                  <a:pt x="39" y="931"/>
                </a:lnTo>
                <a:lnTo>
                  <a:pt x="39" y="916"/>
                </a:lnTo>
                <a:lnTo>
                  <a:pt x="39" y="937"/>
                </a:lnTo>
                <a:lnTo>
                  <a:pt x="39" y="946"/>
                </a:lnTo>
                <a:lnTo>
                  <a:pt x="40" y="916"/>
                </a:lnTo>
                <a:lnTo>
                  <a:pt x="40" y="891"/>
                </a:lnTo>
                <a:lnTo>
                  <a:pt x="40" y="899"/>
                </a:lnTo>
                <a:lnTo>
                  <a:pt x="40" y="890"/>
                </a:lnTo>
                <a:lnTo>
                  <a:pt x="40" y="905"/>
                </a:lnTo>
                <a:lnTo>
                  <a:pt x="40" y="934"/>
                </a:lnTo>
                <a:lnTo>
                  <a:pt x="42" y="922"/>
                </a:lnTo>
                <a:lnTo>
                  <a:pt x="42" y="927"/>
                </a:lnTo>
                <a:lnTo>
                  <a:pt x="42" y="942"/>
                </a:lnTo>
                <a:lnTo>
                  <a:pt x="42" y="925"/>
                </a:lnTo>
                <a:lnTo>
                  <a:pt x="42" y="931"/>
                </a:lnTo>
                <a:lnTo>
                  <a:pt x="42" y="930"/>
                </a:lnTo>
                <a:lnTo>
                  <a:pt x="43" y="905"/>
                </a:lnTo>
                <a:lnTo>
                  <a:pt x="43" y="915"/>
                </a:lnTo>
                <a:lnTo>
                  <a:pt x="43" y="933"/>
                </a:lnTo>
                <a:lnTo>
                  <a:pt x="43" y="939"/>
                </a:lnTo>
                <a:lnTo>
                  <a:pt x="43" y="952"/>
                </a:lnTo>
                <a:lnTo>
                  <a:pt x="43" y="955"/>
                </a:lnTo>
                <a:lnTo>
                  <a:pt x="43" y="949"/>
                </a:lnTo>
                <a:lnTo>
                  <a:pt x="45" y="936"/>
                </a:lnTo>
                <a:lnTo>
                  <a:pt x="45" y="911"/>
                </a:lnTo>
                <a:lnTo>
                  <a:pt x="45" y="893"/>
                </a:lnTo>
                <a:lnTo>
                  <a:pt x="45" y="887"/>
                </a:lnTo>
                <a:lnTo>
                  <a:pt x="45" y="860"/>
                </a:lnTo>
                <a:lnTo>
                  <a:pt x="45" y="888"/>
                </a:lnTo>
                <a:lnTo>
                  <a:pt x="46" y="915"/>
                </a:lnTo>
                <a:lnTo>
                  <a:pt x="46" y="912"/>
                </a:lnTo>
                <a:lnTo>
                  <a:pt x="46" y="918"/>
                </a:lnTo>
                <a:lnTo>
                  <a:pt x="46" y="924"/>
                </a:lnTo>
                <a:lnTo>
                  <a:pt x="46" y="922"/>
                </a:lnTo>
                <a:lnTo>
                  <a:pt x="46" y="918"/>
                </a:lnTo>
                <a:lnTo>
                  <a:pt x="48" y="891"/>
                </a:lnTo>
                <a:lnTo>
                  <a:pt x="48" y="848"/>
                </a:lnTo>
                <a:lnTo>
                  <a:pt x="48" y="853"/>
                </a:lnTo>
                <a:lnTo>
                  <a:pt x="48" y="897"/>
                </a:lnTo>
                <a:lnTo>
                  <a:pt x="48" y="925"/>
                </a:lnTo>
                <a:lnTo>
                  <a:pt x="48" y="915"/>
                </a:lnTo>
                <a:lnTo>
                  <a:pt x="49" y="916"/>
                </a:lnTo>
                <a:lnTo>
                  <a:pt x="49" y="928"/>
                </a:lnTo>
                <a:lnTo>
                  <a:pt x="49" y="930"/>
                </a:lnTo>
                <a:lnTo>
                  <a:pt x="49" y="940"/>
                </a:lnTo>
                <a:lnTo>
                  <a:pt x="49" y="927"/>
                </a:lnTo>
                <a:lnTo>
                  <a:pt x="49" y="909"/>
                </a:lnTo>
                <a:lnTo>
                  <a:pt x="49" y="916"/>
                </a:lnTo>
                <a:lnTo>
                  <a:pt x="49" y="930"/>
                </a:lnTo>
                <a:lnTo>
                  <a:pt x="51" y="936"/>
                </a:lnTo>
                <a:lnTo>
                  <a:pt x="51" y="946"/>
                </a:lnTo>
                <a:lnTo>
                  <a:pt x="51" y="927"/>
                </a:lnTo>
                <a:lnTo>
                  <a:pt x="51" y="925"/>
                </a:lnTo>
                <a:lnTo>
                  <a:pt x="51" y="919"/>
                </a:lnTo>
                <a:lnTo>
                  <a:pt x="51" y="884"/>
                </a:lnTo>
                <a:lnTo>
                  <a:pt x="52" y="879"/>
                </a:lnTo>
                <a:lnTo>
                  <a:pt x="52" y="902"/>
                </a:lnTo>
                <a:lnTo>
                  <a:pt x="52" y="900"/>
                </a:lnTo>
                <a:lnTo>
                  <a:pt x="52" y="906"/>
                </a:lnTo>
                <a:lnTo>
                  <a:pt x="52" y="931"/>
                </a:lnTo>
                <a:lnTo>
                  <a:pt x="52" y="945"/>
                </a:lnTo>
                <a:lnTo>
                  <a:pt x="54" y="931"/>
                </a:lnTo>
                <a:lnTo>
                  <a:pt x="54" y="913"/>
                </a:lnTo>
                <a:lnTo>
                  <a:pt x="54" y="919"/>
                </a:lnTo>
                <a:lnTo>
                  <a:pt x="54" y="925"/>
                </a:lnTo>
                <a:lnTo>
                  <a:pt x="54" y="943"/>
                </a:lnTo>
                <a:lnTo>
                  <a:pt x="54" y="937"/>
                </a:lnTo>
                <a:lnTo>
                  <a:pt x="55" y="931"/>
                </a:lnTo>
                <a:lnTo>
                  <a:pt x="55" y="933"/>
                </a:lnTo>
                <a:lnTo>
                  <a:pt x="55" y="940"/>
                </a:lnTo>
                <a:lnTo>
                  <a:pt x="55" y="946"/>
                </a:lnTo>
                <a:lnTo>
                  <a:pt x="55" y="945"/>
                </a:lnTo>
                <a:lnTo>
                  <a:pt x="55" y="949"/>
                </a:lnTo>
                <a:lnTo>
                  <a:pt x="55" y="936"/>
                </a:lnTo>
                <a:lnTo>
                  <a:pt x="57" y="931"/>
                </a:lnTo>
                <a:lnTo>
                  <a:pt x="57" y="922"/>
                </a:lnTo>
                <a:lnTo>
                  <a:pt x="57" y="913"/>
                </a:lnTo>
                <a:lnTo>
                  <a:pt x="57" y="924"/>
                </a:lnTo>
                <a:lnTo>
                  <a:pt x="57" y="928"/>
                </a:lnTo>
                <a:lnTo>
                  <a:pt x="57" y="934"/>
                </a:lnTo>
                <a:lnTo>
                  <a:pt x="58" y="945"/>
                </a:lnTo>
                <a:lnTo>
                  <a:pt x="58" y="939"/>
                </a:lnTo>
                <a:lnTo>
                  <a:pt x="58" y="945"/>
                </a:lnTo>
                <a:lnTo>
                  <a:pt x="58" y="934"/>
                </a:lnTo>
                <a:lnTo>
                  <a:pt x="58" y="916"/>
                </a:lnTo>
                <a:lnTo>
                  <a:pt x="58" y="931"/>
                </a:lnTo>
                <a:lnTo>
                  <a:pt x="60" y="924"/>
                </a:lnTo>
                <a:lnTo>
                  <a:pt x="60" y="908"/>
                </a:lnTo>
                <a:lnTo>
                  <a:pt x="60" y="919"/>
                </a:lnTo>
                <a:lnTo>
                  <a:pt x="60" y="902"/>
                </a:lnTo>
                <a:lnTo>
                  <a:pt x="60" y="921"/>
                </a:lnTo>
                <a:lnTo>
                  <a:pt x="61" y="934"/>
                </a:lnTo>
                <a:lnTo>
                  <a:pt x="61" y="930"/>
                </a:lnTo>
                <a:lnTo>
                  <a:pt x="61" y="925"/>
                </a:lnTo>
                <a:lnTo>
                  <a:pt x="61" y="934"/>
                </a:lnTo>
                <a:lnTo>
                  <a:pt x="61" y="897"/>
                </a:lnTo>
                <a:lnTo>
                  <a:pt x="61" y="838"/>
                </a:lnTo>
                <a:lnTo>
                  <a:pt x="61" y="848"/>
                </a:lnTo>
                <a:lnTo>
                  <a:pt x="63" y="902"/>
                </a:lnTo>
                <a:lnTo>
                  <a:pt x="63" y="927"/>
                </a:lnTo>
                <a:lnTo>
                  <a:pt x="63" y="931"/>
                </a:lnTo>
                <a:lnTo>
                  <a:pt x="63" y="924"/>
                </a:lnTo>
                <a:lnTo>
                  <a:pt x="63" y="921"/>
                </a:lnTo>
                <a:lnTo>
                  <a:pt x="63" y="931"/>
                </a:lnTo>
                <a:lnTo>
                  <a:pt x="64" y="940"/>
                </a:lnTo>
                <a:lnTo>
                  <a:pt x="64" y="933"/>
                </a:lnTo>
                <a:lnTo>
                  <a:pt x="64" y="922"/>
                </a:lnTo>
                <a:lnTo>
                  <a:pt x="64" y="933"/>
                </a:lnTo>
                <a:lnTo>
                  <a:pt x="64" y="930"/>
                </a:lnTo>
                <a:lnTo>
                  <a:pt x="66" y="934"/>
                </a:lnTo>
                <a:lnTo>
                  <a:pt x="66" y="943"/>
                </a:lnTo>
                <a:lnTo>
                  <a:pt x="66" y="948"/>
                </a:lnTo>
                <a:lnTo>
                  <a:pt x="66" y="945"/>
                </a:lnTo>
                <a:lnTo>
                  <a:pt x="66" y="919"/>
                </a:lnTo>
                <a:lnTo>
                  <a:pt x="66" y="882"/>
                </a:lnTo>
                <a:lnTo>
                  <a:pt x="67" y="890"/>
                </a:lnTo>
                <a:lnTo>
                  <a:pt x="67" y="916"/>
                </a:lnTo>
                <a:lnTo>
                  <a:pt x="67" y="924"/>
                </a:lnTo>
                <a:lnTo>
                  <a:pt x="67" y="939"/>
                </a:lnTo>
                <a:lnTo>
                  <a:pt x="67" y="945"/>
                </a:lnTo>
                <a:lnTo>
                  <a:pt x="69" y="942"/>
                </a:lnTo>
                <a:lnTo>
                  <a:pt x="69" y="924"/>
                </a:lnTo>
                <a:lnTo>
                  <a:pt x="69" y="916"/>
                </a:lnTo>
                <a:lnTo>
                  <a:pt x="69" y="922"/>
                </a:lnTo>
                <a:lnTo>
                  <a:pt x="69" y="925"/>
                </a:lnTo>
                <a:lnTo>
                  <a:pt x="69" y="922"/>
                </a:lnTo>
                <a:lnTo>
                  <a:pt x="70" y="931"/>
                </a:lnTo>
                <a:lnTo>
                  <a:pt x="70" y="943"/>
                </a:lnTo>
                <a:lnTo>
                  <a:pt x="70" y="940"/>
                </a:lnTo>
                <a:lnTo>
                  <a:pt x="70" y="945"/>
                </a:lnTo>
                <a:lnTo>
                  <a:pt x="70" y="928"/>
                </a:lnTo>
                <a:lnTo>
                  <a:pt x="72" y="937"/>
                </a:lnTo>
                <a:lnTo>
                  <a:pt x="72" y="924"/>
                </a:lnTo>
                <a:lnTo>
                  <a:pt x="72" y="911"/>
                </a:lnTo>
                <a:lnTo>
                  <a:pt x="72" y="906"/>
                </a:lnTo>
                <a:lnTo>
                  <a:pt x="72" y="921"/>
                </a:lnTo>
                <a:lnTo>
                  <a:pt x="72" y="936"/>
                </a:lnTo>
                <a:lnTo>
                  <a:pt x="73" y="937"/>
                </a:lnTo>
                <a:lnTo>
                  <a:pt x="73" y="939"/>
                </a:lnTo>
                <a:lnTo>
                  <a:pt x="73" y="936"/>
                </a:lnTo>
                <a:lnTo>
                  <a:pt x="73" y="928"/>
                </a:lnTo>
                <a:lnTo>
                  <a:pt x="73" y="921"/>
                </a:lnTo>
                <a:lnTo>
                  <a:pt x="73" y="912"/>
                </a:lnTo>
                <a:lnTo>
                  <a:pt x="75" y="925"/>
                </a:lnTo>
                <a:lnTo>
                  <a:pt x="75" y="936"/>
                </a:lnTo>
                <a:lnTo>
                  <a:pt x="75" y="939"/>
                </a:lnTo>
                <a:lnTo>
                  <a:pt x="75" y="937"/>
                </a:lnTo>
                <a:lnTo>
                  <a:pt x="75" y="925"/>
                </a:lnTo>
                <a:lnTo>
                  <a:pt x="76" y="922"/>
                </a:lnTo>
                <a:lnTo>
                  <a:pt x="76" y="913"/>
                </a:lnTo>
                <a:lnTo>
                  <a:pt x="76" y="893"/>
                </a:lnTo>
                <a:lnTo>
                  <a:pt x="76" y="913"/>
                </a:lnTo>
                <a:lnTo>
                  <a:pt x="76" y="908"/>
                </a:lnTo>
                <a:lnTo>
                  <a:pt x="77" y="936"/>
                </a:lnTo>
                <a:lnTo>
                  <a:pt x="77" y="942"/>
                </a:lnTo>
                <a:lnTo>
                  <a:pt x="77" y="945"/>
                </a:lnTo>
                <a:lnTo>
                  <a:pt x="77" y="943"/>
                </a:lnTo>
                <a:lnTo>
                  <a:pt x="77" y="942"/>
                </a:lnTo>
                <a:lnTo>
                  <a:pt x="77" y="949"/>
                </a:lnTo>
                <a:lnTo>
                  <a:pt x="77" y="942"/>
                </a:lnTo>
                <a:lnTo>
                  <a:pt x="79" y="928"/>
                </a:lnTo>
                <a:lnTo>
                  <a:pt x="79" y="918"/>
                </a:lnTo>
                <a:lnTo>
                  <a:pt x="79" y="931"/>
                </a:lnTo>
                <a:lnTo>
                  <a:pt x="79" y="942"/>
                </a:lnTo>
                <a:lnTo>
                  <a:pt x="79" y="931"/>
                </a:lnTo>
                <a:lnTo>
                  <a:pt x="79" y="930"/>
                </a:lnTo>
                <a:lnTo>
                  <a:pt x="80" y="951"/>
                </a:lnTo>
                <a:lnTo>
                  <a:pt x="80" y="927"/>
                </a:lnTo>
                <a:lnTo>
                  <a:pt x="80" y="908"/>
                </a:lnTo>
                <a:lnTo>
                  <a:pt x="80" y="919"/>
                </a:lnTo>
                <a:lnTo>
                  <a:pt x="80" y="916"/>
                </a:lnTo>
                <a:lnTo>
                  <a:pt x="82" y="919"/>
                </a:lnTo>
                <a:lnTo>
                  <a:pt x="82" y="942"/>
                </a:lnTo>
                <a:lnTo>
                  <a:pt x="82" y="912"/>
                </a:lnTo>
                <a:lnTo>
                  <a:pt x="82" y="899"/>
                </a:lnTo>
                <a:lnTo>
                  <a:pt x="82" y="930"/>
                </a:lnTo>
                <a:lnTo>
                  <a:pt x="82" y="928"/>
                </a:lnTo>
                <a:lnTo>
                  <a:pt x="82" y="912"/>
                </a:lnTo>
                <a:lnTo>
                  <a:pt x="83" y="921"/>
                </a:lnTo>
                <a:lnTo>
                  <a:pt x="83" y="894"/>
                </a:lnTo>
                <a:lnTo>
                  <a:pt x="83" y="918"/>
                </a:lnTo>
                <a:lnTo>
                  <a:pt x="83" y="946"/>
                </a:lnTo>
                <a:lnTo>
                  <a:pt x="83" y="936"/>
                </a:lnTo>
                <a:lnTo>
                  <a:pt x="83" y="928"/>
                </a:lnTo>
                <a:lnTo>
                  <a:pt x="85" y="943"/>
                </a:lnTo>
                <a:lnTo>
                  <a:pt x="85" y="945"/>
                </a:lnTo>
                <a:lnTo>
                  <a:pt x="85" y="943"/>
                </a:lnTo>
                <a:lnTo>
                  <a:pt x="85" y="928"/>
                </a:lnTo>
                <a:lnTo>
                  <a:pt x="85" y="922"/>
                </a:lnTo>
                <a:lnTo>
                  <a:pt x="86" y="919"/>
                </a:lnTo>
                <a:lnTo>
                  <a:pt x="86" y="936"/>
                </a:lnTo>
                <a:lnTo>
                  <a:pt x="86" y="951"/>
                </a:lnTo>
                <a:lnTo>
                  <a:pt x="86" y="942"/>
                </a:lnTo>
                <a:lnTo>
                  <a:pt x="86" y="934"/>
                </a:lnTo>
                <a:lnTo>
                  <a:pt x="86" y="939"/>
                </a:lnTo>
                <a:lnTo>
                  <a:pt x="88" y="939"/>
                </a:lnTo>
                <a:lnTo>
                  <a:pt x="88" y="916"/>
                </a:lnTo>
                <a:lnTo>
                  <a:pt x="88" y="888"/>
                </a:lnTo>
                <a:lnTo>
                  <a:pt x="88" y="870"/>
                </a:lnTo>
                <a:lnTo>
                  <a:pt x="88" y="879"/>
                </a:lnTo>
                <a:lnTo>
                  <a:pt x="88" y="897"/>
                </a:lnTo>
                <a:lnTo>
                  <a:pt x="88" y="925"/>
                </a:lnTo>
                <a:lnTo>
                  <a:pt x="88" y="943"/>
                </a:lnTo>
                <a:lnTo>
                  <a:pt x="89" y="930"/>
                </a:lnTo>
                <a:lnTo>
                  <a:pt x="89" y="911"/>
                </a:lnTo>
                <a:lnTo>
                  <a:pt x="89" y="918"/>
                </a:lnTo>
                <a:lnTo>
                  <a:pt x="89" y="924"/>
                </a:lnTo>
                <a:lnTo>
                  <a:pt x="89" y="909"/>
                </a:lnTo>
                <a:lnTo>
                  <a:pt x="89" y="896"/>
                </a:lnTo>
                <a:lnTo>
                  <a:pt x="91" y="922"/>
                </a:lnTo>
                <a:lnTo>
                  <a:pt x="91" y="939"/>
                </a:lnTo>
                <a:lnTo>
                  <a:pt x="91" y="943"/>
                </a:lnTo>
                <a:lnTo>
                  <a:pt x="91" y="949"/>
                </a:lnTo>
                <a:lnTo>
                  <a:pt x="91" y="946"/>
                </a:lnTo>
                <a:lnTo>
                  <a:pt x="91" y="945"/>
                </a:lnTo>
                <a:lnTo>
                  <a:pt x="92" y="933"/>
                </a:lnTo>
                <a:lnTo>
                  <a:pt x="92" y="916"/>
                </a:lnTo>
                <a:lnTo>
                  <a:pt x="92" y="903"/>
                </a:lnTo>
                <a:lnTo>
                  <a:pt x="92" y="899"/>
                </a:lnTo>
                <a:lnTo>
                  <a:pt x="92" y="875"/>
                </a:lnTo>
                <a:lnTo>
                  <a:pt x="92" y="881"/>
                </a:lnTo>
                <a:lnTo>
                  <a:pt x="94" y="913"/>
                </a:lnTo>
                <a:lnTo>
                  <a:pt x="94" y="931"/>
                </a:lnTo>
                <a:lnTo>
                  <a:pt x="94" y="933"/>
                </a:lnTo>
                <a:lnTo>
                  <a:pt x="94" y="949"/>
                </a:lnTo>
                <a:lnTo>
                  <a:pt x="94" y="933"/>
                </a:lnTo>
                <a:lnTo>
                  <a:pt x="94" y="916"/>
                </a:lnTo>
                <a:lnTo>
                  <a:pt x="95" y="927"/>
                </a:lnTo>
                <a:lnTo>
                  <a:pt x="95" y="934"/>
                </a:lnTo>
                <a:lnTo>
                  <a:pt x="95" y="919"/>
                </a:lnTo>
                <a:lnTo>
                  <a:pt x="95" y="924"/>
                </a:lnTo>
                <a:lnTo>
                  <a:pt x="95" y="931"/>
                </a:lnTo>
                <a:lnTo>
                  <a:pt x="95" y="915"/>
                </a:lnTo>
                <a:lnTo>
                  <a:pt x="97" y="922"/>
                </a:lnTo>
                <a:lnTo>
                  <a:pt x="97" y="937"/>
                </a:lnTo>
                <a:lnTo>
                  <a:pt x="97" y="943"/>
                </a:lnTo>
                <a:lnTo>
                  <a:pt x="97" y="939"/>
                </a:lnTo>
                <a:lnTo>
                  <a:pt x="97" y="930"/>
                </a:lnTo>
                <a:lnTo>
                  <a:pt x="97" y="937"/>
                </a:lnTo>
                <a:lnTo>
                  <a:pt x="98" y="930"/>
                </a:lnTo>
                <a:lnTo>
                  <a:pt x="98" y="928"/>
                </a:lnTo>
                <a:lnTo>
                  <a:pt x="98" y="940"/>
                </a:lnTo>
                <a:lnTo>
                  <a:pt x="98" y="943"/>
                </a:lnTo>
                <a:lnTo>
                  <a:pt x="98" y="946"/>
                </a:lnTo>
                <a:lnTo>
                  <a:pt x="98" y="951"/>
                </a:lnTo>
                <a:lnTo>
                  <a:pt x="100" y="945"/>
                </a:lnTo>
                <a:lnTo>
                  <a:pt x="100" y="936"/>
                </a:lnTo>
                <a:lnTo>
                  <a:pt x="100" y="945"/>
                </a:lnTo>
                <a:lnTo>
                  <a:pt x="100" y="951"/>
                </a:lnTo>
                <a:lnTo>
                  <a:pt x="100" y="943"/>
                </a:lnTo>
                <a:lnTo>
                  <a:pt x="100" y="937"/>
                </a:lnTo>
                <a:lnTo>
                  <a:pt x="100" y="940"/>
                </a:lnTo>
                <a:lnTo>
                  <a:pt x="101" y="942"/>
                </a:lnTo>
                <a:lnTo>
                  <a:pt x="101" y="934"/>
                </a:lnTo>
                <a:lnTo>
                  <a:pt x="101" y="940"/>
                </a:lnTo>
                <a:lnTo>
                  <a:pt x="101" y="946"/>
                </a:lnTo>
                <a:lnTo>
                  <a:pt x="101" y="942"/>
                </a:lnTo>
                <a:lnTo>
                  <a:pt x="101" y="930"/>
                </a:lnTo>
                <a:lnTo>
                  <a:pt x="103" y="919"/>
                </a:lnTo>
                <a:lnTo>
                  <a:pt x="103" y="939"/>
                </a:lnTo>
                <a:lnTo>
                  <a:pt x="103" y="948"/>
                </a:lnTo>
                <a:lnTo>
                  <a:pt x="103" y="940"/>
                </a:lnTo>
                <a:lnTo>
                  <a:pt x="103" y="943"/>
                </a:lnTo>
                <a:lnTo>
                  <a:pt x="103" y="951"/>
                </a:lnTo>
                <a:lnTo>
                  <a:pt x="104" y="952"/>
                </a:lnTo>
                <a:lnTo>
                  <a:pt x="104" y="946"/>
                </a:lnTo>
                <a:lnTo>
                  <a:pt x="104" y="949"/>
                </a:lnTo>
                <a:lnTo>
                  <a:pt x="104" y="936"/>
                </a:lnTo>
                <a:lnTo>
                  <a:pt x="104" y="925"/>
                </a:lnTo>
                <a:lnTo>
                  <a:pt x="104" y="945"/>
                </a:lnTo>
                <a:lnTo>
                  <a:pt x="104" y="953"/>
                </a:lnTo>
                <a:lnTo>
                  <a:pt x="106" y="948"/>
                </a:lnTo>
                <a:lnTo>
                  <a:pt x="106" y="940"/>
                </a:lnTo>
                <a:lnTo>
                  <a:pt x="106" y="927"/>
                </a:lnTo>
                <a:lnTo>
                  <a:pt x="106" y="934"/>
                </a:lnTo>
                <a:lnTo>
                  <a:pt x="106" y="939"/>
                </a:lnTo>
                <a:lnTo>
                  <a:pt x="106" y="931"/>
                </a:lnTo>
                <a:lnTo>
                  <a:pt x="107" y="934"/>
                </a:lnTo>
                <a:lnTo>
                  <a:pt x="107" y="940"/>
                </a:lnTo>
                <a:lnTo>
                  <a:pt x="107" y="936"/>
                </a:lnTo>
                <a:lnTo>
                  <a:pt x="107" y="934"/>
                </a:lnTo>
                <a:lnTo>
                  <a:pt x="107" y="949"/>
                </a:lnTo>
                <a:lnTo>
                  <a:pt x="107" y="952"/>
                </a:lnTo>
                <a:lnTo>
                  <a:pt x="109" y="942"/>
                </a:lnTo>
                <a:lnTo>
                  <a:pt x="109" y="922"/>
                </a:lnTo>
                <a:lnTo>
                  <a:pt x="109" y="933"/>
                </a:lnTo>
                <a:lnTo>
                  <a:pt x="109" y="942"/>
                </a:lnTo>
                <a:lnTo>
                  <a:pt x="109" y="946"/>
                </a:lnTo>
                <a:lnTo>
                  <a:pt x="109" y="945"/>
                </a:lnTo>
                <a:lnTo>
                  <a:pt x="110" y="931"/>
                </a:lnTo>
                <a:lnTo>
                  <a:pt x="110" y="915"/>
                </a:lnTo>
                <a:lnTo>
                  <a:pt x="110" y="930"/>
                </a:lnTo>
                <a:lnTo>
                  <a:pt x="110" y="940"/>
                </a:lnTo>
                <a:lnTo>
                  <a:pt x="110" y="927"/>
                </a:lnTo>
                <a:lnTo>
                  <a:pt x="110" y="916"/>
                </a:lnTo>
                <a:lnTo>
                  <a:pt x="110" y="927"/>
                </a:lnTo>
                <a:lnTo>
                  <a:pt x="112" y="905"/>
                </a:lnTo>
                <a:lnTo>
                  <a:pt x="112" y="921"/>
                </a:lnTo>
                <a:lnTo>
                  <a:pt x="112" y="937"/>
                </a:lnTo>
                <a:lnTo>
                  <a:pt x="112" y="933"/>
                </a:lnTo>
                <a:lnTo>
                  <a:pt x="112" y="946"/>
                </a:lnTo>
                <a:lnTo>
                  <a:pt x="113" y="930"/>
                </a:lnTo>
                <a:lnTo>
                  <a:pt x="113" y="936"/>
                </a:lnTo>
                <a:lnTo>
                  <a:pt x="113" y="925"/>
                </a:lnTo>
                <a:lnTo>
                  <a:pt x="113" y="913"/>
                </a:lnTo>
                <a:lnTo>
                  <a:pt x="113" y="919"/>
                </a:lnTo>
                <a:lnTo>
                  <a:pt x="113" y="911"/>
                </a:lnTo>
                <a:lnTo>
                  <a:pt x="115" y="921"/>
                </a:lnTo>
                <a:lnTo>
                  <a:pt x="115" y="946"/>
                </a:lnTo>
                <a:lnTo>
                  <a:pt x="115" y="942"/>
                </a:lnTo>
                <a:lnTo>
                  <a:pt x="115" y="936"/>
                </a:lnTo>
                <a:lnTo>
                  <a:pt x="115" y="933"/>
                </a:lnTo>
                <a:lnTo>
                  <a:pt x="116" y="940"/>
                </a:lnTo>
                <a:lnTo>
                  <a:pt x="116" y="943"/>
                </a:lnTo>
                <a:lnTo>
                  <a:pt x="116" y="937"/>
                </a:lnTo>
                <a:lnTo>
                  <a:pt x="116" y="945"/>
                </a:lnTo>
                <a:lnTo>
                  <a:pt x="116" y="927"/>
                </a:lnTo>
                <a:lnTo>
                  <a:pt x="116" y="928"/>
                </a:lnTo>
                <a:lnTo>
                  <a:pt x="116" y="948"/>
                </a:lnTo>
                <a:lnTo>
                  <a:pt x="118" y="937"/>
                </a:lnTo>
                <a:lnTo>
                  <a:pt x="118" y="930"/>
                </a:lnTo>
                <a:lnTo>
                  <a:pt x="118" y="897"/>
                </a:lnTo>
                <a:lnTo>
                  <a:pt x="118" y="894"/>
                </a:lnTo>
                <a:lnTo>
                  <a:pt x="118" y="912"/>
                </a:lnTo>
                <a:lnTo>
                  <a:pt x="118" y="896"/>
                </a:lnTo>
                <a:lnTo>
                  <a:pt x="119" y="903"/>
                </a:lnTo>
                <a:lnTo>
                  <a:pt x="119" y="934"/>
                </a:lnTo>
                <a:lnTo>
                  <a:pt x="119" y="943"/>
                </a:lnTo>
                <a:lnTo>
                  <a:pt x="119" y="939"/>
                </a:lnTo>
                <a:lnTo>
                  <a:pt x="119" y="930"/>
                </a:lnTo>
                <a:lnTo>
                  <a:pt x="119" y="934"/>
                </a:lnTo>
                <a:lnTo>
                  <a:pt x="121" y="939"/>
                </a:lnTo>
                <a:lnTo>
                  <a:pt x="121" y="942"/>
                </a:lnTo>
                <a:lnTo>
                  <a:pt x="121" y="928"/>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12" name="Freeform 60"/>
          <p:cNvSpPr>
            <a:spLocks/>
          </p:cNvSpPr>
          <p:nvPr/>
        </p:nvSpPr>
        <p:spPr bwMode="auto">
          <a:xfrm>
            <a:off x="4651375" y="5467350"/>
            <a:ext cx="174625" cy="363538"/>
          </a:xfrm>
          <a:custGeom>
            <a:avLst/>
            <a:gdLst>
              <a:gd name="T0" fmla="*/ 1 w 124"/>
              <a:gd name="T1" fmla="*/ 203 h 229"/>
              <a:gd name="T2" fmla="*/ 2 w 124"/>
              <a:gd name="T3" fmla="*/ 194 h 229"/>
              <a:gd name="T4" fmla="*/ 5 w 124"/>
              <a:gd name="T5" fmla="*/ 123 h 229"/>
              <a:gd name="T6" fmla="*/ 7 w 124"/>
              <a:gd name="T7" fmla="*/ 135 h 229"/>
              <a:gd name="T8" fmla="*/ 8 w 124"/>
              <a:gd name="T9" fmla="*/ 172 h 229"/>
              <a:gd name="T10" fmla="*/ 11 w 124"/>
              <a:gd name="T11" fmla="*/ 200 h 229"/>
              <a:gd name="T12" fmla="*/ 13 w 124"/>
              <a:gd name="T13" fmla="*/ 203 h 229"/>
              <a:gd name="T14" fmla="*/ 16 w 124"/>
              <a:gd name="T15" fmla="*/ 178 h 229"/>
              <a:gd name="T16" fmla="*/ 17 w 124"/>
              <a:gd name="T17" fmla="*/ 223 h 229"/>
              <a:gd name="T18" fmla="*/ 19 w 124"/>
              <a:gd name="T19" fmla="*/ 212 h 229"/>
              <a:gd name="T20" fmla="*/ 22 w 124"/>
              <a:gd name="T21" fmla="*/ 215 h 229"/>
              <a:gd name="T22" fmla="*/ 23 w 124"/>
              <a:gd name="T23" fmla="*/ 208 h 229"/>
              <a:gd name="T24" fmla="*/ 25 w 124"/>
              <a:gd name="T25" fmla="*/ 215 h 229"/>
              <a:gd name="T26" fmla="*/ 28 w 124"/>
              <a:gd name="T27" fmla="*/ 220 h 229"/>
              <a:gd name="T28" fmla="*/ 29 w 124"/>
              <a:gd name="T29" fmla="*/ 206 h 229"/>
              <a:gd name="T30" fmla="*/ 31 w 124"/>
              <a:gd name="T31" fmla="*/ 174 h 229"/>
              <a:gd name="T32" fmla="*/ 32 w 124"/>
              <a:gd name="T33" fmla="*/ 200 h 229"/>
              <a:gd name="T34" fmla="*/ 35 w 124"/>
              <a:gd name="T35" fmla="*/ 190 h 229"/>
              <a:gd name="T36" fmla="*/ 37 w 124"/>
              <a:gd name="T37" fmla="*/ 215 h 229"/>
              <a:gd name="T38" fmla="*/ 38 w 124"/>
              <a:gd name="T39" fmla="*/ 220 h 229"/>
              <a:gd name="T40" fmla="*/ 41 w 124"/>
              <a:gd name="T41" fmla="*/ 185 h 229"/>
              <a:gd name="T42" fmla="*/ 43 w 124"/>
              <a:gd name="T43" fmla="*/ 180 h 229"/>
              <a:gd name="T44" fmla="*/ 44 w 124"/>
              <a:gd name="T45" fmla="*/ 180 h 229"/>
              <a:gd name="T46" fmla="*/ 46 w 124"/>
              <a:gd name="T47" fmla="*/ 203 h 229"/>
              <a:gd name="T48" fmla="*/ 48 w 124"/>
              <a:gd name="T49" fmla="*/ 225 h 229"/>
              <a:gd name="T50" fmla="*/ 50 w 124"/>
              <a:gd name="T51" fmla="*/ 197 h 229"/>
              <a:gd name="T52" fmla="*/ 53 w 124"/>
              <a:gd name="T53" fmla="*/ 200 h 229"/>
              <a:gd name="T54" fmla="*/ 54 w 124"/>
              <a:gd name="T55" fmla="*/ 183 h 229"/>
              <a:gd name="T56" fmla="*/ 57 w 124"/>
              <a:gd name="T57" fmla="*/ 220 h 229"/>
              <a:gd name="T58" fmla="*/ 59 w 124"/>
              <a:gd name="T59" fmla="*/ 196 h 229"/>
              <a:gd name="T60" fmla="*/ 60 w 124"/>
              <a:gd name="T61" fmla="*/ 188 h 229"/>
              <a:gd name="T62" fmla="*/ 63 w 124"/>
              <a:gd name="T63" fmla="*/ 208 h 229"/>
              <a:gd name="T64" fmla="*/ 65 w 124"/>
              <a:gd name="T65" fmla="*/ 214 h 229"/>
              <a:gd name="T66" fmla="*/ 66 w 124"/>
              <a:gd name="T67" fmla="*/ 220 h 229"/>
              <a:gd name="T68" fmla="*/ 69 w 124"/>
              <a:gd name="T69" fmla="*/ 202 h 229"/>
              <a:gd name="T70" fmla="*/ 71 w 124"/>
              <a:gd name="T71" fmla="*/ 183 h 229"/>
              <a:gd name="T72" fmla="*/ 72 w 124"/>
              <a:gd name="T73" fmla="*/ 203 h 229"/>
              <a:gd name="T74" fmla="*/ 75 w 124"/>
              <a:gd name="T75" fmla="*/ 183 h 229"/>
              <a:gd name="T76" fmla="*/ 77 w 124"/>
              <a:gd name="T77" fmla="*/ 185 h 229"/>
              <a:gd name="T78" fmla="*/ 78 w 124"/>
              <a:gd name="T79" fmla="*/ 157 h 229"/>
              <a:gd name="T80" fmla="*/ 80 w 124"/>
              <a:gd name="T81" fmla="*/ 162 h 229"/>
              <a:gd name="T82" fmla="*/ 83 w 124"/>
              <a:gd name="T83" fmla="*/ 217 h 229"/>
              <a:gd name="T84" fmla="*/ 84 w 124"/>
              <a:gd name="T85" fmla="*/ 206 h 229"/>
              <a:gd name="T86" fmla="*/ 86 w 124"/>
              <a:gd name="T87" fmla="*/ 208 h 229"/>
              <a:gd name="T88" fmla="*/ 89 w 124"/>
              <a:gd name="T89" fmla="*/ 215 h 229"/>
              <a:gd name="T90" fmla="*/ 90 w 124"/>
              <a:gd name="T91" fmla="*/ 218 h 229"/>
              <a:gd name="T92" fmla="*/ 92 w 124"/>
              <a:gd name="T93" fmla="*/ 190 h 229"/>
              <a:gd name="T94" fmla="*/ 93 w 124"/>
              <a:gd name="T95" fmla="*/ 209 h 229"/>
              <a:gd name="T96" fmla="*/ 96 w 124"/>
              <a:gd name="T97" fmla="*/ 221 h 229"/>
              <a:gd name="T98" fmla="*/ 97 w 124"/>
              <a:gd name="T99" fmla="*/ 218 h 229"/>
              <a:gd name="T100" fmla="*/ 99 w 124"/>
              <a:gd name="T101" fmla="*/ 217 h 229"/>
              <a:gd name="T102" fmla="*/ 102 w 124"/>
              <a:gd name="T103" fmla="*/ 215 h 229"/>
              <a:gd name="T104" fmla="*/ 103 w 124"/>
              <a:gd name="T105" fmla="*/ 211 h 229"/>
              <a:gd name="T106" fmla="*/ 105 w 124"/>
              <a:gd name="T107" fmla="*/ 218 h 229"/>
              <a:gd name="T108" fmla="*/ 108 w 124"/>
              <a:gd name="T109" fmla="*/ 209 h 229"/>
              <a:gd name="T110" fmla="*/ 109 w 124"/>
              <a:gd name="T111" fmla="*/ 221 h 229"/>
              <a:gd name="T112" fmla="*/ 111 w 124"/>
              <a:gd name="T113" fmla="*/ 205 h 229"/>
              <a:gd name="T114" fmla="*/ 114 w 124"/>
              <a:gd name="T115" fmla="*/ 199 h 229"/>
              <a:gd name="T116" fmla="*/ 115 w 124"/>
              <a:gd name="T117" fmla="*/ 184 h 229"/>
              <a:gd name="T118" fmla="*/ 117 w 124"/>
              <a:gd name="T119" fmla="*/ 215 h 229"/>
              <a:gd name="T120" fmla="*/ 118 w 124"/>
              <a:gd name="T121" fmla="*/ 202 h 229"/>
              <a:gd name="T122" fmla="*/ 121 w 124"/>
              <a:gd name="T123" fmla="*/ 215 h 2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4"/>
              <a:gd name="T187" fmla="*/ 0 h 229"/>
              <a:gd name="T188" fmla="*/ 124 w 124"/>
              <a:gd name="T189" fmla="*/ 229 h 2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4" h="229">
                <a:moveTo>
                  <a:pt x="0" y="200"/>
                </a:moveTo>
                <a:lnTo>
                  <a:pt x="0" y="184"/>
                </a:lnTo>
                <a:lnTo>
                  <a:pt x="0" y="178"/>
                </a:lnTo>
                <a:lnTo>
                  <a:pt x="0" y="184"/>
                </a:lnTo>
                <a:lnTo>
                  <a:pt x="0" y="203"/>
                </a:lnTo>
                <a:lnTo>
                  <a:pt x="1" y="218"/>
                </a:lnTo>
                <a:lnTo>
                  <a:pt x="1" y="206"/>
                </a:lnTo>
                <a:lnTo>
                  <a:pt x="1" y="203"/>
                </a:lnTo>
                <a:lnTo>
                  <a:pt x="1" y="160"/>
                </a:lnTo>
                <a:lnTo>
                  <a:pt x="1" y="55"/>
                </a:lnTo>
                <a:lnTo>
                  <a:pt x="2" y="0"/>
                </a:lnTo>
                <a:lnTo>
                  <a:pt x="2" y="11"/>
                </a:lnTo>
                <a:lnTo>
                  <a:pt x="2" y="58"/>
                </a:lnTo>
                <a:lnTo>
                  <a:pt x="2" y="129"/>
                </a:lnTo>
                <a:lnTo>
                  <a:pt x="2" y="175"/>
                </a:lnTo>
                <a:lnTo>
                  <a:pt x="2" y="194"/>
                </a:lnTo>
                <a:lnTo>
                  <a:pt x="4" y="208"/>
                </a:lnTo>
                <a:lnTo>
                  <a:pt x="4" y="188"/>
                </a:lnTo>
                <a:lnTo>
                  <a:pt x="4" y="110"/>
                </a:lnTo>
                <a:lnTo>
                  <a:pt x="4" y="33"/>
                </a:lnTo>
                <a:lnTo>
                  <a:pt x="4" y="27"/>
                </a:lnTo>
                <a:lnTo>
                  <a:pt x="4" y="48"/>
                </a:lnTo>
                <a:lnTo>
                  <a:pt x="5" y="77"/>
                </a:lnTo>
                <a:lnTo>
                  <a:pt x="5" y="123"/>
                </a:lnTo>
                <a:lnTo>
                  <a:pt x="5" y="163"/>
                </a:lnTo>
                <a:lnTo>
                  <a:pt x="5" y="174"/>
                </a:lnTo>
                <a:lnTo>
                  <a:pt x="5" y="187"/>
                </a:lnTo>
                <a:lnTo>
                  <a:pt x="5" y="168"/>
                </a:lnTo>
                <a:lnTo>
                  <a:pt x="5" y="154"/>
                </a:lnTo>
                <a:lnTo>
                  <a:pt x="7" y="157"/>
                </a:lnTo>
                <a:lnTo>
                  <a:pt x="7" y="138"/>
                </a:lnTo>
                <a:lnTo>
                  <a:pt x="7" y="135"/>
                </a:lnTo>
                <a:lnTo>
                  <a:pt x="7" y="169"/>
                </a:lnTo>
                <a:lnTo>
                  <a:pt x="7" y="181"/>
                </a:lnTo>
                <a:lnTo>
                  <a:pt x="7" y="187"/>
                </a:lnTo>
                <a:lnTo>
                  <a:pt x="8" y="187"/>
                </a:lnTo>
                <a:lnTo>
                  <a:pt x="8" y="206"/>
                </a:lnTo>
                <a:lnTo>
                  <a:pt x="8" y="205"/>
                </a:lnTo>
                <a:lnTo>
                  <a:pt x="8" y="185"/>
                </a:lnTo>
                <a:lnTo>
                  <a:pt x="8" y="172"/>
                </a:lnTo>
                <a:lnTo>
                  <a:pt x="10" y="159"/>
                </a:lnTo>
                <a:lnTo>
                  <a:pt x="10" y="169"/>
                </a:lnTo>
                <a:lnTo>
                  <a:pt x="10" y="190"/>
                </a:lnTo>
                <a:lnTo>
                  <a:pt x="10" y="196"/>
                </a:lnTo>
                <a:lnTo>
                  <a:pt x="10" y="208"/>
                </a:lnTo>
                <a:lnTo>
                  <a:pt x="10" y="217"/>
                </a:lnTo>
                <a:lnTo>
                  <a:pt x="11" y="197"/>
                </a:lnTo>
                <a:lnTo>
                  <a:pt x="11" y="200"/>
                </a:lnTo>
                <a:lnTo>
                  <a:pt x="11" y="194"/>
                </a:lnTo>
                <a:lnTo>
                  <a:pt x="11" y="184"/>
                </a:lnTo>
                <a:lnTo>
                  <a:pt x="11" y="188"/>
                </a:lnTo>
                <a:lnTo>
                  <a:pt x="11" y="194"/>
                </a:lnTo>
                <a:lnTo>
                  <a:pt x="13" y="202"/>
                </a:lnTo>
                <a:lnTo>
                  <a:pt x="13" y="214"/>
                </a:lnTo>
                <a:lnTo>
                  <a:pt x="13" y="223"/>
                </a:lnTo>
                <a:lnTo>
                  <a:pt x="13" y="203"/>
                </a:lnTo>
                <a:lnTo>
                  <a:pt x="13" y="187"/>
                </a:lnTo>
                <a:lnTo>
                  <a:pt x="14" y="188"/>
                </a:lnTo>
                <a:lnTo>
                  <a:pt x="14" y="193"/>
                </a:lnTo>
                <a:lnTo>
                  <a:pt x="14" y="196"/>
                </a:lnTo>
                <a:lnTo>
                  <a:pt x="14" y="214"/>
                </a:lnTo>
                <a:lnTo>
                  <a:pt x="14" y="211"/>
                </a:lnTo>
                <a:lnTo>
                  <a:pt x="14" y="184"/>
                </a:lnTo>
                <a:lnTo>
                  <a:pt x="16" y="178"/>
                </a:lnTo>
                <a:lnTo>
                  <a:pt x="16" y="190"/>
                </a:lnTo>
                <a:lnTo>
                  <a:pt x="16" y="206"/>
                </a:lnTo>
                <a:lnTo>
                  <a:pt x="16" y="214"/>
                </a:lnTo>
                <a:lnTo>
                  <a:pt x="16" y="212"/>
                </a:lnTo>
                <a:lnTo>
                  <a:pt x="16" y="217"/>
                </a:lnTo>
                <a:lnTo>
                  <a:pt x="17" y="221"/>
                </a:lnTo>
                <a:lnTo>
                  <a:pt x="17" y="224"/>
                </a:lnTo>
                <a:lnTo>
                  <a:pt x="17" y="223"/>
                </a:lnTo>
                <a:lnTo>
                  <a:pt x="17" y="218"/>
                </a:lnTo>
                <a:lnTo>
                  <a:pt x="17" y="217"/>
                </a:lnTo>
                <a:lnTo>
                  <a:pt x="17" y="215"/>
                </a:lnTo>
                <a:lnTo>
                  <a:pt x="19" y="205"/>
                </a:lnTo>
                <a:lnTo>
                  <a:pt x="19" y="194"/>
                </a:lnTo>
                <a:lnTo>
                  <a:pt x="19" y="197"/>
                </a:lnTo>
                <a:lnTo>
                  <a:pt x="19" y="205"/>
                </a:lnTo>
                <a:lnTo>
                  <a:pt x="19" y="212"/>
                </a:lnTo>
                <a:lnTo>
                  <a:pt x="19" y="205"/>
                </a:lnTo>
                <a:lnTo>
                  <a:pt x="20" y="209"/>
                </a:lnTo>
                <a:lnTo>
                  <a:pt x="20" y="194"/>
                </a:lnTo>
                <a:lnTo>
                  <a:pt x="20" y="185"/>
                </a:lnTo>
                <a:lnTo>
                  <a:pt x="20" y="180"/>
                </a:lnTo>
                <a:lnTo>
                  <a:pt x="20" y="177"/>
                </a:lnTo>
                <a:lnTo>
                  <a:pt x="22" y="199"/>
                </a:lnTo>
                <a:lnTo>
                  <a:pt x="22" y="215"/>
                </a:lnTo>
                <a:lnTo>
                  <a:pt x="22" y="208"/>
                </a:lnTo>
                <a:lnTo>
                  <a:pt x="22" y="188"/>
                </a:lnTo>
                <a:lnTo>
                  <a:pt x="22" y="206"/>
                </a:lnTo>
                <a:lnTo>
                  <a:pt x="22" y="224"/>
                </a:lnTo>
                <a:lnTo>
                  <a:pt x="22" y="225"/>
                </a:lnTo>
                <a:lnTo>
                  <a:pt x="23" y="220"/>
                </a:lnTo>
                <a:lnTo>
                  <a:pt x="23" y="217"/>
                </a:lnTo>
                <a:lnTo>
                  <a:pt x="23" y="208"/>
                </a:lnTo>
                <a:lnTo>
                  <a:pt x="23" y="211"/>
                </a:lnTo>
                <a:lnTo>
                  <a:pt x="23" y="217"/>
                </a:lnTo>
                <a:lnTo>
                  <a:pt x="23" y="223"/>
                </a:lnTo>
                <a:lnTo>
                  <a:pt x="25" y="220"/>
                </a:lnTo>
                <a:lnTo>
                  <a:pt x="25" y="217"/>
                </a:lnTo>
                <a:lnTo>
                  <a:pt x="25" y="224"/>
                </a:lnTo>
                <a:lnTo>
                  <a:pt x="25" y="221"/>
                </a:lnTo>
                <a:lnTo>
                  <a:pt x="25" y="215"/>
                </a:lnTo>
                <a:lnTo>
                  <a:pt x="25" y="194"/>
                </a:lnTo>
                <a:lnTo>
                  <a:pt x="26" y="194"/>
                </a:lnTo>
                <a:lnTo>
                  <a:pt x="26" y="187"/>
                </a:lnTo>
                <a:lnTo>
                  <a:pt x="26" y="175"/>
                </a:lnTo>
                <a:lnTo>
                  <a:pt x="26" y="196"/>
                </a:lnTo>
                <a:lnTo>
                  <a:pt x="26" y="211"/>
                </a:lnTo>
                <a:lnTo>
                  <a:pt x="26" y="208"/>
                </a:lnTo>
                <a:lnTo>
                  <a:pt x="28" y="220"/>
                </a:lnTo>
                <a:lnTo>
                  <a:pt x="28" y="203"/>
                </a:lnTo>
                <a:lnTo>
                  <a:pt x="28" y="206"/>
                </a:lnTo>
                <a:lnTo>
                  <a:pt x="28" y="208"/>
                </a:lnTo>
                <a:lnTo>
                  <a:pt x="28" y="196"/>
                </a:lnTo>
                <a:lnTo>
                  <a:pt x="28" y="200"/>
                </a:lnTo>
                <a:lnTo>
                  <a:pt x="28" y="188"/>
                </a:lnTo>
                <a:lnTo>
                  <a:pt x="29" y="187"/>
                </a:lnTo>
                <a:lnTo>
                  <a:pt x="29" y="206"/>
                </a:lnTo>
                <a:lnTo>
                  <a:pt x="29" y="202"/>
                </a:lnTo>
                <a:lnTo>
                  <a:pt x="29" y="208"/>
                </a:lnTo>
                <a:lnTo>
                  <a:pt x="29" y="212"/>
                </a:lnTo>
                <a:lnTo>
                  <a:pt x="29" y="203"/>
                </a:lnTo>
                <a:lnTo>
                  <a:pt x="31" y="209"/>
                </a:lnTo>
                <a:lnTo>
                  <a:pt x="31" y="206"/>
                </a:lnTo>
                <a:lnTo>
                  <a:pt x="31" y="196"/>
                </a:lnTo>
                <a:lnTo>
                  <a:pt x="31" y="174"/>
                </a:lnTo>
                <a:lnTo>
                  <a:pt x="31" y="184"/>
                </a:lnTo>
                <a:lnTo>
                  <a:pt x="31" y="212"/>
                </a:lnTo>
                <a:lnTo>
                  <a:pt x="32" y="218"/>
                </a:lnTo>
                <a:lnTo>
                  <a:pt x="32" y="206"/>
                </a:lnTo>
                <a:lnTo>
                  <a:pt x="32" y="211"/>
                </a:lnTo>
                <a:lnTo>
                  <a:pt x="32" y="205"/>
                </a:lnTo>
                <a:lnTo>
                  <a:pt x="32" y="188"/>
                </a:lnTo>
                <a:lnTo>
                  <a:pt x="32" y="200"/>
                </a:lnTo>
                <a:lnTo>
                  <a:pt x="34" y="177"/>
                </a:lnTo>
                <a:lnTo>
                  <a:pt x="34" y="187"/>
                </a:lnTo>
                <a:lnTo>
                  <a:pt x="34" y="206"/>
                </a:lnTo>
                <a:lnTo>
                  <a:pt x="34" y="205"/>
                </a:lnTo>
                <a:lnTo>
                  <a:pt x="34" y="215"/>
                </a:lnTo>
                <a:lnTo>
                  <a:pt x="34" y="220"/>
                </a:lnTo>
                <a:lnTo>
                  <a:pt x="34" y="199"/>
                </a:lnTo>
                <a:lnTo>
                  <a:pt x="35" y="190"/>
                </a:lnTo>
                <a:lnTo>
                  <a:pt x="35" y="181"/>
                </a:lnTo>
                <a:lnTo>
                  <a:pt x="35" y="199"/>
                </a:lnTo>
                <a:lnTo>
                  <a:pt x="35" y="183"/>
                </a:lnTo>
                <a:lnTo>
                  <a:pt x="35" y="181"/>
                </a:lnTo>
                <a:lnTo>
                  <a:pt x="37" y="196"/>
                </a:lnTo>
                <a:lnTo>
                  <a:pt x="37" y="203"/>
                </a:lnTo>
                <a:lnTo>
                  <a:pt x="37" y="205"/>
                </a:lnTo>
                <a:lnTo>
                  <a:pt x="37" y="215"/>
                </a:lnTo>
                <a:lnTo>
                  <a:pt x="37" y="217"/>
                </a:lnTo>
                <a:lnTo>
                  <a:pt x="37" y="211"/>
                </a:lnTo>
                <a:lnTo>
                  <a:pt x="38" y="202"/>
                </a:lnTo>
                <a:lnTo>
                  <a:pt x="38" y="191"/>
                </a:lnTo>
                <a:lnTo>
                  <a:pt x="38" y="194"/>
                </a:lnTo>
                <a:lnTo>
                  <a:pt x="38" y="188"/>
                </a:lnTo>
                <a:lnTo>
                  <a:pt x="38" y="200"/>
                </a:lnTo>
                <a:lnTo>
                  <a:pt x="38" y="220"/>
                </a:lnTo>
                <a:lnTo>
                  <a:pt x="38" y="223"/>
                </a:lnTo>
                <a:lnTo>
                  <a:pt x="40" y="214"/>
                </a:lnTo>
                <a:lnTo>
                  <a:pt x="40" y="191"/>
                </a:lnTo>
                <a:lnTo>
                  <a:pt x="40" y="168"/>
                </a:lnTo>
                <a:lnTo>
                  <a:pt x="40" y="172"/>
                </a:lnTo>
                <a:lnTo>
                  <a:pt x="40" y="185"/>
                </a:lnTo>
                <a:lnTo>
                  <a:pt x="40" y="187"/>
                </a:lnTo>
                <a:lnTo>
                  <a:pt x="41" y="185"/>
                </a:lnTo>
                <a:lnTo>
                  <a:pt x="41" y="190"/>
                </a:lnTo>
                <a:lnTo>
                  <a:pt x="41" y="193"/>
                </a:lnTo>
                <a:lnTo>
                  <a:pt x="41" y="202"/>
                </a:lnTo>
                <a:lnTo>
                  <a:pt x="41" y="217"/>
                </a:lnTo>
                <a:lnTo>
                  <a:pt x="41" y="214"/>
                </a:lnTo>
                <a:lnTo>
                  <a:pt x="43" y="188"/>
                </a:lnTo>
                <a:lnTo>
                  <a:pt x="43" y="183"/>
                </a:lnTo>
                <a:lnTo>
                  <a:pt x="43" y="180"/>
                </a:lnTo>
                <a:lnTo>
                  <a:pt x="43" y="199"/>
                </a:lnTo>
                <a:lnTo>
                  <a:pt x="43" y="188"/>
                </a:lnTo>
                <a:lnTo>
                  <a:pt x="43" y="194"/>
                </a:lnTo>
                <a:lnTo>
                  <a:pt x="44" y="215"/>
                </a:lnTo>
                <a:lnTo>
                  <a:pt x="44" y="220"/>
                </a:lnTo>
                <a:lnTo>
                  <a:pt x="44" y="214"/>
                </a:lnTo>
                <a:lnTo>
                  <a:pt x="44" y="190"/>
                </a:lnTo>
                <a:lnTo>
                  <a:pt x="44" y="180"/>
                </a:lnTo>
                <a:lnTo>
                  <a:pt x="44" y="188"/>
                </a:lnTo>
                <a:lnTo>
                  <a:pt x="44" y="175"/>
                </a:lnTo>
                <a:lnTo>
                  <a:pt x="46" y="180"/>
                </a:lnTo>
                <a:lnTo>
                  <a:pt x="46" y="193"/>
                </a:lnTo>
                <a:lnTo>
                  <a:pt x="46" y="191"/>
                </a:lnTo>
                <a:lnTo>
                  <a:pt x="46" y="196"/>
                </a:lnTo>
                <a:lnTo>
                  <a:pt x="46" y="191"/>
                </a:lnTo>
                <a:lnTo>
                  <a:pt x="46" y="203"/>
                </a:lnTo>
                <a:lnTo>
                  <a:pt x="47" y="223"/>
                </a:lnTo>
                <a:lnTo>
                  <a:pt x="47" y="215"/>
                </a:lnTo>
                <a:lnTo>
                  <a:pt x="47" y="197"/>
                </a:lnTo>
                <a:lnTo>
                  <a:pt x="47" y="212"/>
                </a:lnTo>
                <a:lnTo>
                  <a:pt x="47" y="215"/>
                </a:lnTo>
                <a:lnTo>
                  <a:pt x="48" y="217"/>
                </a:lnTo>
                <a:lnTo>
                  <a:pt x="48" y="218"/>
                </a:lnTo>
                <a:lnTo>
                  <a:pt x="48" y="225"/>
                </a:lnTo>
                <a:lnTo>
                  <a:pt x="48" y="228"/>
                </a:lnTo>
                <a:lnTo>
                  <a:pt x="48" y="227"/>
                </a:lnTo>
                <a:lnTo>
                  <a:pt x="48" y="223"/>
                </a:lnTo>
                <a:lnTo>
                  <a:pt x="50" y="202"/>
                </a:lnTo>
                <a:lnTo>
                  <a:pt x="50" y="199"/>
                </a:lnTo>
                <a:lnTo>
                  <a:pt x="50" y="212"/>
                </a:lnTo>
                <a:lnTo>
                  <a:pt x="50" y="199"/>
                </a:lnTo>
                <a:lnTo>
                  <a:pt x="50" y="197"/>
                </a:lnTo>
                <a:lnTo>
                  <a:pt x="50" y="208"/>
                </a:lnTo>
                <a:lnTo>
                  <a:pt x="50" y="209"/>
                </a:lnTo>
                <a:lnTo>
                  <a:pt x="51" y="209"/>
                </a:lnTo>
                <a:lnTo>
                  <a:pt x="51" y="218"/>
                </a:lnTo>
                <a:lnTo>
                  <a:pt x="51" y="194"/>
                </a:lnTo>
                <a:lnTo>
                  <a:pt x="51" y="185"/>
                </a:lnTo>
                <a:lnTo>
                  <a:pt x="51" y="184"/>
                </a:lnTo>
                <a:lnTo>
                  <a:pt x="53" y="200"/>
                </a:lnTo>
                <a:lnTo>
                  <a:pt x="53" y="217"/>
                </a:lnTo>
                <a:lnTo>
                  <a:pt x="53" y="202"/>
                </a:lnTo>
                <a:lnTo>
                  <a:pt x="54" y="197"/>
                </a:lnTo>
                <a:lnTo>
                  <a:pt x="54" y="206"/>
                </a:lnTo>
                <a:lnTo>
                  <a:pt x="54" y="203"/>
                </a:lnTo>
                <a:lnTo>
                  <a:pt x="54" y="191"/>
                </a:lnTo>
                <a:lnTo>
                  <a:pt x="54" y="178"/>
                </a:lnTo>
                <a:lnTo>
                  <a:pt x="54" y="183"/>
                </a:lnTo>
                <a:lnTo>
                  <a:pt x="54" y="203"/>
                </a:lnTo>
                <a:lnTo>
                  <a:pt x="56" y="184"/>
                </a:lnTo>
                <a:lnTo>
                  <a:pt x="56" y="188"/>
                </a:lnTo>
                <a:lnTo>
                  <a:pt x="56" y="215"/>
                </a:lnTo>
                <a:lnTo>
                  <a:pt x="56" y="206"/>
                </a:lnTo>
                <a:lnTo>
                  <a:pt x="56" y="197"/>
                </a:lnTo>
                <a:lnTo>
                  <a:pt x="57" y="197"/>
                </a:lnTo>
                <a:lnTo>
                  <a:pt x="57" y="220"/>
                </a:lnTo>
                <a:lnTo>
                  <a:pt x="57" y="227"/>
                </a:lnTo>
                <a:lnTo>
                  <a:pt x="57" y="223"/>
                </a:lnTo>
                <a:lnTo>
                  <a:pt x="57" y="225"/>
                </a:lnTo>
                <a:lnTo>
                  <a:pt x="59" y="218"/>
                </a:lnTo>
                <a:lnTo>
                  <a:pt x="59" y="205"/>
                </a:lnTo>
                <a:lnTo>
                  <a:pt x="59" y="218"/>
                </a:lnTo>
                <a:lnTo>
                  <a:pt x="59" y="215"/>
                </a:lnTo>
                <a:lnTo>
                  <a:pt x="59" y="196"/>
                </a:lnTo>
                <a:lnTo>
                  <a:pt x="59" y="217"/>
                </a:lnTo>
                <a:lnTo>
                  <a:pt x="60" y="228"/>
                </a:lnTo>
                <a:lnTo>
                  <a:pt x="60" y="221"/>
                </a:lnTo>
                <a:lnTo>
                  <a:pt x="60" y="220"/>
                </a:lnTo>
                <a:lnTo>
                  <a:pt x="60" y="214"/>
                </a:lnTo>
                <a:lnTo>
                  <a:pt x="60" y="212"/>
                </a:lnTo>
                <a:lnTo>
                  <a:pt x="60" y="203"/>
                </a:lnTo>
                <a:lnTo>
                  <a:pt x="60" y="188"/>
                </a:lnTo>
                <a:lnTo>
                  <a:pt x="62" y="200"/>
                </a:lnTo>
                <a:lnTo>
                  <a:pt x="62" y="208"/>
                </a:lnTo>
                <a:lnTo>
                  <a:pt x="62" y="211"/>
                </a:lnTo>
                <a:lnTo>
                  <a:pt x="62" y="221"/>
                </a:lnTo>
                <a:lnTo>
                  <a:pt x="62" y="227"/>
                </a:lnTo>
                <a:lnTo>
                  <a:pt x="62" y="223"/>
                </a:lnTo>
                <a:lnTo>
                  <a:pt x="63" y="217"/>
                </a:lnTo>
                <a:lnTo>
                  <a:pt x="63" y="208"/>
                </a:lnTo>
                <a:lnTo>
                  <a:pt x="63" y="188"/>
                </a:lnTo>
                <a:lnTo>
                  <a:pt x="63" y="159"/>
                </a:lnTo>
                <a:lnTo>
                  <a:pt x="63" y="188"/>
                </a:lnTo>
                <a:lnTo>
                  <a:pt x="63" y="200"/>
                </a:lnTo>
                <a:lnTo>
                  <a:pt x="65" y="212"/>
                </a:lnTo>
                <a:lnTo>
                  <a:pt x="65" y="220"/>
                </a:lnTo>
                <a:lnTo>
                  <a:pt x="65" y="217"/>
                </a:lnTo>
                <a:lnTo>
                  <a:pt x="65" y="214"/>
                </a:lnTo>
                <a:lnTo>
                  <a:pt x="65" y="206"/>
                </a:lnTo>
                <a:lnTo>
                  <a:pt x="65" y="202"/>
                </a:lnTo>
                <a:lnTo>
                  <a:pt x="66" y="172"/>
                </a:lnTo>
                <a:lnTo>
                  <a:pt x="66" y="141"/>
                </a:lnTo>
                <a:lnTo>
                  <a:pt x="66" y="147"/>
                </a:lnTo>
                <a:lnTo>
                  <a:pt x="66" y="171"/>
                </a:lnTo>
                <a:lnTo>
                  <a:pt x="66" y="200"/>
                </a:lnTo>
                <a:lnTo>
                  <a:pt x="66" y="220"/>
                </a:lnTo>
                <a:lnTo>
                  <a:pt x="66" y="223"/>
                </a:lnTo>
                <a:lnTo>
                  <a:pt x="68" y="203"/>
                </a:lnTo>
                <a:lnTo>
                  <a:pt x="68" y="166"/>
                </a:lnTo>
                <a:lnTo>
                  <a:pt x="68" y="159"/>
                </a:lnTo>
                <a:lnTo>
                  <a:pt x="68" y="200"/>
                </a:lnTo>
                <a:lnTo>
                  <a:pt x="68" y="196"/>
                </a:lnTo>
                <a:lnTo>
                  <a:pt x="68" y="184"/>
                </a:lnTo>
                <a:lnTo>
                  <a:pt x="69" y="202"/>
                </a:lnTo>
                <a:lnTo>
                  <a:pt x="69" y="215"/>
                </a:lnTo>
                <a:lnTo>
                  <a:pt x="69" y="217"/>
                </a:lnTo>
                <a:lnTo>
                  <a:pt x="69" y="220"/>
                </a:lnTo>
                <a:lnTo>
                  <a:pt x="69" y="214"/>
                </a:lnTo>
                <a:lnTo>
                  <a:pt x="69" y="220"/>
                </a:lnTo>
                <a:lnTo>
                  <a:pt x="71" y="215"/>
                </a:lnTo>
                <a:lnTo>
                  <a:pt x="71" y="202"/>
                </a:lnTo>
                <a:lnTo>
                  <a:pt x="71" y="183"/>
                </a:lnTo>
                <a:lnTo>
                  <a:pt x="71" y="191"/>
                </a:lnTo>
                <a:lnTo>
                  <a:pt x="71" y="178"/>
                </a:lnTo>
                <a:lnTo>
                  <a:pt x="71" y="166"/>
                </a:lnTo>
                <a:lnTo>
                  <a:pt x="72" y="166"/>
                </a:lnTo>
                <a:lnTo>
                  <a:pt x="72" y="153"/>
                </a:lnTo>
                <a:lnTo>
                  <a:pt x="72" y="184"/>
                </a:lnTo>
                <a:lnTo>
                  <a:pt x="72" y="209"/>
                </a:lnTo>
                <a:lnTo>
                  <a:pt x="72" y="203"/>
                </a:lnTo>
                <a:lnTo>
                  <a:pt x="72" y="196"/>
                </a:lnTo>
                <a:lnTo>
                  <a:pt x="72" y="117"/>
                </a:lnTo>
                <a:lnTo>
                  <a:pt x="74" y="70"/>
                </a:lnTo>
                <a:lnTo>
                  <a:pt x="74" y="100"/>
                </a:lnTo>
                <a:lnTo>
                  <a:pt x="74" y="138"/>
                </a:lnTo>
                <a:lnTo>
                  <a:pt x="74" y="175"/>
                </a:lnTo>
                <a:lnTo>
                  <a:pt x="74" y="172"/>
                </a:lnTo>
                <a:lnTo>
                  <a:pt x="75" y="183"/>
                </a:lnTo>
                <a:lnTo>
                  <a:pt x="75" y="197"/>
                </a:lnTo>
                <a:lnTo>
                  <a:pt x="75" y="188"/>
                </a:lnTo>
                <a:lnTo>
                  <a:pt x="75" y="157"/>
                </a:lnTo>
                <a:lnTo>
                  <a:pt x="75" y="116"/>
                </a:lnTo>
                <a:lnTo>
                  <a:pt x="75" y="102"/>
                </a:lnTo>
                <a:lnTo>
                  <a:pt x="77" y="128"/>
                </a:lnTo>
                <a:lnTo>
                  <a:pt x="77" y="165"/>
                </a:lnTo>
                <a:lnTo>
                  <a:pt x="77" y="185"/>
                </a:lnTo>
                <a:lnTo>
                  <a:pt x="77" y="187"/>
                </a:lnTo>
                <a:lnTo>
                  <a:pt x="77" y="194"/>
                </a:lnTo>
                <a:lnTo>
                  <a:pt x="77" y="203"/>
                </a:lnTo>
                <a:lnTo>
                  <a:pt x="77" y="193"/>
                </a:lnTo>
                <a:lnTo>
                  <a:pt x="78" y="178"/>
                </a:lnTo>
                <a:lnTo>
                  <a:pt x="78" y="147"/>
                </a:lnTo>
                <a:lnTo>
                  <a:pt x="78" y="137"/>
                </a:lnTo>
                <a:lnTo>
                  <a:pt x="78" y="157"/>
                </a:lnTo>
                <a:lnTo>
                  <a:pt x="78" y="169"/>
                </a:lnTo>
                <a:lnTo>
                  <a:pt x="78" y="188"/>
                </a:lnTo>
                <a:lnTo>
                  <a:pt x="80" y="203"/>
                </a:lnTo>
                <a:lnTo>
                  <a:pt x="80" y="202"/>
                </a:lnTo>
                <a:lnTo>
                  <a:pt x="80" y="208"/>
                </a:lnTo>
                <a:lnTo>
                  <a:pt x="80" y="212"/>
                </a:lnTo>
                <a:lnTo>
                  <a:pt x="80" y="205"/>
                </a:lnTo>
                <a:lnTo>
                  <a:pt x="80" y="162"/>
                </a:lnTo>
                <a:lnTo>
                  <a:pt x="81" y="154"/>
                </a:lnTo>
                <a:lnTo>
                  <a:pt x="81" y="191"/>
                </a:lnTo>
                <a:lnTo>
                  <a:pt x="81" y="203"/>
                </a:lnTo>
                <a:lnTo>
                  <a:pt x="81" y="196"/>
                </a:lnTo>
                <a:lnTo>
                  <a:pt x="81" y="206"/>
                </a:lnTo>
                <a:lnTo>
                  <a:pt x="81" y="217"/>
                </a:lnTo>
                <a:lnTo>
                  <a:pt x="83" y="220"/>
                </a:lnTo>
                <a:lnTo>
                  <a:pt x="83" y="217"/>
                </a:lnTo>
                <a:lnTo>
                  <a:pt x="83" y="206"/>
                </a:lnTo>
                <a:lnTo>
                  <a:pt x="83" y="193"/>
                </a:lnTo>
                <a:lnTo>
                  <a:pt x="83" y="194"/>
                </a:lnTo>
                <a:lnTo>
                  <a:pt x="83" y="203"/>
                </a:lnTo>
                <a:lnTo>
                  <a:pt x="83" y="214"/>
                </a:lnTo>
                <a:lnTo>
                  <a:pt x="84" y="223"/>
                </a:lnTo>
                <a:lnTo>
                  <a:pt x="84" y="217"/>
                </a:lnTo>
                <a:lnTo>
                  <a:pt x="84" y="206"/>
                </a:lnTo>
                <a:lnTo>
                  <a:pt x="84" y="215"/>
                </a:lnTo>
                <a:lnTo>
                  <a:pt x="84" y="200"/>
                </a:lnTo>
                <a:lnTo>
                  <a:pt x="84" y="193"/>
                </a:lnTo>
                <a:lnTo>
                  <a:pt x="86" y="206"/>
                </a:lnTo>
                <a:lnTo>
                  <a:pt x="86" y="197"/>
                </a:lnTo>
                <a:lnTo>
                  <a:pt x="86" y="190"/>
                </a:lnTo>
                <a:lnTo>
                  <a:pt x="86" y="200"/>
                </a:lnTo>
                <a:lnTo>
                  <a:pt x="86" y="208"/>
                </a:lnTo>
                <a:lnTo>
                  <a:pt x="86" y="185"/>
                </a:lnTo>
                <a:lnTo>
                  <a:pt x="87" y="156"/>
                </a:lnTo>
                <a:lnTo>
                  <a:pt x="87" y="190"/>
                </a:lnTo>
                <a:lnTo>
                  <a:pt x="87" y="215"/>
                </a:lnTo>
                <a:lnTo>
                  <a:pt x="87" y="190"/>
                </a:lnTo>
                <a:lnTo>
                  <a:pt x="87" y="172"/>
                </a:lnTo>
                <a:lnTo>
                  <a:pt x="87" y="196"/>
                </a:lnTo>
                <a:lnTo>
                  <a:pt x="89" y="215"/>
                </a:lnTo>
                <a:lnTo>
                  <a:pt x="89" y="218"/>
                </a:lnTo>
                <a:lnTo>
                  <a:pt x="89" y="217"/>
                </a:lnTo>
                <a:lnTo>
                  <a:pt x="89" y="220"/>
                </a:lnTo>
                <a:lnTo>
                  <a:pt x="89" y="211"/>
                </a:lnTo>
                <a:lnTo>
                  <a:pt x="89" y="214"/>
                </a:lnTo>
                <a:lnTo>
                  <a:pt x="89" y="215"/>
                </a:lnTo>
                <a:lnTo>
                  <a:pt x="90" y="211"/>
                </a:lnTo>
                <a:lnTo>
                  <a:pt x="90" y="218"/>
                </a:lnTo>
                <a:lnTo>
                  <a:pt x="90" y="225"/>
                </a:lnTo>
                <a:lnTo>
                  <a:pt x="90" y="220"/>
                </a:lnTo>
                <a:lnTo>
                  <a:pt x="90" y="209"/>
                </a:lnTo>
                <a:lnTo>
                  <a:pt x="90" y="203"/>
                </a:lnTo>
                <a:lnTo>
                  <a:pt x="92" y="211"/>
                </a:lnTo>
                <a:lnTo>
                  <a:pt x="92" y="225"/>
                </a:lnTo>
                <a:lnTo>
                  <a:pt x="92" y="205"/>
                </a:lnTo>
                <a:lnTo>
                  <a:pt x="92" y="190"/>
                </a:lnTo>
                <a:lnTo>
                  <a:pt x="92" y="196"/>
                </a:lnTo>
                <a:lnTo>
                  <a:pt x="93" y="203"/>
                </a:lnTo>
                <a:lnTo>
                  <a:pt x="93" y="199"/>
                </a:lnTo>
                <a:lnTo>
                  <a:pt x="93" y="211"/>
                </a:lnTo>
                <a:lnTo>
                  <a:pt x="93" y="224"/>
                </a:lnTo>
                <a:lnTo>
                  <a:pt x="93" y="223"/>
                </a:lnTo>
                <a:lnTo>
                  <a:pt x="93" y="214"/>
                </a:lnTo>
                <a:lnTo>
                  <a:pt x="93" y="209"/>
                </a:lnTo>
                <a:lnTo>
                  <a:pt x="94" y="206"/>
                </a:lnTo>
                <a:lnTo>
                  <a:pt x="94" y="199"/>
                </a:lnTo>
                <a:lnTo>
                  <a:pt x="94" y="206"/>
                </a:lnTo>
                <a:lnTo>
                  <a:pt x="94" y="217"/>
                </a:lnTo>
                <a:lnTo>
                  <a:pt x="94" y="191"/>
                </a:lnTo>
                <a:lnTo>
                  <a:pt x="94" y="199"/>
                </a:lnTo>
                <a:lnTo>
                  <a:pt x="96" y="223"/>
                </a:lnTo>
                <a:lnTo>
                  <a:pt x="96" y="221"/>
                </a:lnTo>
                <a:lnTo>
                  <a:pt x="96" y="209"/>
                </a:lnTo>
                <a:lnTo>
                  <a:pt x="96" y="211"/>
                </a:lnTo>
                <a:lnTo>
                  <a:pt x="96" y="202"/>
                </a:lnTo>
                <a:lnTo>
                  <a:pt x="96" y="187"/>
                </a:lnTo>
                <a:lnTo>
                  <a:pt x="97" y="200"/>
                </a:lnTo>
                <a:lnTo>
                  <a:pt x="97" y="203"/>
                </a:lnTo>
                <a:lnTo>
                  <a:pt x="97" y="205"/>
                </a:lnTo>
                <a:lnTo>
                  <a:pt x="97" y="218"/>
                </a:lnTo>
                <a:lnTo>
                  <a:pt x="97" y="223"/>
                </a:lnTo>
                <a:lnTo>
                  <a:pt x="97" y="214"/>
                </a:lnTo>
                <a:lnTo>
                  <a:pt x="99" y="221"/>
                </a:lnTo>
                <a:lnTo>
                  <a:pt x="99" y="208"/>
                </a:lnTo>
                <a:lnTo>
                  <a:pt x="99" y="203"/>
                </a:lnTo>
                <a:lnTo>
                  <a:pt x="99" y="208"/>
                </a:lnTo>
                <a:lnTo>
                  <a:pt x="99" y="220"/>
                </a:lnTo>
                <a:lnTo>
                  <a:pt x="99" y="217"/>
                </a:lnTo>
                <a:lnTo>
                  <a:pt x="99" y="206"/>
                </a:lnTo>
                <a:lnTo>
                  <a:pt x="100" y="208"/>
                </a:lnTo>
                <a:lnTo>
                  <a:pt x="100" y="197"/>
                </a:lnTo>
                <a:lnTo>
                  <a:pt x="100" y="190"/>
                </a:lnTo>
                <a:lnTo>
                  <a:pt x="100" y="183"/>
                </a:lnTo>
                <a:lnTo>
                  <a:pt x="100" y="190"/>
                </a:lnTo>
                <a:lnTo>
                  <a:pt x="100" y="206"/>
                </a:lnTo>
                <a:lnTo>
                  <a:pt x="102" y="215"/>
                </a:lnTo>
                <a:lnTo>
                  <a:pt x="102" y="223"/>
                </a:lnTo>
                <a:lnTo>
                  <a:pt x="102" y="202"/>
                </a:lnTo>
                <a:lnTo>
                  <a:pt x="102" y="187"/>
                </a:lnTo>
                <a:lnTo>
                  <a:pt x="102" y="214"/>
                </a:lnTo>
                <a:lnTo>
                  <a:pt x="103" y="223"/>
                </a:lnTo>
                <a:lnTo>
                  <a:pt x="103" y="217"/>
                </a:lnTo>
                <a:lnTo>
                  <a:pt x="103" y="220"/>
                </a:lnTo>
                <a:lnTo>
                  <a:pt x="103" y="211"/>
                </a:lnTo>
                <a:lnTo>
                  <a:pt x="103" y="209"/>
                </a:lnTo>
                <a:lnTo>
                  <a:pt x="103" y="215"/>
                </a:lnTo>
                <a:lnTo>
                  <a:pt x="105" y="211"/>
                </a:lnTo>
                <a:lnTo>
                  <a:pt x="105" y="205"/>
                </a:lnTo>
                <a:lnTo>
                  <a:pt x="105" y="224"/>
                </a:lnTo>
                <a:lnTo>
                  <a:pt x="105" y="221"/>
                </a:lnTo>
                <a:lnTo>
                  <a:pt x="105" y="215"/>
                </a:lnTo>
                <a:lnTo>
                  <a:pt x="105" y="218"/>
                </a:lnTo>
                <a:lnTo>
                  <a:pt x="105" y="217"/>
                </a:lnTo>
                <a:lnTo>
                  <a:pt x="106" y="220"/>
                </a:lnTo>
                <a:lnTo>
                  <a:pt x="106" y="214"/>
                </a:lnTo>
                <a:lnTo>
                  <a:pt x="106" y="205"/>
                </a:lnTo>
                <a:lnTo>
                  <a:pt x="106" y="197"/>
                </a:lnTo>
                <a:lnTo>
                  <a:pt x="106" y="191"/>
                </a:lnTo>
                <a:lnTo>
                  <a:pt x="108" y="191"/>
                </a:lnTo>
                <a:lnTo>
                  <a:pt x="108" y="209"/>
                </a:lnTo>
                <a:lnTo>
                  <a:pt x="108" y="212"/>
                </a:lnTo>
                <a:lnTo>
                  <a:pt x="108" y="211"/>
                </a:lnTo>
                <a:lnTo>
                  <a:pt x="108" y="202"/>
                </a:lnTo>
                <a:lnTo>
                  <a:pt x="108" y="187"/>
                </a:lnTo>
                <a:lnTo>
                  <a:pt x="109" y="196"/>
                </a:lnTo>
                <a:lnTo>
                  <a:pt x="109" y="221"/>
                </a:lnTo>
                <a:lnTo>
                  <a:pt x="109" y="225"/>
                </a:lnTo>
                <a:lnTo>
                  <a:pt x="109" y="221"/>
                </a:lnTo>
                <a:lnTo>
                  <a:pt x="109" y="218"/>
                </a:lnTo>
                <a:lnTo>
                  <a:pt x="109" y="214"/>
                </a:lnTo>
                <a:lnTo>
                  <a:pt x="111" y="215"/>
                </a:lnTo>
                <a:lnTo>
                  <a:pt x="111" y="221"/>
                </a:lnTo>
                <a:lnTo>
                  <a:pt x="111" y="220"/>
                </a:lnTo>
                <a:lnTo>
                  <a:pt x="111" y="208"/>
                </a:lnTo>
                <a:lnTo>
                  <a:pt x="111" y="197"/>
                </a:lnTo>
                <a:lnTo>
                  <a:pt x="111" y="205"/>
                </a:lnTo>
                <a:lnTo>
                  <a:pt x="111" y="221"/>
                </a:lnTo>
                <a:lnTo>
                  <a:pt x="112" y="211"/>
                </a:lnTo>
                <a:lnTo>
                  <a:pt x="112" y="196"/>
                </a:lnTo>
                <a:lnTo>
                  <a:pt x="112" y="211"/>
                </a:lnTo>
                <a:lnTo>
                  <a:pt x="112" y="217"/>
                </a:lnTo>
                <a:lnTo>
                  <a:pt x="112" y="214"/>
                </a:lnTo>
                <a:lnTo>
                  <a:pt x="112" y="209"/>
                </a:lnTo>
                <a:lnTo>
                  <a:pt x="114" y="199"/>
                </a:lnTo>
                <a:lnTo>
                  <a:pt x="114" y="188"/>
                </a:lnTo>
                <a:lnTo>
                  <a:pt x="114" y="190"/>
                </a:lnTo>
                <a:lnTo>
                  <a:pt x="114" y="197"/>
                </a:lnTo>
                <a:lnTo>
                  <a:pt x="114" y="209"/>
                </a:lnTo>
                <a:lnTo>
                  <a:pt x="114" y="218"/>
                </a:lnTo>
                <a:lnTo>
                  <a:pt x="115" y="212"/>
                </a:lnTo>
                <a:lnTo>
                  <a:pt x="115" y="203"/>
                </a:lnTo>
                <a:lnTo>
                  <a:pt x="115" y="184"/>
                </a:lnTo>
                <a:lnTo>
                  <a:pt x="115" y="199"/>
                </a:lnTo>
                <a:lnTo>
                  <a:pt x="115" y="184"/>
                </a:lnTo>
                <a:lnTo>
                  <a:pt x="115" y="183"/>
                </a:lnTo>
                <a:lnTo>
                  <a:pt x="115" y="203"/>
                </a:lnTo>
                <a:lnTo>
                  <a:pt x="117" y="206"/>
                </a:lnTo>
                <a:lnTo>
                  <a:pt x="117" y="212"/>
                </a:lnTo>
                <a:lnTo>
                  <a:pt x="117" y="220"/>
                </a:lnTo>
                <a:lnTo>
                  <a:pt x="117" y="215"/>
                </a:lnTo>
                <a:lnTo>
                  <a:pt x="117" y="208"/>
                </a:lnTo>
                <a:lnTo>
                  <a:pt x="117" y="197"/>
                </a:lnTo>
                <a:lnTo>
                  <a:pt x="118" y="203"/>
                </a:lnTo>
                <a:lnTo>
                  <a:pt x="118" y="197"/>
                </a:lnTo>
                <a:lnTo>
                  <a:pt x="118" y="190"/>
                </a:lnTo>
                <a:lnTo>
                  <a:pt x="118" y="188"/>
                </a:lnTo>
                <a:lnTo>
                  <a:pt x="118" y="193"/>
                </a:lnTo>
                <a:lnTo>
                  <a:pt x="118" y="202"/>
                </a:lnTo>
                <a:lnTo>
                  <a:pt x="120" y="214"/>
                </a:lnTo>
                <a:lnTo>
                  <a:pt x="120" y="220"/>
                </a:lnTo>
                <a:lnTo>
                  <a:pt x="120" y="203"/>
                </a:lnTo>
                <a:lnTo>
                  <a:pt x="120" y="218"/>
                </a:lnTo>
                <a:lnTo>
                  <a:pt x="121" y="212"/>
                </a:lnTo>
                <a:lnTo>
                  <a:pt x="121" y="197"/>
                </a:lnTo>
                <a:lnTo>
                  <a:pt x="121" y="196"/>
                </a:lnTo>
                <a:lnTo>
                  <a:pt x="121" y="215"/>
                </a:lnTo>
                <a:lnTo>
                  <a:pt x="121" y="197"/>
                </a:lnTo>
                <a:lnTo>
                  <a:pt x="121" y="196"/>
                </a:lnTo>
                <a:lnTo>
                  <a:pt x="121" y="214"/>
                </a:lnTo>
                <a:lnTo>
                  <a:pt x="123" y="22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13" name="Freeform 61"/>
          <p:cNvSpPr>
            <a:spLocks/>
          </p:cNvSpPr>
          <p:nvPr/>
        </p:nvSpPr>
        <p:spPr bwMode="auto">
          <a:xfrm>
            <a:off x="4824413" y="5565775"/>
            <a:ext cx="179387" cy="265113"/>
          </a:xfrm>
          <a:custGeom>
            <a:avLst/>
            <a:gdLst>
              <a:gd name="T0" fmla="*/ 1 w 127"/>
              <a:gd name="T1" fmla="*/ 149 h 167"/>
              <a:gd name="T2" fmla="*/ 3 w 127"/>
              <a:gd name="T3" fmla="*/ 140 h 167"/>
              <a:gd name="T4" fmla="*/ 4 w 127"/>
              <a:gd name="T5" fmla="*/ 138 h 167"/>
              <a:gd name="T6" fmla="*/ 7 w 127"/>
              <a:gd name="T7" fmla="*/ 149 h 167"/>
              <a:gd name="T8" fmla="*/ 9 w 127"/>
              <a:gd name="T9" fmla="*/ 156 h 167"/>
              <a:gd name="T10" fmla="*/ 10 w 127"/>
              <a:gd name="T11" fmla="*/ 143 h 167"/>
              <a:gd name="T12" fmla="*/ 13 w 127"/>
              <a:gd name="T13" fmla="*/ 163 h 167"/>
              <a:gd name="T14" fmla="*/ 14 w 127"/>
              <a:gd name="T15" fmla="*/ 146 h 167"/>
              <a:gd name="T16" fmla="*/ 16 w 127"/>
              <a:gd name="T17" fmla="*/ 158 h 167"/>
              <a:gd name="T18" fmla="*/ 19 w 127"/>
              <a:gd name="T19" fmla="*/ 149 h 167"/>
              <a:gd name="T20" fmla="*/ 20 w 127"/>
              <a:gd name="T21" fmla="*/ 156 h 167"/>
              <a:gd name="T22" fmla="*/ 23 w 127"/>
              <a:gd name="T23" fmla="*/ 155 h 167"/>
              <a:gd name="T24" fmla="*/ 25 w 127"/>
              <a:gd name="T25" fmla="*/ 138 h 167"/>
              <a:gd name="T26" fmla="*/ 26 w 127"/>
              <a:gd name="T27" fmla="*/ 147 h 167"/>
              <a:gd name="T28" fmla="*/ 29 w 127"/>
              <a:gd name="T29" fmla="*/ 146 h 167"/>
              <a:gd name="T30" fmla="*/ 31 w 127"/>
              <a:gd name="T31" fmla="*/ 143 h 167"/>
              <a:gd name="T32" fmla="*/ 34 w 127"/>
              <a:gd name="T33" fmla="*/ 155 h 167"/>
              <a:gd name="T34" fmla="*/ 35 w 127"/>
              <a:gd name="T35" fmla="*/ 158 h 167"/>
              <a:gd name="T36" fmla="*/ 37 w 127"/>
              <a:gd name="T37" fmla="*/ 149 h 167"/>
              <a:gd name="T38" fmla="*/ 38 w 127"/>
              <a:gd name="T39" fmla="*/ 153 h 167"/>
              <a:gd name="T40" fmla="*/ 41 w 127"/>
              <a:gd name="T41" fmla="*/ 163 h 167"/>
              <a:gd name="T42" fmla="*/ 43 w 127"/>
              <a:gd name="T43" fmla="*/ 143 h 167"/>
              <a:gd name="T44" fmla="*/ 46 w 127"/>
              <a:gd name="T45" fmla="*/ 141 h 167"/>
              <a:gd name="T46" fmla="*/ 47 w 127"/>
              <a:gd name="T47" fmla="*/ 144 h 167"/>
              <a:gd name="T48" fmla="*/ 49 w 127"/>
              <a:gd name="T49" fmla="*/ 147 h 167"/>
              <a:gd name="T50" fmla="*/ 52 w 127"/>
              <a:gd name="T51" fmla="*/ 131 h 167"/>
              <a:gd name="T52" fmla="*/ 53 w 127"/>
              <a:gd name="T53" fmla="*/ 141 h 167"/>
              <a:gd name="T54" fmla="*/ 55 w 127"/>
              <a:gd name="T55" fmla="*/ 163 h 167"/>
              <a:gd name="T56" fmla="*/ 58 w 127"/>
              <a:gd name="T57" fmla="*/ 155 h 167"/>
              <a:gd name="T58" fmla="*/ 59 w 127"/>
              <a:gd name="T59" fmla="*/ 132 h 167"/>
              <a:gd name="T60" fmla="*/ 60 w 127"/>
              <a:gd name="T61" fmla="*/ 143 h 167"/>
              <a:gd name="T62" fmla="*/ 63 w 127"/>
              <a:gd name="T63" fmla="*/ 150 h 167"/>
              <a:gd name="T64" fmla="*/ 65 w 127"/>
              <a:gd name="T65" fmla="*/ 162 h 167"/>
              <a:gd name="T66" fmla="*/ 66 w 127"/>
              <a:gd name="T67" fmla="*/ 135 h 167"/>
              <a:gd name="T68" fmla="*/ 69 w 127"/>
              <a:gd name="T69" fmla="*/ 116 h 167"/>
              <a:gd name="T70" fmla="*/ 71 w 127"/>
              <a:gd name="T71" fmla="*/ 125 h 167"/>
              <a:gd name="T72" fmla="*/ 72 w 127"/>
              <a:gd name="T73" fmla="*/ 143 h 167"/>
              <a:gd name="T74" fmla="*/ 75 w 127"/>
              <a:gd name="T75" fmla="*/ 76 h 167"/>
              <a:gd name="T76" fmla="*/ 77 w 127"/>
              <a:gd name="T77" fmla="*/ 109 h 167"/>
              <a:gd name="T78" fmla="*/ 78 w 127"/>
              <a:gd name="T79" fmla="*/ 159 h 167"/>
              <a:gd name="T80" fmla="*/ 81 w 127"/>
              <a:gd name="T81" fmla="*/ 147 h 167"/>
              <a:gd name="T82" fmla="*/ 83 w 127"/>
              <a:gd name="T83" fmla="*/ 135 h 167"/>
              <a:gd name="T84" fmla="*/ 86 w 127"/>
              <a:gd name="T85" fmla="*/ 150 h 167"/>
              <a:gd name="T86" fmla="*/ 87 w 127"/>
              <a:gd name="T87" fmla="*/ 149 h 167"/>
              <a:gd name="T88" fmla="*/ 89 w 127"/>
              <a:gd name="T89" fmla="*/ 150 h 167"/>
              <a:gd name="T90" fmla="*/ 92 w 127"/>
              <a:gd name="T91" fmla="*/ 140 h 167"/>
              <a:gd name="T92" fmla="*/ 93 w 127"/>
              <a:gd name="T93" fmla="*/ 153 h 167"/>
              <a:gd name="T94" fmla="*/ 95 w 127"/>
              <a:gd name="T95" fmla="*/ 147 h 167"/>
              <a:gd name="T96" fmla="*/ 98 w 127"/>
              <a:gd name="T97" fmla="*/ 132 h 167"/>
              <a:gd name="T98" fmla="*/ 99 w 127"/>
              <a:gd name="T99" fmla="*/ 141 h 167"/>
              <a:gd name="T100" fmla="*/ 102 w 127"/>
              <a:gd name="T101" fmla="*/ 128 h 167"/>
              <a:gd name="T102" fmla="*/ 104 w 127"/>
              <a:gd name="T103" fmla="*/ 147 h 167"/>
              <a:gd name="T104" fmla="*/ 105 w 127"/>
              <a:gd name="T105" fmla="*/ 146 h 167"/>
              <a:gd name="T106" fmla="*/ 108 w 127"/>
              <a:gd name="T107" fmla="*/ 128 h 167"/>
              <a:gd name="T108" fmla="*/ 109 w 127"/>
              <a:gd name="T109" fmla="*/ 150 h 167"/>
              <a:gd name="T110" fmla="*/ 112 w 127"/>
              <a:gd name="T111" fmla="*/ 147 h 167"/>
              <a:gd name="T112" fmla="*/ 114 w 127"/>
              <a:gd name="T113" fmla="*/ 146 h 167"/>
              <a:gd name="T114" fmla="*/ 117 w 127"/>
              <a:gd name="T115" fmla="*/ 156 h 167"/>
              <a:gd name="T116" fmla="*/ 118 w 127"/>
              <a:gd name="T117" fmla="*/ 137 h 167"/>
              <a:gd name="T118" fmla="*/ 121 w 127"/>
              <a:gd name="T119" fmla="*/ 147 h 167"/>
              <a:gd name="T120" fmla="*/ 123 w 127"/>
              <a:gd name="T121" fmla="*/ 0 h 167"/>
              <a:gd name="T122" fmla="*/ 124 w 127"/>
              <a:gd name="T123" fmla="*/ 46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
              <a:gd name="T187" fmla="*/ 0 h 167"/>
              <a:gd name="T188" fmla="*/ 127 w 127"/>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 h="167">
                <a:moveTo>
                  <a:pt x="0" y="158"/>
                </a:moveTo>
                <a:lnTo>
                  <a:pt x="0" y="144"/>
                </a:lnTo>
                <a:lnTo>
                  <a:pt x="0" y="118"/>
                </a:lnTo>
                <a:lnTo>
                  <a:pt x="0" y="112"/>
                </a:lnTo>
                <a:lnTo>
                  <a:pt x="0" y="119"/>
                </a:lnTo>
                <a:lnTo>
                  <a:pt x="0" y="132"/>
                </a:lnTo>
                <a:lnTo>
                  <a:pt x="1" y="137"/>
                </a:lnTo>
                <a:lnTo>
                  <a:pt x="1" y="149"/>
                </a:lnTo>
                <a:lnTo>
                  <a:pt x="1" y="141"/>
                </a:lnTo>
                <a:lnTo>
                  <a:pt x="1" y="129"/>
                </a:lnTo>
                <a:lnTo>
                  <a:pt x="1" y="118"/>
                </a:lnTo>
                <a:lnTo>
                  <a:pt x="1" y="110"/>
                </a:lnTo>
                <a:lnTo>
                  <a:pt x="3" y="121"/>
                </a:lnTo>
                <a:lnTo>
                  <a:pt x="3" y="126"/>
                </a:lnTo>
                <a:lnTo>
                  <a:pt x="3" y="128"/>
                </a:lnTo>
                <a:lnTo>
                  <a:pt x="3" y="140"/>
                </a:lnTo>
                <a:lnTo>
                  <a:pt x="3" y="125"/>
                </a:lnTo>
                <a:lnTo>
                  <a:pt x="3" y="122"/>
                </a:lnTo>
                <a:lnTo>
                  <a:pt x="4" y="126"/>
                </a:lnTo>
                <a:lnTo>
                  <a:pt x="4" y="128"/>
                </a:lnTo>
                <a:lnTo>
                  <a:pt x="4" y="134"/>
                </a:lnTo>
                <a:lnTo>
                  <a:pt x="4" y="131"/>
                </a:lnTo>
                <a:lnTo>
                  <a:pt x="4" y="132"/>
                </a:lnTo>
                <a:lnTo>
                  <a:pt x="4" y="138"/>
                </a:lnTo>
                <a:lnTo>
                  <a:pt x="4" y="131"/>
                </a:lnTo>
                <a:lnTo>
                  <a:pt x="6" y="121"/>
                </a:lnTo>
                <a:lnTo>
                  <a:pt x="6" y="138"/>
                </a:lnTo>
                <a:lnTo>
                  <a:pt x="6" y="158"/>
                </a:lnTo>
                <a:lnTo>
                  <a:pt x="6" y="150"/>
                </a:lnTo>
                <a:lnTo>
                  <a:pt x="6" y="132"/>
                </a:lnTo>
                <a:lnTo>
                  <a:pt x="6" y="146"/>
                </a:lnTo>
                <a:lnTo>
                  <a:pt x="7" y="149"/>
                </a:lnTo>
                <a:lnTo>
                  <a:pt x="7" y="155"/>
                </a:lnTo>
                <a:lnTo>
                  <a:pt x="7" y="153"/>
                </a:lnTo>
                <a:lnTo>
                  <a:pt x="7" y="146"/>
                </a:lnTo>
                <a:lnTo>
                  <a:pt x="7" y="150"/>
                </a:lnTo>
                <a:lnTo>
                  <a:pt x="7" y="163"/>
                </a:lnTo>
                <a:lnTo>
                  <a:pt x="9" y="163"/>
                </a:lnTo>
                <a:lnTo>
                  <a:pt x="9" y="155"/>
                </a:lnTo>
                <a:lnTo>
                  <a:pt x="9" y="156"/>
                </a:lnTo>
                <a:lnTo>
                  <a:pt x="9" y="146"/>
                </a:lnTo>
                <a:lnTo>
                  <a:pt x="9" y="144"/>
                </a:lnTo>
                <a:lnTo>
                  <a:pt x="9" y="150"/>
                </a:lnTo>
                <a:lnTo>
                  <a:pt x="10" y="147"/>
                </a:lnTo>
                <a:lnTo>
                  <a:pt x="10" y="135"/>
                </a:lnTo>
                <a:lnTo>
                  <a:pt x="10" y="138"/>
                </a:lnTo>
                <a:lnTo>
                  <a:pt x="10" y="155"/>
                </a:lnTo>
                <a:lnTo>
                  <a:pt x="10" y="143"/>
                </a:lnTo>
                <a:lnTo>
                  <a:pt x="10" y="144"/>
                </a:lnTo>
                <a:lnTo>
                  <a:pt x="12" y="153"/>
                </a:lnTo>
                <a:lnTo>
                  <a:pt x="12" y="144"/>
                </a:lnTo>
                <a:lnTo>
                  <a:pt x="12" y="143"/>
                </a:lnTo>
                <a:lnTo>
                  <a:pt x="12" y="146"/>
                </a:lnTo>
                <a:lnTo>
                  <a:pt x="12" y="155"/>
                </a:lnTo>
                <a:lnTo>
                  <a:pt x="12" y="158"/>
                </a:lnTo>
                <a:lnTo>
                  <a:pt x="13" y="163"/>
                </a:lnTo>
                <a:lnTo>
                  <a:pt x="13" y="152"/>
                </a:lnTo>
                <a:lnTo>
                  <a:pt x="13" y="144"/>
                </a:lnTo>
                <a:lnTo>
                  <a:pt x="13" y="159"/>
                </a:lnTo>
                <a:lnTo>
                  <a:pt x="13" y="153"/>
                </a:lnTo>
                <a:lnTo>
                  <a:pt x="13" y="115"/>
                </a:lnTo>
                <a:lnTo>
                  <a:pt x="14" y="125"/>
                </a:lnTo>
                <a:lnTo>
                  <a:pt x="14" y="149"/>
                </a:lnTo>
                <a:lnTo>
                  <a:pt x="14" y="146"/>
                </a:lnTo>
                <a:lnTo>
                  <a:pt x="14" y="155"/>
                </a:lnTo>
                <a:lnTo>
                  <a:pt x="14" y="156"/>
                </a:lnTo>
                <a:lnTo>
                  <a:pt x="14" y="162"/>
                </a:lnTo>
                <a:lnTo>
                  <a:pt x="16" y="152"/>
                </a:lnTo>
                <a:lnTo>
                  <a:pt x="16" y="149"/>
                </a:lnTo>
                <a:lnTo>
                  <a:pt x="16" y="158"/>
                </a:lnTo>
                <a:lnTo>
                  <a:pt x="16" y="165"/>
                </a:lnTo>
                <a:lnTo>
                  <a:pt x="16" y="158"/>
                </a:lnTo>
                <a:lnTo>
                  <a:pt x="16" y="153"/>
                </a:lnTo>
                <a:lnTo>
                  <a:pt x="17" y="156"/>
                </a:lnTo>
                <a:lnTo>
                  <a:pt x="17" y="155"/>
                </a:lnTo>
                <a:lnTo>
                  <a:pt x="17" y="146"/>
                </a:lnTo>
                <a:lnTo>
                  <a:pt x="17" y="149"/>
                </a:lnTo>
                <a:lnTo>
                  <a:pt x="17" y="144"/>
                </a:lnTo>
                <a:lnTo>
                  <a:pt x="19" y="143"/>
                </a:lnTo>
                <a:lnTo>
                  <a:pt x="19" y="149"/>
                </a:lnTo>
                <a:lnTo>
                  <a:pt x="19" y="143"/>
                </a:lnTo>
                <a:lnTo>
                  <a:pt x="19" y="135"/>
                </a:lnTo>
                <a:lnTo>
                  <a:pt x="19" y="143"/>
                </a:lnTo>
                <a:lnTo>
                  <a:pt x="19" y="152"/>
                </a:lnTo>
                <a:lnTo>
                  <a:pt x="20" y="159"/>
                </a:lnTo>
                <a:lnTo>
                  <a:pt x="20" y="161"/>
                </a:lnTo>
                <a:lnTo>
                  <a:pt x="20" y="158"/>
                </a:lnTo>
                <a:lnTo>
                  <a:pt x="20" y="156"/>
                </a:lnTo>
                <a:lnTo>
                  <a:pt x="20" y="147"/>
                </a:lnTo>
                <a:lnTo>
                  <a:pt x="22" y="135"/>
                </a:lnTo>
                <a:lnTo>
                  <a:pt x="22" y="122"/>
                </a:lnTo>
                <a:lnTo>
                  <a:pt x="22" y="140"/>
                </a:lnTo>
                <a:lnTo>
                  <a:pt x="22" y="156"/>
                </a:lnTo>
                <a:lnTo>
                  <a:pt x="22" y="161"/>
                </a:lnTo>
                <a:lnTo>
                  <a:pt x="22" y="159"/>
                </a:lnTo>
                <a:lnTo>
                  <a:pt x="23" y="155"/>
                </a:lnTo>
                <a:lnTo>
                  <a:pt x="23" y="147"/>
                </a:lnTo>
                <a:lnTo>
                  <a:pt x="23" y="150"/>
                </a:lnTo>
                <a:lnTo>
                  <a:pt x="23" y="144"/>
                </a:lnTo>
                <a:lnTo>
                  <a:pt x="23" y="132"/>
                </a:lnTo>
                <a:lnTo>
                  <a:pt x="23" y="140"/>
                </a:lnTo>
                <a:lnTo>
                  <a:pt x="25" y="158"/>
                </a:lnTo>
                <a:lnTo>
                  <a:pt x="25" y="155"/>
                </a:lnTo>
                <a:lnTo>
                  <a:pt x="25" y="138"/>
                </a:lnTo>
                <a:lnTo>
                  <a:pt x="25" y="150"/>
                </a:lnTo>
                <a:lnTo>
                  <a:pt x="25" y="166"/>
                </a:lnTo>
                <a:lnTo>
                  <a:pt x="25" y="165"/>
                </a:lnTo>
                <a:lnTo>
                  <a:pt x="26" y="153"/>
                </a:lnTo>
                <a:lnTo>
                  <a:pt x="26" y="150"/>
                </a:lnTo>
                <a:lnTo>
                  <a:pt x="26" y="143"/>
                </a:lnTo>
                <a:lnTo>
                  <a:pt x="26" y="122"/>
                </a:lnTo>
                <a:lnTo>
                  <a:pt x="26" y="147"/>
                </a:lnTo>
                <a:lnTo>
                  <a:pt x="26" y="156"/>
                </a:lnTo>
                <a:lnTo>
                  <a:pt x="28" y="156"/>
                </a:lnTo>
                <a:lnTo>
                  <a:pt x="28" y="149"/>
                </a:lnTo>
                <a:lnTo>
                  <a:pt x="28" y="134"/>
                </a:lnTo>
                <a:lnTo>
                  <a:pt x="28" y="149"/>
                </a:lnTo>
                <a:lnTo>
                  <a:pt x="28" y="152"/>
                </a:lnTo>
                <a:lnTo>
                  <a:pt x="29" y="149"/>
                </a:lnTo>
                <a:lnTo>
                  <a:pt x="29" y="146"/>
                </a:lnTo>
                <a:lnTo>
                  <a:pt x="29" y="137"/>
                </a:lnTo>
                <a:lnTo>
                  <a:pt x="29" y="135"/>
                </a:lnTo>
                <a:lnTo>
                  <a:pt x="29" y="129"/>
                </a:lnTo>
                <a:lnTo>
                  <a:pt x="29" y="106"/>
                </a:lnTo>
                <a:lnTo>
                  <a:pt x="31" y="115"/>
                </a:lnTo>
                <a:lnTo>
                  <a:pt x="31" y="128"/>
                </a:lnTo>
                <a:lnTo>
                  <a:pt x="31" y="134"/>
                </a:lnTo>
                <a:lnTo>
                  <a:pt x="31" y="143"/>
                </a:lnTo>
                <a:lnTo>
                  <a:pt x="31" y="144"/>
                </a:lnTo>
                <a:lnTo>
                  <a:pt x="32" y="144"/>
                </a:lnTo>
                <a:lnTo>
                  <a:pt x="32" y="141"/>
                </a:lnTo>
                <a:lnTo>
                  <a:pt x="32" y="118"/>
                </a:lnTo>
                <a:lnTo>
                  <a:pt x="32" y="126"/>
                </a:lnTo>
                <a:lnTo>
                  <a:pt x="32" y="149"/>
                </a:lnTo>
                <a:lnTo>
                  <a:pt x="32" y="147"/>
                </a:lnTo>
                <a:lnTo>
                  <a:pt x="34" y="155"/>
                </a:lnTo>
                <a:lnTo>
                  <a:pt x="34" y="159"/>
                </a:lnTo>
                <a:lnTo>
                  <a:pt x="34" y="125"/>
                </a:lnTo>
                <a:lnTo>
                  <a:pt x="34" y="129"/>
                </a:lnTo>
                <a:lnTo>
                  <a:pt x="34" y="152"/>
                </a:lnTo>
                <a:lnTo>
                  <a:pt x="34" y="138"/>
                </a:lnTo>
                <a:lnTo>
                  <a:pt x="35" y="134"/>
                </a:lnTo>
                <a:lnTo>
                  <a:pt x="35" y="146"/>
                </a:lnTo>
                <a:lnTo>
                  <a:pt x="35" y="158"/>
                </a:lnTo>
                <a:lnTo>
                  <a:pt x="35" y="138"/>
                </a:lnTo>
                <a:lnTo>
                  <a:pt x="35" y="146"/>
                </a:lnTo>
                <a:lnTo>
                  <a:pt x="35" y="159"/>
                </a:lnTo>
                <a:lnTo>
                  <a:pt x="37" y="158"/>
                </a:lnTo>
                <a:lnTo>
                  <a:pt x="37" y="155"/>
                </a:lnTo>
                <a:lnTo>
                  <a:pt x="37" y="138"/>
                </a:lnTo>
                <a:lnTo>
                  <a:pt x="37" y="140"/>
                </a:lnTo>
                <a:lnTo>
                  <a:pt x="37" y="149"/>
                </a:lnTo>
                <a:lnTo>
                  <a:pt x="37" y="161"/>
                </a:lnTo>
                <a:lnTo>
                  <a:pt x="37" y="152"/>
                </a:lnTo>
                <a:lnTo>
                  <a:pt x="38" y="150"/>
                </a:lnTo>
                <a:lnTo>
                  <a:pt x="38" y="158"/>
                </a:lnTo>
                <a:lnTo>
                  <a:pt x="38" y="149"/>
                </a:lnTo>
                <a:lnTo>
                  <a:pt x="38" y="135"/>
                </a:lnTo>
                <a:lnTo>
                  <a:pt x="38" y="147"/>
                </a:lnTo>
                <a:lnTo>
                  <a:pt x="38" y="153"/>
                </a:lnTo>
                <a:lnTo>
                  <a:pt x="40" y="149"/>
                </a:lnTo>
                <a:lnTo>
                  <a:pt x="40" y="162"/>
                </a:lnTo>
                <a:lnTo>
                  <a:pt x="40" y="158"/>
                </a:lnTo>
                <a:lnTo>
                  <a:pt x="40" y="149"/>
                </a:lnTo>
                <a:lnTo>
                  <a:pt x="40" y="141"/>
                </a:lnTo>
                <a:lnTo>
                  <a:pt x="40" y="152"/>
                </a:lnTo>
                <a:lnTo>
                  <a:pt x="41" y="165"/>
                </a:lnTo>
                <a:lnTo>
                  <a:pt x="41" y="163"/>
                </a:lnTo>
                <a:lnTo>
                  <a:pt x="41" y="147"/>
                </a:lnTo>
                <a:lnTo>
                  <a:pt x="41" y="125"/>
                </a:lnTo>
                <a:lnTo>
                  <a:pt x="41" y="140"/>
                </a:lnTo>
                <a:lnTo>
                  <a:pt x="43" y="138"/>
                </a:lnTo>
                <a:lnTo>
                  <a:pt x="43" y="132"/>
                </a:lnTo>
                <a:lnTo>
                  <a:pt x="43" y="123"/>
                </a:lnTo>
                <a:lnTo>
                  <a:pt x="43" y="119"/>
                </a:lnTo>
                <a:lnTo>
                  <a:pt x="43" y="143"/>
                </a:lnTo>
                <a:lnTo>
                  <a:pt x="43" y="162"/>
                </a:lnTo>
                <a:lnTo>
                  <a:pt x="44" y="153"/>
                </a:lnTo>
                <a:lnTo>
                  <a:pt x="44" y="135"/>
                </a:lnTo>
                <a:lnTo>
                  <a:pt x="44" y="150"/>
                </a:lnTo>
                <a:lnTo>
                  <a:pt x="44" y="165"/>
                </a:lnTo>
                <a:lnTo>
                  <a:pt x="44" y="137"/>
                </a:lnTo>
                <a:lnTo>
                  <a:pt x="44" y="134"/>
                </a:lnTo>
                <a:lnTo>
                  <a:pt x="46" y="141"/>
                </a:lnTo>
                <a:lnTo>
                  <a:pt x="46" y="149"/>
                </a:lnTo>
                <a:lnTo>
                  <a:pt x="46" y="146"/>
                </a:lnTo>
                <a:lnTo>
                  <a:pt x="46" y="152"/>
                </a:lnTo>
                <a:lnTo>
                  <a:pt x="46" y="163"/>
                </a:lnTo>
                <a:lnTo>
                  <a:pt x="46" y="162"/>
                </a:lnTo>
                <a:lnTo>
                  <a:pt x="47" y="147"/>
                </a:lnTo>
                <a:lnTo>
                  <a:pt x="47" y="134"/>
                </a:lnTo>
                <a:lnTo>
                  <a:pt x="47" y="144"/>
                </a:lnTo>
                <a:lnTo>
                  <a:pt x="47" y="152"/>
                </a:lnTo>
                <a:lnTo>
                  <a:pt x="47" y="149"/>
                </a:lnTo>
                <a:lnTo>
                  <a:pt x="47" y="152"/>
                </a:lnTo>
                <a:lnTo>
                  <a:pt x="49" y="143"/>
                </a:lnTo>
                <a:lnTo>
                  <a:pt x="49" y="153"/>
                </a:lnTo>
                <a:lnTo>
                  <a:pt x="49" y="147"/>
                </a:lnTo>
                <a:lnTo>
                  <a:pt x="49" y="129"/>
                </a:lnTo>
                <a:lnTo>
                  <a:pt x="49" y="147"/>
                </a:lnTo>
                <a:lnTo>
                  <a:pt x="49" y="149"/>
                </a:lnTo>
                <a:lnTo>
                  <a:pt x="50" y="134"/>
                </a:lnTo>
                <a:lnTo>
                  <a:pt x="50" y="144"/>
                </a:lnTo>
                <a:lnTo>
                  <a:pt x="50" y="158"/>
                </a:lnTo>
                <a:lnTo>
                  <a:pt x="50" y="155"/>
                </a:lnTo>
                <a:lnTo>
                  <a:pt x="50" y="158"/>
                </a:lnTo>
                <a:lnTo>
                  <a:pt x="52" y="161"/>
                </a:lnTo>
                <a:lnTo>
                  <a:pt x="52" y="131"/>
                </a:lnTo>
                <a:lnTo>
                  <a:pt x="52" y="112"/>
                </a:lnTo>
                <a:lnTo>
                  <a:pt x="52" y="122"/>
                </a:lnTo>
                <a:lnTo>
                  <a:pt x="52" y="135"/>
                </a:lnTo>
                <a:lnTo>
                  <a:pt x="52" y="149"/>
                </a:lnTo>
                <a:lnTo>
                  <a:pt x="53" y="153"/>
                </a:lnTo>
                <a:lnTo>
                  <a:pt x="53" y="144"/>
                </a:lnTo>
                <a:lnTo>
                  <a:pt x="53" y="147"/>
                </a:lnTo>
                <a:lnTo>
                  <a:pt x="53" y="141"/>
                </a:lnTo>
                <a:lnTo>
                  <a:pt x="53" y="150"/>
                </a:lnTo>
                <a:lnTo>
                  <a:pt x="53" y="153"/>
                </a:lnTo>
                <a:lnTo>
                  <a:pt x="53" y="144"/>
                </a:lnTo>
                <a:lnTo>
                  <a:pt x="55" y="143"/>
                </a:lnTo>
                <a:lnTo>
                  <a:pt x="55" y="121"/>
                </a:lnTo>
                <a:lnTo>
                  <a:pt x="55" y="118"/>
                </a:lnTo>
                <a:lnTo>
                  <a:pt x="55" y="149"/>
                </a:lnTo>
                <a:lnTo>
                  <a:pt x="55" y="163"/>
                </a:lnTo>
                <a:lnTo>
                  <a:pt x="55" y="149"/>
                </a:lnTo>
                <a:lnTo>
                  <a:pt x="56" y="131"/>
                </a:lnTo>
                <a:lnTo>
                  <a:pt x="56" y="149"/>
                </a:lnTo>
                <a:lnTo>
                  <a:pt x="56" y="156"/>
                </a:lnTo>
                <a:lnTo>
                  <a:pt x="56" y="143"/>
                </a:lnTo>
                <a:lnTo>
                  <a:pt x="56" y="144"/>
                </a:lnTo>
                <a:lnTo>
                  <a:pt x="56" y="155"/>
                </a:lnTo>
                <a:lnTo>
                  <a:pt x="58" y="155"/>
                </a:lnTo>
                <a:lnTo>
                  <a:pt x="58" y="137"/>
                </a:lnTo>
                <a:lnTo>
                  <a:pt x="58" y="144"/>
                </a:lnTo>
                <a:lnTo>
                  <a:pt x="58" y="156"/>
                </a:lnTo>
                <a:lnTo>
                  <a:pt x="58" y="158"/>
                </a:lnTo>
                <a:lnTo>
                  <a:pt x="58" y="159"/>
                </a:lnTo>
                <a:lnTo>
                  <a:pt x="59" y="162"/>
                </a:lnTo>
                <a:lnTo>
                  <a:pt x="59" y="144"/>
                </a:lnTo>
                <a:lnTo>
                  <a:pt x="59" y="132"/>
                </a:lnTo>
                <a:lnTo>
                  <a:pt x="59" y="134"/>
                </a:lnTo>
                <a:lnTo>
                  <a:pt x="59" y="131"/>
                </a:lnTo>
                <a:lnTo>
                  <a:pt x="59" y="138"/>
                </a:lnTo>
                <a:lnTo>
                  <a:pt x="60" y="132"/>
                </a:lnTo>
                <a:lnTo>
                  <a:pt x="60" y="126"/>
                </a:lnTo>
                <a:lnTo>
                  <a:pt x="60" y="135"/>
                </a:lnTo>
                <a:lnTo>
                  <a:pt x="60" y="152"/>
                </a:lnTo>
                <a:lnTo>
                  <a:pt x="60" y="143"/>
                </a:lnTo>
                <a:lnTo>
                  <a:pt x="62" y="141"/>
                </a:lnTo>
                <a:lnTo>
                  <a:pt x="62" y="126"/>
                </a:lnTo>
                <a:lnTo>
                  <a:pt x="62" y="134"/>
                </a:lnTo>
                <a:lnTo>
                  <a:pt x="62" y="143"/>
                </a:lnTo>
                <a:lnTo>
                  <a:pt x="62" y="141"/>
                </a:lnTo>
                <a:lnTo>
                  <a:pt x="62" y="147"/>
                </a:lnTo>
                <a:lnTo>
                  <a:pt x="63" y="147"/>
                </a:lnTo>
                <a:lnTo>
                  <a:pt x="63" y="150"/>
                </a:lnTo>
                <a:lnTo>
                  <a:pt x="63" y="131"/>
                </a:lnTo>
                <a:lnTo>
                  <a:pt x="63" y="122"/>
                </a:lnTo>
                <a:lnTo>
                  <a:pt x="63" y="137"/>
                </a:lnTo>
                <a:lnTo>
                  <a:pt x="63" y="135"/>
                </a:lnTo>
                <a:lnTo>
                  <a:pt x="65" y="135"/>
                </a:lnTo>
                <a:lnTo>
                  <a:pt x="65" y="153"/>
                </a:lnTo>
                <a:lnTo>
                  <a:pt x="65" y="159"/>
                </a:lnTo>
                <a:lnTo>
                  <a:pt x="65" y="162"/>
                </a:lnTo>
                <a:lnTo>
                  <a:pt x="65" y="166"/>
                </a:lnTo>
                <a:lnTo>
                  <a:pt x="65" y="159"/>
                </a:lnTo>
                <a:lnTo>
                  <a:pt x="65" y="153"/>
                </a:lnTo>
                <a:lnTo>
                  <a:pt x="66" y="144"/>
                </a:lnTo>
                <a:lnTo>
                  <a:pt x="66" y="135"/>
                </a:lnTo>
                <a:lnTo>
                  <a:pt x="66" y="140"/>
                </a:lnTo>
                <a:lnTo>
                  <a:pt x="66" y="144"/>
                </a:lnTo>
                <a:lnTo>
                  <a:pt x="66" y="135"/>
                </a:lnTo>
                <a:lnTo>
                  <a:pt x="66" y="143"/>
                </a:lnTo>
                <a:lnTo>
                  <a:pt x="68" y="152"/>
                </a:lnTo>
                <a:lnTo>
                  <a:pt x="68" y="159"/>
                </a:lnTo>
                <a:lnTo>
                  <a:pt x="68" y="149"/>
                </a:lnTo>
                <a:lnTo>
                  <a:pt x="68" y="144"/>
                </a:lnTo>
                <a:lnTo>
                  <a:pt x="68" y="138"/>
                </a:lnTo>
                <a:lnTo>
                  <a:pt x="69" y="122"/>
                </a:lnTo>
                <a:lnTo>
                  <a:pt x="69" y="116"/>
                </a:lnTo>
                <a:lnTo>
                  <a:pt x="69" y="106"/>
                </a:lnTo>
                <a:lnTo>
                  <a:pt x="69" y="128"/>
                </a:lnTo>
                <a:lnTo>
                  <a:pt x="69" y="159"/>
                </a:lnTo>
                <a:lnTo>
                  <a:pt x="69" y="155"/>
                </a:lnTo>
                <a:lnTo>
                  <a:pt x="69" y="141"/>
                </a:lnTo>
                <a:lnTo>
                  <a:pt x="71" y="153"/>
                </a:lnTo>
                <a:lnTo>
                  <a:pt x="71" y="137"/>
                </a:lnTo>
                <a:lnTo>
                  <a:pt x="71" y="125"/>
                </a:lnTo>
                <a:lnTo>
                  <a:pt x="71" y="146"/>
                </a:lnTo>
                <a:lnTo>
                  <a:pt x="71" y="129"/>
                </a:lnTo>
                <a:lnTo>
                  <a:pt x="71" y="126"/>
                </a:lnTo>
                <a:lnTo>
                  <a:pt x="72" y="147"/>
                </a:lnTo>
                <a:lnTo>
                  <a:pt x="72" y="144"/>
                </a:lnTo>
                <a:lnTo>
                  <a:pt x="72" y="140"/>
                </a:lnTo>
                <a:lnTo>
                  <a:pt x="72" y="138"/>
                </a:lnTo>
                <a:lnTo>
                  <a:pt x="72" y="143"/>
                </a:lnTo>
                <a:lnTo>
                  <a:pt x="72" y="122"/>
                </a:lnTo>
                <a:lnTo>
                  <a:pt x="74" y="86"/>
                </a:lnTo>
                <a:lnTo>
                  <a:pt x="74" y="72"/>
                </a:lnTo>
                <a:lnTo>
                  <a:pt x="74" y="107"/>
                </a:lnTo>
                <a:lnTo>
                  <a:pt x="74" y="128"/>
                </a:lnTo>
                <a:lnTo>
                  <a:pt x="74" y="112"/>
                </a:lnTo>
                <a:lnTo>
                  <a:pt x="74" y="79"/>
                </a:lnTo>
                <a:lnTo>
                  <a:pt x="75" y="76"/>
                </a:lnTo>
                <a:lnTo>
                  <a:pt x="75" y="122"/>
                </a:lnTo>
                <a:lnTo>
                  <a:pt x="75" y="92"/>
                </a:lnTo>
                <a:lnTo>
                  <a:pt x="75" y="100"/>
                </a:lnTo>
                <a:lnTo>
                  <a:pt x="75" y="103"/>
                </a:lnTo>
                <a:lnTo>
                  <a:pt x="75" y="82"/>
                </a:lnTo>
                <a:lnTo>
                  <a:pt x="77" y="106"/>
                </a:lnTo>
                <a:lnTo>
                  <a:pt x="77" y="107"/>
                </a:lnTo>
                <a:lnTo>
                  <a:pt x="77" y="109"/>
                </a:lnTo>
                <a:lnTo>
                  <a:pt x="77" y="103"/>
                </a:lnTo>
                <a:lnTo>
                  <a:pt x="77" y="95"/>
                </a:lnTo>
                <a:lnTo>
                  <a:pt x="78" y="104"/>
                </a:lnTo>
                <a:lnTo>
                  <a:pt x="78" y="126"/>
                </a:lnTo>
                <a:lnTo>
                  <a:pt x="78" y="110"/>
                </a:lnTo>
                <a:lnTo>
                  <a:pt x="78" y="92"/>
                </a:lnTo>
                <a:lnTo>
                  <a:pt x="78" y="129"/>
                </a:lnTo>
                <a:lnTo>
                  <a:pt x="78" y="159"/>
                </a:lnTo>
                <a:lnTo>
                  <a:pt x="80" y="128"/>
                </a:lnTo>
                <a:lnTo>
                  <a:pt x="80" y="119"/>
                </a:lnTo>
                <a:lnTo>
                  <a:pt x="80" y="129"/>
                </a:lnTo>
                <a:lnTo>
                  <a:pt x="80" y="138"/>
                </a:lnTo>
                <a:lnTo>
                  <a:pt x="80" y="150"/>
                </a:lnTo>
                <a:lnTo>
                  <a:pt x="80" y="149"/>
                </a:lnTo>
                <a:lnTo>
                  <a:pt x="81" y="149"/>
                </a:lnTo>
                <a:lnTo>
                  <a:pt x="81" y="147"/>
                </a:lnTo>
                <a:lnTo>
                  <a:pt x="81" y="135"/>
                </a:lnTo>
                <a:lnTo>
                  <a:pt x="81" y="134"/>
                </a:lnTo>
                <a:lnTo>
                  <a:pt x="81" y="129"/>
                </a:lnTo>
                <a:lnTo>
                  <a:pt x="81" y="137"/>
                </a:lnTo>
                <a:lnTo>
                  <a:pt x="83" y="143"/>
                </a:lnTo>
                <a:lnTo>
                  <a:pt x="83" y="131"/>
                </a:lnTo>
                <a:lnTo>
                  <a:pt x="83" y="122"/>
                </a:lnTo>
                <a:lnTo>
                  <a:pt x="83" y="135"/>
                </a:lnTo>
                <a:lnTo>
                  <a:pt x="83" y="149"/>
                </a:lnTo>
                <a:lnTo>
                  <a:pt x="83" y="155"/>
                </a:lnTo>
                <a:lnTo>
                  <a:pt x="84" y="152"/>
                </a:lnTo>
                <a:lnTo>
                  <a:pt x="84" y="156"/>
                </a:lnTo>
                <a:lnTo>
                  <a:pt x="84" y="147"/>
                </a:lnTo>
                <a:lnTo>
                  <a:pt x="84" y="116"/>
                </a:lnTo>
                <a:lnTo>
                  <a:pt x="84" y="131"/>
                </a:lnTo>
                <a:lnTo>
                  <a:pt x="86" y="150"/>
                </a:lnTo>
                <a:lnTo>
                  <a:pt x="86" y="140"/>
                </a:lnTo>
                <a:lnTo>
                  <a:pt x="86" y="138"/>
                </a:lnTo>
                <a:lnTo>
                  <a:pt x="86" y="134"/>
                </a:lnTo>
                <a:lnTo>
                  <a:pt x="86" y="140"/>
                </a:lnTo>
                <a:lnTo>
                  <a:pt x="86" y="138"/>
                </a:lnTo>
                <a:lnTo>
                  <a:pt x="86" y="141"/>
                </a:lnTo>
                <a:lnTo>
                  <a:pt x="87" y="150"/>
                </a:lnTo>
                <a:lnTo>
                  <a:pt x="87" y="149"/>
                </a:lnTo>
                <a:lnTo>
                  <a:pt x="87" y="138"/>
                </a:lnTo>
                <a:lnTo>
                  <a:pt x="87" y="147"/>
                </a:lnTo>
                <a:lnTo>
                  <a:pt x="87" y="156"/>
                </a:lnTo>
                <a:lnTo>
                  <a:pt x="87" y="155"/>
                </a:lnTo>
                <a:lnTo>
                  <a:pt x="89" y="162"/>
                </a:lnTo>
                <a:lnTo>
                  <a:pt x="89" y="163"/>
                </a:lnTo>
                <a:lnTo>
                  <a:pt x="89" y="161"/>
                </a:lnTo>
                <a:lnTo>
                  <a:pt x="89" y="150"/>
                </a:lnTo>
                <a:lnTo>
                  <a:pt x="89" y="141"/>
                </a:lnTo>
                <a:lnTo>
                  <a:pt x="89" y="144"/>
                </a:lnTo>
                <a:lnTo>
                  <a:pt x="90" y="153"/>
                </a:lnTo>
                <a:lnTo>
                  <a:pt x="90" y="150"/>
                </a:lnTo>
                <a:lnTo>
                  <a:pt x="90" y="146"/>
                </a:lnTo>
                <a:lnTo>
                  <a:pt x="90" y="140"/>
                </a:lnTo>
                <a:lnTo>
                  <a:pt x="90" y="129"/>
                </a:lnTo>
                <a:lnTo>
                  <a:pt x="92" y="140"/>
                </a:lnTo>
                <a:lnTo>
                  <a:pt x="92" y="138"/>
                </a:lnTo>
                <a:lnTo>
                  <a:pt x="92" y="131"/>
                </a:lnTo>
                <a:lnTo>
                  <a:pt x="92" y="128"/>
                </a:lnTo>
                <a:lnTo>
                  <a:pt x="92" y="131"/>
                </a:lnTo>
                <a:lnTo>
                  <a:pt x="93" y="134"/>
                </a:lnTo>
                <a:lnTo>
                  <a:pt x="93" y="132"/>
                </a:lnTo>
                <a:lnTo>
                  <a:pt x="93" y="140"/>
                </a:lnTo>
                <a:lnTo>
                  <a:pt x="93" y="153"/>
                </a:lnTo>
                <a:lnTo>
                  <a:pt x="93" y="156"/>
                </a:lnTo>
                <a:lnTo>
                  <a:pt x="93" y="137"/>
                </a:lnTo>
                <a:lnTo>
                  <a:pt x="95" y="131"/>
                </a:lnTo>
                <a:lnTo>
                  <a:pt x="95" y="149"/>
                </a:lnTo>
                <a:lnTo>
                  <a:pt x="95" y="131"/>
                </a:lnTo>
                <a:lnTo>
                  <a:pt x="95" y="132"/>
                </a:lnTo>
                <a:lnTo>
                  <a:pt x="95" y="146"/>
                </a:lnTo>
                <a:lnTo>
                  <a:pt x="95" y="147"/>
                </a:lnTo>
                <a:lnTo>
                  <a:pt x="96" y="156"/>
                </a:lnTo>
                <a:lnTo>
                  <a:pt x="96" y="141"/>
                </a:lnTo>
                <a:lnTo>
                  <a:pt x="96" y="131"/>
                </a:lnTo>
                <a:lnTo>
                  <a:pt x="96" y="132"/>
                </a:lnTo>
                <a:lnTo>
                  <a:pt x="96" y="137"/>
                </a:lnTo>
                <a:lnTo>
                  <a:pt x="98" y="149"/>
                </a:lnTo>
                <a:lnTo>
                  <a:pt x="98" y="141"/>
                </a:lnTo>
                <a:lnTo>
                  <a:pt x="98" y="132"/>
                </a:lnTo>
                <a:lnTo>
                  <a:pt x="98" y="144"/>
                </a:lnTo>
                <a:lnTo>
                  <a:pt x="98" y="152"/>
                </a:lnTo>
                <a:lnTo>
                  <a:pt x="98" y="153"/>
                </a:lnTo>
                <a:lnTo>
                  <a:pt x="98" y="155"/>
                </a:lnTo>
                <a:lnTo>
                  <a:pt x="99" y="156"/>
                </a:lnTo>
                <a:lnTo>
                  <a:pt x="99" y="152"/>
                </a:lnTo>
                <a:lnTo>
                  <a:pt x="99" y="143"/>
                </a:lnTo>
                <a:lnTo>
                  <a:pt x="99" y="141"/>
                </a:lnTo>
                <a:lnTo>
                  <a:pt x="99" y="144"/>
                </a:lnTo>
                <a:lnTo>
                  <a:pt x="101" y="147"/>
                </a:lnTo>
                <a:lnTo>
                  <a:pt x="101" y="140"/>
                </a:lnTo>
                <a:lnTo>
                  <a:pt x="101" y="126"/>
                </a:lnTo>
                <a:lnTo>
                  <a:pt x="101" y="129"/>
                </a:lnTo>
                <a:lnTo>
                  <a:pt x="102" y="137"/>
                </a:lnTo>
                <a:lnTo>
                  <a:pt x="102" y="140"/>
                </a:lnTo>
                <a:lnTo>
                  <a:pt x="102" y="128"/>
                </a:lnTo>
                <a:lnTo>
                  <a:pt x="102" y="141"/>
                </a:lnTo>
                <a:lnTo>
                  <a:pt x="102" y="131"/>
                </a:lnTo>
                <a:lnTo>
                  <a:pt x="102" y="122"/>
                </a:lnTo>
                <a:lnTo>
                  <a:pt x="102" y="150"/>
                </a:lnTo>
                <a:lnTo>
                  <a:pt x="104" y="152"/>
                </a:lnTo>
                <a:lnTo>
                  <a:pt x="104" y="156"/>
                </a:lnTo>
                <a:lnTo>
                  <a:pt x="104" y="159"/>
                </a:lnTo>
                <a:lnTo>
                  <a:pt x="104" y="147"/>
                </a:lnTo>
                <a:lnTo>
                  <a:pt x="104" y="137"/>
                </a:lnTo>
                <a:lnTo>
                  <a:pt x="104" y="126"/>
                </a:lnTo>
                <a:lnTo>
                  <a:pt x="105" y="141"/>
                </a:lnTo>
                <a:lnTo>
                  <a:pt x="105" y="153"/>
                </a:lnTo>
                <a:lnTo>
                  <a:pt x="105" y="141"/>
                </a:lnTo>
                <a:lnTo>
                  <a:pt x="105" y="150"/>
                </a:lnTo>
                <a:lnTo>
                  <a:pt x="105" y="156"/>
                </a:lnTo>
                <a:lnTo>
                  <a:pt x="105" y="146"/>
                </a:lnTo>
                <a:lnTo>
                  <a:pt x="106" y="150"/>
                </a:lnTo>
                <a:lnTo>
                  <a:pt x="106" y="137"/>
                </a:lnTo>
                <a:lnTo>
                  <a:pt x="106" y="131"/>
                </a:lnTo>
                <a:lnTo>
                  <a:pt x="106" y="140"/>
                </a:lnTo>
                <a:lnTo>
                  <a:pt x="106" y="146"/>
                </a:lnTo>
                <a:lnTo>
                  <a:pt x="108" y="134"/>
                </a:lnTo>
                <a:lnTo>
                  <a:pt x="108" y="137"/>
                </a:lnTo>
                <a:lnTo>
                  <a:pt x="108" y="128"/>
                </a:lnTo>
                <a:lnTo>
                  <a:pt x="108" y="144"/>
                </a:lnTo>
                <a:lnTo>
                  <a:pt x="108" y="156"/>
                </a:lnTo>
                <a:lnTo>
                  <a:pt x="108" y="152"/>
                </a:lnTo>
                <a:lnTo>
                  <a:pt x="108" y="144"/>
                </a:lnTo>
                <a:lnTo>
                  <a:pt x="109" y="155"/>
                </a:lnTo>
                <a:lnTo>
                  <a:pt x="109" y="159"/>
                </a:lnTo>
                <a:lnTo>
                  <a:pt x="109" y="153"/>
                </a:lnTo>
                <a:lnTo>
                  <a:pt x="109" y="150"/>
                </a:lnTo>
                <a:lnTo>
                  <a:pt x="109" y="146"/>
                </a:lnTo>
                <a:lnTo>
                  <a:pt x="109" y="152"/>
                </a:lnTo>
                <a:lnTo>
                  <a:pt x="111" y="146"/>
                </a:lnTo>
                <a:lnTo>
                  <a:pt x="111" y="141"/>
                </a:lnTo>
                <a:lnTo>
                  <a:pt x="111" y="122"/>
                </a:lnTo>
                <a:lnTo>
                  <a:pt x="111" y="115"/>
                </a:lnTo>
                <a:lnTo>
                  <a:pt x="111" y="134"/>
                </a:lnTo>
                <a:lnTo>
                  <a:pt x="112" y="147"/>
                </a:lnTo>
                <a:lnTo>
                  <a:pt x="112" y="152"/>
                </a:lnTo>
                <a:lnTo>
                  <a:pt x="112" y="161"/>
                </a:lnTo>
                <a:lnTo>
                  <a:pt x="112" y="134"/>
                </a:lnTo>
                <a:lnTo>
                  <a:pt x="112" y="110"/>
                </a:lnTo>
                <a:lnTo>
                  <a:pt x="114" y="122"/>
                </a:lnTo>
                <a:lnTo>
                  <a:pt x="114" y="138"/>
                </a:lnTo>
                <a:lnTo>
                  <a:pt x="114" y="115"/>
                </a:lnTo>
                <a:lnTo>
                  <a:pt x="114" y="146"/>
                </a:lnTo>
                <a:lnTo>
                  <a:pt x="115" y="149"/>
                </a:lnTo>
                <a:lnTo>
                  <a:pt x="115" y="153"/>
                </a:lnTo>
                <a:lnTo>
                  <a:pt x="115" y="144"/>
                </a:lnTo>
                <a:lnTo>
                  <a:pt x="115" y="141"/>
                </a:lnTo>
                <a:lnTo>
                  <a:pt x="115" y="153"/>
                </a:lnTo>
                <a:lnTo>
                  <a:pt x="115" y="149"/>
                </a:lnTo>
                <a:lnTo>
                  <a:pt x="117" y="149"/>
                </a:lnTo>
                <a:lnTo>
                  <a:pt x="117" y="156"/>
                </a:lnTo>
                <a:lnTo>
                  <a:pt x="117" y="158"/>
                </a:lnTo>
                <a:lnTo>
                  <a:pt x="117" y="150"/>
                </a:lnTo>
                <a:lnTo>
                  <a:pt x="117" y="147"/>
                </a:lnTo>
                <a:lnTo>
                  <a:pt x="118" y="140"/>
                </a:lnTo>
                <a:lnTo>
                  <a:pt x="118" y="132"/>
                </a:lnTo>
                <a:lnTo>
                  <a:pt x="118" y="134"/>
                </a:lnTo>
                <a:lnTo>
                  <a:pt x="118" y="129"/>
                </a:lnTo>
                <a:lnTo>
                  <a:pt x="118" y="137"/>
                </a:lnTo>
                <a:lnTo>
                  <a:pt x="118" y="149"/>
                </a:lnTo>
                <a:lnTo>
                  <a:pt x="120" y="152"/>
                </a:lnTo>
                <a:lnTo>
                  <a:pt x="120" y="134"/>
                </a:lnTo>
                <a:lnTo>
                  <a:pt x="120" y="150"/>
                </a:lnTo>
                <a:lnTo>
                  <a:pt x="120" y="165"/>
                </a:lnTo>
                <a:lnTo>
                  <a:pt x="120" y="150"/>
                </a:lnTo>
                <a:lnTo>
                  <a:pt x="120" y="144"/>
                </a:lnTo>
                <a:lnTo>
                  <a:pt x="121" y="147"/>
                </a:lnTo>
                <a:lnTo>
                  <a:pt x="121" y="144"/>
                </a:lnTo>
                <a:lnTo>
                  <a:pt x="121" y="147"/>
                </a:lnTo>
                <a:lnTo>
                  <a:pt x="121" y="135"/>
                </a:lnTo>
                <a:lnTo>
                  <a:pt x="121" y="150"/>
                </a:lnTo>
                <a:lnTo>
                  <a:pt x="123" y="144"/>
                </a:lnTo>
                <a:lnTo>
                  <a:pt x="123" y="83"/>
                </a:lnTo>
                <a:lnTo>
                  <a:pt x="123" y="29"/>
                </a:lnTo>
                <a:lnTo>
                  <a:pt x="123" y="0"/>
                </a:lnTo>
                <a:lnTo>
                  <a:pt x="123" y="8"/>
                </a:lnTo>
                <a:lnTo>
                  <a:pt x="123" y="33"/>
                </a:lnTo>
                <a:lnTo>
                  <a:pt x="124" y="39"/>
                </a:lnTo>
                <a:lnTo>
                  <a:pt x="124" y="76"/>
                </a:lnTo>
                <a:lnTo>
                  <a:pt x="124" y="110"/>
                </a:lnTo>
                <a:lnTo>
                  <a:pt x="124" y="118"/>
                </a:lnTo>
                <a:lnTo>
                  <a:pt x="124" y="94"/>
                </a:lnTo>
                <a:lnTo>
                  <a:pt x="124" y="46"/>
                </a:lnTo>
                <a:lnTo>
                  <a:pt x="126" y="11"/>
                </a:lnTo>
                <a:lnTo>
                  <a:pt x="126" y="17"/>
                </a:lnTo>
                <a:lnTo>
                  <a:pt x="126" y="43"/>
                </a:lnTo>
                <a:lnTo>
                  <a:pt x="126" y="83"/>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14" name="Freeform 62"/>
          <p:cNvSpPr>
            <a:spLocks/>
          </p:cNvSpPr>
          <p:nvPr/>
        </p:nvSpPr>
        <p:spPr bwMode="auto">
          <a:xfrm>
            <a:off x="5002213" y="5467350"/>
            <a:ext cx="184150" cy="366713"/>
          </a:xfrm>
          <a:custGeom>
            <a:avLst/>
            <a:gdLst>
              <a:gd name="T0" fmla="*/ 1 w 130"/>
              <a:gd name="T1" fmla="*/ 151 h 231"/>
              <a:gd name="T2" fmla="*/ 4 w 130"/>
              <a:gd name="T3" fmla="*/ 184 h 231"/>
              <a:gd name="T4" fmla="*/ 6 w 130"/>
              <a:gd name="T5" fmla="*/ 206 h 231"/>
              <a:gd name="T6" fmla="*/ 7 w 130"/>
              <a:gd name="T7" fmla="*/ 205 h 231"/>
              <a:gd name="T8" fmla="*/ 10 w 130"/>
              <a:gd name="T9" fmla="*/ 209 h 231"/>
              <a:gd name="T10" fmla="*/ 12 w 130"/>
              <a:gd name="T11" fmla="*/ 197 h 231"/>
              <a:gd name="T12" fmla="*/ 15 w 130"/>
              <a:gd name="T13" fmla="*/ 206 h 231"/>
              <a:gd name="T14" fmla="*/ 16 w 130"/>
              <a:gd name="T15" fmla="*/ 191 h 231"/>
              <a:gd name="T16" fmla="*/ 18 w 130"/>
              <a:gd name="T17" fmla="*/ 205 h 231"/>
              <a:gd name="T18" fmla="*/ 19 w 130"/>
              <a:gd name="T19" fmla="*/ 190 h 231"/>
              <a:gd name="T20" fmla="*/ 22 w 130"/>
              <a:gd name="T21" fmla="*/ 214 h 231"/>
              <a:gd name="T22" fmla="*/ 24 w 130"/>
              <a:gd name="T23" fmla="*/ 194 h 231"/>
              <a:gd name="T24" fmla="*/ 26 w 130"/>
              <a:gd name="T25" fmla="*/ 196 h 231"/>
              <a:gd name="T26" fmla="*/ 28 w 130"/>
              <a:gd name="T27" fmla="*/ 202 h 231"/>
              <a:gd name="T28" fmla="*/ 29 w 130"/>
              <a:gd name="T29" fmla="*/ 185 h 231"/>
              <a:gd name="T30" fmla="*/ 32 w 130"/>
              <a:gd name="T31" fmla="*/ 200 h 231"/>
              <a:gd name="T32" fmla="*/ 34 w 130"/>
              <a:gd name="T33" fmla="*/ 206 h 231"/>
              <a:gd name="T34" fmla="*/ 37 w 130"/>
              <a:gd name="T35" fmla="*/ 199 h 231"/>
              <a:gd name="T36" fmla="*/ 38 w 130"/>
              <a:gd name="T37" fmla="*/ 217 h 231"/>
              <a:gd name="T38" fmla="*/ 40 w 130"/>
              <a:gd name="T39" fmla="*/ 199 h 231"/>
              <a:gd name="T40" fmla="*/ 43 w 130"/>
              <a:gd name="T41" fmla="*/ 185 h 231"/>
              <a:gd name="T42" fmla="*/ 44 w 130"/>
              <a:gd name="T43" fmla="*/ 199 h 231"/>
              <a:gd name="T44" fmla="*/ 46 w 130"/>
              <a:gd name="T45" fmla="*/ 188 h 231"/>
              <a:gd name="T46" fmla="*/ 49 w 130"/>
              <a:gd name="T47" fmla="*/ 194 h 231"/>
              <a:gd name="T48" fmla="*/ 50 w 130"/>
              <a:gd name="T49" fmla="*/ 165 h 231"/>
              <a:gd name="T50" fmla="*/ 52 w 130"/>
              <a:gd name="T51" fmla="*/ 129 h 231"/>
              <a:gd name="T52" fmla="*/ 55 w 130"/>
              <a:gd name="T53" fmla="*/ 123 h 231"/>
              <a:gd name="T54" fmla="*/ 56 w 130"/>
              <a:gd name="T55" fmla="*/ 181 h 231"/>
              <a:gd name="T56" fmla="*/ 59 w 130"/>
              <a:gd name="T57" fmla="*/ 208 h 231"/>
              <a:gd name="T58" fmla="*/ 61 w 130"/>
              <a:gd name="T59" fmla="*/ 212 h 231"/>
              <a:gd name="T60" fmla="*/ 62 w 130"/>
              <a:gd name="T61" fmla="*/ 218 h 231"/>
              <a:gd name="T62" fmla="*/ 65 w 130"/>
              <a:gd name="T63" fmla="*/ 211 h 231"/>
              <a:gd name="T64" fmla="*/ 67 w 130"/>
              <a:gd name="T65" fmla="*/ 208 h 231"/>
              <a:gd name="T66" fmla="*/ 70 w 130"/>
              <a:gd name="T67" fmla="*/ 202 h 231"/>
              <a:gd name="T68" fmla="*/ 71 w 130"/>
              <a:gd name="T69" fmla="*/ 211 h 231"/>
              <a:gd name="T70" fmla="*/ 72 w 130"/>
              <a:gd name="T71" fmla="*/ 190 h 231"/>
              <a:gd name="T72" fmla="*/ 75 w 130"/>
              <a:gd name="T73" fmla="*/ 190 h 231"/>
              <a:gd name="T74" fmla="*/ 77 w 130"/>
              <a:gd name="T75" fmla="*/ 177 h 231"/>
              <a:gd name="T76" fmla="*/ 80 w 130"/>
              <a:gd name="T77" fmla="*/ 172 h 231"/>
              <a:gd name="T78" fmla="*/ 81 w 130"/>
              <a:gd name="T79" fmla="*/ 205 h 231"/>
              <a:gd name="T80" fmla="*/ 84 w 130"/>
              <a:gd name="T81" fmla="*/ 187 h 231"/>
              <a:gd name="T82" fmla="*/ 86 w 130"/>
              <a:gd name="T83" fmla="*/ 193 h 231"/>
              <a:gd name="T84" fmla="*/ 89 w 130"/>
              <a:gd name="T85" fmla="*/ 196 h 231"/>
              <a:gd name="T86" fmla="*/ 90 w 130"/>
              <a:gd name="T87" fmla="*/ 215 h 231"/>
              <a:gd name="T88" fmla="*/ 92 w 130"/>
              <a:gd name="T89" fmla="*/ 199 h 231"/>
              <a:gd name="T90" fmla="*/ 95 w 130"/>
              <a:gd name="T91" fmla="*/ 205 h 231"/>
              <a:gd name="T92" fmla="*/ 96 w 130"/>
              <a:gd name="T93" fmla="*/ 211 h 231"/>
              <a:gd name="T94" fmla="*/ 98 w 130"/>
              <a:gd name="T95" fmla="*/ 206 h 231"/>
              <a:gd name="T96" fmla="*/ 101 w 130"/>
              <a:gd name="T97" fmla="*/ 200 h 231"/>
              <a:gd name="T98" fmla="*/ 102 w 130"/>
              <a:gd name="T99" fmla="*/ 211 h 231"/>
              <a:gd name="T100" fmla="*/ 105 w 130"/>
              <a:gd name="T101" fmla="*/ 200 h 231"/>
              <a:gd name="T102" fmla="*/ 107 w 130"/>
              <a:gd name="T103" fmla="*/ 218 h 231"/>
              <a:gd name="T104" fmla="*/ 108 w 130"/>
              <a:gd name="T105" fmla="*/ 206 h 231"/>
              <a:gd name="T106" fmla="*/ 111 w 130"/>
              <a:gd name="T107" fmla="*/ 208 h 231"/>
              <a:gd name="T108" fmla="*/ 113 w 130"/>
              <a:gd name="T109" fmla="*/ 187 h 231"/>
              <a:gd name="T110" fmla="*/ 114 w 130"/>
              <a:gd name="T111" fmla="*/ 177 h 231"/>
              <a:gd name="T112" fmla="*/ 117 w 130"/>
              <a:gd name="T113" fmla="*/ 220 h 231"/>
              <a:gd name="T114" fmla="*/ 118 w 130"/>
              <a:gd name="T115" fmla="*/ 208 h 231"/>
              <a:gd name="T116" fmla="*/ 120 w 130"/>
              <a:gd name="T117" fmla="*/ 191 h 231"/>
              <a:gd name="T118" fmla="*/ 123 w 130"/>
              <a:gd name="T119" fmla="*/ 206 h 231"/>
              <a:gd name="T120" fmla="*/ 126 w 130"/>
              <a:gd name="T121" fmla="*/ 187 h 231"/>
              <a:gd name="T122" fmla="*/ 127 w 130"/>
              <a:gd name="T123" fmla="*/ 221 h 2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0"/>
              <a:gd name="T187" fmla="*/ 0 h 231"/>
              <a:gd name="T188" fmla="*/ 130 w 130"/>
              <a:gd name="T189" fmla="*/ 231 h 2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0" h="231">
                <a:moveTo>
                  <a:pt x="0" y="145"/>
                </a:moveTo>
                <a:lnTo>
                  <a:pt x="0" y="178"/>
                </a:lnTo>
                <a:lnTo>
                  <a:pt x="0" y="196"/>
                </a:lnTo>
                <a:lnTo>
                  <a:pt x="1" y="208"/>
                </a:lnTo>
                <a:lnTo>
                  <a:pt x="1" y="174"/>
                </a:lnTo>
                <a:lnTo>
                  <a:pt x="1" y="132"/>
                </a:lnTo>
                <a:lnTo>
                  <a:pt x="1" y="137"/>
                </a:lnTo>
                <a:lnTo>
                  <a:pt x="1" y="151"/>
                </a:lnTo>
                <a:lnTo>
                  <a:pt x="3" y="166"/>
                </a:lnTo>
                <a:lnTo>
                  <a:pt x="3" y="191"/>
                </a:lnTo>
                <a:lnTo>
                  <a:pt x="3" y="200"/>
                </a:lnTo>
                <a:lnTo>
                  <a:pt x="3" y="203"/>
                </a:lnTo>
                <a:lnTo>
                  <a:pt x="3" y="199"/>
                </a:lnTo>
                <a:lnTo>
                  <a:pt x="3" y="190"/>
                </a:lnTo>
                <a:lnTo>
                  <a:pt x="4" y="191"/>
                </a:lnTo>
                <a:lnTo>
                  <a:pt x="4" y="184"/>
                </a:lnTo>
                <a:lnTo>
                  <a:pt x="4" y="181"/>
                </a:lnTo>
                <a:lnTo>
                  <a:pt x="4" y="175"/>
                </a:lnTo>
                <a:lnTo>
                  <a:pt x="4" y="181"/>
                </a:lnTo>
                <a:lnTo>
                  <a:pt x="4" y="180"/>
                </a:lnTo>
                <a:lnTo>
                  <a:pt x="4" y="194"/>
                </a:lnTo>
                <a:lnTo>
                  <a:pt x="6" y="202"/>
                </a:lnTo>
                <a:lnTo>
                  <a:pt x="6" y="205"/>
                </a:lnTo>
                <a:lnTo>
                  <a:pt x="6" y="206"/>
                </a:lnTo>
                <a:lnTo>
                  <a:pt x="6" y="188"/>
                </a:lnTo>
                <a:lnTo>
                  <a:pt x="6" y="175"/>
                </a:lnTo>
                <a:lnTo>
                  <a:pt x="6" y="187"/>
                </a:lnTo>
                <a:lnTo>
                  <a:pt x="7" y="183"/>
                </a:lnTo>
                <a:lnTo>
                  <a:pt x="7" y="190"/>
                </a:lnTo>
                <a:lnTo>
                  <a:pt x="7" y="211"/>
                </a:lnTo>
                <a:lnTo>
                  <a:pt x="7" y="212"/>
                </a:lnTo>
                <a:lnTo>
                  <a:pt x="7" y="205"/>
                </a:lnTo>
                <a:lnTo>
                  <a:pt x="9" y="206"/>
                </a:lnTo>
                <a:lnTo>
                  <a:pt x="9" y="215"/>
                </a:lnTo>
                <a:lnTo>
                  <a:pt x="9" y="205"/>
                </a:lnTo>
                <a:lnTo>
                  <a:pt x="9" y="199"/>
                </a:lnTo>
                <a:lnTo>
                  <a:pt x="9" y="202"/>
                </a:lnTo>
                <a:lnTo>
                  <a:pt x="9" y="183"/>
                </a:lnTo>
                <a:lnTo>
                  <a:pt x="10" y="191"/>
                </a:lnTo>
                <a:lnTo>
                  <a:pt x="10" y="209"/>
                </a:lnTo>
                <a:lnTo>
                  <a:pt x="10" y="211"/>
                </a:lnTo>
                <a:lnTo>
                  <a:pt x="10" y="217"/>
                </a:lnTo>
                <a:lnTo>
                  <a:pt x="10" y="214"/>
                </a:lnTo>
                <a:lnTo>
                  <a:pt x="10" y="188"/>
                </a:lnTo>
                <a:lnTo>
                  <a:pt x="10" y="184"/>
                </a:lnTo>
                <a:lnTo>
                  <a:pt x="12" y="197"/>
                </a:lnTo>
                <a:lnTo>
                  <a:pt x="12" y="208"/>
                </a:lnTo>
                <a:lnTo>
                  <a:pt x="12" y="197"/>
                </a:lnTo>
                <a:lnTo>
                  <a:pt x="12" y="188"/>
                </a:lnTo>
                <a:lnTo>
                  <a:pt x="12" y="208"/>
                </a:lnTo>
                <a:lnTo>
                  <a:pt x="13" y="209"/>
                </a:lnTo>
                <a:lnTo>
                  <a:pt x="13" y="227"/>
                </a:lnTo>
                <a:lnTo>
                  <a:pt x="13" y="223"/>
                </a:lnTo>
                <a:lnTo>
                  <a:pt x="13" y="212"/>
                </a:lnTo>
                <a:lnTo>
                  <a:pt x="13" y="208"/>
                </a:lnTo>
                <a:lnTo>
                  <a:pt x="15" y="206"/>
                </a:lnTo>
                <a:lnTo>
                  <a:pt x="15" y="212"/>
                </a:lnTo>
                <a:lnTo>
                  <a:pt x="15" y="205"/>
                </a:lnTo>
                <a:lnTo>
                  <a:pt x="15" y="208"/>
                </a:lnTo>
                <a:lnTo>
                  <a:pt x="15" y="214"/>
                </a:lnTo>
                <a:lnTo>
                  <a:pt x="15" y="209"/>
                </a:lnTo>
                <a:lnTo>
                  <a:pt x="15" y="202"/>
                </a:lnTo>
                <a:lnTo>
                  <a:pt x="16" y="200"/>
                </a:lnTo>
                <a:lnTo>
                  <a:pt x="16" y="191"/>
                </a:lnTo>
                <a:lnTo>
                  <a:pt x="16" y="197"/>
                </a:lnTo>
                <a:lnTo>
                  <a:pt x="16" y="208"/>
                </a:lnTo>
                <a:lnTo>
                  <a:pt x="16" y="217"/>
                </a:lnTo>
                <a:lnTo>
                  <a:pt x="16" y="215"/>
                </a:lnTo>
                <a:lnTo>
                  <a:pt x="18" y="227"/>
                </a:lnTo>
                <a:lnTo>
                  <a:pt x="18" y="230"/>
                </a:lnTo>
                <a:lnTo>
                  <a:pt x="18" y="225"/>
                </a:lnTo>
                <a:lnTo>
                  <a:pt x="18" y="205"/>
                </a:lnTo>
                <a:lnTo>
                  <a:pt x="18" y="183"/>
                </a:lnTo>
                <a:lnTo>
                  <a:pt x="18" y="185"/>
                </a:lnTo>
                <a:lnTo>
                  <a:pt x="19" y="205"/>
                </a:lnTo>
                <a:lnTo>
                  <a:pt x="19" y="214"/>
                </a:lnTo>
                <a:lnTo>
                  <a:pt x="19" y="218"/>
                </a:lnTo>
                <a:lnTo>
                  <a:pt x="19" y="221"/>
                </a:lnTo>
                <a:lnTo>
                  <a:pt x="19" y="212"/>
                </a:lnTo>
                <a:lnTo>
                  <a:pt x="19" y="190"/>
                </a:lnTo>
                <a:lnTo>
                  <a:pt x="21" y="199"/>
                </a:lnTo>
                <a:lnTo>
                  <a:pt x="21" y="220"/>
                </a:lnTo>
                <a:lnTo>
                  <a:pt x="21" y="209"/>
                </a:lnTo>
                <a:lnTo>
                  <a:pt x="21" y="199"/>
                </a:lnTo>
                <a:lnTo>
                  <a:pt x="21" y="206"/>
                </a:lnTo>
                <a:lnTo>
                  <a:pt x="22" y="214"/>
                </a:lnTo>
                <a:lnTo>
                  <a:pt x="22" y="220"/>
                </a:lnTo>
                <a:lnTo>
                  <a:pt x="22" y="214"/>
                </a:lnTo>
                <a:lnTo>
                  <a:pt x="22" y="209"/>
                </a:lnTo>
                <a:lnTo>
                  <a:pt x="22" y="206"/>
                </a:lnTo>
                <a:lnTo>
                  <a:pt x="22" y="209"/>
                </a:lnTo>
                <a:lnTo>
                  <a:pt x="24" y="206"/>
                </a:lnTo>
                <a:lnTo>
                  <a:pt x="24" y="197"/>
                </a:lnTo>
                <a:lnTo>
                  <a:pt x="24" y="199"/>
                </a:lnTo>
                <a:lnTo>
                  <a:pt x="24" y="203"/>
                </a:lnTo>
                <a:lnTo>
                  <a:pt x="24" y="194"/>
                </a:lnTo>
                <a:lnTo>
                  <a:pt x="25" y="188"/>
                </a:lnTo>
                <a:lnTo>
                  <a:pt x="25" y="211"/>
                </a:lnTo>
                <a:lnTo>
                  <a:pt x="25" y="212"/>
                </a:lnTo>
                <a:lnTo>
                  <a:pt x="25" y="209"/>
                </a:lnTo>
                <a:lnTo>
                  <a:pt x="25" y="196"/>
                </a:lnTo>
                <a:lnTo>
                  <a:pt x="25" y="191"/>
                </a:lnTo>
                <a:lnTo>
                  <a:pt x="26" y="197"/>
                </a:lnTo>
                <a:lnTo>
                  <a:pt x="26" y="196"/>
                </a:lnTo>
                <a:lnTo>
                  <a:pt x="26" y="200"/>
                </a:lnTo>
                <a:lnTo>
                  <a:pt x="26" y="217"/>
                </a:lnTo>
                <a:lnTo>
                  <a:pt x="26" y="212"/>
                </a:lnTo>
                <a:lnTo>
                  <a:pt x="26" y="208"/>
                </a:lnTo>
                <a:lnTo>
                  <a:pt x="28" y="208"/>
                </a:lnTo>
                <a:lnTo>
                  <a:pt x="28" y="172"/>
                </a:lnTo>
                <a:lnTo>
                  <a:pt x="28" y="174"/>
                </a:lnTo>
                <a:lnTo>
                  <a:pt x="28" y="202"/>
                </a:lnTo>
                <a:lnTo>
                  <a:pt x="28" y="211"/>
                </a:lnTo>
                <a:lnTo>
                  <a:pt x="28" y="199"/>
                </a:lnTo>
                <a:lnTo>
                  <a:pt x="29" y="209"/>
                </a:lnTo>
                <a:lnTo>
                  <a:pt x="29" y="223"/>
                </a:lnTo>
                <a:lnTo>
                  <a:pt x="29" y="220"/>
                </a:lnTo>
                <a:lnTo>
                  <a:pt x="29" y="193"/>
                </a:lnTo>
                <a:lnTo>
                  <a:pt x="29" y="177"/>
                </a:lnTo>
                <a:lnTo>
                  <a:pt x="29" y="185"/>
                </a:lnTo>
                <a:lnTo>
                  <a:pt x="31" y="194"/>
                </a:lnTo>
                <a:lnTo>
                  <a:pt x="31" y="205"/>
                </a:lnTo>
                <a:lnTo>
                  <a:pt x="31" y="217"/>
                </a:lnTo>
                <a:lnTo>
                  <a:pt x="31" y="203"/>
                </a:lnTo>
                <a:lnTo>
                  <a:pt x="31" y="220"/>
                </a:lnTo>
                <a:lnTo>
                  <a:pt x="32" y="218"/>
                </a:lnTo>
                <a:lnTo>
                  <a:pt x="32" y="185"/>
                </a:lnTo>
                <a:lnTo>
                  <a:pt x="32" y="200"/>
                </a:lnTo>
                <a:lnTo>
                  <a:pt x="32" y="206"/>
                </a:lnTo>
                <a:lnTo>
                  <a:pt x="32" y="185"/>
                </a:lnTo>
                <a:lnTo>
                  <a:pt x="32" y="160"/>
                </a:lnTo>
                <a:lnTo>
                  <a:pt x="34" y="205"/>
                </a:lnTo>
                <a:lnTo>
                  <a:pt x="34" y="214"/>
                </a:lnTo>
                <a:lnTo>
                  <a:pt x="34" y="191"/>
                </a:lnTo>
                <a:lnTo>
                  <a:pt x="34" y="190"/>
                </a:lnTo>
                <a:lnTo>
                  <a:pt x="34" y="206"/>
                </a:lnTo>
                <a:lnTo>
                  <a:pt x="34" y="197"/>
                </a:lnTo>
                <a:lnTo>
                  <a:pt x="35" y="202"/>
                </a:lnTo>
                <a:lnTo>
                  <a:pt x="35" y="221"/>
                </a:lnTo>
                <a:lnTo>
                  <a:pt x="35" y="225"/>
                </a:lnTo>
                <a:lnTo>
                  <a:pt x="35" y="218"/>
                </a:lnTo>
                <a:lnTo>
                  <a:pt x="35" y="209"/>
                </a:lnTo>
                <a:lnTo>
                  <a:pt x="37" y="208"/>
                </a:lnTo>
                <a:lnTo>
                  <a:pt x="37" y="199"/>
                </a:lnTo>
                <a:lnTo>
                  <a:pt x="37" y="184"/>
                </a:lnTo>
                <a:lnTo>
                  <a:pt x="37" y="187"/>
                </a:lnTo>
                <a:lnTo>
                  <a:pt x="37" y="206"/>
                </a:lnTo>
                <a:lnTo>
                  <a:pt x="37" y="209"/>
                </a:lnTo>
                <a:lnTo>
                  <a:pt x="37" y="214"/>
                </a:lnTo>
                <a:lnTo>
                  <a:pt x="38" y="217"/>
                </a:lnTo>
                <a:lnTo>
                  <a:pt x="38" y="211"/>
                </a:lnTo>
                <a:lnTo>
                  <a:pt x="38" y="217"/>
                </a:lnTo>
                <a:lnTo>
                  <a:pt x="38" y="212"/>
                </a:lnTo>
                <a:lnTo>
                  <a:pt x="38" y="197"/>
                </a:lnTo>
                <a:lnTo>
                  <a:pt x="40" y="208"/>
                </a:lnTo>
                <a:lnTo>
                  <a:pt x="40" y="199"/>
                </a:lnTo>
                <a:lnTo>
                  <a:pt x="40" y="202"/>
                </a:lnTo>
                <a:lnTo>
                  <a:pt x="40" y="212"/>
                </a:lnTo>
                <a:lnTo>
                  <a:pt x="40" y="202"/>
                </a:lnTo>
                <a:lnTo>
                  <a:pt x="40" y="199"/>
                </a:lnTo>
                <a:lnTo>
                  <a:pt x="41" y="218"/>
                </a:lnTo>
                <a:lnTo>
                  <a:pt x="41" y="220"/>
                </a:lnTo>
                <a:lnTo>
                  <a:pt x="41" y="217"/>
                </a:lnTo>
                <a:lnTo>
                  <a:pt x="41" y="202"/>
                </a:lnTo>
                <a:lnTo>
                  <a:pt x="41" y="183"/>
                </a:lnTo>
                <a:lnTo>
                  <a:pt x="41" y="169"/>
                </a:lnTo>
                <a:lnTo>
                  <a:pt x="43" y="181"/>
                </a:lnTo>
                <a:lnTo>
                  <a:pt x="43" y="185"/>
                </a:lnTo>
                <a:lnTo>
                  <a:pt x="43" y="193"/>
                </a:lnTo>
                <a:lnTo>
                  <a:pt x="43" y="206"/>
                </a:lnTo>
                <a:lnTo>
                  <a:pt x="43" y="202"/>
                </a:lnTo>
                <a:lnTo>
                  <a:pt x="43" y="208"/>
                </a:lnTo>
                <a:lnTo>
                  <a:pt x="44" y="220"/>
                </a:lnTo>
                <a:lnTo>
                  <a:pt x="44" y="215"/>
                </a:lnTo>
                <a:lnTo>
                  <a:pt x="44" y="209"/>
                </a:lnTo>
                <a:lnTo>
                  <a:pt x="44" y="199"/>
                </a:lnTo>
                <a:lnTo>
                  <a:pt x="44" y="206"/>
                </a:lnTo>
                <a:lnTo>
                  <a:pt x="44" y="215"/>
                </a:lnTo>
                <a:lnTo>
                  <a:pt x="46" y="214"/>
                </a:lnTo>
                <a:lnTo>
                  <a:pt x="46" y="205"/>
                </a:lnTo>
                <a:lnTo>
                  <a:pt x="46" y="214"/>
                </a:lnTo>
                <a:lnTo>
                  <a:pt x="46" y="220"/>
                </a:lnTo>
                <a:lnTo>
                  <a:pt x="46" y="200"/>
                </a:lnTo>
                <a:lnTo>
                  <a:pt x="46" y="188"/>
                </a:lnTo>
                <a:lnTo>
                  <a:pt x="47" y="208"/>
                </a:lnTo>
                <a:lnTo>
                  <a:pt x="47" y="205"/>
                </a:lnTo>
                <a:lnTo>
                  <a:pt x="47" y="200"/>
                </a:lnTo>
                <a:lnTo>
                  <a:pt x="47" y="211"/>
                </a:lnTo>
                <a:lnTo>
                  <a:pt x="47" y="203"/>
                </a:lnTo>
                <a:lnTo>
                  <a:pt x="47" y="205"/>
                </a:lnTo>
                <a:lnTo>
                  <a:pt x="49" y="220"/>
                </a:lnTo>
                <a:lnTo>
                  <a:pt x="49" y="194"/>
                </a:lnTo>
                <a:lnTo>
                  <a:pt x="49" y="138"/>
                </a:lnTo>
                <a:lnTo>
                  <a:pt x="49" y="76"/>
                </a:lnTo>
                <a:lnTo>
                  <a:pt x="49" y="2"/>
                </a:lnTo>
                <a:lnTo>
                  <a:pt x="49" y="0"/>
                </a:lnTo>
                <a:lnTo>
                  <a:pt x="50" y="52"/>
                </a:lnTo>
                <a:lnTo>
                  <a:pt x="50" y="102"/>
                </a:lnTo>
                <a:lnTo>
                  <a:pt x="50" y="145"/>
                </a:lnTo>
                <a:lnTo>
                  <a:pt x="50" y="165"/>
                </a:lnTo>
                <a:lnTo>
                  <a:pt x="50" y="187"/>
                </a:lnTo>
                <a:lnTo>
                  <a:pt x="50" y="181"/>
                </a:lnTo>
                <a:lnTo>
                  <a:pt x="52" y="137"/>
                </a:lnTo>
                <a:lnTo>
                  <a:pt x="52" y="61"/>
                </a:lnTo>
                <a:lnTo>
                  <a:pt x="52" y="22"/>
                </a:lnTo>
                <a:lnTo>
                  <a:pt x="52" y="34"/>
                </a:lnTo>
                <a:lnTo>
                  <a:pt x="52" y="73"/>
                </a:lnTo>
                <a:lnTo>
                  <a:pt x="52" y="129"/>
                </a:lnTo>
                <a:lnTo>
                  <a:pt x="53" y="174"/>
                </a:lnTo>
                <a:lnTo>
                  <a:pt x="53" y="172"/>
                </a:lnTo>
                <a:lnTo>
                  <a:pt x="53" y="177"/>
                </a:lnTo>
                <a:lnTo>
                  <a:pt x="53" y="168"/>
                </a:lnTo>
                <a:lnTo>
                  <a:pt x="53" y="123"/>
                </a:lnTo>
                <a:lnTo>
                  <a:pt x="53" y="104"/>
                </a:lnTo>
                <a:lnTo>
                  <a:pt x="53" y="85"/>
                </a:lnTo>
                <a:lnTo>
                  <a:pt x="55" y="123"/>
                </a:lnTo>
                <a:lnTo>
                  <a:pt x="55" y="177"/>
                </a:lnTo>
                <a:lnTo>
                  <a:pt x="55" y="181"/>
                </a:lnTo>
                <a:lnTo>
                  <a:pt x="55" y="180"/>
                </a:lnTo>
                <a:lnTo>
                  <a:pt x="55" y="184"/>
                </a:lnTo>
                <a:lnTo>
                  <a:pt x="56" y="165"/>
                </a:lnTo>
                <a:lnTo>
                  <a:pt x="56" y="171"/>
                </a:lnTo>
                <a:lnTo>
                  <a:pt x="56" y="187"/>
                </a:lnTo>
                <a:lnTo>
                  <a:pt x="56" y="181"/>
                </a:lnTo>
                <a:lnTo>
                  <a:pt x="56" y="177"/>
                </a:lnTo>
                <a:lnTo>
                  <a:pt x="56" y="180"/>
                </a:lnTo>
                <a:lnTo>
                  <a:pt x="58" y="174"/>
                </a:lnTo>
                <a:lnTo>
                  <a:pt x="58" y="175"/>
                </a:lnTo>
                <a:lnTo>
                  <a:pt x="58" y="174"/>
                </a:lnTo>
                <a:lnTo>
                  <a:pt x="58" y="187"/>
                </a:lnTo>
                <a:lnTo>
                  <a:pt x="58" y="212"/>
                </a:lnTo>
                <a:lnTo>
                  <a:pt x="59" y="208"/>
                </a:lnTo>
                <a:lnTo>
                  <a:pt x="59" y="214"/>
                </a:lnTo>
                <a:lnTo>
                  <a:pt x="59" y="191"/>
                </a:lnTo>
                <a:lnTo>
                  <a:pt x="59" y="177"/>
                </a:lnTo>
                <a:lnTo>
                  <a:pt x="59" y="193"/>
                </a:lnTo>
                <a:lnTo>
                  <a:pt x="59" y="205"/>
                </a:lnTo>
                <a:lnTo>
                  <a:pt x="59" y="209"/>
                </a:lnTo>
                <a:lnTo>
                  <a:pt x="61" y="215"/>
                </a:lnTo>
                <a:lnTo>
                  <a:pt x="61" y="212"/>
                </a:lnTo>
                <a:lnTo>
                  <a:pt x="61" y="202"/>
                </a:lnTo>
                <a:lnTo>
                  <a:pt x="61" y="199"/>
                </a:lnTo>
                <a:lnTo>
                  <a:pt x="62" y="193"/>
                </a:lnTo>
                <a:lnTo>
                  <a:pt x="62" y="212"/>
                </a:lnTo>
                <a:lnTo>
                  <a:pt x="62" y="221"/>
                </a:lnTo>
                <a:lnTo>
                  <a:pt x="62" y="215"/>
                </a:lnTo>
                <a:lnTo>
                  <a:pt x="62" y="214"/>
                </a:lnTo>
                <a:lnTo>
                  <a:pt x="62" y="218"/>
                </a:lnTo>
                <a:lnTo>
                  <a:pt x="64" y="202"/>
                </a:lnTo>
                <a:lnTo>
                  <a:pt x="64" y="199"/>
                </a:lnTo>
                <a:lnTo>
                  <a:pt x="64" y="209"/>
                </a:lnTo>
                <a:lnTo>
                  <a:pt x="64" y="212"/>
                </a:lnTo>
                <a:lnTo>
                  <a:pt x="64" y="221"/>
                </a:lnTo>
                <a:lnTo>
                  <a:pt x="65" y="220"/>
                </a:lnTo>
                <a:lnTo>
                  <a:pt x="65" y="217"/>
                </a:lnTo>
                <a:lnTo>
                  <a:pt x="65" y="211"/>
                </a:lnTo>
                <a:lnTo>
                  <a:pt x="65" y="212"/>
                </a:lnTo>
                <a:lnTo>
                  <a:pt x="65" y="203"/>
                </a:lnTo>
                <a:lnTo>
                  <a:pt x="65" y="171"/>
                </a:lnTo>
                <a:lnTo>
                  <a:pt x="67" y="172"/>
                </a:lnTo>
                <a:lnTo>
                  <a:pt x="67" y="181"/>
                </a:lnTo>
                <a:lnTo>
                  <a:pt x="67" y="185"/>
                </a:lnTo>
                <a:lnTo>
                  <a:pt x="67" y="194"/>
                </a:lnTo>
                <a:lnTo>
                  <a:pt x="67" y="208"/>
                </a:lnTo>
                <a:lnTo>
                  <a:pt x="68" y="196"/>
                </a:lnTo>
                <a:lnTo>
                  <a:pt x="68" y="184"/>
                </a:lnTo>
                <a:lnTo>
                  <a:pt x="68" y="166"/>
                </a:lnTo>
                <a:lnTo>
                  <a:pt x="68" y="174"/>
                </a:lnTo>
                <a:lnTo>
                  <a:pt x="68" y="206"/>
                </a:lnTo>
                <a:lnTo>
                  <a:pt x="68" y="220"/>
                </a:lnTo>
                <a:lnTo>
                  <a:pt x="70" y="209"/>
                </a:lnTo>
                <a:lnTo>
                  <a:pt x="70" y="202"/>
                </a:lnTo>
                <a:lnTo>
                  <a:pt x="70" y="206"/>
                </a:lnTo>
                <a:lnTo>
                  <a:pt x="70" y="205"/>
                </a:lnTo>
                <a:lnTo>
                  <a:pt x="70" y="185"/>
                </a:lnTo>
                <a:lnTo>
                  <a:pt x="70" y="199"/>
                </a:lnTo>
                <a:lnTo>
                  <a:pt x="71" y="188"/>
                </a:lnTo>
                <a:lnTo>
                  <a:pt x="71" y="183"/>
                </a:lnTo>
                <a:lnTo>
                  <a:pt x="71" y="194"/>
                </a:lnTo>
                <a:lnTo>
                  <a:pt x="71" y="211"/>
                </a:lnTo>
                <a:lnTo>
                  <a:pt x="71" y="184"/>
                </a:lnTo>
                <a:lnTo>
                  <a:pt x="71" y="168"/>
                </a:lnTo>
                <a:lnTo>
                  <a:pt x="72" y="185"/>
                </a:lnTo>
                <a:lnTo>
                  <a:pt x="72" y="193"/>
                </a:lnTo>
                <a:lnTo>
                  <a:pt x="72" y="184"/>
                </a:lnTo>
                <a:lnTo>
                  <a:pt x="72" y="188"/>
                </a:lnTo>
                <a:lnTo>
                  <a:pt x="72" y="187"/>
                </a:lnTo>
                <a:lnTo>
                  <a:pt x="72" y="190"/>
                </a:lnTo>
                <a:lnTo>
                  <a:pt x="74" y="203"/>
                </a:lnTo>
                <a:lnTo>
                  <a:pt x="74" y="206"/>
                </a:lnTo>
                <a:lnTo>
                  <a:pt x="74" y="217"/>
                </a:lnTo>
                <a:lnTo>
                  <a:pt x="74" y="218"/>
                </a:lnTo>
                <a:lnTo>
                  <a:pt x="74" y="190"/>
                </a:lnTo>
                <a:lnTo>
                  <a:pt x="75" y="190"/>
                </a:lnTo>
                <a:lnTo>
                  <a:pt x="75" y="199"/>
                </a:lnTo>
                <a:lnTo>
                  <a:pt x="75" y="190"/>
                </a:lnTo>
                <a:lnTo>
                  <a:pt x="75" y="187"/>
                </a:lnTo>
                <a:lnTo>
                  <a:pt x="75" y="194"/>
                </a:lnTo>
                <a:lnTo>
                  <a:pt x="75" y="202"/>
                </a:lnTo>
                <a:lnTo>
                  <a:pt x="77" y="211"/>
                </a:lnTo>
                <a:lnTo>
                  <a:pt x="77" y="197"/>
                </a:lnTo>
                <a:lnTo>
                  <a:pt x="77" y="196"/>
                </a:lnTo>
                <a:lnTo>
                  <a:pt x="77" y="180"/>
                </a:lnTo>
                <a:lnTo>
                  <a:pt x="77" y="177"/>
                </a:lnTo>
                <a:lnTo>
                  <a:pt x="78" y="185"/>
                </a:lnTo>
                <a:lnTo>
                  <a:pt x="78" y="187"/>
                </a:lnTo>
                <a:lnTo>
                  <a:pt x="78" y="194"/>
                </a:lnTo>
                <a:lnTo>
                  <a:pt x="78" y="181"/>
                </a:lnTo>
                <a:lnTo>
                  <a:pt x="78" y="178"/>
                </a:lnTo>
                <a:lnTo>
                  <a:pt x="78" y="165"/>
                </a:lnTo>
                <a:lnTo>
                  <a:pt x="80" y="169"/>
                </a:lnTo>
                <a:lnTo>
                  <a:pt x="80" y="172"/>
                </a:lnTo>
                <a:lnTo>
                  <a:pt x="80" y="166"/>
                </a:lnTo>
                <a:lnTo>
                  <a:pt x="80" y="193"/>
                </a:lnTo>
                <a:lnTo>
                  <a:pt x="80" y="190"/>
                </a:lnTo>
                <a:lnTo>
                  <a:pt x="81" y="199"/>
                </a:lnTo>
                <a:lnTo>
                  <a:pt x="81" y="202"/>
                </a:lnTo>
                <a:lnTo>
                  <a:pt x="81" y="197"/>
                </a:lnTo>
                <a:lnTo>
                  <a:pt x="81" y="187"/>
                </a:lnTo>
                <a:lnTo>
                  <a:pt x="81" y="205"/>
                </a:lnTo>
                <a:lnTo>
                  <a:pt x="81" y="206"/>
                </a:lnTo>
                <a:lnTo>
                  <a:pt x="83" y="190"/>
                </a:lnTo>
                <a:lnTo>
                  <a:pt x="83" y="185"/>
                </a:lnTo>
                <a:lnTo>
                  <a:pt x="83" y="187"/>
                </a:lnTo>
                <a:lnTo>
                  <a:pt x="83" y="172"/>
                </a:lnTo>
                <a:lnTo>
                  <a:pt x="83" y="185"/>
                </a:lnTo>
                <a:lnTo>
                  <a:pt x="83" y="187"/>
                </a:lnTo>
                <a:lnTo>
                  <a:pt x="84" y="187"/>
                </a:lnTo>
                <a:lnTo>
                  <a:pt x="84" y="197"/>
                </a:lnTo>
                <a:lnTo>
                  <a:pt x="84" y="194"/>
                </a:lnTo>
                <a:lnTo>
                  <a:pt x="84" y="200"/>
                </a:lnTo>
                <a:lnTo>
                  <a:pt x="84" y="211"/>
                </a:lnTo>
                <a:lnTo>
                  <a:pt x="86" y="191"/>
                </a:lnTo>
                <a:lnTo>
                  <a:pt x="86" y="178"/>
                </a:lnTo>
                <a:lnTo>
                  <a:pt x="86" y="172"/>
                </a:lnTo>
                <a:lnTo>
                  <a:pt x="86" y="193"/>
                </a:lnTo>
                <a:lnTo>
                  <a:pt x="87" y="183"/>
                </a:lnTo>
                <a:lnTo>
                  <a:pt x="87" y="180"/>
                </a:lnTo>
                <a:lnTo>
                  <a:pt x="87" y="209"/>
                </a:lnTo>
                <a:lnTo>
                  <a:pt x="87" y="194"/>
                </a:lnTo>
                <a:lnTo>
                  <a:pt x="87" y="180"/>
                </a:lnTo>
                <a:lnTo>
                  <a:pt x="87" y="206"/>
                </a:lnTo>
                <a:lnTo>
                  <a:pt x="87" y="200"/>
                </a:lnTo>
                <a:lnTo>
                  <a:pt x="89" y="196"/>
                </a:lnTo>
                <a:lnTo>
                  <a:pt x="89" y="200"/>
                </a:lnTo>
                <a:lnTo>
                  <a:pt x="89" y="191"/>
                </a:lnTo>
                <a:lnTo>
                  <a:pt x="89" y="183"/>
                </a:lnTo>
                <a:lnTo>
                  <a:pt x="89" y="157"/>
                </a:lnTo>
                <a:lnTo>
                  <a:pt x="90" y="141"/>
                </a:lnTo>
                <a:lnTo>
                  <a:pt x="90" y="178"/>
                </a:lnTo>
                <a:lnTo>
                  <a:pt x="90" y="212"/>
                </a:lnTo>
                <a:lnTo>
                  <a:pt x="90" y="215"/>
                </a:lnTo>
                <a:lnTo>
                  <a:pt x="90" y="212"/>
                </a:lnTo>
                <a:lnTo>
                  <a:pt x="90" y="218"/>
                </a:lnTo>
                <a:lnTo>
                  <a:pt x="92" y="217"/>
                </a:lnTo>
                <a:lnTo>
                  <a:pt x="92" y="200"/>
                </a:lnTo>
                <a:lnTo>
                  <a:pt x="92" y="199"/>
                </a:lnTo>
                <a:lnTo>
                  <a:pt x="92" y="200"/>
                </a:lnTo>
                <a:lnTo>
                  <a:pt x="92" y="183"/>
                </a:lnTo>
                <a:lnTo>
                  <a:pt x="92" y="199"/>
                </a:lnTo>
                <a:lnTo>
                  <a:pt x="93" y="215"/>
                </a:lnTo>
                <a:lnTo>
                  <a:pt x="93" y="209"/>
                </a:lnTo>
                <a:lnTo>
                  <a:pt x="93" y="202"/>
                </a:lnTo>
                <a:lnTo>
                  <a:pt x="93" y="199"/>
                </a:lnTo>
                <a:lnTo>
                  <a:pt x="93" y="193"/>
                </a:lnTo>
                <a:lnTo>
                  <a:pt x="93" y="187"/>
                </a:lnTo>
                <a:lnTo>
                  <a:pt x="95" y="188"/>
                </a:lnTo>
                <a:lnTo>
                  <a:pt x="95" y="205"/>
                </a:lnTo>
                <a:lnTo>
                  <a:pt x="95" y="203"/>
                </a:lnTo>
                <a:lnTo>
                  <a:pt x="95" y="196"/>
                </a:lnTo>
                <a:lnTo>
                  <a:pt x="95" y="197"/>
                </a:lnTo>
                <a:lnTo>
                  <a:pt x="95" y="188"/>
                </a:lnTo>
                <a:lnTo>
                  <a:pt x="96" y="194"/>
                </a:lnTo>
                <a:lnTo>
                  <a:pt x="96" y="214"/>
                </a:lnTo>
                <a:lnTo>
                  <a:pt x="96" y="202"/>
                </a:lnTo>
                <a:lnTo>
                  <a:pt x="96" y="211"/>
                </a:lnTo>
                <a:lnTo>
                  <a:pt x="96" y="208"/>
                </a:lnTo>
                <a:lnTo>
                  <a:pt x="98" y="196"/>
                </a:lnTo>
                <a:lnTo>
                  <a:pt x="98" y="202"/>
                </a:lnTo>
                <a:lnTo>
                  <a:pt x="98" y="209"/>
                </a:lnTo>
                <a:lnTo>
                  <a:pt x="98" y="217"/>
                </a:lnTo>
                <a:lnTo>
                  <a:pt x="98" y="199"/>
                </a:lnTo>
                <a:lnTo>
                  <a:pt x="98" y="196"/>
                </a:lnTo>
                <a:lnTo>
                  <a:pt x="98" y="206"/>
                </a:lnTo>
                <a:lnTo>
                  <a:pt x="99" y="209"/>
                </a:lnTo>
                <a:lnTo>
                  <a:pt x="99" y="199"/>
                </a:lnTo>
                <a:lnTo>
                  <a:pt x="99" y="200"/>
                </a:lnTo>
                <a:lnTo>
                  <a:pt x="99" y="194"/>
                </a:lnTo>
                <a:lnTo>
                  <a:pt x="99" y="212"/>
                </a:lnTo>
                <a:lnTo>
                  <a:pt x="99" y="217"/>
                </a:lnTo>
                <a:lnTo>
                  <a:pt x="101" y="197"/>
                </a:lnTo>
                <a:lnTo>
                  <a:pt x="101" y="200"/>
                </a:lnTo>
                <a:lnTo>
                  <a:pt x="101" y="193"/>
                </a:lnTo>
                <a:lnTo>
                  <a:pt x="101" y="178"/>
                </a:lnTo>
                <a:lnTo>
                  <a:pt x="101" y="191"/>
                </a:lnTo>
                <a:lnTo>
                  <a:pt x="102" y="197"/>
                </a:lnTo>
                <a:lnTo>
                  <a:pt x="102" y="199"/>
                </a:lnTo>
                <a:lnTo>
                  <a:pt x="102" y="203"/>
                </a:lnTo>
                <a:lnTo>
                  <a:pt x="102" y="206"/>
                </a:lnTo>
                <a:lnTo>
                  <a:pt x="102" y="211"/>
                </a:lnTo>
                <a:lnTo>
                  <a:pt x="102" y="196"/>
                </a:lnTo>
                <a:lnTo>
                  <a:pt x="104" y="194"/>
                </a:lnTo>
                <a:lnTo>
                  <a:pt x="104" y="199"/>
                </a:lnTo>
                <a:lnTo>
                  <a:pt x="104" y="188"/>
                </a:lnTo>
                <a:lnTo>
                  <a:pt x="104" y="203"/>
                </a:lnTo>
                <a:lnTo>
                  <a:pt x="104" y="211"/>
                </a:lnTo>
                <a:lnTo>
                  <a:pt x="104" y="194"/>
                </a:lnTo>
                <a:lnTo>
                  <a:pt x="105" y="200"/>
                </a:lnTo>
                <a:lnTo>
                  <a:pt x="105" y="214"/>
                </a:lnTo>
                <a:lnTo>
                  <a:pt x="105" y="220"/>
                </a:lnTo>
                <a:lnTo>
                  <a:pt x="105" y="193"/>
                </a:lnTo>
                <a:lnTo>
                  <a:pt x="105" y="197"/>
                </a:lnTo>
                <a:lnTo>
                  <a:pt x="105" y="190"/>
                </a:lnTo>
                <a:lnTo>
                  <a:pt x="107" y="202"/>
                </a:lnTo>
                <a:lnTo>
                  <a:pt x="107" y="220"/>
                </a:lnTo>
                <a:lnTo>
                  <a:pt x="107" y="218"/>
                </a:lnTo>
                <a:lnTo>
                  <a:pt x="107" y="217"/>
                </a:lnTo>
                <a:lnTo>
                  <a:pt x="107" y="223"/>
                </a:lnTo>
                <a:lnTo>
                  <a:pt x="108" y="217"/>
                </a:lnTo>
                <a:lnTo>
                  <a:pt x="108" y="206"/>
                </a:lnTo>
                <a:lnTo>
                  <a:pt x="108" y="191"/>
                </a:lnTo>
                <a:lnTo>
                  <a:pt x="108" y="203"/>
                </a:lnTo>
                <a:lnTo>
                  <a:pt x="108" y="211"/>
                </a:lnTo>
                <a:lnTo>
                  <a:pt x="108" y="206"/>
                </a:lnTo>
                <a:lnTo>
                  <a:pt x="110" y="196"/>
                </a:lnTo>
                <a:lnTo>
                  <a:pt x="110" y="202"/>
                </a:lnTo>
                <a:lnTo>
                  <a:pt x="110" y="203"/>
                </a:lnTo>
                <a:lnTo>
                  <a:pt x="110" y="190"/>
                </a:lnTo>
                <a:lnTo>
                  <a:pt x="110" y="183"/>
                </a:lnTo>
                <a:lnTo>
                  <a:pt x="110" y="178"/>
                </a:lnTo>
                <a:lnTo>
                  <a:pt x="110" y="191"/>
                </a:lnTo>
                <a:lnTo>
                  <a:pt x="111" y="208"/>
                </a:lnTo>
                <a:lnTo>
                  <a:pt x="111" y="205"/>
                </a:lnTo>
                <a:lnTo>
                  <a:pt x="111" y="208"/>
                </a:lnTo>
                <a:lnTo>
                  <a:pt x="111" y="211"/>
                </a:lnTo>
                <a:lnTo>
                  <a:pt x="111" y="206"/>
                </a:lnTo>
                <a:lnTo>
                  <a:pt x="113" y="206"/>
                </a:lnTo>
                <a:lnTo>
                  <a:pt x="113" y="193"/>
                </a:lnTo>
                <a:lnTo>
                  <a:pt x="113" y="181"/>
                </a:lnTo>
                <a:lnTo>
                  <a:pt x="113" y="187"/>
                </a:lnTo>
                <a:lnTo>
                  <a:pt x="113" y="188"/>
                </a:lnTo>
                <a:lnTo>
                  <a:pt x="113" y="203"/>
                </a:lnTo>
                <a:lnTo>
                  <a:pt x="114" y="191"/>
                </a:lnTo>
                <a:lnTo>
                  <a:pt x="114" y="177"/>
                </a:lnTo>
                <a:lnTo>
                  <a:pt x="114" y="200"/>
                </a:lnTo>
                <a:lnTo>
                  <a:pt x="114" y="220"/>
                </a:lnTo>
                <a:lnTo>
                  <a:pt x="114" y="202"/>
                </a:lnTo>
                <a:lnTo>
                  <a:pt x="114" y="177"/>
                </a:lnTo>
                <a:lnTo>
                  <a:pt x="114" y="187"/>
                </a:lnTo>
                <a:lnTo>
                  <a:pt x="116" y="196"/>
                </a:lnTo>
                <a:lnTo>
                  <a:pt x="116" y="165"/>
                </a:lnTo>
                <a:lnTo>
                  <a:pt x="116" y="174"/>
                </a:lnTo>
                <a:lnTo>
                  <a:pt x="116" y="211"/>
                </a:lnTo>
                <a:lnTo>
                  <a:pt x="116" y="214"/>
                </a:lnTo>
                <a:lnTo>
                  <a:pt x="117" y="203"/>
                </a:lnTo>
                <a:lnTo>
                  <a:pt x="117" y="220"/>
                </a:lnTo>
                <a:lnTo>
                  <a:pt x="117" y="214"/>
                </a:lnTo>
                <a:lnTo>
                  <a:pt x="117" y="212"/>
                </a:lnTo>
                <a:lnTo>
                  <a:pt x="117" y="200"/>
                </a:lnTo>
                <a:lnTo>
                  <a:pt x="117" y="184"/>
                </a:lnTo>
                <a:lnTo>
                  <a:pt x="118" y="194"/>
                </a:lnTo>
                <a:lnTo>
                  <a:pt x="118" y="200"/>
                </a:lnTo>
                <a:lnTo>
                  <a:pt x="118" y="202"/>
                </a:lnTo>
                <a:lnTo>
                  <a:pt x="118" y="208"/>
                </a:lnTo>
                <a:lnTo>
                  <a:pt x="118" y="218"/>
                </a:lnTo>
                <a:lnTo>
                  <a:pt x="118" y="221"/>
                </a:lnTo>
                <a:lnTo>
                  <a:pt x="120" y="215"/>
                </a:lnTo>
                <a:lnTo>
                  <a:pt x="120" y="209"/>
                </a:lnTo>
                <a:lnTo>
                  <a:pt x="120" y="214"/>
                </a:lnTo>
                <a:lnTo>
                  <a:pt x="120" y="212"/>
                </a:lnTo>
                <a:lnTo>
                  <a:pt x="120" y="203"/>
                </a:lnTo>
                <a:lnTo>
                  <a:pt x="120" y="191"/>
                </a:lnTo>
                <a:lnTo>
                  <a:pt x="121" y="193"/>
                </a:lnTo>
                <a:lnTo>
                  <a:pt x="121" y="206"/>
                </a:lnTo>
                <a:lnTo>
                  <a:pt x="121" y="217"/>
                </a:lnTo>
                <a:lnTo>
                  <a:pt x="121" y="218"/>
                </a:lnTo>
                <a:lnTo>
                  <a:pt x="121" y="208"/>
                </a:lnTo>
                <a:lnTo>
                  <a:pt x="123" y="214"/>
                </a:lnTo>
                <a:lnTo>
                  <a:pt x="123" y="215"/>
                </a:lnTo>
                <a:lnTo>
                  <a:pt x="123" y="206"/>
                </a:lnTo>
                <a:lnTo>
                  <a:pt x="123" y="217"/>
                </a:lnTo>
                <a:lnTo>
                  <a:pt x="124" y="197"/>
                </a:lnTo>
                <a:lnTo>
                  <a:pt x="124" y="193"/>
                </a:lnTo>
                <a:lnTo>
                  <a:pt x="124" y="212"/>
                </a:lnTo>
                <a:lnTo>
                  <a:pt x="124" y="202"/>
                </a:lnTo>
                <a:lnTo>
                  <a:pt x="124" y="196"/>
                </a:lnTo>
                <a:lnTo>
                  <a:pt x="126" y="177"/>
                </a:lnTo>
                <a:lnTo>
                  <a:pt x="126" y="187"/>
                </a:lnTo>
                <a:lnTo>
                  <a:pt x="126" y="214"/>
                </a:lnTo>
                <a:lnTo>
                  <a:pt x="126" y="221"/>
                </a:lnTo>
                <a:lnTo>
                  <a:pt x="126" y="215"/>
                </a:lnTo>
                <a:lnTo>
                  <a:pt x="126" y="220"/>
                </a:lnTo>
                <a:lnTo>
                  <a:pt x="126" y="203"/>
                </a:lnTo>
                <a:lnTo>
                  <a:pt x="127" y="203"/>
                </a:lnTo>
                <a:lnTo>
                  <a:pt x="127" y="224"/>
                </a:lnTo>
                <a:lnTo>
                  <a:pt x="127" y="221"/>
                </a:lnTo>
                <a:lnTo>
                  <a:pt x="127" y="209"/>
                </a:lnTo>
                <a:lnTo>
                  <a:pt x="127" y="223"/>
                </a:lnTo>
                <a:lnTo>
                  <a:pt x="129" y="217"/>
                </a:lnTo>
                <a:lnTo>
                  <a:pt x="129" y="203"/>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15" name="Freeform 63"/>
          <p:cNvSpPr>
            <a:spLocks/>
          </p:cNvSpPr>
          <p:nvPr/>
        </p:nvSpPr>
        <p:spPr bwMode="auto">
          <a:xfrm>
            <a:off x="5184775" y="5675313"/>
            <a:ext cx="187325" cy="149225"/>
          </a:xfrm>
          <a:custGeom>
            <a:avLst/>
            <a:gdLst>
              <a:gd name="T0" fmla="*/ 1 w 133"/>
              <a:gd name="T1" fmla="*/ 66 h 94"/>
              <a:gd name="T2" fmla="*/ 3 w 133"/>
              <a:gd name="T3" fmla="*/ 78 h 94"/>
              <a:gd name="T4" fmla="*/ 6 w 133"/>
              <a:gd name="T5" fmla="*/ 52 h 94"/>
              <a:gd name="T6" fmla="*/ 7 w 133"/>
              <a:gd name="T7" fmla="*/ 60 h 94"/>
              <a:gd name="T8" fmla="*/ 10 w 133"/>
              <a:gd name="T9" fmla="*/ 75 h 94"/>
              <a:gd name="T10" fmla="*/ 12 w 133"/>
              <a:gd name="T11" fmla="*/ 69 h 94"/>
              <a:gd name="T12" fmla="*/ 13 w 133"/>
              <a:gd name="T13" fmla="*/ 62 h 94"/>
              <a:gd name="T14" fmla="*/ 16 w 133"/>
              <a:gd name="T15" fmla="*/ 92 h 94"/>
              <a:gd name="T16" fmla="*/ 18 w 133"/>
              <a:gd name="T17" fmla="*/ 68 h 94"/>
              <a:gd name="T18" fmla="*/ 21 w 133"/>
              <a:gd name="T19" fmla="*/ 83 h 94"/>
              <a:gd name="T20" fmla="*/ 22 w 133"/>
              <a:gd name="T21" fmla="*/ 89 h 94"/>
              <a:gd name="T22" fmla="*/ 25 w 133"/>
              <a:gd name="T23" fmla="*/ 78 h 94"/>
              <a:gd name="T24" fmla="*/ 27 w 133"/>
              <a:gd name="T25" fmla="*/ 89 h 94"/>
              <a:gd name="T26" fmla="*/ 28 w 133"/>
              <a:gd name="T27" fmla="*/ 72 h 94"/>
              <a:gd name="T28" fmla="*/ 31 w 133"/>
              <a:gd name="T29" fmla="*/ 86 h 94"/>
              <a:gd name="T30" fmla="*/ 33 w 133"/>
              <a:gd name="T31" fmla="*/ 77 h 94"/>
              <a:gd name="T32" fmla="*/ 34 w 133"/>
              <a:gd name="T33" fmla="*/ 87 h 94"/>
              <a:gd name="T34" fmla="*/ 37 w 133"/>
              <a:gd name="T35" fmla="*/ 78 h 94"/>
              <a:gd name="T36" fmla="*/ 38 w 133"/>
              <a:gd name="T37" fmla="*/ 66 h 94"/>
              <a:gd name="T38" fmla="*/ 40 w 133"/>
              <a:gd name="T39" fmla="*/ 86 h 94"/>
              <a:gd name="T40" fmla="*/ 43 w 133"/>
              <a:gd name="T41" fmla="*/ 90 h 94"/>
              <a:gd name="T42" fmla="*/ 44 w 133"/>
              <a:gd name="T43" fmla="*/ 89 h 94"/>
              <a:gd name="T44" fmla="*/ 47 w 133"/>
              <a:gd name="T45" fmla="*/ 71 h 94"/>
              <a:gd name="T46" fmla="*/ 49 w 133"/>
              <a:gd name="T47" fmla="*/ 62 h 94"/>
              <a:gd name="T48" fmla="*/ 50 w 133"/>
              <a:gd name="T49" fmla="*/ 87 h 94"/>
              <a:gd name="T50" fmla="*/ 53 w 133"/>
              <a:gd name="T51" fmla="*/ 81 h 94"/>
              <a:gd name="T52" fmla="*/ 55 w 133"/>
              <a:gd name="T53" fmla="*/ 78 h 94"/>
              <a:gd name="T54" fmla="*/ 56 w 133"/>
              <a:gd name="T55" fmla="*/ 69 h 94"/>
              <a:gd name="T56" fmla="*/ 59 w 133"/>
              <a:gd name="T57" fmla="*/ 57 h 94"/>
              <a:gd name="T58" fmla="*/ 61 w 133"/>
              <a:gd name="T59" fmla="*/ 46 h 94"/>
              <a:gd name="T60" fmla="*/ 62 w 133"/>
              <a:gd name="T61" fmla="*/ 90 h 94"/>
              <a:gd name="T62" fmla="*/ 65 w 133"/>
              <a:gd name="T63" fmla="*/ 86 h 94"/>
              <a:gd name="T64" fmla="*/ 67 w 133"/>
              <a:gd name="T65" fmla="*/ 40 h 94"/>
              <a:gd name="T66" fmla="*/ 70 w 133"/>
              <a:gd name="T67" fmla="*/ 0 h 94"/>
              <a:gd name="T68" fmla="*/ 71 w 133"/>
              <a:gd name="T69" fmla="*/ 40 h 94"/>
              <a:gd name="T70" fmla="*/ 74 w 133"/>
              <a:gd name="T71" fmla="*/ 74 h 94"/>
              <a:gd name="T72" fmla="*/ 76 w 133"/>
              <a:gd name="T73" fmla="*/ 71 h 94"/>
              <a:gd name="T74" fmla="*/ 79 w 133"/>
              <a:gd name="T75" fmla="*/ 62 h 94"/>
              <a:gd name="T76" fmla="*/ 80 w 133"/>
              <a:gd name="T77" fmla="*/ 80 h 94"/>
              <a:gd name="T78" fmla="*/ 81 w 133"/>
              <a:gd name="T79" fmla="*/ 77 h 94"/>
              <a:gd name="T80" fmla="*/ 84 w 133"/>
              <a:gd name="T81" fmla="*/ 84 h 94"/>
              <a:gd name="T82" fmla="*/ 86 w 133"/>
              <a:gd name="T83" fmla="*/ 80 h 94"/>
              <a:gd name="T84" fmla="*/ 89 w 133"/>
              <a:gd name="T85" fmla="*/ 69 h 94"/>
              <a:gd name="T86" fmla="*/ 92 w 133"/>
              <a:gd name="T87" fmla="*/ 65 h 94"/>
              <a:gd name="T88" fmla="*/ 93 w 133"/>
              <a:gd name="T89" fmla="*/ 65 h 94"/>
              <a:gd name="T90" fmla="*/ 96 w 133"/>
              <a:gd name="T91" fmla="*/ 80 h 94"/>
              <a:gd name="T92" fmla="*/ 98 w 133"/>
              <a:gd name="T93" fmla="*/ 54 h 94"/>
              <a:gd name="T94" fmla="*/ 101 w 133"/>
              <a:gd name="T95" fmla="*/ 62 h 94"/>
              <a:gd name="T96" fmla="*/ 102 w 133"/>
              <a:gd name="T97" fmla="*/ 69 h 94"/>
              <a:gd name="T98" fmla="*/ 105 w 133"/>
              <a:gd name="T99" fmla="*/ 75 h 94"/>
              <a:gd name="T100" fmla="*/ 107 w 133"/>
              <a:gd name="T101" fmla="*/ 46 h 94"/>
              <a:gd name="T102" fmla="*/ 108 w 133"/>
              <a:gd name="T103" fmla="*/ 84 h 94"/>
              <a:gd name="T104" fmla="*/ 111 w 133"/>
              <a:gd name="T105" fmla="*/ 74 h 94"/>
              <a:gd name="T106" fmla="*/ 113 w 133"/>
              <a:gd name="T107" fmla="*/ 53 h 94"/>
              <a:gd name="T108" fmla="*/ 116 w 133"/>
              <a:gd name="T109" fmla="*/ 80 h 94"/>
              <a:gd name="T110" fmla="*/ 117 w 133"/>
              <a:gd name="T111" fmla="*/ 62 h 94"/>
              <a:gd name="T112" fmla="*/ 120 w 133"/>
              <a:gd name="T113" fmla="*/ 84 h 94"/>
              <a:gd name="T114" fmla="*/ 122 w 133"/>
              <a:gd name="T115" fmla="*/ 74 h 94"/>
              <a:gd name="T116" fmla="*/ 124 w 133"/>
              <a:gd name="T117" fmla="*/ 63 h 94"/>
              <a:gd name="T118" fmla="*/ 126 w 133"/>
              <a:gd name="T119" fmla="*/ 90 h 94"/>
              <a:gd name="T120" fmla="*/ 129 w 133"/>
              <a:gd name="T121" fmla="*/ 87 h 94"/>
              <a:gd name="T122" fmla="*/ 130 w 133"/>
              <a:gd name="T123" fmla="*/ 66 h 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3"/>
              <a:gd name="T187" fmla="*/ 0 h 94"/>
              <a:gd name="T188" fmla="*/ 133 w 133"/>
              <a:gd name="T189" fmla="*/ 94 h 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3" h="94">
                <a:moveTo>
                  <a:pt x="0" y="72"/>
                </a:moveTo>
                <a:lnTo>
                  <a:pt x="0" y="62"/>
                </a:lnTo>
                <a:lnTo>
                  <a:pt x="0" y="49"/>
                </a:lnTo>
                <a:lnTo>
                  <a:pt x="1" y="59"/>
                </a:lnTo>
                <a:lnTo>
                  <a:pt x="1" y="71"/>
                </a:lnTo>
                <a:lnTo>
                  <a:pt x="1" y="72"/>
                </a:lnTo>
                <a:lnTo>
                  <a:pt x="1" y="71"/>
                </a:lnTo>
                <a:lnTo>
                  <a:pt x="1" y="66"/>
                </a:lnTo>
                <a:lnTo>
                  <a:pt x="1" y="74"/>
                </a:lnTo>
                <a:lnTo>
                  <a:pt x="1" y="81"/>
                </a:lnTo>
                <a:lnTo>
                  <a:pt x="3" y="83"/>
                </a:lnTo>
                <a:lnTo>
                  <a:pt x="3" y="87"/>
                </a:lnTo>
                <a:lnTo>
                  <a:pt x="3" y="81"/>
                </a:lnTo>
                <a:lnTo>
                  <a:pt x="3" y="57"/>
                </a:lnTo>
                <a:lnTo>
                  <a:pt x="3" y="68"/>
                </a:lnTo>
                <a:lnTo>
                  <a:pt x="3" y="78"/>
                </a:lnTo>
                <a:lnTo>
                  <a:pt x="4" y="65"/>
                </a:lnTo>
                <a:lnTo>
                  <a:pt x="4" y="53"/>
                </a:lnTo>
                <a:lnTo>
                  <a:pt x="4" y="60"/>
                </a:lnTo>
                <a:lnTo>
                  <a:pt x="4" y="72"/>
                </a:lnTo>
                <a:lnTo>
                  <a:pt x="6" y="69"/>
                </a:lnTo>
                <a:lnTo>
                  <a:pt x="6" y="75"/>
                </a:lnTo>
                <a:lnTo>
                  <a:pt x="6" y="71"/>
                </a:lnTo>
                <a:lnTo>
                  <a:pt x="6" y="52"/>
                </a:lnTo>
                <a:lnTo>
                  <a:pt x="6" y="35"/>
                </a:lnTo>
                <a:lnTo>
                  <a:pt x="6" y="63"/>
                </a:lnTo>
                <a:lnTo>
                  <a:pt x="7" y="72"/>
                </a:lnTo>
                <a:lnTo>
                  <a:pt x="7" y="60"/>
                </a:lnTo>
                <a:lnTo>
                  <a:pt x="7" y="44"/>
                </a:lnTo>
                <a:lnTo>
                  <a:pt x="7" y="47"/>
                </a:lnTo>
                <a:lnTo>
                  <a:pt x="7" y="63"/>
                </a:lnTo>
                <a:lnTo>
                  <a:pt x="7" y="60"/>
                </a:lnTo>
                <a:lnTo>
                  <a:pt x="7" y="66"/>
                </a:lnTo>
                <a:lnTo>
                  <a:pt x="9" y="78"/>
                </a:lnTo>
                <a:lnTo>
                  <a:pt x="9" y="74"/>
                </a:lnTo>
                <a:lnTo>
                  <a:pt x="9" y="75"/>
                </a:lnTo>
                <a:lnTo>
                  <a:pt x="9" y="68"/>
                </a:lnTo>
                <a:lnTo>
                  <a:pt x="9" y="60"/>
                </a:lnTo>
                <a:lnTo>
                  <a:pt x="10" y="62"/>
                </a:lnTo>
                <a:lnTo>
                  <a:pt x="10" y="75"/>
                </a:lnTo>
                <a:lnTo>
                  <a:pt x="10" y="78"/>
                </a:lnTo>
                <a:lnTo>
                  <a:pt x="10" y="84"/>
                </a:lnTo>
                <a:lnTo>
                  <a:pt x="10" y="72"/>
                </a:lnTo>
                <a:lnTo>
                  <a:pt x="10" y="60"/>
                </a:lnTo>
                <a:lnTo>
                  <a:pt x="12" y="77"/>
                </a:lnTo>
                <a:lnTo>
                  <a:pt x="12" y="78"/>
                </a:lnTo>
                <a:lnTo>
                  <a:pt x="12" y="59"/>
                </a:lnTo>
                <a:lnTo>
                  <a:pt x="12" y="69"/>
                </a:lnTo>
                <a:lnTo>
                  <a:pt x="12" y="74"/>
                </a:lnTo>
                <a:lnTo>
                  <a:pt x="12" y="57"/>
                </a:lnTo>
                <a:lnTo>
                  <a:pt x="13" y="62"/>
                </a:lnTo>
                <a:lnTo>
                  <a:pt x="13" y="72"/>
                </a:lnTo>
                <a:lnTo>
                  <a:pt x="13" y="74"/>
                </a:lnTo>
                <a:lnTo>
                  <a:pt x="13" y="84"/>
                </a:lnTo>
                <a:lnTo>
                  <a:pt x="13" y="72"/>
                </a:lnTo>
                <a:lnTo>
                  <a:pt x="13" y="62"/>
                </a:lnTo>
                <a:lnTo>
                  <a:pt x="15" y="56"/>
                </a:lnTo>
                <a:lnTo>
                  <a:pt x="15" y="41"/>
                </a:lnTo>
                <a:lnTo>
                  <a:pt x="15" y="65"/>
                </a:lnTo>
                <a:lnTo>
                  <a:pt x="15" y="77"/>
                </a:lnTo>
                <a:lnTo>
                  <a:pt x="15" y="66"/>
                </a:lnTo>
                <a:lnTo>
                  <a:pt x="15" y="71"/>
                </a:lnTo>
                <a:lnTo>
                  <a:pt x="16" y="90"/>
                </a:lnTo>
                <a:lnTo>
                  <a:pt x="16" y="92"/>
                </a:lnTo>
                <a:lnTo>
                  <a:pt x="16" y="84"/>
                </a:lnTo>
                <a:lnTo>
                  <a:pt x="16" y="89"/>
                </a:lnTo>
                <a:lnTo>
                  <a:pt x="16" y="83"/>
                </a:lnTo>
                <a:lnTo>
                  <a:pt x="18" y="74"/>
                </a:lnTo>
                <a:lnTo>
                  <a:pt x="18" y="86"/>
                </a:lnTo>
                <a:lnTo>
                  <a:pt x="18" y="77"/>
                </a:lnTo>
                <a:lnTo>
                  <a:pt x="18" y="69"/>
                </a:lnTo>
                <a:lnTo>
                  <a:pt x="18" y="68"/>
                </a:lnTo>
                <a:lnTo>
                  <a:pt x="18" y="65"/>
                </a:lnTo>
                <a:lnTo>
                  <a:pt x="19" y="66"/>
                </a:lnTo>
                <a:lnTo>
                  <a:pt x="19" y="78"/>
                </a:lnTo>
                <a:lnTo>
                  <a:pt x="19" y="87"/>
                </a:lnTo>
                <a:lnTo>
                  <a:pt x="19" y="86"/>
                </a:lnTo>
                <a:lnTo>
                  <a:pt x="19" y="80"/>
                </a:lnTo>
                <a:lnTo>
                  <a:pt x="19" y="75"/>
                </a:lnTo>
                <a:lnTo>
                  <a:pt x="21" y="83"/>
                </a:lnTo>
                <a:lnTo>
                  <a:pt x="21" y="80"/>
                </a:lnTo>
                <a:lnTo>
                  <a:pt x="21" y="75"/>
                </a:lnTo>
                <a:lnTo>
                  <a:pt x="21" y="84"/>
                </a:lnTo>
                <a:lnTo>
                  <a:pt x="21" y="89"/>
                </a:lnTo>
                <a:lnTo>
                  <a:pt x="22" y="69"/>
                </a:lnTo>
                <a:lnTo>
                  <a:pt x="22" y="63"/>
                </a:lnTo>
                <a:lnTo>
                  <a:pt x="22" y="74"/>
                </a:lnTo>
                <a:lnTo>
                  <a:pt x="22" y="89"/>
                </a:lnTo>
                <a:lnTo>
                  <a:pt x="22" y="83"/>
                </a:lnTo>
                <a:lnTo>
                  <a:pt x="24" y="49"/>
                </a:lnTo>
                <a:lnTo>
                  <a:pt x="24" y="63"/>
                </a:lnTo>
                <a:lnTo>
                  <a:pt x="24" y="90"/>
                </a:lnTo>
                <a:lnTo>
                  <a:pt x="24" y="71"/>
                </a:lnTo>
                <a:lnTo>
                  <a:pt x="24" y="56"/>
                </a:lnTo>
                <a:lnTo>
                  <a:pt x="24" y="66"/>
                </a:lnTo>
                <a:lnTo>
                  <a:pt x="25" y="78"/>
                </a:lnTo>
                <a:lnTo>
                  <a:pt x="25" y="72"/>
                </a:lnTo>
                <a:lnTo>
                  <a:pt x="25" y="60"/>
                </a:lnTo>
                <a:lnTo>
                  <a:pt x="25" y="81"/>
                </a:lnTo>
                <a:lnTo>
                  <a:pt x="25" y="90"/>
                </a:lnTo>
                <a:lnTo>
                  <a:pt x="25" y="81"/>
                </a:lnTo>
                <a:lnTo>
                  <a:pt x="27" y="78"/>
                </a:lnTo>
                <a:lnTo>
                  <a:pt x="27" y="75"/>
                </a:lnTo>
                <a:lnTo>
                  <a:pt x="27" y="89"/>
                </a:lnTo>
                <a:lnTo>
                  <a:pt x="27" y="87"/>
                </a:lnTo>
                <a:lnTo>
                  <a:pt x="27" y="89"/>
                </a:lnTo>
                <a:lnTo>
                  <a:pt x="28" y="86"/>
                </a:lnTo>
                <a:lnTo>
                  <a:pt x="28" y="56"/>
                </a:lnTo>
                <a:lnTo>
                  <a:pt x="28" y="54"/>
                </a:lnTo>
                <a:lnTo>
                  <a:pt x="28" y="83"/>
                </a:lnTo>
                <a:lnTo>
                  <a:pt x="28" y="77"/>
                </a:lnTo>
                <a:lnTo>
                  <a:pt x="28" y="72"/>
                </a:lnTo>
                <a:lnTo>
                  <a:pt x="30" y="72"/>
                </a:lnTo>
                <a:lnTo>
                  <a:pt x="30" y="63"/>
                </a:lnTo>
                <a:lnTo>
                  <a:pt x="30" y="71"/>
                </a:lnTo>
                <a:lnTo>
                  <a:pt x="30" y="90"/>
                </a:lnTo>
                <a:lnTo>
                  <a:pt x="30" y="77"/>
                </a:lnTo>
                <a:lnTo>
                  <a:pt x="30" y="83"/>
                </a:lnTo>
                <a:lnTo>
                  <a:pt x="30" y="93"/>
                </a:lnTo>
                <a:lnTo>
                  <a:pt x="31" y="86"/>
                </a:lnTo>
                <a:lnTo>
                  <a:pt x="31" y="87"/>
                </a:lnTo>
                <a:lnTo>
                  <a:pt x="31" y="86"/>
                </a:lnTo>
                <a:lnTo>
                  <a:pt x="31" y="63"/>
                </a:lnTo>
                <a:lnTo>
                  <a:pt x="31" y="56"/>
                </a:lnTo>
                <a:lnTo>
                  <a:pt x="33" y="75"/>
                </a:lnTo>
                <a:lnTo>
                  <a:pt x="33" y="87"/>
                </a:lnTo>
                <a:lnTo>
                  <a:pt x="33" y="92"/>
                </a:lnTo>
                <a:lnTo>
                  <a:pt x="33" y="77"/>
                </a:lnTo>
                <a:lnTo>
                  <a:pt x="33" y="66"/>
                </a:lnTo>
                <a:lnTo>
                  <a:pt x="33" y="72"/>
                </a:lnTo>
                <a:lnTo>
                  <a:pt x="34" y="65"/>
                </a:lnTo>
                <a:lnTo>
                  <a:pt x="34" y="81"/>
                </a:lnTo>
                <a:lnTo>
                  <a:pt x="34" y="89"/>
                </a:lnTo>
                <a:lnTo>
                  <a:pt x="34" y="80"/>
                </a:lnTo>
                <a:lnTo>
                  <a:pt x="34" y="84"/>
                </a:lnTo>
                <a:lnTo>
                  <a:pt x="34" y="87"/>
                </a:lnTo>
                <a:lnTo>
                  <a:pt x="35" y="80"/>
                </a:lnTo>
                <a:lnTo>
                  <a:pt x="35" y="92"/>
                </a:lnTo>
                <a:lnTo>
                  <a:pt x="35" y="84"/>
                </a:lnTo>
                <a:lnTo>
                  <a:pt x="35" y="75"/>
                </a:lnTo>
                <a:lnTo>
                  <a:pt x="35" y="68"/>
                </a:lnTo>
                <a:lnTo>
                  <a:pt x="35" y="71"/>
                </a:lnTo>
                <a:lnTo>
                  <a:pt x="37" y="72"/>
                </a:lnTo>
                <a:lnTo>
                  <a:pt x="37" y="78"/>
                </a:lnTo>
                <a:lnTo>
                  <a:pt x="37" y="90"/>
                </a:lnTo>
                <a:lnTo>
                  <a:pt x="37" y="89"/>
                </a:lnTo>
                <a:lnTo>
                  <a:pt x="37" y="78"/>
                </a:lnTo>
                <a:lnTo>
                  <a:pt x="37" y="69"/>
                </a:lnTo>
                <a:lnTo>
                  <a:pt x="38" y="80"/>
                </a:lnTo>
                <a:lnTo>
                  <a:pt x="38" y="84"/>
                </a:lnTo>
                <a:lnTo>
                  <a:pt x="38" y="71"/>
                </a:lnTo>
                <a:lnTo>
                  <a:pt x="38" y="66"/>
                </a:lnTo>
                <a:lnTo>
                  <a:pt x="38" y="77"/>
                </a:lnTo>
                <a:lnTo>
                  <a:pt x="38" y="74"/>
                </a:lnTo>
                <a:lnTo>
                  <a:pt x="40" y="89"/>
                </a:lnTo>
                <a:lnTo>
                  <a:pt x="40" y="84"/>
                </a:lnTo>
                <a:lnTo>
                  <a:pt x="40" y="83"/>
                </a:lnTo>
                <a:lnTo>
                  <a:pt x="40" y="93"/>
                </a:lnTo>
                <a:lnTo>
                  <a:pt x="40" y="83"/>
                </a:lnTo>
                <a:lnTo>
                  <a:pt x="40" y="86"/>
                </a:lnTo>
                <a:lnTo>
                  <a:pt x="41" y="81"/>
                </a:lnTo>
                <a:lnTo>
                  <a:pt x="41" y="87"/>
                </a:lnTo>
                <a:lnTo>
                  <a:pt x="41" y="93"/>
                </a:lnTo>
                <a:lnTo>
                  <a:pt x="41" y="86"/>
                </a:lnTo>
                <a:lnTo>
                  <a:pt x="41" y="89"/>
                </a:lnTo>
                <a:lnTo>
                  <a:pt x="41" y="77"/>
                </a:lnTo>
                <a:lnTo>
                  <a:pt x="43" y="80"/>
                </a:lnTo>
                <a:lnTo>
                  <a:pt x="43" y="90"/>
                </a:lnTo>
                <a:lnTo>
                  <a:pt x="43" y="77"/>
                </a:lnTo>
                <a:lnTo>
                  <a:pt x="43" y="44"/>
                </a:lnTo>
                <a:lnTo>
                  <a:pt x="43" y="63"/>
                </a:lnTo>
                <a:lnTo>
                  <a:pt x="44" y="81"/>
                </a:lnTo>
                <a:lnTo>
                  <a:pt x="44" y="69"/>
                </a:lnTo>
                <a:lnTo>
                  <a:pt x="44" y="62"/>
                </a:lnTo>
                <a:lnTo>
                  <a:pt x="44" y="84"/>
                </a:lnTo>
                <a:lnTo>
                  <a:pt x="44" y="89"/>
                </a:lnTo>
                <a:lnTo>
                  <a:pt x="44" y="80"/>
                </a:lnTo>
                <a:lnTo>
                  <a:pt x="46" y="77"/>
                </a:lnTo>
                <a:lnTo>
                  <a:pt x="46" y="75"/>
                </a:lnTo>
                <a:lnTo>
                  <a:pt x="46" y="72"/>
                </a:lnTo>
                <a:lnTo>
                  <a:pt x="46" y="69"/>
                </a:lnTo>
                <a:lnTo>
                  <a:pt x="46" y="46"/>
                </a:lnTo>
                <a:lnTo>
                  <a:pt x="46" y="57"/>
                </a:lnTo>
                <a:lnTo>
                  <a:pt x="47" y="71"/>
                </a:lnTo>
                <a:lnTo>
                  <a:pt x="47" y="75"/>
                </a:lnTo>
                <a:lnTo>
                  <a:pt x="47" y="74"/>
                </a:lnTo>
                <a:lnTo>
                  <a:pt x="47" y="71"/>
                </a:lnTo>
                <a:lnTo>
                  <a:pt x="47" y="68"/>
                </a:lnTo>
                <a:lnTo>
                  <a:pt x="49" y="84"/>
                </a:lnTo>
                <a:lnTo>
                  <a:pt x="49" y="87"/>
                </a:lnTo>
                <a:lnTo>
                  <a:pt x="49" y="84"/>
                </a:lnTo>
                <a:lnTo>
                  <a:pt x="49" y="62"/>
                </a:lnTo>
                <a:lnTo>
                  <a:pt x="49" y="59"/>
                </a:lnTo>
                <a:lnTo>
                  <a:pt x="49" y="77"/>
                </a:lnTo>
                <a:lnTo>
                  <a:pt x="50" y="75"/>
                </a:lnTo>
                <a:lnTo>
                  <a:pt x="50" y="72"/>
                </a:lnTo>
                <a:lnTo>
                  <a:pt x="50" y="77"/>
                </a:lnTo>
                <a:lnTo>
                  <a:pt x="50" y="74"/>
                </a:lnTo>
                <a:lnTo>
                  <a:pt x="50" y="81"/>
                </a:lnTo>
                <a:lnTo>
                  <a:pt x="50" y="87"/>
                </a:lnTo>
                <a:lnTo>
                  <a:pt x="52" y="72"/>
                </a:lnTo>
                <a:lnTo>
                  <a:pt x="52" y="60"/>
                </a:lnTo>
                <a:lnTo>
                  <a:pt x="52" y="74"/>
                </a:lnTo>
                <a:lnTo>
                  <a:pt x="52" y="81"/>
                </a:lnTo>
                <a:lnTo>
                  <a:pt x="52" y="54"/>
                </a:lnTo>
                <a:lnTo>
                  <a:pt x="52" y="63"/>
                </a:lnTo>
                <a:lnTo>
                  <a:pt x="53" y="75"/>
                </a:lnTo>
                <a:lnTo>
                  <a:pt x="53" y="81"/>
                </a:lnTo>
                <a:lnTo>
                  <a:pt x="53" y="87"/>
                </a:lnTo>
                <a:lnTo>
                  <a:pt x="53" y="89"/>
                </a:lnTo>
                <a:lnTo>
                  <a:pt x="53" y="87"/>
                </a:lnTo>
                <a:lnTo>
                  <a:pt x="53" y="90"/>
                </a:lnTo>
                <a:lnTo>
                  <a:pt x="55" y="80"/>
                </a:lnTo>
                <a:lnTo>
                  <a:pt x="55" y="78"/>
                </a:lnTo>
                <a:lnTo>
                  <a:pt x="55" y="77"/>
                </a:lnTo>
                <a:lnTo>
                  <a:pt x="55" y="78"/>
                </a:lnTo>
                <a:lnTo>
                  <a:pt x="55" y="80"/>
                </a:lnTo>
                <a:lnTo>
                  <a:pt x="56" y="72"/>
                </a:lnTo>
                <a:lnTo>
                  <a:pt x="56" y="77"/>
                </a:lnTo>
                <a:lnTo>
                  <a:pt x="56" y="87"/>
                </a:lnTo>
                <a:lnTo>
                  <a:pt x="56" y="90"/>
                </a:lnTo>
                <a:lnTo>
                  <a:pt x="56" y="68"/>
                </a:lnTo>
                <a:lnTo>
                  <a:pt x="56" y="49"/>
                </a:lnTo>
                <a:lnTo>
                  <a:pt x="56" y="69"/>
                </a:lnTo>
                <a:lnTo>
                  <a:pt x="58" y="52"/>
                </a:lnTo>
                <a:lnTo>
                  <a:pt x="58" y="41"/>
                </a:lnTo>
                <a:lnTo>
                  <a:pt x="58" y="63"/>
                </a:lnTo>
                <a:lnTo>
                  <a:pt x="58" y="81"/>
                </a:lnTo>
                <a:lnTo>
                  <a:pt x="58" y="80"/>
                </a:lnTo>
                <a:lnTo>
                  <a:pt x="58" y="66"/>
                </a:lnTo>
                <a:lnTo>
                  <a:pt x="59" y="53"/>
                </a:lnTo>
                <a:lnTo>
                  <a:pt x="59" y="57"/>
                </a:lnTo>
                <a:lnTo>
                  <a:pt x="59" y="78"/>
                </a:lnTo>
                <a:lnTo>
                  <a:pt x="59" y="84"/>
                </a:lnTo>
                <a:lnTo>
                  <a:pt x="59" y="65"/>
                </a:lnTo>
                <a:lnTo>
                  <a:pt x="61" y="62"/>
                </a:lnTo>
                <a:lnTo>
                  <a:pt x="61" y="86"/>
                </a:lnTo>
                <a:lnTo>
                  <a:pt x="61" y="87"/>
                </a:lnTo>
                <a:lnTo>
                  <a:pt x="61" y="72"/>
                </a:lnTo>
                <a:lnTo>
                  <a:pt x="61" y="46"/>
                </a:lnTo>
                <a:lnTo>
                  <a:pt x="61" y="63"/>
                </a:lnTo>
                <a:lnTo>
                  <a:pt x="62" y="80"/>
                </a:lnTo>
                <a:lnTo>
                  <a:pt x="62" y="77"/>
                </a:lnTo>
                <a:lnTo>
                  <a:pt x="62" y="62"/>
                </a:lnTo>
                <a:lnTo>
                  <a:pt x="62" y="53"/>
                </a:lnTo>
                <a:lnTo>
                  <a:pt x="62" y="52"/>
                </a:lnTo>
                <a:lnTo>
                  <a:pt x="62" y="75"/>
                </a:lnTo>
                <a:lnTo>
                  <a:pt x="62" y="90"/>
                </a:lnTo>
                <a:lnTo>
                  <a:pt x="64" y="66"/>
                </a:lnTo>
                <a:lnTo>
                  <a:pt x="64" y="56"/>
                </a:lnTo>
                <a:lnTo>
                  <a:pt x="64" y="50"/>
                </a:lnTo>
                <a:lnTo>
                  <a:pt x="64" y="54"/>
                </a:lnTo>
                <a:lnTo>
                  <a:pt x="64" y="56"/>
                </a:lnTo>
                <a:lnTo>
                  <a:pt x="65" y="62"/>
                </a:lnTo>
                <a:lnTo>
                  <a:pt x="65" y="81"/>
                </a:lnTo>
                <a:lnTo>
                  <a:pt x="65" y="86"/>
                </a:lnTo>
                <a:lnTo>
                  <a:pt x="65" y="83"/>
                </a:lnTo>
                <a:lnTo>
                  <a:pt x="65" y="80"/>
                </a:lnTo>
                <a:lnTo>
                  <a:pt x="65" y="60"/>
                </a:lnTo>
                <a:lnTo>
                  <a:pt x="67" y="75"/>
                </a:lnTo>
                <a:lnTo>
                  <a:pt x="67" y="78"/>
                </a:lnTo>
                <a:lnTo>
                  <a:pt x="67" y="57"/>
                </a:lnTo>
                <a:lnTo>
                  <a:pt x="67" y="41"/>
                </a:lnTo>
                <a:lnTo>
                  <a:pt x="67" y="40"/>
                </a:lnTo>
                <a:lnTo>
                  <a:pt x="68" y="65"/>
                </a:lnTo>
                <a:lnTo>
                  <a:pt x="68" y="78"/>
                </a:lnTo>
                <a:lnTo>
                  <a:pt x="68" y="75"/>
                </a:lnTo>
                <a:lnTo>
                  <a:pt x="68" y="83"/>
                </a:lnTo>
                <a:lnTo>
                  <a:pt x="68" y="80"/>
                </a:lnTo>
                <a:lnTo>
                  <a:pt x="70" y="72"/>
                </a:lnTo>
                <a:lnTo>
                  <a:pt x="70" y="38"/>
                </a:lnTo>
                <a:lnTo>
                  <a:pt x="70" y="0"/>
                </a:lnTo>
                <a:lnTo>
                  <a:pt x="70" y="26"/>
                </a:lnTo>
                <a:lnTo>
                  <a:pt x="70" y="46"/>
                </a:lnTo>
                <a:lnTo>
                  <a:pt x="70" y="52"/>
                </a:lnTo>
                <a:lnTo>
                  <a:pt x="71" y="40"/>
                </a:lnTo>
                <a:lnTo>
                  <a:pt x="71" y="50"/>
                </a:lnTo>
                <a:lnTo>
                  <a:pt x="71" y="65"/>
                </a:lnTo>
                <a:lnTo>
                  <a:pt x="71" y="59"/>
                </a:lnTo>
                <a:lnTo>
                  <a:pt x="71" y="40"/>
                </a:lnTo>
                <a:lnTo>
                  <a:pt x="73" y="40"/>
                </a:lnTo>
                <a:lnTo>
                  <a:pt x="73" y="53"/>
                </a:lnTo>
                <a:lnTo>
                  <a:pt x="73" y="72"/>
                </a:lnTo>
                <a:lnTo>
                  <a:pt x="73" y="78"/>
                </a:lnTo>
                <a:lnTo>
                  <a:pt x="73" y="72"/>
                </a:lnTo>
                <a:lnTo>
                  <a:pt x="73" y="75"/>
                </a:lnTo>
                <a:lnTo>
                  <a:pt x="74" y="80"/>
                </a:lnTo>
                <a:lnTo>
                  <a:pt x="74" y="74"/>
                </a:lnTo>
                <a:lnTo>
                  <a:pt x="74" y="68"/>
                </a:lnTo>
                <a:lnTo>
                  <a:pt x="74" y="74"/>
                </a:lnTo>
                <a:lnTo>
                  <a:pt x="74" y="77"/>
                </a:lnTo>
                <a:lnTo>
                  <a:pt x="74" y="84"/>
                </a:lnTo>
                <a:lnTo>
                  <a:pt x="76" y="86"/>
                </a:lnTo>
                <a:lnTo>
                  <a:pt x="76" y="78"/>
                </a:lnTo>
                <a:lnTo>
                  <a:pt x="76" y="60"/>
                </a:lnTo>
                <a:lnTo>
                  <a:pt x="76" y="71"/>
                </a:lnTo>
                <a:lnTo>
                  <a:pt x="76" y="72"/>
                </a:lnTo>
                <a:lnTo>
                  <a:pt x="77" y="50"/>
                </a:lnTo>
                <a:lnTo>
                  <a:pt x="77" y="62"/>
                </a:lnTo>
                <a:lnTo>
                  <a:pt x="77" y="78"/>
                </a:lnTo>
                <a:lnTo>
                  <a:pt x="77" y="63"/>
                </a:lnTo>
                <a:lnTo>
                  <a:pt x="77" y="74"/>
                </a:lnTo>
                <a:lnTo>
                  <a:pt x="77" y="80"/>
                </a:lnTo>
                <a:lnTo>
                  <a:pt x="79" y="62"/>
                </a:lnTo>
                <a:lnTo>
                  <a:pt x="79" y="78"/>
                </a:lnTo>
                <a:lnTo>
                  <a:pt x="79" y="81"/>
                </a:lnTo>
                <a:lnTo>
                  <a:pt x="79" y="68"/>
                </a:lnTo>
                <a:lnTo>
                  <a:pt x="79" y="81"/>
                </a:lnTo>
                <a:lnTo>
                  <a:pt x="79" y="90"/>
                </a:lnTo>
                <a:lnTo>
                  <a:pt x="80" y="86"/>
                </a:lnTo>
                <a:lnTo>
                  <a:pt x="80" y="90"/>
                </a:lnTo>
                <a:lnTo>
                  <a:pt x="80" y="80"/>
                </a:lnTo>
                <a:lnTo>
                  <a:pt x="80" y="72"/>
                </a:lnTo>
                <a:lnTo>
                  <a:pt x="80" y="78"/>
                </a:lnTo>
                <a:lnTo>
                  <a:pt x="80" y="86"/>
                </a:lnTo>
                <a:lnTo>
                  <a:pt x="81" y="89"/>
                </a:lnTo>
                <a:lnTo>
                  <a:pt x="81" y="72"/>
                </a:lnTo>
                <a:lnTo>
                  <a:pt x="81" y="81"/>
                </a:lnTo>
                <a:lnTo>
                  <a:pt x="81" y="84"/>
                </a:lnTo>
                <a:lnTo>
                  <a:pt x="81" y="77"/>
                </a:lnTo>
                <a:lnTo>
                  <a:pt x="81" y="81"/>
                </a:lnTo>
                <a:lnTo>
                  <a:pt x="83" y="80"/>
                </a:lnTo>
                <a:lnTo>
                  <a:pt x="83" y="72"/>
                </a:lnTo>
                <a:lnTo>
                  <a:pt x="83" y="63"/>
                </a:lnTo>
                <a:lnTo>
                  <a:pt x="83" y="72"/>
                </a:lnTo>
                <a:lnTo>
                  <a:pt x="83" y="69"/>
                </a:lnTo>
                <a:lnTo>
                  <a:pt x="84" y="78"/>
                </a:lnTo>
                <a:lnTo>
                  <a:pt x="84" y="84"/>
                </a:lnTo>
                <a:lnTo>
                  <a:pt x="84" y="80"/>
                </a:lnTo>
                <a:lnTo>
                  <a:pt x="84" y="72"/>
                </a:lnTo>
                <a:lnTo>
                  <a:pt x="84" y="74"/>
                </a:lnTo>
                <a:lnTo>
                  <a:pt x="86" y="75"/>
                </a:lnTo>
                <a:lnTo>
                  <a:pt x="86" y="65"/>
                </a:lnTo>
                <a:lnTo>
                  <a:pt x="86" y="62"/>
                </a:lnTo>
                <a:lnTo>
                  <a:pt x="86" y="74"/>
                </a:lnTo>
                <a:lnTo>
                  <a:pt x="86" y="80"/>
                </a:lnTo>
                <a:lnTo>
                  <a:pt x="87" y="80"/>
                </a:lnTo>
                <a:lnTo>
                  <a:pt x="87" y="81"/>
                </a:lnTo>
                <a:lnTo>
                  <a:pt x="87" y="71"/>
                </a:lnTo>
                <a:lnTo>
                  <a:pt x="87" y="57"/>
                </a:lnTo>
                <a:lnTo>
                  <a:pt x="87" y="53"/>
                </a:lnTo>
                <a:lnTo>
                  <a:pt x="89" y="74"/>
                </a:lnTo>
                <a:lnTo>
                  <a:pt x="89" y="77"/>
                </a:lnTo>
                <a:lnTo>
                  <a:pt x="89" y="69"/>
                </a:lnTo>
                <a:lnTo>
                  <a:pt x="89" y="62"/>
                </a:lnTo>
                <a:lnTo>
                  <a:pt x="90" y="77"/>
                </a:lnTo>
                <a:lnTo>
                  <a:pt x="90" y="75"/>
                </a:lnTo>
                <a:lnTo>
                  <a:pt x="90" y="57"/>
                </a:lnTo>
                <a:lnTo>
                  <a:pt x="90" y="69"/>
                </a:lnTo>
                <a:lnTo>
                  <a:pt x="90" y="86"/>
                </a:lnTo>
                <a:lnTo>
                  <a:pt x="92" y="93"/>
                </a:lnTo>
                <a:lnTo>
                  <a:pt x="92" y="65"/>
                </a:lnTo>
                <a:lnTo>
                  <a:pt x="92" y="53"/>
                </a:lnTo>
                <a:lnTo>
                  <a:pt x="92" y="75"/>
                </a:lnTo>
                <a:lnTo>
                  <a:pt x="92" y="87"/>
                </a:lnTo>
                <a:lnTo>
                  <a:pt x="93" y="77"/>
                </a:lnTo>
                <a:lnTo>
                  <a:pt x="93" y="62"/>
                </a:lnTo>
                <a:lnTo>
                  <a:pt x="93" y="68"/>
                </a:lnTo>
                <a:lnTo>
                  <a:pt x="93" y="66"/>
                </a:lnTo>
                <a:lnTo>
                  <a:pt x="93" y="65"/>
                </a:lnTo>
                <a:lnTo>
                  <a:pt x="95" y="69"/>
                </a:lnTo>
                <a:lnTo>
                  <a:pt x="95" y="83"/>
                </a:lnTo>
                <a:lnTo>
                  <a:pt x="95" y="81"/>
                </a:lnTo>
                <a:lnTo>
                  <a:pt x="95" y="75"/>
                </a:lnTo>
                <a:lnTo>
                  <a:pt x="95" y="80"/>
                </a:lnTo>
                <a:lnTo>
                  <a:pt x="95" y="72"/>
                </a:lnTo>
                <a:lnTo>
                  <a:pt x="95" y="69"/>
                </a:lnTo>
                <a:lnTo>
                  <a:pt x="96" y="80"/>
                </a:lnTo>
                <a:lnTo>
                  <a:pt x="96" y="72"/>
                </a:lnTo>
                <a:lnTo>
                  <a:pt x="96" y="65"/>
                </a:lnTo>
                <a:lnTo>
                  <a:pt x="96" y="56"/>
                </a:lnTo>
                <a:lnTo>
                  <a:pt x="98" y="63"/>
                </a:lnTo>
                <a:lnTo>
                  <a:pt x="98" y="65"/>
                </a:lnTo>
                <a:lnTo>
                  <a:pt x="98" y="63"/>
                </a:lnTo>
                <a:lnTo>
                  <a:pt x="98" y="46"/>
                </a:lnTo>
                <a:lnTo>
                  <a:pt x="98" y="54"/>
                </a:lnTo>
                <a:lnTo>
                  <a:pt x="99" y="89"/>
                </a:lnTo>
                <a:lnTo>
                  <a:pt x="99" y="92"/>
                </a:lnTo>
                <a:lnTo>
                  <a:pt x="99" y="83"/>
                </a:lnTo>
                <a:lnTo>
                  <a:pt x="99" y="84"/>
                </a:lnTo>
                <a:lnTo>
                  <a:pt x="99" y="74"/>
                </a:lnTo>
                <a:lnTo>
                  <a:pt x="99" y="66"/>
                </a:lnTo>
                <a:lnTo>
                  <a:pt x="101" y="63"/>
                </a:lnTo>
                <a:lnTo>
                  <a:pt x="101" y="62"/>
                </a:lnTo>
                <a:lnTo>
                  <a:pt x="101" y="75"/>
                </a:lnTo>
                <a:lnTo>
                  <a:pt x="101" y="78"/>
                </a:lnTo>
                <a:lnTo>
                  <a:pt x="101" y="71"/>
                </a:lnTo>
                <a:lnTo>
                  <a:pt x="101" y="81"/>
                </a:lnTo>
                <a:lnTo>
                  <a:pt x="102" y="93"/>
                </a:lnTo>
                <a:lnTo>
                  <a:pt x="102" y="89"/>
                </a:lnTo>
                <a:lnTo>
                  <a:pt x="102" y="83"/>
                </a:lnTo>
                <a:lnTo>
                  <a:pt x="102" y="69"/>
                </a:lnTo>
                <a:lnTo>
                  <a:pt x="102" y="68"/>
                </a:lnTo>
                <a:lnTo>
                  <a:pt x="102" y="72"/>
                </a:lnTo>
                <a:lnTo>
                  <a:pt x="104" y="63"/>
                </a:lnTo>
                <a:lnTo>
                  <a:pt x="104" y="57"/>
                </a:lnTo>
                <a:lnTo>
                  <a:pt x="104" y="59"/>
                </a:lnTo>
                <a:lnTo>
                  <a:pt x="104" y="69"/>
                </a:lnTo>
                <a:lnTo>
                  <a:pt x="104" y="80"/>
                </a:lnTo>
                <a:lnTo>
                  <a:pt x="105" y="75"/>
                </a:lnTo>
                <a:lnTo>
                  <a:pt x="105" y="52"/>
                </a:lnTo>
                <a:lnTo>
                  <a:pt x="105" y="41"/>
                </a:lnTo>
                <a:lnTo>
                  <a:pt x="105" y="57"/>
                </a:lnTo>
                <a:lnTo>
                  <a:pt x="105" y="72"/>
                </a:lnTo>
                <a:lnTo>
                  <a:pt x="107" y="74"/>
                </a:lnTo>
                <a:lnTo>
                  <a:pt x="107" y="84"/>
                </a:lnTo>
                <a:lnTo>
                  <a:pt x="107" y="62"/>
                </a:lnTo>
                <a:lnTo>
                  <a:pt x="107" y="46"/>
                </a:lnTo>
                <a:lnTo>
                  <a:pt x="107" y="56"/>
                </a:lnTo>
                <a:lnTo>
                  <a:pt x="107" y="63"/>
                </a:lnTo>
                <a:lnTo>
                  <a:pt x="107" y="35"/>
                </a:lnTo>
                <a:lnTo>
                  <a:pt x="108" y="40"/>
                </a:lnTo>
                <a:lnTo>
                  <a:pt x="108" y="71"/>
                </a:lnTo>
                <a:lnTo>
                  <a:pt x="108" y="68"/>
                </a:lnTo>
                <a:lnTo>
                  <a:pt x="108" y="69"/>
                </a:lnTo>
                <a:lnTo>
                  <a:pt x="108" y="84"/>
                </a:lnTo>
                <a:lnTo>
                  <a:pt x="110" y="63"/>
                </a:lnTo>
                <a:lnTo>
                  <a:pt x="110" y="52"/>
                </a:lnTo>
                <a:lnTo>
                  <a:pt x="110" y="54"/>
                </a:lnTo>
                <a:lnTo>
                  <a:pt x="110" y="62"/>
                </a:lnTo>
                <a:lnTo>
                  <a:pt x="110" y="66"/>
                </a:lnTo>
                <a:lnTo>
                  <a:pt x="111" y="81"/>
                </a:lnTo>
                <a:lnTo>
                  <a:pt x="111" y="77"/>
                </a:lnTo>
                <a:lnTo>
                  <a:pt x="111" y="74"/>
                </a:lnTo>
                <a:lnTo>
                  <a:pt x="111" y="78"/>
                </a:lnTo>
                <a:lnTo>
                  <a:pt x="111" y="80"/>
                </a:lnTo>
                <a:lnTo>
                  <a:pt x="113" y="81"/>
                </a:lnTo>
                <a:lnTo>
                  <a:pt x="113" y="80"/>
                </a:lnTo>
                <a:lnTo>
                  <a:pt x="113" y="68"/>
                </a:lnTo>
                <a:lnTo>
                  <a:pt x="113" y="80"/>
                </a:lnTo>
                <a:lnTo>
                  <a:pt x="113" y="69"/>
                </a:lnTo>
                <a:lnTo>
                  <a:pt x="113" y="53"/>
                </a:lnTo>
                <a:lnTo>
                  <a:pt x="114" y="59"/>
                </a:lnTo>
                <a:lnTo>
                  <a:pt x="114" y="63"/>
                </a:lnTo>
                <a:lnTo>
                  <a:pt x="114" y="57"/>
                </a:lnTo>
                <a:lnTo>
                  <a:pt x="114" y="60"/>
                </a:lnTo>
                <a:lnTo>
                  <a:pt x="114" y="49"/>
                </a:lnTo>
                <a:lnTo>
                  <a:pt x="114" y="60"/>
                </a:lnTo>
                <a:lnTo>
                  <a:pt x="116" y="84"/>
                </a:lnTo>
                <a:lnTo>
                  <a:pt x="116" y="80"/>
                </a:lnTo>
                <a:lnTo>
                  <a:pt x="116" y="78"/>
                </a:lnTo>
                <a:lnTo>
                  <a:pt x="116" y="60"/>
                </a:lnTo>
                <a:lnTo>
                  <a:pt x="117" y="62"/>
                </a:lnTo>
                <a:lnTo>
                  <a:pt x="117" y="72"/>
                </a:lnTo>
                <a:lnTo>
                  <a:pt x="117" y="63"/>
                </a:lnTo>
                <a:lnTo>
                  <a:pt x="117" y="69"/>
                </a:lnTo>
                <a:lnTo>
                  <a:pt x="117" y="56"/>
                </a:lnTo>
                <a:lnTo>
                  <a:pt x="117" y="62"/>
                </a:lnTo>
                <a:lnTo>
                  <a:pt x="117" y="59"/>
                </a:lnTo>
                <a:lnTo>
                  <a:pt x="119" y="62"/>
                </a:lnTo>
                <a:lnTo>
                  <a:pt x="119" y="78"/>
                </a:lnTo>
                <a:lnTo>
                  <a:pt x="119" y="72"/>
                </a:lnTo>
                <a:lnTo>
                  <a:pt x="119" y="69"/>
                </a:lnTo>
                <a:lnTo>
                  <a:pt x="119" y="52"/>
                </a:lnTo>
                <a:lnTo>
                  <a:pt x="120" y="60"/>
                </a:lnTo>
                <a:lnTo>
                  <a:pt x="120" y="84"/>
                </a:lnTo>
                <a:lnTo>
                  <a:pt x="120" y="69"/>
                </a:lnTo>
                <a:lnTo>
                  <a:pt x="120" y="65"/>
                </a:lnTo>
                <a:lnTo>
                  <a:pt x="120" y="71"/>
                </a:lnTo>
                <a:lnTo>
                  <a:pt x="120" y="83"/>
                </a:lnTo>
                <a:lnTo>
                  <a:pt x="122" y="72"/>
                </a:lnTo>
                <a:lnTo>
                  <a:pt x="122" y="66"/>
                </a:lnTo>
                <a:lnTo>
                  <a:pt x="122" y="72"/>
                </a:lnTo>
                <a:lnTo>
                  <a:pt x="122" y="74"/>
                </a:lnTo>
                <a:lnTo>
                  <a:pt x="122" y="87"/>
                </a:lnTo>
                <a:lnTo>
                  <a:pt x="123" y="86"/>
                </a:lnTo>
                <a:lnTo>
                  <a:pt x="123" y="89"/>
                </a:lnTo>
                <a:lnTo>
                  <a:pt x="123" y="77"/>
                </a:lnTo>
                <a:lnTo>
                  <a:pt x="123" y="68"/>
                </a:lnTo>
                <a:lnTo>
                  <a:pt x="123" y="71"/>
                </a:lnTo>
                <a:lnTo>
                  <a:pt x="123" y="66"/>
                </a:lnTo>
                <a:lnTo>
                  <a:pt x="124" y="63"/>
                </a:lnTo>
                <a:lnTo>
                  <a:pt x="124" y="75"/>
                </a:lnTo>
                <a:lnTo>
                  <a:pt x="124" y="89"/>
                </a:lnTo>
                <a:lnTo>
                  <a:pt x="124" y="92"/>
                </a:lnTo>
                <a:lnTo>
                  <a:pt x="124" y="86"/>
                </a:lnTo>
                <a:lnTo>
                  <a:pt x="124" y="71"/>
                </a:lnTo>
                <a:lnTo>
                  <a:pt x="126" y="74"/>
                </a:lnTo>
                <a:lnTo>
                  <a:pt x="126" y="87"/>
                </a:lnTo>
                <a:lnTo>
                  <a:pt x="126" y="90"/>
                </a:lnTo>
                <a:lnTo>
                  <a:pt x="126" y="83"/>
                </a:lnTo>
                <a:lnTo>
                  <a:pt x="126" y="87"/>
                </a:lnTo>
                <a:lnTo>
                  <a:pt x="127" y="89"/>
                </a:lnTo>
                <a:lnTo>
                  <a:pt x="127" y="87"/>
                </a:lnTo>
                <a:lnTo>
                  <a:pt x="127" y="81"/>
                </a:lnTo>
                <a:lnTo>
                  <a:pt x="127" y="62"/>
                </a:lnTo>
                <a:lnTo>
                  <a:pt x="127" y="69"/>
                </a:lnTo>
                <a:lnTo>
                  <a:pt x="129" y="87"/>
                </a:lnTo>
                <a:lnTo>
                  <a:pt x="129" y="63"/>
                </a:lnTo>
                <a:lnTo>
                  <a:pt x="129" y="57"/>
                </a:lnTo>
                <a:lnTo>
                  <a:pt x="129" y="71"/>
                </a:lnTo>
                <a:lnTo>
                  <a:pt x="129" y="80"/>
                </a:lnTo>
                <a:lnTo>
                  <a:pt x="130" y="74"/>
                </a:lnTo>
                <a:lnTo>
                  <a:pt x="130" y="71"/>
                </a:lnTo>
                <a:lnTo>
                  <a:pt x="130" y="65"/>
                </a:lnTo>
                <a:lnTo>
                  <a:pt x="130" y="66"/>
                </a:lnTo>
                <a:lnTo>
                  <a:pt x="132" y="72"/>
                </a:lnTo>
                <a:lnTo>
                  <a:pt x="132" y="84"/>
                </a:lnTo>
                <a:lnTo>
                  <a:pt x="132" y="72"/>
                </a:lnTo>
                <a:lnTo>
                  <a:pt x="132" y="7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16" name="Freeform 64"/>
          <p:cNvSpPr>
            <a:spLocks/>
          </p:cNvSpPr>
          <p:nvPr/>
        </p:nvSpPr>
        <p:spPr bwMode="auto">
          <a:xfrm>
            <a:off x="5370513" y="1651000"/>
            <a:ext cx="188912" cy="4173538"/>
          </a:xfrm>
          <a:custGeom>
            <a:avLst/>
            <a:gdLst>
              <a:gd name="T0" fmla="*/ 1 w 134"/>
              <a:gd name="T1" fmla="*/ 2618 h 2629"/>
              <a:gd name="T2" fmla="*/ 4 w 134"/>
              <a:gd name="T3" fmla="*/ 2613 h 2629"/>
              <a:gd name="T4" fmla="*/ 6 w 134"/>
              <a:gd name="T5" fmla="*/ 2615 h 2629"/>
              <a:gd name="T6" fmla="*/ 9 w 134"/>
              <a:gd name="T7" fmla="*/ 2621 h 2629"/>
              <a:gd name="T8" fmla="*/ 10 w 134"/>
              <a:gd name="T9" fmla="*/ 2606 h 2629"/>
              <a:gd name="T10" fmla="*/ 13 w 134"/>
              <a:gd name="T11" fmla="*/ 2581 h 2629"/>
              <a:gd name="T12" fmla="*/ 16 w 134"/>
              <a:gd name="T13" fmla="*/ 2589 h 2629"/>
              <a:gd name="T14" fmla="*/ 18 w 134"/>
              <a:gd name="T15" fmla="*/ 2598 h 2629"/>
              <a:gd name="T16" fmla="*/ 21 w 134"/>
              <a:gd name="T17" fmla="*/ 2594 h 2629"/>
              <a:gd name="T18" fmla="*/ 22 w 134"/>
              <a:gd name="T19" fmla="*/ 2582 h 2629"/>
              <a:gd name="T20" fmla="*/ 24 w 134"/>
              <a:gd name="T21" fmla="*/ 2613 h 2629"/>
              <a:gd name="T22" fmla="*/ 27 w 134"/>
              <a:gd name="T23" fmla="*/ 2621 h 2629"/>
              <a:gd name="T24" fmla="*/ 28 w 134"/>
              <a:gd name="T25" fmla="*/ 2628 h 2629"/>
              <a:gd name="T26" fmla="*/ 30 w 134"/>
              <a:gd name="T27" fmla="*/ 2615 h 2629"/>
              <a:gd name="T28" fmla="*/ 33 w 134"/>
              <a:gd name="T29" fmla="*/ 2552 h 2629"/>
              <a:gd name="T30" fmla="*/ 34 w 134"/>
              <a:gd name="T31" fmla="*/ 2529 h 2629"/>
              <a:gd name="T32" fmla="*/ 37 w 134"/>
              <a:gd name="T33" fmla="*/ 2526 h 2629"/>
              <a:gd name="T34" fmla="*/ 38 w 134"/>
              <a:gd name="T35" fmla="*/ 2539 h 2629"/>
              <a:gd name="T36" fmla="*/ 40 w 134"/>
              <a:gd name="T37" fmla="*/ 2563 h 2629"/>
              <a:gd name="T38" fmla="*/ 43 w 134"/>
              <a:gd name="T39" fmla="*/ 2566 h 2629"/>
              <a:gd name="T40" fmla="*/ 44 w 134"/>
              <a:gd name="T41" fmla="*/ 2573 h 2629"/>
              <a:gd name="T42" fmla="*/ 47 w 134"/>
              <a:gd name="T43" fmla="*/ 2575 h 2629"/>
              <a:gd name="T44" fmla="*/ 49 w 134"/>
              <a:gd name="T45" fmla="*/ 2600 h 2629"/>
              <a:gd name="T46" fmla="*/ 52 w 134"/>
              <a:gd name="T47" fmla="*/ 2597 h 2629"/>
              <a:gd name="T48" fmla="*/ 53 w 134"/>
              <a:gd name="T49" fmla="*/ 2601 h 2629"/>
              <a:gd name="T50" fmla="*/ 55 w 134"/>
              <a:gd name="T51" fmla="*/ 2588 h 2629"/>
              <a:gd name="T52" fmla="*/ 56 w 134"/>
              <a:gd name="T53" fmla="*/ 2595 h 2629"/>
              <a:gd name="T54" fmla="*/ 59 w 134"/>
              <a:gd name="T55" fmla="*/ 2581 h 2629"/>
              <a:gd name="T56" fmla="*/ 62 w 134"/>
              <a:gd name="T57" fmla="*/ 2601 h 2629"/>
              <a:gd name="T58" fmla="*/ 64 w 134"/>
              <a:gd name="T59" fmla="*/ 2612 h 2629"/>
              <a:gd name="T60" fmla="*/ 67 w 134"/>
              <a:gd name="T61" fmla="*/ 2600 h 2629"/>
              <a:gd name="T62" fmla="*/ 68 w 134"/>
              <a:gd name="T63" fmla="*/ 2588 h 2629"/>
              <a:gd name="T64" fmla="*/ 70 w 134"/>
              <a:gd name="T65" fmla="*/ 2572 h 2629"/>
              <a:gd name="T66" fmla="*/ 73 w 134"/>
              <a:gd name="T67" fmla="*/ 2591 h 2629"/>
              <a:gd name="T68" fmla="*/ 74 w 134"/>
              <a:gd name="T69" fmla="*/ 2573 h 2629"/>
              <a:gd name="T70" fmla="*/ 77 w 134"/>
              <a:gd name="T71" fmla="*/ 2548 h 2629"/>
              <a:gd name="T72" fmla="*/ 79 w 134"/>
              <a:gd name="T73" fmla="*/ 296 h 2629"/>
              <a:gd name="T74" fmla="*/ 82 w 134"/>
              <a:gd name="T75" fmla="*/ 1462 h 2629"/>
              <a:gd name="T76" fmla="*/ 83 w 134"/>
              <a:gd name="T77" fmla="*/ 2238 h 2629"/>
              <a:gd name="T78" fmla="*/ 86 w 134"/>
              <a:gd name="T79" fmla="*/ 2391 h 2629"/>
              <a:gd name="T80" fmla="*/ 87 w 134"/>
              <a:gd name="T81" fmla="*/ 2379 h 2629"/>
              <a:gd name="T82" fmla="*/ 90 w 134"/>
              <a:gd name="T83" fmla="*/ 2475 h 2629"/>
              <a:gd name="T84" fmla="*/ 92 w 134"/>
              <a:gd name="T85" fmla="*/ 2542 h 2629"/>
              <a:gd name="T86" fmla="*/ 93 w 134"/>
              <a:gd name="T87" fmla="*/ 2542 h 2629"/>
              <a:gd name="T88" fmla="*/ 96 w 134"/>
              <a:gd name="T89" fmla="*/ 2520 h 2629"/>
              <a:gd name="T90" fmla="*/ 98 w 134"/>
              <a:gd name="T91" fmla="*/ 2549 h 2629"/>
              <a:gd name="T92" fmla="*/ 101 w 134"/>
              <a:gd name="T93" fmla="*/ 2587 h 2629"/>
              <a:gd name="T94" fmla="*/ 102 w 134"/>
              <a:gd name="T95" fmla="*/ 2551 h 2629"/>
              <a:gd name="T96" fmla="*/ 105 w 134"/>
              <a:gd name="T97" fmla="*/ 2598 h 2629"/>
              <a:gd name="T98" fmla="*/ 107 w 134"/>
              <a:gd name="T99" fmla="*/ 2601 h 2629"/>
              <a:gd name="T100" fmla="*/ 110 w 134"/>
              <a:gd name="T101" fmla="*/ 2595 h 2629"/>
              <a:gd name="T102" fmla="*/ 111 w 134"/>
              <a:gd name="T103" fmla="*/ 2555 h 2629"/>
              <a:gd name="T104" fmla="*/ 113 w 134"/>
              <a:gd name="T105" fmla="*/ 2610 h 2629"/>
              <a:gd name="T106" fmla="*/ 116 w 134"/>
              <a:gd name="T107" fmla="*/ 2594 h 2629"/>
              <a:gd name="T108" fmla="*/ 117 w 134"/>
              <a:gd name="T109" fmla="*/ 2573 h 2629"/>
              <a:gd name="T110" fmla="*/ 120 w 134"/>
              <a:gd name="T111" fmla="*/ 2579 h 2629"/>
              <a:gd name="T112" fmla="*/ 122 w 134"/>
              <a:gd name="T113" fmla="*/ 2604 h 2629"/>
              <a:gd name="T114" fmla="*/ 125 w 134"/>
              <a:gd name="T115" fmla="*/ 2564 h 2629"/>
              <a:gd name="T116" fmla="*/ 126 w 134"/>
              <a:gd name="T117" fmla="*/ 2581 h 2629"/>
              <a:gd name="T118" fmla="*/ 128 w 134"/>
              <a:gd name="T119" fmla="*/ 2588 h 2629"/>
              <a:gd name="T120" fmla="*/ 130 w 134"/>
              <a:gd name="T121" fmla="*/ 2606 h 2629"/>
              <a:gd name="T122" fmla="*/ 132 w 134"/>
              <a:gd name="T123" fmla="*/ 2578 h 26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4"/>
              <a:gd name="T187" fmla="*/ 0 h 2629"/>
              <a:gd name="T188" fmla="*/ 134 w 134"/>
              <a:gd name="T189" fmla="*/ 2629 h 26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4" h="2629">
                <a:moveTo>
                  <a:pt x="0" y="2610"/>
                </a:moveTo>
                <a:lnTo>
                  <a:pt x="0" y="2619"/>
                </a:lnTo>
                <a:lnTo>
                  <a:pt x="0" y="2612"/>
                </a:lnTo>
                <a:lnTo>
                  <a:pt x="1" y="2607"/>
                </a:lnTo>
                <a:lnTo>
                  <a:pt x="1" y="2601"/>
                </a:lnTo>
                <a:lnTo>
                  <a:pt x="1" y="2588"/>
                </a:lnTo>
                <a:lnTo>
                  <a:pt x="1" y="2601"/>
                </a:lnTo>
                <a:lnTo>
                  <a:pt x="1" y="2618"/>
                </a:lnTo>
                <a:lnTo>
                  <a:pt x="1" y="2622"/>
                </a:lnTo>
                <a:lnTo>
                  <a:pt x="3" y="2622"/>
                </a:lnTo>
                <a:lnTo>
                  <a:pt x="3" y="2625"/>
                </a:lnTo>
                <a:lnTo>
                  <a:pt x="3" y="2615"/>
                </a:lnTo>
                <a:lnTo>
                  <a:pt x="3" y="2603"/>
                </a:lnTo>
                <a:lnTo>
                  <a:pt x="3" y="2607"/>
                </a:lnTo>
                <a:lnTo>
                  <a:pt x="4" y="2610"/>
                </a:lnTo>
                <a:lnTo>
                  <a:pt x="4" y="2613"/>
                </a:lnTo>
                <a:lnTo>
                  <a:pt x="4" y="2622"/>
                </a:lnTo>
                <a:lnTo>
                  <a:pt x="4" y="2619"/>
                </a:lnTo>
                <a:lnTo>
                  <a:pt x="4" y="2595"/>
                </a:lnTo>
                <a:lnTo>
                  <a:pt x="6" y="2582"/>
                </a:lnTo>
                <a:lnTo>
                  <a:pt x="6" y="2613"/>
                </a:lnTo>
                <a:lnTo>
                  <a:pt x="6" y="2621"/>
                </a:lnTo>
                <a:lnTo>
                  <a:pt x="6" y="2609"/>
                </a:lnTo>
                <a:lnTo>
                  <a:pt x="6" y="2615"/>
                </a:lnTo>
                <a:lnTo>
                  <a:pt x="6" y="2613"/>
                </a:lnTo>
                <a:lnTo>
                  <a:pt x="7" y="2610"/>
                </a:lnTo>
                <a:lnTo>
                  <a:pt x="7" y="2624"/>
                </a:lnTo>
                <a:lnTo>
                  <a:pt x="7" y="2621"/>
                </a:lnTo>
                <a:lnTo>
                  <a:pt x="7" y="2612"/>
                </a:lnTo>
                <a:lnTo>
                  <a:pt x="7" y="2604"/>
                </a:lnTo>
                <a:lnTo>
                  <a:pt x="9" y="2612"/>
                </a:lnTo>
                <a:lnTo>
                  <a:pt x="9" y="2621"/>
                </a:lnTo>
                <a:lnTo>
                  <a:pt x="9" y="2619"/>
                </a:lnTo>
                <a:lnTo>
                  <a:pt x="9" y="2615"/>
                </a:lnTo>
                <a:lnTo>
                  <a:pt x="9" y="2604"/>
                </a:lnTo>
                <a:lnTo>
                  <a:pt x="9" y="2615"/>
                </a:lnTo>
                <a:lnTo>
                  <a:pt x="10" y="2624"/>
                </a:lnTo>
                <a:lnTo>
                  <a:pt x="10" y="2625"/>
                </a:lnTo>
                <a:lnTo>
                  <a:pt x="10" y="2613"/>
                </a:lnTo>
                <a:lnTo>
                  <a:pt x="10" y="2606"/>
                </a:lnTo>
                <a:lnTo>
                  <a:pt x="10" y="2595"/>
                </a:lnTo>
                <a:lnTo>
                  <a:pt x="10" y="2591"/>
                </a:lnTo>
                <a:lnTo>
                  <a:pt x="12" y="2603"/>
                </a:lnTo>
                <a:lnTo>
                  <a:pt x="12" y="2615"/>
                </a:lnTo>
                <a:lnTo>
                  <a:pt x="12" y="2613"/>
                </a:lnTo>
                <a:lnTo>
                  <a:pt x="13" y="2595"/>
                </a:lnTo>
                <a:lnTo>
                  <a:pt x="13" y="2573"/>
                </a:lnTo>
                <a:lnTo>
                  <a:pt x="13" y="2581"/>
                </a:lnTo>
                <a:lnTo>
                  <a:pt x="13" y="2601"/>
                </a:lnTo>
                <a:lnTo>
                  <a:pt x="13" y="2612"/>
                </a:lnTo>
                <a:lnTo>
                  <a:pt x="15" y="2612"/>
                </a:lnTo>
                <a:lnTo>
                  <a:pt x="15" y="2600"/>
                </a:lnTo>
                <a:lnTo>
                  <a:pt x="15" y="2592"/>
                </a:lnTo>
                <a:lnTo>
                  <a:pt x="15" y="2591"/>
                </a:lnTo>
                <a:lnTo>
                  <a:pt x="15" y="2594"/>
                </a:lnTo>
                <a:lnTo>
                  <a:pt x="16" y="2589"/>
                </a:lnTo>
                <a:lnTo>
                  <a:pt x="16" y="2598"/>
                </a:lnTo>
                <a:lnTo>
                  <a:pt x="16" y="2615"/>
                </a:lnTo>
                <a:lnTo>
                  <a:pt x="16" y="2606"/>
                </a:lnTo>
                <a:lnTo>
                  <a:pt x="16" y="2579"/>
                </a:lnTo>
                <a:lnTo>
                  <a:pt x="18" y="2598"/>
                </a:lnTo>
                <a:lnTo>
                  <a:pt x="18" y="2616"/>
                </a:lnTo>
                <a:lnTo>
                  <a:pt x="18" y="2603"/>
                </a:lnTo>
                <a:lnTo>
                  <a:pt x="18" y="2598"/>
                </a:lnTo>
                <a:lnTo>
                  <a:pt x="18" y="2594"/>
                </a:lnTo>
                <a:lnTo>
                  <a:pt x="18" y="2592"/>
                </a:lnTo>
                <a:lnTo>
                  <a:pt x="19" y="2591"/>
                </a:lnTo>
                <a:lnTo>
                  <a:pt x="19" y="2607"/>
                </a:lnTo>
                <a:lnTo>
                  <a:pt x="19" y="2581"/>
                </a:lnTo>
                <a:lnTo>
                  <a:pt x="19" y="2600"/>
                </a:lnTo>
                <a:lnTo>
                  <a:pt x="19" y="2603"/>
                </a:lnTo>
                <a:lnTo>
                  <a:pt x="21" y="2594"/>
                </a:lnTo>
                <a:lnTo>
                  <a:pt x="21" y="2585"/>
                </a:lnTo>
                <a:lnTo>
                  <a:pt x="21" y="2575"/>
                </a:lnTo>
                <a:lnTo>
                  <a:pt x="21" y="2598"/>
                </a:lnTo>
                <a:lnTo>
                  <a:pt x="21" y="2619"/>
                </a:lnTo>
                <a:lnTo>
                  <a:pt x="21" y="2595"/>
                </a:lnTo>
                <a:lnTo>
                  <a:pt x="22" y="2587"/>
                </a:lnTo>
                <a:lnTo>
                  <a:pt x="22" y="2578"/>
                </a:lnTo>
                <a:lnTo>
                  <a:pt x="22" y="2582"/>
                </a:lnTo>
                <a:lnTo>
                  <a:pt x="22" y="2603"/>
                </a:lnTo>
                <a:lnTo>
                  <a:pt x="22" y="2610"/>
                </a:lnTo>
                <a:lnTo>
                  <a:pt x="24" y="2613"/>
                </a:lnTo>
                <a:lnTo>
                  <a:pt x="24" y="2616"/>
                </a:lnTo>
                <a:lnTo>
                  <a:pt x="24" y="2612"/>
                </a:lnTo>
                <a:lnTo>
                  <a:pt x="24" y="2603"/>
                </a:lnTo>
                <a:lnTo>
                  <a:pt x="24" y="2604"/>
                </a:lnTo>
                <a:lnTo>
                  <a:pt x="24" y="2613"/>
                </a:lnTo>
                <a:lnTo>
                  <a:pt x="24" y="2607"/>
                </a:lnTo>
                <a:lnTo>
                  <a:pt x="25" y="2606"/>
                </a:lnTo>
                <a:lnTo>
                  <a:pt x="25" y="2619"/>
                </a:lnTo>
                <a:lnTo>
                  <a:pt x="25" y="2627"/>
                </a:lnTo>
                <a:lnTo>
                  <a:pt x="25" y="2616"/>
                </a:lnTo>
                <a:lnTo>
                  <a:pt x="25" y="2610"/>
                </a:lnTo>
                <a:lnTo>
                  <a:pt x="27" y="2612"/>
                </a:lnTo>
                <a:lnTo>
                  <a:pt x="27" y="2621"/>
                </a:lnTo>
                <a:lnTo>
                  <a:pt x="27" y="2618"/>
                </a:lnTo>
                <a:lnTo>
                  <a:pt x="27" y="2600"/>
                </a:lnTo>
                <a:lnTo>
                  <a:pt x="27" y="2604"/>
                </a:lnTo>
                <a:lnTo>
                  <a:pt x="27" y="2622"/>
                </a:lnTo>
                <a:lnTo>
                  <a:pt x="28" y="2624"/>
                </a:lnTo>
                <a:lnTo>
                  <a:pt x="28" y="2619"/>
                </a:lnTo>
                <a:lnTo>
                  <a:pt x="28" y="2625"/>
                </a:lnTo>
                <a:lnTo>
                  <a:pt x="28" y="2628"/>
                </a:lnTo>
                <a:lnTo>
                  <a:pt x="28" y="2621"/>
                </a:lnTo>
                <a:lnTo>
                  <a:pt x="30" y="2627"/>
                </a:lnTo>
                <a:lnTo>
                  <a:pt x="30" y="2619"/>
                </a:lnTo>
                <a:lnTo>
                  <a:pt x="30" y="2604"/>
                </a:lnTo>
                <a:lnTo>
                  <a:pt x="30" y="2595"/>
                </a:lnTo>
                <a:lnTo>
                  <a:pt x="30" y="2588"/>
                </a:lnTo>
                <a:lnTo>
                  <a:pt x="30" y="2597"/>
                </a:lnTo>
                <a:lnTo>
                  <a:pt x="30" y="2615"/>
                </a:lnTo>
                <a:lnTo>
                  <a:pt x="31" y="2612"/>
                </a:lnTo>
                <a:lnTo>
                  <a:pt x="31" y="2628"/>
                </a:lnTo>
                <a:lnTo>
                  <a:pt x="31" y="2619"/>
                </a:lnTo>
                <a:lnTo>
                  <a:pt x="31" y="2573"/>
                </a:lnTo>
                <a:lnTo>
                  <a:pt x="33" y="2515"/>
                </a:lnTo>
                <a:lnTo>
                  <a:pt x="33" y="2506"/>
                </a:lnTo>
                <a:lnTo>
                  <a:pt x="33" y="2545"/>
                </a:lnTo>
                <a:lnTo>
                  <a:pt x="33" y="2552"/>
                </a:lnTo>
                <a:lnTo>
                  <a:pt x="33" y="2566"/>
                </a:lnTo>
                <a:lnTo>
                  <a:pt x="33" y="2575"/>
                </a:lnTo>
                <a:lnTo>
                  <a:pt x="34" y="2591"/>
                </a:lnTo>
                <a:lnTo>
                  <a:pt x="34" y="2601"/>
                </a:lnTo>
                <a:lnTo>
                  <a:pt x="34" y="2598"/>
                </a:lnTo>
                <a:lnTo>
                  <a:pt x="34" y="2582"/>
                </a:lnTo>
                <a:lnTo>
                  <a:pt x="34" y="2561"/>
                </a:lnTo>
                <a:lnTo>
                  <a:pt x="34" y="2529"/>
                </a:lnTo>
                <a:lnTo>
                  <a:pt x="36" y="2567"/>
                </a:lnTo>
                <a:lnTo>
                  <a:pt x="36" y="2578"/>
                </a:lnTo>
                <a:lnTo>
                  <a:pt x="36" y="2584"/>
                </a:lnTo>
                <a:lnTo>
                  <a:pt x="36" y="2592"/>
                </a:lnTo>
                <a:lnTo>
                  <a:pt x="36" y="2587"/>
                </a:lnTo>
                <a:lnTo>
                  <a:pt x="36" y="2566"/>
                </a:lnTo>
                <a:lnTo>
                  <a:pt x="37" y="2541"/>
                </a:lnTo>
                <a:lnTo>
                  <a:pt x="37" y="2526"/>
                </a:lnTo>
                <a:lnTo>
                  <a:pt x="37" y="2557"/>
                </a:lnTo>
                <a:lnTo>
                  <a:pt x="37" y="2558"/>
                </a:lnTo>
                <a:lnTo>
                  <a:pt x="37" y="2569"/>
                </a:lnTo>
                <a:lnTo>
                  <a:pt x="37" y="2594"/>
                </a:lnTo>
                <a:lnTo>
                  <a:pt x="38" y="2609"/>
                </a:lnTo>
                <a:lnTo>
                  <a:pt x="38" y="2610"/>
                </a:lnTo>
                <a:lnTo>
                  <a:pt x="38" y="2581"/>
                </a:lnTo>
                <a:lnTo>
                  <a:pt x="38" y="2539"/>
                </a:lnTo>
                <a:lnTo>
                  <a:pt x="38" y="2529"/>
                </a:lnTo>
                <a:lnTo>
                  <a:pt x="40" y="2506"/>
                </a:lnTo>
                <a:lnTo>
                  <a:pt x="40" y="2523"/>
                </a:lnTo>
                <a:lnTo>
                  <a:pt x="40" y="2541"/>
                </a:lnTo>
                <a:lnTo>
                  <a:pt x="40" y="2561"/>
                </a:lnTo>
                <a:lnTo>
                  <a:pt x="40" y="2581"/>
                </a:lnTo>
                <a:lnTo>
                  <a:pt x="40" y="2585"/>
                </a:lnTo>
                <a:lnTo>
                  <a:pt x="40" y="2563"/>
                </a:lnTo>
                <a:lnTo>
                  <a:pt x="41" y="2551"/>
                </a:lnTo>
                <a:lnTo>
                  <a:pt x="41" y="2567"/>
                </a:lnTo>
                <a:lnTo>
                  <a:pt x="41" y="2560"/>
                </a:lnTo>
                <a:lnTo>
                  <a:pt x="41" y="2564"/>
                </a:lnTo>
                <a:lnTo>
                  <a:pt x="41" y="2573"/>
                </a:lnTo>
                <a:lnTo>
                  <a:pt x="43" y="2567"/>
                </a:lnTo>
                <a:lnTo>
                  <a:pt x="43" y="2578"/>
                </a:lnTo>
                <a:lnTo>
                  <a:pt x="43" y="2566"/>
                </a:lnTo>
                <a:lnTo>
                  <a:pt x="43" y="2554"/>
                </a:lnTo>
                <a:lnTo>
                  <a:pt x="43" y="2557"/>
                </a:lnTo>
                <a:lnTo>
                  <a:pt x="43" y="2546"/>
                </a:lnTo>
                <a:lnTo>
                  <a:pt x="44" y="2508"/>
                </a:lnTo>
                <a:lnTo>
                  <a:pt x="44" y="2523"/>
                </a:lnTo>
                <a:lnTo>
                  <a:pt x="44" y="2536"/>
                </a:lnTo>
                <a:lnTo>
                  <a:pt x="44" y="2555"/>
                </a:lnTo>
                <a:lnTo>
                  <a:pt x="44" y="2573"/>
                </a:lnTo>
                <a:lnTo>
                  <a:pt x="46" y="2567"/>
                </a:lnTo>
                <a:lnTo>
                  <a:pt x="46" y="2570"/>
                </a:lnTo>
                <a:lnTo>
                  <a:pt x="46" y="2587"/>
                </a:lnTo>
                <a:lnTo>
                  <a:pt x="46" y="2594"/>
                </a:lnTo>
                <a:lnTo>
                  <a:pt x="46" y="2575"/>
                </a:lnTo>
                <a:lnTo>
                  <a:pt x="46" y="2585"/>
                </a:lnTo>
                <a:lnTo>
                  <a:pt x="46" y="2588"/>
                </a:lnTo>
                <a:lnTo>
                  <a:pt x="47" y="2575"/>
                </a:lnTo>
                <a:lnTo>
                  <a:pt x="47" y="2563"/>
                </a:lnTo>
                <a:lnTo>
                  <a:pt x="47" y="2573"/>
                </a:lnTo>
                <a:lnTo>
                  <a:pt x="47" y="2592"/>
                </a:lnTo>
                <a:lnTo>
                  <a:pt x="47" y="2603"/>
                </a:lnTo>
                <a:lnTo>
                  <a:pt x="49" y="2603"/>
                </a:lnTo>
                <a:lnTo>
                  <a:pt x="49" y="2576"/>
                </a:lnTo>
                <a:lnTo>
                  <a:pt x="49" y="2591"/>
                </a:lnTo>
                <a:lnTo>
                  <a:pt x="49" y="2600"/>
                </a:lnTo>
                <a:lnTo>
                  <a:pt x="49" y="2579"/>
                </a:lnTo>
                <a:lnTo>
                  <a:pt x="49" y="2592"/>
                </a:lnTo>
                <a:lnTo>
                  <a:pt x="50" y="2618"/>
                </a:lnTo>
                <a:lnTo>
                  <a:pt x="50" y="2615"/>
                </a:lnTo>
                <a:lnTo>
                  <a:pt x="50" y="2601"/>
                </a:lnTo>
                <a:lnTo>
                  <a:pt x="50" y="2563"/>
                </a:lnTo>
                <a:lnTo>
                  <a:pt x="50" y="2570"/>
                </a:lnTo>
                <a:lnTo>
                  <a:pt x="52" y="2597"/>
                </a:lnTo>
                <a:lnTo>
                  <a:pt x="52" y="2600"/>
                </a:lnTo>
                <a:lnTo>
                  <a:pt x="52" y="2591"/>
                </a:lnTo>
                <a:lnTo>
                  <a:pt x="52" y="2606"/>
                </a:lnTo>
                <a:lnTo>
                  <a:pt x="52" y="2591"/>
                </a:lnTo>
                <a:lnTo>
                  <a:pt x="52" y="2578"/>
                </a:lnTo>
                <a:lnTo>
                  <a:pt x="52" y="2589"/>
                </a:lnTo>
                <a:lnTo>
                  <a:pt x="53" y="2603"/>
                </a:lnTo>
                <a:lnTo>
                  <a:pt x="53" y="2601"/>
                </a:lnTo>
                <a:lnTo>
                  <a:pt x="53" y="2597"/>
                </a:lnTo>
                <a:lnTo>
                  <a:pt x="53" y="2592"/>
                </a:lnTo>
                <a:lnTo>
                  <a:pt x="53" y="2594"/>
                </a:lnTo>
                <a:lnTo>
                  <a:pt x="53" y="2600"/>
                </a:lnTo>
                <a:lnTo>
                  <a:pt x="55" y="2600"/>
                </a:lnTo>
                <a:lnTo>
                  <a:pt x="55" y="2591"/>
                </a:lnTo>
                <a:lnTo>
                  <a:pt x="55" y="2600"/>
                </a:lnTo>
                <a:lnTo>
                  <a:pt x="55" y="2588"/>
                </a:lnTo>
                <a:lnTo>
                  <a:pt x="55" y="2576"/>
                </a:lnTo>
                <a:lnTo>
                  <a:pt x="56" y="2598"/>
                </a:lnTo>
                <a:lnTo>
                  <a:pt x="56" y="2609"/>
                </a:lnTo>
                <a:lnTo>
                  <a:pt x="56" y="2600"/>
                </a:lnTo>
                <a:lnTo>
                  <a:pt x="56" y="2601"/>
                </a:lnTo>
                <a:lnTo>
                  <a:pt x="56" y="2597"/>
                </a:lnTo>
                <a:lnTo>
                  <a:pt x="56" y="2592"/>
                </a:lnTo>
                <a:lnTo>
                  <a:pt x="56" y="2595"/>
                </a:lnTo>
                <a:lnTo>
                  <a:pt x="58" y="2612"/>
                </a:lnTo>
                <a:lnTo>
                  <a:pt x="58" y="2603"/>
                </a:lnTo>
                <a:lnTo>
                  <a:pt x="58" y="2594"/>
                </a:lnTo>
                <a:lnTo>
                  <a:pt x="58" y="2588"/>
                </a:lnTo>
                <a:lnTo>
                  <a:pt x="58" y="2572"/>
                </a:lnTo>
                <a:lnTo>
                  <a:pt x="59" y="2595"/>
                </a:lnTo>
                <a:lnTo>
                  <a:pt x="59" y="2594"/>
                </a:lnTo>
                <a:lnTo>
                  <a:pt x="59" y="2581"/>
                </a:lnTo>
                <a:lnTo>
                  <a:pt x="59" y="2588"/>
                </a:lnTo>
                <a:lnTo>
                  <a:pt x="59" y="2595"/>
                </a:lnTo>
                <a:lnTo>
                  <a:pt x="61" y="2600"/>
                </a:lnTo>
                <a:lnTo>
                  <a:pt x="61" y="2598"/>
                </a:lnTo>
                <a:lnTo>
                  <a:pt x="61" y="2615"/>
                </a:lnTo>
                <a:lnTo>
                  <a:pt x="61" y="2606"/>
                </a:lnTo>
                <a:lnTo>
                  <a:pt x="61" y="2589"/>
                </a:lnTo>
                <a:lnTo>
                  <a:pt x="62" y="2601"/>
                </a:lnTo>
                <a:lnTo>
                  <a:pt x="62" y="2607"/>
                </a:lnTo>
                <a:lnTo>
                  <a:pt x="62" y="2601"/>
                </a:lnTo>
                <a:lnTo>
                  <a:pt x="62" y="2603"/>
                </a:lnTo>
                <a:lnTo>
                  <a:pt x="62" y="2601"/>
                </a:lnTo>
                <a:lnTo>
                  <a:pt x="62" y="2607"/>
                </a:lnTo>
                <a:lnTo>
                  <a:pt x="64" y="2610"/>
                </a:lnTo>
                <a:lnTo>
                  <a:pt x="64" y="2603"/>
                </a:lnTo>
                <a:lnTo>
                  <a:pt x="64" y="2612"/>
                </a:lnTo>
                <a:lnTo>
                  <a:pt x="64" y="2604"/>
                </a:lnTo>
                <a:lnTo>
                  <a:pt x="65" y="2600"/>
                </a:lnTo>
                <a:lnTo>
                  <a:pt x="65" y="2604"/>
                </a:lnTo>
                <a:lnTo>
                  <a:pt x="65" y="2591"/>
                </a:lnTo>
                <a:lnTo>
                  <a:pt x="65" y="2578"/>
                </a:lnTo>
                <a:lnTo>
                  <a:pt x="65" y="2564"/>
                </a:lnTo>
                <a:lnTo>
                  <a:pt x="65" y="2589"/>
                </a:lnTo>
                <a:lnTo>
                  <a:pt x="67" y="2600"/>
                </a:lnTo>
                <a:lnTo>
                  <a:pt x="67" y="2592"/>
                </a:lnTo>
                <a:lnTo>
                  <a:pt x="67" y="2594"/>
                </a:lnTo>
                <a:lnTo>
                  <a:pt x="67" y="2588"/>
                </a:lnTo>
                <a:lnTo>
                  <a:pt x="67" y="2582"/>
                </a:lnTo>
                <a:lnTo>
                  <a:pt x="68" y="2592"/>
                </a:lnTo>
                <a:lnTo>
                  <a:pt x="68" y="2606"/>
                </a:lnTo>
                <a:lnTo>
                  <a:pt x="68" y="2600"/>
                </a:lnTo>
                <a:lnTo>
                  <a:pt x="68" y="2588"/>
                </a:lnTo>
                <a:lnTo>
                  <a:pt x="68" y="2581"/>
                </a:lnTo>
                <a:lnTo>
                  <a:pt x="68" y="2564"/>
                </a:lnTo>
                <a:lnTo>
                  <a:pt x="68" y="2578"/>
                </a:lnTo>
                <a:lnTo>
                  <a:pt x="70" y="2594"/>
                </a:lnTo>
                <a:lnTo>
                  <a:pt x="70" y="2581"/>
                </a:lnTo>
                <a:lnTo>
                  <a:pt x="70" y="2603"/>
                </a:lnTo>
                <a:lnTo>
                  <a:pt x="70" y="2591"/>
                </a:lnTo>
                <a:lnTo>
                  <a:pt x="70" y="2572"/>
                </a:lnTo>
                <a:lnTo>
                  <a:pt x="71" y="2592"/>
                </a:lnTo>
                <a:lnTo>
                  <a:pt x="71" y="2601"/>
                </a:lnTo>
                <a:lnTo>
                  <a:pt x="71" y="2600"/>
                </a:lnTo>
                <a:lnTo>
                  <a:pt x="71" y="2619"/>
                </a:lnTo>
                <a:lnTo>
                  <a:pt x="71" y="2610"/>
                </a:lnTo>
                <a:lnTo>
                  <a:pt x="71" y="2595"/>
                </a:lnTo>
                <a:lnTo>
                  <a:pt x="73" y="2581"/>
                </a:lnTo>
                <a:lnTo>
                  <a:pt x="73" y="2591"/>
                </a:lnTo>
                <a:lnTo>
                  <a:pt x="73" y="2607"/>
                </a:lnTo>
                <a:lnTo>
                  <a:pt x="73" y="2615"/>
                </a:lnTo>
                <a:lnTo>
                  <a:pt x="73" y="2619"/>
                </a:lnTo>
                <a:lnTo>
                  <a:pt x="74" y="2619"/>
                </a:lnTo>
                <a:lnTo>
                  <a:pt x="74" y="2609"/>
                </a:lnTo>
                <a:lnTo>
                  <a:pt x="74" y="2598"/>
                </a:lnTo>
                <a:lnTo>
                  <a:pt x="74" y="2581"/>
                </a:lnTo>
                <a:lnTo>
                  <a:pt x="74" y="2573"/>
                </a:lnTo>
                <a:lnTo>
                  <a:pt x="76" y="2567"/>
                </a:lnTo>
                <a:lnTo>
                  <a:pt x="76" y="2584"/>
                </a:lnTo>
                <a:lnTo>
                  <a:pt x="76" y="2595"/>
                </a:lnTo>
                <a:lnTo>
                  <a:pt x="76" y="2598"/>
                </a:lnTo>
                <a:lnTo>
                  <a:pt x="76" y="2588"/>
                </a:lnTo>
                <a:lnTo>
                  <a:pt x="77" y="2567"/>
                </a:lnTo>
                <a:lnTo>
                  <a:pt x="77" y="2533"/>
                </a:lnTo>
                <a:lnTo>
                  <a:pt x="77" y="2548"/>
                </a:lnTo>
                <a:lnTo>
                  <a:pt x="77" y="2576"/>
                </a:lnTo>
                <a:lnTo>
                  <a:pt x="77" y="2582"/>
                </a:lnTo>
                <a:lnTo>
                  <a:pt x="79" y="2578"/>
                </a:lnTo>
                <a:lnTo>
                  <a:pt x="79" y="2579"/>
                </a:lnTo>
                <a:lnTo>
                  <a:pt x="79" y="2517"/>
                </a:lnTo>
                <a:lnTo>
                  <a:pt x="79" y="2137"/>
                </a:lnTo>
                <a:lnTo>
                  <a:pt x="79" y="1266"/>
                </a:lnTo>
                <a:lnTo>
                  <a:pt x="79" y="296"/>
                </a:lnTo>
                <a:lnTo>
                  <a:pt x="80" y="43"/>
                </a:lnTo>
                <a:lnTo>
                  <a:pt x="80" y="630"/>
                </a:lnTo>
                <a:lnTo>
                  <a:pt x="80" y="1300"/>
                </a:lnTo>
                <a:lnTo>
                  <a:pt x="80" y="1685"/>
                </a:lnTo>
                <a:lnTo>
                  <a:pt x="80" y="1970"/>
                </a:lnTo>
                <a:lnTo>
                  <a:pt x="80" y="2115"/>
                </a:lnTo>
                <a:lnTo>
                  <a:pt x="82" y="2041"/>
                </a:lnTo>
                <a:lnTo>
                  <a:pt x="82" y="1462"/>
                </a:lnTo>
                <a:lnTo>
                  <a:pt x="82" y="464"/>
                </a:lnTo>
                <a:lnTo>
                  <a:pt x="82" y="0"/>
                </a:lnTo>
                <a:lnTo>
                  <a:pt x="82" y="465"/>
                </a:lnTo>
                <a:lnTo>
                  <a:pt x="83" y="1170"/>
                </a:lnTo>
                <a:lnTo>
                  <a:pt x="83" y="1715"/>
                </a:lnTo>
                <a:lnTo>
                  <a:pt x="83" y="2026"/>
                </a:lnTo>
                <a:lnTo>
                  <a:pt x="83" y="2212"/>
                </a:lnTo>
                <a:lnTo>
                  <a:pt x="83" y="2238"/>
                </a:lnTo>
                <a:lnTo>
                  <a:pt x="83" y="1977"/>
                </a:lnTo>
                <a:lnTo>
                  <a:pt x="84" y="1502"/>
                </a:lnTo>
                <a:lnTo>
                  <a:pt x="84" y="1279"/>
                </a:lnTo>
                <a:lnTo>
                  <a:pt x="84" y="1450"/>
                </a:lnTo>
                <a:lnTo>
                  <a:pt x="84" y="1721"/>
                </a:lnTo>
                <a:lnTo>
                  <a:pt x="84" y="2001"/>
                </a:lnTo>
                <a:lnTo>
                  <a:pt x="84" y="2259"/>
                </a:lnTo>
                <a:lnTo>
                  <a:pt x="86" y="2391"/>
                </a:lnTo>
                <a:lnTo>
                  <a:pt x="86" y="2412"/>
                </a:lnTo>
                <a:lnTo>
                  <a:pt x="86" y="2332"/>
                </a:lnTo>
                <a:lnTo>
                  <a:pt x="86" y="2272"/>
                </a:lnTo>
                <a:lnTo>
                  <a:pt x="86" y="2182"/>
                </a:lnTo>
                <a:lnTo>
                  <a:pt x="86" y="2171"/>
                </a:lnTo>
                <a:lnTo>
                  <a:pt x="87" y="2234"/>
                </a:lnTo>
                <a:lnTo>
                  <a:pt x="87" y="2306"/>
                </a:lnTo>
                <a:lnTo>
                  <a:pt x="87" y="2379"/>
                </a:lnTo>
                <a:lnTo>
                  <a:pt x="87" y="2459"/>
                </a:lnTo>
                <a:lnTo>
                  <a:pt x="89" y="2463"/>
                </a:lnTo>
                <a:lnTo>
                  <a:pt x="89" y="2413"/>
                </a:lnTo>
                <a:lnTo>
                  <a:pt x="89" y="2456"/>
                </a:lnTo>
                <a:lnTo>
                  <a:pt x="89" y="2477"/>
                </a:lnTo>
                <a:lnTo>
                  <a:pt x="89" y="2437"/>
                </a:lnTo>
                <a:lnTo>
                  <a:pt x="89" y="2418"/>
                </a:lnTo>
                <a:lnTo>
                  <a:pt x="90" y="2475"/>
                </a:lnTo>
                <a:lnTo>
                  <a:pt x="90" y="2505"/>
                </a:lnTo>
                <a:lnTo>
                  <a:pt x="90" y="2549"/>
                </a:lnTo>
                <a:lnTo>
                  <a:pt x="90" y="2520"/>
                </a:lnTo>
                <a:lnTo>
                  <a:pt x="90" y="2526"/>
                </a:lnTo>
                <a:lnTo>
                  <a:pt x="90" y="2542"/>
                </a:lnTo>
                <a:lnTo>
                  <a:pt x="92" y="2560"/>
                </a:lnTo>
                <a:lnTo>
                  <a:pt x="92" y="2530"/>
                </a:lnTo>
                <a:lnTo>
                  <a:pt x="92" y="2542"/>
                </a:lnTo>
                <a:lnTo>
                  <a:pt x="92" y="2561"/>
                </a:lnTo>
                <a:lnTo>
                  <a:pt x="92" y="2560"/>
                </a:lnTo>
                <a:lnTo>
                  <a:pt x="92" y="2545"/>
                </a:lnTo>
                <a:lnTo>
                  <a:pt x="93" y="2572"/>
                </a:lnTo>
                <a:lnTo>
                  <a:pt x="93" y="2558"/>
                </a:lnTo>
                <a:lnTo>
                  <a:pt x="93" y="2536"/>
                </a:lnTo>
                <a:lnTo>
                  <a:pt x="93" y="2518"/>
                </a:lnTo>
                <a:lnTo>
                  <a:pt x="93" y="2542"/>
                </a:lnTo>
                <a:lnTo>
                  <a:pt x="95" y="2561"/>
                </a:lnTo>
                <a:lnTo>
                  <a:pt x="95" y="2576"/>
                </a:lnTo>
                <a:lnTo>
                  <a:pt x="95" y="2575"/>
                </a:lnTo>
                <a:lnTo>
                  <a:pt x="95" y="2573"/>
                </a:lnTo>
                <a:lnTo>
                  <a:pt x="95" y="2564"/>
                </a:lnTo>
                <a:lnTo>
                  <a:pt x="95" y="2546"/>
                </a:lnTo>
                <a:lnTo>
                  <a:pt x="96" y="2523"/>
                </a:lnTo>
                <a:lnTo>
                  <a:pt x="96" y="2520"/>
                </a:lnTo>
                <a:lnTo>
                  <a:pt x="96" y="2557"/>
                </a:lnTo>
                <a:lnTo>
                  <a:pt x="96" y="2567"/>
                </a:lnTo>
                <a:lnTo>
                  <a:pt x="96" y="2561"/>
                </a:lnTo>
                <a:lnTo>
                  <a:pt x="98" y="2572"/>
                </a:lnTo>
                <a:lnTo>
                  <a:pt x="98" y="2582"/>
                </a:lnTo>
                <a:lnTo>
                  <a:pt x="98" y="2576"/>
                </a:lnTo>
                <a:lnTo>
                  <a:pt x="98" y="2560"/>
                </a:lnTo>
                <a:lnTo>
                  <a:pt x="98" y="2549"/>
                </a:lnTo>
                <a:lnTo>
                  <a:pt x="98" y="2570"/>
                </a:lnTo>
                <a:lnTo>
                  <a:pt x="99" y="2588"/>
                </a:lnTo>
                <a:lnTo>
                  <a:pt x="99" y="2587"/>
                </a:lnTo>
                <a:lnTo>
                  <a:pt x="99" y="2585"/>
                </a:lnTo>
                <a:lnTo>
                  <a:pt x="99" y="2582"/>
                </a:lnTo>
                <a:lnTo>
                  <a:pt x="101" y="2575"/>
                </a:lnTo>
                <a:lnTo>
                  <a:pt x="101" y="2573"/>
                </a:lnTo>
                <a:lnTo>
                  <a:pt x="101" y="2587"/>
                </a:lnTo>
                <a:lnTo>
                  <a:pt x="101" y="2589"/>
                </a:lnTo>
                <a:lnTo>
                  <a:pt x="101" y="2570"/>
                </a:lnTo>
                <a:lnTo>
                  <a:pt x="101" y="2581"/>
                </a:lnTo>
                <a:lnTo>
                  <a:pt x="102" y="2601"/>
                </a:lnTo>
                <a:lnTo>
                  <a:pt x="102" y="2612"/>
                </a:lnTo>
                <a:lnTo>
                  <a:pt x="102" y="2589"/>
                </a:lnTo>
                <a:lnTo>
                  <a:pt x="102" y="2561"/>
                </a:lnTo>
                <a:lnTo>
                  <a:pt x="102" y="2551"/>
                </a:lnTo>
                <a:lnTo>
                  <a:pt x="104" y="2564"/>
                </a:lnTo>
                <a:lnTo>
                  <a:pt x="104" y="2558"/>
                </a:lnTo>
                <a:lnTo>
                  <a:pt x="104" y="2579"/>
                </a:lnTo>
                <a:lnTo>
                  <a:pt x="104" y="2584"/>
                </a:lnTo>
                <a:lnTo>
                  <a:pt x="104" y="2587"/>
                </a:lnTo>
                <a:lnTo>
                  <a:pt x="104" y="2607"/>
                </a:lnTo>
                <a:lnTo>
                  <a:pt x="105" y="2609"/>
                </a:lnTo>
                <a:lnTo>
                  <a:pt x="105" y="2598"/>
                </a:lnTo>
                <a:lnTo>
                  <a:pt x="105" y="2594"/>
                </a:lnTo>
                <a:lnTo>
                  <a:pt x="105" y="2589"/>
                </a:lnTo>
                <a:lnTo>
                  <a:pt x="105" y="2588"/>
                </a:lnTo>
                <a:lnTo>
                  <a:pt x="107" y="2592"/>
                </a:lnTo>
                <a:lnTo>
                  <a:pt x="107" y="2601"/>
                </a:lnTo>
                <a:lnTo>
                  <a:pt x="107" y="2618"/>
                </a:lnTo>
                <a:lnTo>
                  <a:pt x="107" y="2613"/>
                </a:lnTo>
                <a:lnTo>
                  <a:pt x="107" y="2601"/>
                </a:lnTo>
                <a:lnTo>
                  <a:pt x="107" y="2598"/>
                </a:lnTo>
                <a:lnTo>
                  <a:pt x="107" y="2563"/>
                </a:lnTo>
                <a:lnTo>
                  <a:pt x="108" y="2554"/>
                </a:lnTo>
                <a:lnTo>
                  <a:pt x="108" y="2587"/>
                </a:lnTo>
                <a:lnTo>
                  <a:pt x="108" y="2588"/>
                </a:lnTo>
                <a:lnTo>
                  <a:pt x="108" y="2563"/>
                </a:lnTo>
                <a:lnTo>
                  <a:pt x="108" y="2592"/>
                </a:lnTo>
                <a:lnTo>
                  <a:pt x="110" y="2595"/>
                </a:lnTo>
                <a:lnTo>
                  <a:pt x="110" y="2581"/>
                </a:lnTo>
                <a:lnTo>
                  <a:pt x="110" y="2578"/>
                </a:lnTo>
                <a:lnTo>
                  <a:pt x="110" y="2572"/>
                </a:lnTo>
                <a:lnTo>
                  <a:pt x="110" y="2557"/>
                </a:lnTo>
                <a:lnTo>
                  <a:pt x="110" y="2573"/>
                </a:lnTo>
                <a:lnTo>
                  <a:pt x="111" y="2588"/>
                </a:lnTo>
                <a:lnTo>
                  <a:pt x="111" y="2573"/>
                </a:lnTo>
                <a:lnTo>
                  <a:pt x="111" y="2555"/>
                </a:lnTo>
                <a:lnTo>
                  <a:pt x="111" y="2563"/>
                </a:lnTo>
                <a:lnTo>
                  <a:pt x="111" y="2587"/>
                </a:lnTo>
                <a:lnTo>
                  <a:pt x="113" y="2582"/>
                </a:lnTo>
                <a:lnTo>
                  <a:pt x="113" y="2569"/>
                </a:lnTo>
                <a:lnTo>
                  <a:pt x="113" y="2548"/>
                </a:lnTo>
                <a:lnTo>
                  <a:pt x="113" y="2557"/>
                </a:lnTo>
                <a:lnTo>
                  <a:pt x="113" y="2597"/>
                </a:lnTo>
                <a:lnTo>
                  <a:pt x="113" y="2610"/>
                </a:lnTo>
                <a:lnTo>
                  <a:pt x="114" y="2595"/>
                </a:lnTo>
                <a:lnTo>
                  <a:pt x="114" y="2581"/>
                </a:lnTo>
                <a:lnTo>
                  <a:pt x="114" y="2573"/>
                </a:lnTo>
                <a:lnTo>
                  <a:pt x="114" y="2575"/>
                </a:lnTo>
                <a:lnTo>
                  <a:pt x="114" y="2564"/>
                </a:lnTo>
                <a:lnTo>
                  <a:pt x="116" y="2561"/>
                </a:lnTo>
                <a:lnTo>
                  <a:pt x="116" y="2575"/>
                </a:lnTo>
                <a:lnTo>
                  <a:pt x="116" y="2594"/>
                </a:lnTo>
                <a:lnTo>
                  <a:pt x="116" y="2601"/>
                </a:lnTo>
                <a:lnTo>
                  <a:pt x="116" y="2610"/>
                </a:lnTo>
                <a:lnTo>
                  <a:pt x="116" y="2616"/>
                </a:lnTo>
                <a:lnTo>
                  <a:pt x="117" y="2594"/>
                </a:lnTo>
                <a:lnTo>
                  <a:pt x="117" y="2560"/>
                </a:lnTo>
                <a:lnTo>
                  <a:pt x="117" y="2563"/>
                </a:lnTo>
                <a:lnTo>
                  <a:pt x="117" y="2552"/>
                </a:lnTo>
                <a:lnTo>
                  <a:pt x="117" y="2573"/>
                </a:lnTo>
                <a:lnTo>
                  <a:pt x="117" y="2595"/>
                </a:lnTo>
                <a:lnTo>
                  <a:pt x="119" y="2584"/>
                </a:lnTo>
                <a:lnTo>
                  <a:pt x="119" y="2563"/>
                </a:lnTo>
                <a:lnTo>
                  <a:pt x="119" y="2589"/>
                </a:lnTo>
                <a:lnTo>
                  <a:pt x="119" y="2592"/>
                </a:lnTo>
                <a:lnTo>
                  <a:pt x="119" y="2585"/>
                </a:lnTo>
                <a:lnTo>
                  <a:pt x="119" y="2582"/>
                </a:lnTo>
                <a:lnTo>
                  <a:pt x="120" y="2579"/>
                </a:lnTo>
                <a:lnTo>
                  <a:pt x="120" y="2588"/>
                </a:lnTo>
                <a:lnTo>
                  <a:pt x="120" y="2604"/>
                </a:lnTo>
                <a:lnTo>
                  <a:pt x="120" y="2587"/>
                </a:lnTo>
                <a:lnTo>
                  <a:pt x="120" y="2592"/>
                </a:lnTo>
                <a:lnTo>
                  <a:pt x="122" y="2604"/>
                </a:lnTo>
                <a:lnTo>
                  <a:pt x="122" y="2609"/>
                </a:lnTo>
                <a:lnTo>
                  <a:pt x="122" y="2607"/>
                </a:lnTo>
                <a:lnTo>
                  <a:pt x="122" y="2604"/>
                </a:lnTo>
                <a:lnTo>
                  <a:pt x="122" y="2588"/>
                </a:lnTo>
                <a:lnTo>
                  <a:pt x="123" y="2581"/>
                </a:lnTo>
                <a:lnTo>
                  <a:pt x="123" y="2588"/>
                </a:lnTo>
                <a:lnTo>
                  <a:pt x="123" y="2606"/>
                </a:lnTo>
                <a:lnTo>
                  <a:pt x="123" y="2589"/>
                </a:lnTo>
                <a:lnTo>
                  <a:pt x="123" y="2587"/>
                </a:lnTo>
                <a:lnTo>
                  <a:pt x="123" y="2595"/>
                </a:lnTo>
                <a:lnTo>
                  <a:pt x="125" y="2564"/>
                </a:lnTo>
                <a:lnTo>
                  <a:pt x="125" y="2552"/>
                </a:lnTo>
                <a:lnTo>
                  <a:pt x="125" y="2589"/>
                </a:lnTo>
                <a:lnTo>
                  <a:pt x="125" y="2612"/>
                </a:lnTo>
                <a:lnTo>
                  <a:pt x="125" y="2603"/>
                </a:lnTo>
                <a:lnTo>
                  <a:pt x="125" y="2609"/>
                </a:lnTo>
                <a:lnTo>
                  <a:pt x="126" y="2619"/>
                </a:lnTo>
                <a:lnTo>
                  <a:pt x="126" y="2592"/>
                </a:lnTo>
                <a:lnTo>
                  <a:pt x="126" y="2581"/>
                </a:lnTo>
                <a:lnTo>
                  <a:pt x="126" y="2578"/>
                </a:lnTo>
                <a:lnTo>
                  <a:pt x="126" y="2585"/>
                </a:lnTo>
                <a:lnTo>
                  <a:pt x="128" y="2600"/>
                </a:lnTo>
                <a:lnTo>
                  <a:pt x="128" y="2597"/>
                </a:lnTo>
                <a:lnTo>
                  <a:pt x="128" y="2578"/>
                </a:lnTo>
                <a:lnTo>
                  <a:pt x="128" y="2592"/>
                </a:lnTo>
                <a:lnTo>
                  <a:pt x="128" y="2600"/>
                </a:lnTo>
                <a:lnTo>
                  <a:pt x="128" y="2588"/>
                </a:lnTo>
                <a:lnTo>
                  <a:pt x="129" y="2594"/>
                </a:lnTo>
                <a:lnTo>
                  <a:pt x="129" y="2598"/>
                </a:lnTo>
                <a:lnTo>
                  <a:pt x="129" y="2587"/>
                </a:lnTo>
                <a:lnTo>
                  <a:pt x="129" y="2592"/>
                </a:lnTo>
                <a:lnTo>
                  <a:pt x="129" y="2600"/>
                </a:lnTo>
                <a:lnTo>
                  <a:pt x="129" y="2604"/>
                </a:lnTo>
                <a:lnTo>
                  <a:pt x="130" y="2613"/>
                </a:lnTo>
                <a:lnTo>
                  <a:pt x="130" y="2606"/>
                </a:lnTo>
                <a:lnTo>
                  <a:pt x="130" y="2558"/>
                </a:lnTo>
                <a:lnTo>
                  <a:pt x="130" y="2532"/>
                </a:lnTo>
                <a:lnTo>
                  <a:pt x="130" y="2535"/>
                </a:lnTo>
                <a:lnTo>
                  <a:pt x="130" y="2515"/>
                </a:lnTo>
                <a:lnTo>
                  <a:pt x="132" y="2505"/>
                </a:lnTo>
                <a:lnTo>
                  <a:pt x="132" y="2515"/>
                </a:lnTo>
                <a:lnTo>
                  <a:pt x="132" y="2557"/>
                </a:lnTo>
                <a:lnTo>
                  <a:pt x="132" y="2578"/>
                </a:lnTo>
                <a:lnTo>
                  <a:pt x="132" y="2581"/>
                </a:lnTo>
                <a:lnTo>
                  <a:pt x="133" y="2606"/>
                </a:lnTo>
                <a:lnTo>
                  <a:pt x="133" y="2603"/>
                </a:lnTo>
                <a:lnTo>
                  <a:pt x="133" y="257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17" name="Freeform 65"/>
          <p:cNvSpPr>
            <a:spLocks/>
          </p:cNvSpPr>
          <p:nvPr/>
        </p:nvSpPr>
        <p:spPr bwMode="auto">
          <a:xfrm>
            <a:off x="5557838" y="5578475"/>
            <a:ext cx="190500" cy="246063"/>
          </a:xfrm>
          <a:custGeom>
            <a:avLst/>
            <a:gdLst>
              <a:gd name="T0" fmla="*/ 2 w 135"/>
              <a:gd name="T1" fmla="*/ 129 h 155"/>
              <a:gd name="T2" fmla="*/ 3 w 135"/>
              <a:gd name="T3" fmla="*/ 139 h 155"/>
              <a:gd name="T4" fmla="*/ 6 w 135"/>
              <a:gd name="T5" fmla="*/ 130 h 155"/>
              <a:gd name="T6" fmla="*/ 8 w 135"/>
              <a:gd name="T7" fmla="*/ 136 h 155"/>
              <a:gd name="T8" fmla="*/ 11 w 135"/>
              <a:gd name="T9" fmla="*/ 132 h 155"/>
              <a:gd name="T10" fmla="*/ 12 w 135"/>
              <a:gd name="T11" fmla="*/ 138 h 155"/>
              <a:gd name="T12" fmla="*/ 15 w 135"/>
              <a:gd name="T13" fmla="*/ 136 h 155"/>
              <a:gd name="T14" fmla="*/ 17 w 135"/>
              <a:gd name="T15" fmla="*/ 127 h 155"/>
              <a:gd name="T16" fmla="*/ 18 w 135"/>
              <a:gd name="T17" fmla="*/ 120 h 155"/>
              <a:gd name="T18" fmla="*/ 21 w 135"/>
              <a:gd name="T19" fmla="*/ 136 h 155"/>
              <a:gd name="T20" fmla="*/ 23 w 135"/>
              <a:gd name="T21" fmla="*/ 138 h 155"/>
              <a:gd name="T22" fmla="*/ 26 w 135"/>
              <a:gd name="T23" fmla="*/ 142 h 155"/>
              <a:gd name="T24" fmla="*/ 27 w 135"/>
              <a:gd name="T25" fmla="*/ 129 h 155"/>
              <a:gd name="T26" fmla="*/ 30 w 135"/>
              <a:gd name="T27" fmla="*/ 141 h 155"/>
              <a:gd name="T28" fmla="*/ 32 w 135"/>
              <a:gd name="T29" fmla="*/ 117 h 155"/>
              <a:gd name="T30" fmla="*/ 33 w 135"/>
              <a:gd name="T31" fmla="*/ 129 h 155"/>
              <a:gd name="T32" fmla="*/ 36 w 135"/>
              <a:gd name="T33" fmla="*/ 95 h 155"/>
              <a:gd name="T34" fmla="*/ 38 w 135"/>
              <a:gd name="T35" fmla="*/ 148 h 155"/>
              <a:gd name="T36" fmla="*/ 41 w 135"/>
              <a:gd name="T37" fmla="*/ 108 h 155"/>
              <a:gd name="T38" fmla="*/ 42 w 135"/>
              <a:gd name="T39" fmla="*/ 123 h 155"/>
              <a:gd name="T40" fmla="*/ 45 w 135"/>
              <a:gd name="T41" fmla="*/ 139 h 155"/>
              <a:gd name="T42" fmla="*/ 46 w 135"/>
              <a:gd name="T43" fmla="*/ 132 h 155"/>
              <a:gd name="T44" fmla="*/ 49 w 135"/>
              <a:gd name="T45" fmla="*/ 133 h 155"/>
              <a:gd name="T46" fmla="*/ 51 w 135"/>
              <a:gd name="T47" fmla="*/ 111 h 155"/>
              <a:gd name="T48" fmla="*/ 52 w 135"/>
              <a:gd name="T49" fmla="*/ 113 h 155"/>
              <a:gd name="T50" fmla="*/ 55 w 135"/>
              <a:gd name="T51" fmla="*/ 127 h 155"/>
              <a:gd name="T52" fmla="*/ 57 w 135"/>
              <a:gd name="T53" fmla="*/ 113 h 155"/>
              <a:gd name="T54" fmla="*/ 60 w 135"/>
              <a:gd name="T55" fmla="*/ 98 h 155"/>
              <a:gd name="T56" fmla="*/ 61 w 135"/>
              <a:gd name="T57" fmla="*/ 121 h 155"/>
              <a:gd name="T58" fmla="*/ 63 w 135"/>
              <a:gd name="T59" fmla="*/ 117 h 155"/>
              <a:gd name="T60" fmla="*/ 66 w 135"/>
              <a:gd name="T61" fmla="*/ 139 h 155"/>
              <a:gd name="T62" fmla="*/ 67 w 135"/>
              <a:gd name="T63" fmla="*/ 139 h 155"/>
              <a:gd name="T64" fmla="*/ 70 w 135"/>
              <a:gd name="T65" fmla="*/ 121 h 155"/>
              <a:gd name="T66" fmla="*/ 72 w 135"/>
              <a:gd name="T67" fmla="*/ 115 h 155"/>
              <a:gd name="T68" fmla="*/ 73 w 135"/>
              <a:gd name="T69" fmla="*/ 145 h 155"/>
              <a:gd name="T70" fmla="*/ 76 w 135"/>
              <a:gd name="T71" fmla="*/ 136 h 155"/>
              <a:gd name="T72" fmla="*/ 78 w 135"/>
              <a:gd name="T73" fmla="*/ 129 h 155"/>
              <a:gd name="T74" fmla="*/ 81 w 135"/>
              <a:gd name="T75" fmla="*/ 148 h 155"/>
              <a:gd name="T76" fmla="*/ 82 w 135"/>
              <a:gd name="T77" fmla="*/ 136 h 155"/>
              <a:gd name="T78" fmla="*/ 85 w 135"/>
              <a:gd name="T79" fmla="*/ 144 h 155"/>
              <a:gd name="T80" fmla="*/ 88 w 135"/>
              <a:gd name="T81" fmla="*/ 132 h 155"/>
              <a:gd name="T82" fmla="*/ 89 w 135"/>
              <a:gd name="T83" fmla="*/ 139 h 155"/>
              <a:gd name="T84" fmla="*/ 91 w 135"/>
              <a:gd name="T85" fmla="*/ 133 h 155"/>
              <a:gd name="T86" fmla="*/ 94 w 135"/>
              <a:gd name="T87" fmla="*/ 111 h 155"/>
              <a:gd name="T88" fmla="*/ 95 w 135"/>
              <a:gd name="T89" fmla="*/ 117 h 155"/>
              <a:gd name="T90" fmla="*/ 98 w 135"/>
              <a:gd name="T91" fmla="*/ 105 h 155"/>
              <a:gd name="T92" fmla="*/ 100 w 135"/>
              <a:gd name="T93" fmla="*/ 150 h 155"/>
              <a:gd name="T94" fmla="*/ 103 w 135"/>
              <a:gd name="T95" fmla="*/ 126 h 155"/>
              <a:gd name="T96" fmla="*/ 106 w 135"/>
              <a:gd name="T97" fmla="*/ 138 h 155"/>
              <a:gd name="T98" fmla="*/ 107 w 135"/>
              <a:gd name="T99" fmla="*/ 120 h 155"/>
              <a:gd name="T100" fmla="*/ 109 w 135"/>
              <a:gd name="T101" fmla="*/ 145 h 155"/>
              <a:gd name="T102" fmla="*/ 112 w 135"/>
              <a:gd name="T103" fmla="*/ 139 h 155"/>
              <a:gd name="T104" fmla="*/ 113 w 135"/>
              <a:gd name="T105" fmla="*/ 151 h 155"/>
              <a:gd name="T106" fmla="*/ 116 w 135"/>
              <a:gd name="T107" fmla="*/ 129 h 155"/>
              <a:gd name="T108" fmla="*/ 118 w 135"/>
              <a:gd name="T109" fmla="*/ 127 h 155"/>
              <a:gd name="T110" fmla="*/ 121 w 135"/>
              <a:gd name="T111" fmla="*/ 124 h 155"/>
              <a:gd name="T112" fmla="*/ 122 w 135"/>
              <a:gd name="T113" fmla="*/ 132 h 155"/>
              <a:gd name="T114" fmla="*/ 125 w 135"/>
              <a:gd name="T115" fmla="*/ 148 h 155"/>
              <a:gd name="T116" fmla="*/ 127 w 135"/>
              <a:gd name="T117" fmla="*/ 150 h 155"/>
              <a:gd name="T118" fmla="*/ 128 w 135"/>
              <a:gd name="T119" fmla="*/ 118 h 155"/>
              <a:gd name="T120" fmla="*/ 131 w 135"/>
              <a:gd name="T121" fmla="*/ 138 h 155"/>
              <a:gd name="T122" fmla="*/ 134 w 135"/>
              <a:gd name="T123" fmla="*/ 123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5"/>
              <a:gd name="T187" fmla="*/ 0 h 155"/>
              <a:gd name="T188" fmla="*/ 135 w 135"/>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5" h="155">
                <a:moveTo>
                  <a:pt x="0" y="101"/>
                </a:moveTo>
                <a:lnTo>
                  <a:pt x="0" y="15"/>
                </a:lnTo>
                <a:lnTo>
                  <a:pt x="0" y="0"/>
                </a:lnTo>
                <a:lnTo>
                  <a:pt x="0" y="72"/>
                </a:lnTo>
                <a:lnTo>
                  <a:pt x="0" y="108"/>
                </a:lnTo>
                <a:lnTo>
                  <a:pt x="2" y="127"/>
                </a:lnTo>
                <a:lnTo>
                  <a:pt x="2" y="130"/>
                </a:lnTo>
                <a:lnTo>
                  <a:pt x="2" y="129"/>
                </a:lnTo>
                <a:lnTo>
                  <a:pt x="2" y="127"/>
                </a:lnTo>
                <a:lnTo>
                  <a:pt x="2" y="105"/>
                </a:lnTo>
                <a:lnTo>
                  <a:pt x="3" y="67"/>
                </a:lnTo>
                <a:lnTo>
                  <a:pt x="3" y="47"/>
                </a:lnTo>
                <a:lnTo>
                  <a:pt x="3" y="64"/>
                </a:lnTo>
                <a:lnTo>
                  <a:pt x="3" y="93"/>
                </a:lnTo>
                <a:lnTo>
                  <a:pt x="3" y="120"/>
                </a:lnTo>
                <a:lnTo>
                  <a:pt x="3" y="139"/>
                </a:lnTo>
                <a:lnTo>
                  <a:pt x="5" y="130"/>
                </a:lnTo>
                <a:lnTo>
                  <a:pt x="5" y="113"/>
                </a:lnTo>
                <a:lnTo>
                  <a:pt x="5" y="118"/>
                </a:lnTo>
                <a:lnTo>
                  <a:pt x="5" y="132"/>
                </a:lnTo>
                <a:lnTo>
                  <a:pt x="5" y="121"/>
                </a:lnTo>
                <a:lnTo>
                  <a:pt x="6" y="123"/>
                </a:lnTo>
                <a:lnTo>
                  <a:pt x="6" y="132"/>
                </a:lnTo>
                <a:lnTo>
                  <a:pt x="6" y="130"/>
                </a:lnTo>
                <a:lnTo>
                  <a:pt x="6" y="129"/>
                </a:lnTo>
                <a:lnTo>
                  <a:pt x="6" y="139"/>
                </a:lnTo>
                <a:lnTo>
                  <a:pt x="6" y="129"/>
                </a:lnTo>
                <a:lnTo>
                  <a:pt x="6" y="121"/>
                </a:lnTo>
                <a:lnTo>
                  <a:pt x="8" y="121"/>
                </a:lnTo>
                <a:lnTo>
                  <a:pt x="8" y="126"/>
                </a:lnTo>
                <a:lnTo>
                  <a:pt x="8" y="139"/>
                </a:lnTo>
                <a:lnTo>
                  <a:pt x="8" y="136"/>
                </a:lnTo>
                <a:lnTo>
                  <a:pt x="8" y="135"/>
                </a:lnTo>
                <a:lnTo>
                  <a:pt x="9" y="148"/>
                </a:lnTo>
                <a:lnTo>
                  <a:pt x="9" y="142"/>
                </a:lnTo>
                <a:lnTo>
                  <a:pt x="9" y="138"/>
                </a:lnTo>
                <a:lnTo>
                  <a:pt x="9" y="130"/>
                </a:lnTo>
                <a:lnTo>
                  <a:pt x="9" y="115"/>
                </a:lnTo>
                <a:lnTo>
                  <a:pt x="9" y="114"/>
                </a:lnTo>
                <a:lnTo>
                  <a:pt x="11" y="132"/>
                </a:lnTo>
                <a:lnTo>
                  <a:pt x="11" y="126"/>
                </a:lnTo>
                <a:lnTo>
                  <a:pt x="11" y="96"/>
                </a:lnTo>
                <a:lnTo>
                  <a:pt x="11" y="99"/>
                </a:lnTo>
                <a:lnTo>
                  <a:pt x="12" y="114"/>
                </a:lnTo>
                <a:lnTo>
                  <a:pt x="12" y="147"/>
                </a:lnTo>
                <a:lnTo>
                  <a:pt x="12" y="139"/>
                </a:lnTo>
                <a:lnTo>
                  <a:pt x="12" y="130"/>
                </a:lnTo>
                <a:lnTo>
                  <a:pt x="12" y="138"/>
                </a:lnTo>
                <a:lnTo>
                  <a:pt x="12" y="136"/>
                </a:lnTo>
                <a:lnTo>
                  <a:pt x="14" y="126"/>
                </a:lnTo>
                <a:lnTo>
                  <a:pt x="14" y="147"/>
                </a:lnTo>
                <a:lnTo>
                  <a:pt x="14" y="150"/>
                </a:lnTo>
                <a:lnTo>
                  <a:pt x="14" y="138"/>
                </a:lnTo>
                <a:lnTo>
                  <a:pt x="14" y="141"/>
                </a:lnTo>
                <a:lnTo>
                  <a:pt x="14" y="139"/>
                </a:lnTo>
                <a:lnTo>
                  <a:pt x="15" y="136"/>
                </a:lnTo>
                <a:lnTo>
                  <a:pt x="15" y="144"/>
                </a:lnTo>
                <a:lnTo>
                  <a:pt x="15" y="136"/>
                </a:lnTo>
                <a:lnTo>
                  <a:pt x="15" y="135"/>
                </a:lnTo>
                <a:lnTo>
                  <a:pt x="15" y="144"/>
                </a:lnTo>
                <a:lnTo>
                  <a:pt x="17" y="139"/>
                </a:lnTo>
                <a:lnTo>
                  <a:pt x="17" y="121"/>
                </a:lnTo>
                <a:lnTo>
                  <a:pt x="17" y="138"/>
                </a:lnTo>
                <a:lnTo>
                  <a:pt x="17" y="127"/>
                </a:lnTo>
                <a:lnTo>
                  <a:pt x="17" y="133"/>
                </a:lnTo>
                <a:lnTo>
                  <a:pt x="17" y="153"/>
                </a:lnTo>
                <a:lnTo>
                  <a:pt x="18" y="153"/>
                </a:lnTo>
                <a:lnTo>
                  <a:pt x="18" y="135"/>
                </a:lnTo>
                <a:lnTo>
                  <a:pt x="18" y="126"/>
                </a:lnTo>
                <a:lnTo>
                  <a:pt x="18" y="145"/>
                </a:lnTo>
                <a:lnTo>
                  <a:pt x="18" y="150"/>
                </a:lnTo>
                <a:lnTo>
                  <a:pt x="18" y="120"/>
                </a:lnTo>
                <a:lnTo>
                  <a:pt x="20" y="124"/>
                </a:lnTo>
                <a:lnTo>
                  <a:pt x="20" y="129"/>
                </a:lnTo>
                <a:lnTo>
                  <a:pt x="20" y="127"/>
                </a:lnTo>
                <a:lnTo>
                  <a:pt x="20" y="136"/>
                </a:lnTo>
                <a:lnTo>
                  <a:pt x="20" y="132"/>
                </a:lnTo>
                <a:lnTo>
                  <a:pt x="20" y="129"/>
                </a:lnTo>
                <a:lnTo>
                  <a:pt x="21" y="127"/>
                </a:lnTo>
                <a:lnTo>
                  <a:pt x="21" y="136"/>
                </a:lnTo>
                <a:lnTo>
                  <a:pt x="21" y="132"/>
                </a:lnTo>
                <a:lnTo>
                  <a:pt x="21" y="126"/>
                </a:lnTo>
                <a:lnTo>
                  <a:pt x="21" y="142"/>
                </a:lnTo>
                <a:lnTo>
                  <a:pt x="23" y="130"/>
                </a:lnTo>
                <a:lnTo>
                  <a:pt x="23" y="102"/>
                </a:lnTo>
                <a:lnTo>
                  <a:pt x="23" y="114"/>
                </a:lnTo>
                <a:lnTo>
                  <a:pt x="23" y="139"/>
                </a:lnTo>
                <a:lnTo>
                  <a:pt x="23" y="138"/>
                </a:lnTo>
                <a:lnTo>
                  <a:pt x="23" y="130"/>
                </a:lnTo>
                <a:lnTo>
                  <a:pt x="23" y="144"/>
                </a:lnTo>
                <a:lnTo>
                  <a:pt x="24" y="145"/>
                </a:lnTo>
                <a:lnTo>
                  <a:pt x="24" y="129"/>
                </a:lnTo>
                <a:lnTo>
                  <a:pt x="24" y="102"/>
                </a:lnTo>
                <a:lnTo>
                  <a:pt x="24" y="105"/>
                </a:lnTo>
                <a:lnTo>
                  <a:pt x="24" y="114"/>
                </a:lnTo>
                <a:lnTo>
                  <a:pt x="26" y="142"/>
                </a:lnTo>
                <a:lnTo>
                  <a:pt x="26" y="148"/>
                </a:lnTo>
                <a:lnTo>
                  <a:pt x="26" y="150"/>
                </a:lnTo>
                <a:lnTo>
                  <a:pt x="26" y="141"/>
                </a:lnTo>
                <a:lnTo>
                  <a:pt x="26" y="123"/>
                </a:lnTo>
                <a:lnTo>
                  <a:pt x="26" y="120"/>
                </a:lnTo>
                <a:lnTo>
                  <a:pt x="27" y="129"/>
                </a:lnTo>
                <a:lnTo>
                  <a:pt x="27" y="132"/>
                </a:lnTo>
                <a:lnTo>
                  <a:pt x="27" y="129"/>
                </a:lnTo>
                <a:lnTo>
                  <a:pt x="27" y="138"/>
                </a:lnTo>
                <a:lnTo>
                  <a:pt x="29" y="136"/>
                </a:lnTo>
                <a:lnTo>
                  <a:pt x="29" y="138"/>
                </a:lnTo>
                <a:lnTo>
                  <a:pt x="29" y="139"/>
                </a:lnTo>
                <a:lnTo>
                  <a:pt x="29" y="133"/>
                </a:lnTo>
                <a:lnTo>
                  <a:pt x="29" y="124"/>
                </a:lnTo>
                <a:lnTo>
                  <a:pt x="29" y="135"/>
                </a:lnTo>
                <a:lnTo>
                  <a:pt x="30" y="141"/>
                </a:lnTo>
                <a:lnTo>
                  <a:pt x="30" y="115"/>
                </a:lnTo>
                <a:lnTo>
                  <a:pt x="30" y="96"/>
                </a:lnTo>
                <a:lnTo>
                  <a:pt x="30" y="114"/>
                </a:lnTo>
                <a:lnTo>
                  <a:pt x="30" y="142"/>
                </a:lnTo>
                <a:lnTo>
                  <a:pt x="30" y="127"/>
                </a:lnTo>
                <a:lnTo>
                  <a:pt x="32" y="115"/>
                </a:lnTo>
                <a:lnTo>
                  <a:pt x="32" y="113"/>
                </a:lnTo>
                <a:lnTo>
                  <a:pt x="32" y="117"/>
                </a:lnTo>
                <a:lnTo>
                  <a:pt x="32" y="115"/>
                </a:lnTo>
                <a:lnTo>
                  <a:pt x="32" y="105"/>
                </a:lnTo>
                <a:lnTo>
                  <a:pt x="33" y="133"/>
                </a:lnTo>
                <a:lnTo>
                  <a:pt x="33" y="148"/>
                </a:lnTo>
                <a:lnTo>
                  <a:pt x="33" y="141"/>
                </a:lnTo>
                <a:lnTo>
                  <a:pt x="33" y="124"/>
                </a:lnTo>
                <a:lnTo>
                  <a:pt x="33" y="127"/>
                </a:lnTo>
                <a:lnTo>
                  <a:pt x="33" y="129"/>
                </a:lnTo>
                <a:lnTo>
                  <a:pt x="35" y="115"/>
                </a:lnTo>
                <a:lnTo>
                  <a:pt x="35" y="101"/>
                </a:lnTo>
                <a:lnTo>
                  <a:pt x="35" y="117"/>
                </a:lnTo>
                <a:lnTo>
                  <a:pt x="35" y="138"/>
                </a:lnTo>
                <a:lnTo>
                  <a:pt x="35" y="114"/>
                </a:lnTo>
                <a:lnTo>
                  <a:pt x="36" y="120"/>
                </a:lnTo>
                <a:lnTo>
                  <a:pt x="36" y="114"/>
                </a:lnTo>
                <a:lnTo>
                  <a:pt x="36" y="95"/>
                </a:lnTo>
                <a:lnTo>
                  <a:pt x="36" y="108"/>
                </a:lnTo>
                <a:lnTo>
                  <a:pt x="36" y="120"/>
                </a:lnTo>
                <a:lnTo>
                  <a:pt x="36" y="89"/>
                </a:lnTo>
                <a:lnTo>
                  <a:pt x="38" y="107"/>
                </a:lnTo>
                <a:lnTo>
                  <a:pt x="38" y="135"/>
                </a:lnTo>
                <a:lnTo>
                  <a:pt x="38" y="118"/>
                </a:lnTo>
                <a:lnTo>
                  <a:pt x="38" y="129"/>
                </a:lnTo>
                <a:lnTo>
                  <a:pt x="38" y="148"/>
                </a:lnTo>
                <a:lnTo>
                  <a:pt x="39" y="141"/>
                </a:lnTo>
                <a:lnTo>
                  <a:pt x="39" y="118"/>
                </a:lnTo>
                <a:lnTo>
                  <a:pt x="39" y="113"/>
                </a:lnTo>
                <a:lnTo>
                  <a:pt x="39" y="121"/>
                </a:lnTo>
                <a:lnTo>
                  <a:pt x="39" y="118"/>
                </a:lnTo>
                <a:lnTo>
                  <a:pt x="39" y="124"/>
                </a:lnTo>
                <a:lnTo>
                  <a:pt x="39" y="133"/>
                </a:lnTo>
                <a:lnTo>
                  <a:pt x="41" y="108"/>
                </a:lnTo>
                <a:lnTo>
                  <a:pt x="41" y="99"/>
                </a:lnTo>
                <a:lnTo>
                  <a:pt x="41" y="101"/>
                </a:lnTo>
                <a:lnTo>
                  <a:pt x="41" y="129"/>
                </a:lnTo>
                <a:lnTo>
                  <a:pt x="42" y="144"/>
                </a:lnTo>
                <a:lnTo>
                  <a:pt x="42" y="139"/>
                </a:lnTo>
                <a:lnTo>
                  <a:pt x="42" y="141"/>
                </a:lnTo>
                <a:lnTo>
                  <a:pt x="42" y="120"/>
                </a:lnTo>
                <a:lnTo>
                  <a:pt x="42" y="123"/>
                </a:lnTo>
                <a:lnTo>
                  <a:pt x="42" y="136"/>
                </a:lnTo>
                <a:lnTo>
                  <a:pt x="43" y="136"/>
                </a:lnTo>
                <a:lnTo>
                  <a:pt x="43" y="130"/>
                </a:lnTo>
                <a:lnTo>
                  <a:pt x="43" y="141"/>
                </a:lnTo>
                <a:lnTo>
                  <a:pt x="43" y="147"/>
                </a:lnTo>
                <a:lnTo>
                  <a:pt x="45" y="133"/>
                </a:lnTo>
                <a:lnTo>
                  <a:pt x="45" y="130"/>
                </a:lnTo>
                <a:lnTo>
                  <a:pt x="45" y="139"/>
                </a:lnTo>
                <a:lnTo>
                  <a:pt x="45" y="132"/>
                </a:lnTo>
                <a:lnTo>
                  <a:pt x="45" y="142"/>
                </a:lnTo>
                <a:lnTo>
                  <a:pt x="45" y="136"/>
                </a:lnTo>
                <a:lnTo>
                  <a:pt x="46" y="126"/>
                </a:lnTo>
                <a:lnTo>
                  <a:pt x="46" y="129"/>
                </a:lnTo>
                <a:lnTo>
                  <a:pt x="46" y="118"/>
                </a:lnTo>
                <a:lnTo>
                  <a:pt x="46" y="117"/>
                </a:lnTo>
                <a:lnTo>
                  <a:pt x="46" y="132"/>
                </a:lnTo>
                <a:lnTo>
                  <a:pt x="46" y="123"/>
                </a:lnTo>
                <a:lnTo>
                  <a:pt x="48" y="127"/>
                </a:lnTo>
                <a:lnTo>
                  <a:pt x="48" y="147"/>
                </a:lnTo>
                <a:lnTo>
                  <a:pt x="48" y="136"/>
                </a:lnTo>
                <a:lnTo>
                  <a:pt x="48" y="117"/>
                </a:lnTo>
                <a:lnTo>
                  <a:pt x="48" y="135"/>
                </a:lnTo>
                <a:lnTo>
                  <a:pt x="49" y="145"/>
                </a:lnTo>
                <a:lnTo>
                  <a:pt x="49" y="133"/>
                </a:lnTo>
                <a:lnTo>
                  <a:pt x="49" y="147"/>
                </a:lnTo>
                <a:lnTo>
                  <a:pt x="49" y="141"/>
                </a:lnTo>
                <a:lnTo>
                  <a:pt x="49" y="132"/>
                </a:lnTo>
                <a:lnTo>
                  <a:pt x="49" y="139"/>
                </a:lnTo>
                <a:lnTo>
                  <a:pt x="51" y="111"/>
                </a:lnTo>
                <a:lnTo>
                  <a:pt x="51" y="121"/>
                </a:lnTo>
                <a:lnTo>
                  <a:pt x="51" y="132"/>
                </a:lnTo>
                <a:lnTo>
                  <a:pt x="51" y="111"/>
                </a:lnTo>
                <a:lnTo>
                  <a:pt x="51" y="110"/>
                </a:lnTo>
                <a:lnTo>
                  <a:pt x="51" y="111"/>
                </a:lnTo>
                <a:lnTo>
                  <a:pt x="52" y="124"/>
                </a:lnTo>
                <a:lnTo>
                  <a:pt x="52" y="142"/>
                </a:lnTo>
                <a:lnTo>
                  <a:pt x="52" y="132"/>
                </a:lnTo>
                <a:lnTo>
                  <a:pt x="52" y="93"/>
                </a:lnTo>
                <a:lnTo>
                  <a:pt x="52" y="107"/>
                </a:lnTo>
                <a:lnTo>
                  <a:pt x="52" y="113"/>
                </a:lnTo>
                <a:lnTo>
                  <a:pt x="54" y="101"/>
                </a:lnTo>
                <a:lnTo>
                  <a:pt x="54" y="124"/>
                </a:lnTo>
                <a:lnTo>
                  <a:pt x="54" y="133"/>
                </a:lnTo>
                <a:lnTo>
                  <a:pt x="54" y="132"/>
                </a:lnTo>
                <a:lnTo>
                  <a:pt x="54" y="141"/>
                </a:lnTo>
                <a:lnTo>
                  <a:pt x="55" y="127"/>
                </a:lnTo>
                <a:lnTo>
                  <a:pt x="55" y="117"/>
                </a:lnTo>
                <a:lnTo>
                  <a:pt x="55" y="127"/>
                </a:lnTo>
                <a:lnTo>
                  <a:pt x="55" y="114"/>
                </a:lnTo>
                <a:lnTo>
                  <a:pt x="55" y="117"/>
                </a:lnTo>
                <a:lnTo>
                  <a:pt x="55" y="142"/>
                </a:lnTo>
                <a:lnTo>
                  <a:pt x="57" y="135"/>
                </a:lnTo>
                <a:lnTo>
                  <a:pt x="57" y="136"/>
                </a:lnTo>
                <a:lnTo>
                  <a:pt x="57" y="139"/>
                </a:lnTo>
                <a:lnTo>
                  <a:pt x="57" y="136"/>
                </a:lnTo>
                <a:lnTo>
                  <a:pt x="57" y="113"/>
                </a:lnTo>
                <a:lnTo>
                  <a:pt x="57" y="104"/>
                </a:lnTo>
                <a:lnTo>
                  <a:pt x="58" y="115"/>
                </a:lnTo>
                <a:lnTo>
                  <a:pt x="58" y="138"/>
                </a:lnTo>
                <a:lnTo>
                  <a:pt x="58" y="150"/>
                </a:lnTo>
                <a:lnTo>
                  <a:pt x="58" y="147"/>
                </a:lnTo>
                <a:lnTo>
                  <a:pt x="58" y="141"/>
                </a:lnTo>
                <a:lnTo>
                  <a:pt x="60" y="130"/>
                </a:lnTo>
                <a:lnTo>
                  <a:pt x="60" y="98"/>
                </a:lnTo>
                <a:lnTo>
                  <a:pt x="60" y="115"/>
                </a:lnTo>
                <a:lnTo>
                  <a:pt x="60" y="142"/>
                </a:lnTo>
                <a:lnTo>
                  <a:pt x="60" y="120"/>
                </a:lnTo>
                <a:lnTo>
                  <a:pt x="60" y="98"/>
                </a:lnTo>
                <a:lnTo>
                  <a:pt x="61" y="120"/>
                </a:lnTo>
                <a:lnTo>
                  <a:pt x="61" y="127"/>
                </a:lnTo>
                <a:lnTo>
                  <a:pt x="61" y="113"/>
                </a:lnTo>
                <a:lnTo>
                  <a:pt x="61" y="121"/>
                </a:lnTo>
                <a:lnTo>
                  <a:pt x="61" y="101"/>
                </a:lnTo>
                <a:lnTo>
                  <a:pt x="61" y="110"/>
                </a:lnTo>
                <a:lnTo>
                  <a:pt x="63" y="121"/>
                </a:lnTo>
                <a:lnTo>
                  <a:pt x="63" y="120"/>
                </a:lnTo>
                <a:lnTo>
                  <a:pt x="63" y="136"/>
                </a:lnTo>
                <a:lnTo>
                  <a:pt x="63" y="145"/>
                </a:lnTo>
                <a:lnTo>
                  <a:pt x="63" y="130"/>
                </a:lnTo>
                <a:lnTo>
                  <a:pt x="63" y="117"/>
                </a:lnTo>
                <a:lnTo>
                  <a:pt x="64" y="93"/>
                </a:lnTo>
                <a:lnTo>
                  <a:pt x="64" y="99"/>
                </a:lnTo>
                <a:lnTo>
                  <a:pt x="64" y="118"/>
                </a:lnTo>
                <a:lnTo>
                  <a:pt x="64" y="136"/>
                </a:lnTo>
                <a:lnTo>
                  <a:pt x="64" y="144"/>
                </a:lnTo>
                <a:lnTo>
                  <a:pt x="66" y="138"/>
                </a:lnTo>
                <a:lnTo>
                  <a:pt x="66" y="135"/>
                </a:lnTo>
                <a:lnTo>
                  <a:pt x="66" y="139"/>
                </a:lnTo>
                <a:lnTo>
                  <a:pt x="66" y="142"/>
                </a:lnTo>
                <a:lnTo>
                  <a:pt x="66" y="145"/>
                </a:lnTo>
                <a:lnTo>
                  <a:pt x="66" y="142"/>
                </a:lnTo>
                <a:lnTo>
                  <a:pt x="67" y="141"/>
                </a:lnTo>
                <a:lnTo>
                  <a:pt x="67" y="148"/>
                </a:lnTo>
                <a:lnTo>
                  <a:pt x="67" y="136"/>
                </a:lnTo>
                <a:lnTo>
                  <a:pt x="67" y="127"/>
                </a:lnTo>
                <a:lnTo>
                  <a:pt x="67" y="139"/>
                </a:lnTo>
                <a:lnTo>
                  <a:pt x="67" y="151"/>
                </a:lnTo>
                <a:lnTo>
                  <a:pt x="69" y="147"/>
                </a:lnTo>
                <a:lnTo>
                  <a:pt x="69" y="126"/>
                </a:lnTo>
                <a:lnTo>
                  <a:pt x="69" y="133"/>
                </a:lnTo>
                <a:lnTo>
                  <a:pt x="69" y="142"/>
                </a:lnTo>
                <a:lnTo>
                  <a:pt x="69" y="138"/>
                </a:lnTo>
                <a:lnTo>
                  <a:pt x="70" y="126"/>
                </a:lnTo>
                <a:lnTo>
                  <a:pt x="70" y="121"/>
                </a:lnTo>
                <a:lnTo>
                  <a:pt x="70" y="141"/>
                </a:lnTo>
                <a:lnTo>
                  <a:pt x="70" y="145"/>
                </a:lnTo>
                <a:lnTo>
                  <a:pt x="70" y="138"/>
                </a:lnTo>
                <a:lnTo>
                  <a:pt x="70" y="145"/>
                </a:lnTo>
                <a:lnTo>
                  <a:pt x="72" y="138"/>
                </a:lnTo>
                <a:lnTo>
                  <a:pt x="72" y="123"/>
                </a:lnTo>
                <a:lnTo>
                  <a:pt x="72" y="132"/>
                </a:lnTo>
                <a:lnTo>
                  <a:pt x="72" y="115"/>
                </a:lnTo>
                <a:lnTo>
                  <a:pt x="72" y="95"/>
                </a:lnTo>
                <a:lnTo>
                  <a:pt x="73" y="107"/>
                </a:lnTo>
                <a:lnTo>
                  <a:pt x="73" y="132"/>
                </a:lnTo>
                <a:lnTo>
                  <a:pt x="73" y="144"/>
                </a:lnTo>
                <a:lnTo>
                  <a:pt x="73" y="147"/>
                </a:lnTo>
                <a:lnTo>
                  <a:pt x="73" y="139"/>
                </a:lnTo>
                <a:lnTo>
                  <a:pt x="73" y="138"/>
                </a:lnTo>
                <a:lnTo>
                  <a:pt x="73" y="145"/>
                </a:lnTo>
                <a:lnTo>
                  <a:pt x="75" y="144"/>
                </a:lnTo>
                <a:lnTo>
                  <a:pt x="75" y="148"/>
                </a:lnTo>
                <a:lnTo>
                  <a:pt x="75" y="144"/>
                </a:lnTo>
                <a:lnTo>
                  <a:pt x="75" y="148"/>
                </a:lnTo>
                <a:lnTo>
                  <a:pt x="76" y="126"/>
                </a:lnTo>
                <a:lnTo>
                  <a:pt x="76" y="136"/>
                </a:lnTo>
                <a:lnTo>
                  <a:pt x="76" y="153"/>
                </a:lnTo>
                <a:lnTo>
                  <a:pt x="76" y="136"/>
                </a:lnTo>
                <a:lnTo>
                  <a:pt x="76" y="130"/>
                </a:lnTo>
                <a:lnTo>
                  <a:pt x="76" y="136"/>
                </a:lnTo>
                <a:lnTo>
                  <a:pt x="78" y="136"/>
                </a:lnTo>
                <a:lnTo>
                  <a:pt x="78" y="127"/>
                </a:lnTo>
                <a:lnTo>
                  <a:pt x="78" y="117"/>
                </a:lnTo>
                <a:lnTo>
                  <a:pt x="78" y="120"/>
                </a:lnTo>
                <a:lnTo>
                  <a:pt x="78" y="135"/>
                </a:lnTo>
                <a:lnTo>
                  <a:pt x="78" y="129"/>
                </a:lnTo>
                <a:lnTo>
                  <a:pt x="79" y="123"/>
                </a:lnTo>
                <a:lnTo>
                  <a:pt x="79" y="135"/>
                </a:lnTo>
                <a:lnTo>
                  <a:pt x="79" y="127"/>
                </a:lnTo>
                <a:lnTo>
                  <a:pt x="79" y="129"/>
                </a:lnTo>
                <a:lnTo>
                  <a:pt x="79" y="144"/>
                </a:lnTo>
                <a:lnTo>
                  <a:pt x="81" y="145"/>
                </a:lnTo>
                <a:lnTo>
                  <a:pt x="81" y="144"/>
                </a:lnTo>
                <a:lnTo>
                  <a:pt x="81" y="148"/>
                </a:lnTo>
                <a:lnTo>
                  <a:pt x="81" y="142"/>
                </a:lnTo>
                <a:lnTo>
                  <a:pt x="81" y="127"/>
                </a:lnTo>
                <a:lnTo>
                  <a:pt x="81" y="120"/>
                </a:lnTo>
                <a:lnTo>
                  <a:pt x="82" y="114"/>
                </a:lnTo>
                <a:lnTo>
                  <a:pt x="82" y="104"/>
                </a:lnTo>
                <a:lnTo>
                  <a:pt x="82" y="98"/>
                </a:lnTo>
                <a:lnTo>
                  <a:pt x="82" y="124"/>
                </a:lnTo>
                <a:lnTo>
                  <a:pt x="82" y="136"/>
                </a:lnTo>
                <a:lnTo>
                  <a:pt x="84" y="145"/>
                </a:lnTo>
                <a:lnTo>
                  <a:pt x="84" y="141"/>
                </a:lnTo>
                <a:lnTo>
                  <a:pt x="84" y="126"/>
                </a:lnTo>
                <a:lnTo>
                  <a:pt x="84" y="123"/>
                </a:lnTo>
                <a:lnTo>
                  <a:pt x="84" y="133"/>
                </a:lnTo>
                <a:lnTo>
                  <a:pt x="85" y="136"/>
                </a:lnTo>
                <a:lnTo>
                  <a:pt x="85" y="151"/>
                </a:lnTo>
                <a:lnTo>
                  <a:pt x="85" y="144"/>
                </a:lnTo>
                <a:lnTo>
                  <a:pt x="85" y="139"/>
                </a:lnTo>
                <a:lnTo>
                  <a:pt x="85" y="121"/>
                </a:lnTo>
                <a:lnTo>
                  <a:pt x="87" y="115"/>
                </a:lnTo>
                <a:lnTo>
                  <a:pt x="87" y="118"/>
                </a:lnTo>
                <a:lnTo>
                  <a:pt x="87" y="129"/>
                </a:lnTo>
                <a:lnTo>
                  <a:pt x="87" y="136"/>
                </a:lnTo>
                <a:lnTo>
                  <a:pt x="88" y="124"/>
                </a:lnTo>
                <a:lnTo>
                  <a:pt x="88" y="132"/>
                </a:lnTo>
                <a:lnTo>
                  <a:pt x="88" y="139"/>
                </a:lnTo>
                <a:lnTo>
                  <a:pt x="88" y="136"/>
                </a:lnTo>
                <a:lnTo>
                  <a:pt x="88" y="117"/>
                </a:lnTo>
                <a:lnTo>
                  <a:pt x="88" y="121"/>
                </a:lnTo>
                <a:lnTo>
                  <a:pt x="89" y="121"/>
                </a:lnTo>
                <a:lnTo>
                  <a:pt x="89" y="108"/>
                </a:lnTo>
                <a:lnTo>
                  <a:pt x="89" y="126"/>
                </a:lnTo>
                <a:lnTo>
                  <a:pt x="89" y="139"/>
                </a:lnTo>
                <a:lnTo>
                  <a:pt x="89" y="132"/>
                </a:lnTo>
                <a:lnTo>
                  <a:pt x="89" y="127"/>
                </a:lnTo>
                <a:lnTo>
                  <a:pt x="91" y="130"/>
                </a:lnTo>
                <a:lnTo>
                  <a:pt x="91" y="133"/>
                </a:lnTo>
                <a:lnTo>
                  <a:pt x="91" y="132"/>
                </a:lnTo>
                <a:lnTo>
                  <a:pt x="91" y="129"/>
                </a:lnTo>
                <a:lnTo>
                  <a:pt x="91" y="135"/>
                </a:lnTo>
                <a:lnTo>
                  <a:pt x="91" y="133"/>
                </a:lnTo>
                <a:lnTo>
                  <a:pt x="92" y="142"/>
                </a:lnTo>
                <a:lnTo>
                  <a:pt x="92" y="147"/>
                </a:lnTo>
                <a:lnTo>
                  <a:pt x="92" y="129"/>
                </a:lnTo>
                <a:lnTo>
                  <a:pt x="92" y="113"/>
                </a:lnTo>
                <a:lnTo>
                  <a:pt x="92" y="74"/>
                </a:lnTo>
                <a:lnTo>
                  <a:pt x="94" y="59"/>
                </a:lnTo>
                <a:lnTo>
                  <a:pt x="94" y="90"/>
                </a:lnTo>
                <a:lnTo>
                  <a:pt x="94" y="111"/>
                </a:lnTo>
                <a:lnTo>
                  <a:pt x="94" y="117"/>
                </a:lnTo>
                <a:lnTo>
                  <a:pt x="94" y="124"/>
                </a:lnTo>
                <a:lnTo>
                  <a:pt x="94" y="118"/>
                </a:lnTo>
                <a:lnTo>
                  <a:pt x="95" y="90"/>
                </a:lnTo>
                <a:lnTo>
                  <a:pt x="95" y="70"/>
                </a:lnTo>
                <a:lnTo>
                  <a:pt x="95" y="95"/>
                </a:lnTo>
                <a:lnTo>
                  <a:pt x="95" y="102"/>
                </a:lnTo>
                <a:lnTo>
                  <a:pt x="95" y="117"/>
                </a:lnTo>
                <a:lnTo>
                  <a:pt x="95" y="129"/>
                </a:lnTo>
                <a:lnTo>
                  <a:pt x="97" y="139"/>
                </a:lnTo>
                <a:lnTo>
                  <a:pt x="97" y="148"/>
                </a:lnTo>
                <a:lnTo>
                  <a:pt x="97" y="142"/>
                </a:lnTo>
                <a:lnTo>
                  <a:pt x="97" y="95"/>
                </a:lnTo>
                <a:lnTo>
                  <a:pt x="97" y="70"/>
                </a:lnTo>
                <a:lnTo>
                  <a:pt x="98" y="92"/>
                </a:lnTo>
                <a:lnTo>
                  <a:pt x="98" y="105"/>
                </a:lnTo>
                <a:lnTo>
                  <a:pt x="98" y="113"/>
                </a:lnTo>
                <a:lnTo>
                  <a:pt x="98" y="135"/>
                </a:lnTo>
                <a:lnTo>
                  <a:pt x="98" y="148"/>
                </a:lnTo>
                <a:lnTo>
                  <a:pt x="98" y="147"/>
                </a:lnTo>
                <a:lnTo>
                  <a:pt x="100" y="148"/>
                </a:lnTo>
                <a:lnTo>
                  <a:pt x="100" y="141"/>
                </a:lnTo>
                <a:lnTo>
                  <a:pt x="100" y="142"/>
                </a:lnTo>
                <a:lnTo>
                  <a:pt x="100" y="150"/>
                </a:lnTo>
                <a:lnTo>
                  <a:pt x="100" y="144"/>
                </a:lnTo>
                <a:lnTo>
                  <a:pt x="101" y="130"/>
                </a:lnTo>
                <a:lnTo>
                  <a:pt x="101" y="124"/>
                </a:lnTo>
                <a:lnTo>
                  <a:pt x="101" y="115"/>
                </a:lnTo>
                <a:lnTo>
                  <a:pt x="101" y="111"/>
                </a:lnTo>
                <a:lnTo>
                  <a:pt x="101" y="117"/>
                </a:lnTo>
                <a:lnTo>
                  <a:pt x="101" y="121"/>
                </a:lnTo>
                <a:lnTo>
                  <a:pt x="103" y="126"/>
                </a:lnTo>
                <a:lnTo>
                  <a:pt x="103" y="132"/>
                </a:lnTo>
                <a:lnTo>
                  <a:pt x="103" y="133"/>
                </a:lnTo>
                <a:lnTo>
                  <a:pt x="103" y="147"/>
                </a:lnTo>
                <a:lnTo>
                  <a:pt x="104" y="136"/>
                </a:lnTo>
                <a:lnTo>
                  <a:pt x="104" y="144"/>
                </a:lnTo>
                <a:lnTo>
                  <a:pt x="104" y="141"/>
                </a:lnTo>
                <a:lnTo>
                  <a:pt x="106" y="130"/>
                </a:lnTo>
                <a:lnTo>
                  <a:pt x="106" y="138"/>
                </a:lnTo>
                <a:lnTo>
                  <a:pt x="106" y="136"/>
                </a:lnTo>
                <a:lnTo>
                  <a:pt x="106" y="135"/>
                </a:lnTo>
                <a:lnTo>
                  <a:pt x="106" y="141"/>
                </a:lnTo>
                <a:lnTo>
                  <a:pt x="106" y="138"/>
                </a:lnTo>
                <a:lnTo>
                  <a:pt x="106" y="148"/>
                </a:lnTo>
                <a:lnTo>
                  <a:pt x="107" y="148"/>
                </a:lnTo>
                <a:lnTo>
                  <a:pt x="107" y="135"/>
                </a:lnTo>
                <a:lnTo>
                  <a:pt x="107" y="120"/>
                </a:lnTo>
                <a:lnTo>
                  <a:pt x="107" y="126"/>
                </a:lnTo>
                <a:lnTo>
                  <a:pt x="107" y="135"/>
                </a:lnTo>
                <a:lnTo>
                  <a:pt x="109" y="133"/>
                </a:lnTo>
                <a:lnTo>
                  <a:pt x="109" y="144"/>
                </a:lnTo>
                <a:lnTo>
                  <a:pt x="109" y="147"/>
                </a:lnTo>
                <a:lnTo>
                  <a:pt x="109" y="145"/>
                </a:lnTo>
                <a:lnTo>
                  <a:pt x="109" y="148"/>
                </a:lnTo>
                <a:lnTo>
                  <a:pt x="109" y="145"/>
                </a:lnTo>
                <a:lnTo>
                  <a:pt x="110" y="136"/>
                </a:lnTo>
                <a:lnTo>
                  <a:pt x="110" y="133"/>
                </a:lnTo>
                <a:lnTo>
                  <a:pt x="110" y="135"/>
                </a:lnTo>
                <a:lnTo>
                  <a:pt x="110" y="126"/>
                </a:lnTo>
                <a:lnTo>
                  <a:pt x="110" y="129"/>
                </a:lnTo>
                <a:lnTo>
                  <a:pt x="112" y="136"/>
                </a:lnTo>
                <a:lnTo>
                  <a:pt x="112" y="138"/>
                </a:lnTo>
                <a:lnTo>
                  <a:pt x="112" y="139"/>
                </a:lnTo>
                <a:lnTo>
                  <a:pt x="112" y="127"/>
                </a:lnTo>
                <a:lnTo>
                  <a:pt x="112" y="105"/>
                </a:lnTo>
                <a:lnTo>
                  <a:pt x="112" y="108"/>
                </a:lnTo>
                <a:lnTo>
                  <a:pt x="113" y="142"/>
                </a:lnTo>
                <a:lnTo>
                  <a:pt x="113" y="151"/>
                </a:lnTo>
                <a:lnTo>
                  <a:pt x="113" y="145"/>
                </a:lnTo>
                <a:lnTo>
                  <a:pt x="113" y="148"/>
                </a:lnTo>
                <a:lnTo>
                  <a:pt x="113" y="151"/>
                </a:lnTo>
                <a:lnTo>
                  <a:pt x="113" y="135"/>
                </a:lnTo>
                <a:lnTo>
                  <a:pt x="115" y="121"/>
                </a:lnTo>
                <a:lnTo>
                  <a:pt x="115" y="133"/>
                </a:lnTo>
                <a:lnTo>
                  <a:pt x="115" y="135"/>
                </a:lnTo>
                <a:lnTo>
                  <a:pt x="115" y="129"/>
                </a:lnTo>
                <a:lnTo>
                  <a:pt x="115" y="124"/>
                </a:lnTo>
                <a:lnTo>
                  <a:pt x="116" y="115"/>
                </a:lnTo>
                <a:lnTo>
                  <a:pt x="116" y="129"/>
                </a:lnTo>
                <a:lnTo>
                  <a:pt x="116" y="126"/>
                </a:lnTo>
                <a:lnTo>
                  <a:pt x="116" y="92"/>
                </a:lnTo>
                <a:lnTo>
                  <a:pt x="116" y="77"/>
                </a:lnTo>
                <a:lnTo>
                  <a:pt x="116" y="92"/>
                </a:lnTo>
                <a:lnTo>
                  <a:pt x="116" y="108"/>
                </a:lnTo>
                <a:lnTo>
                  <a:pt x="118" y="130"/>
                </a:lnTo>
                <a:lnTo>
                  <a:pt x="118" y="120"/>
                </a:lnTo>
                <a:lnTo>
                  <a:pt x="118" y="127"/>
                </a:lnTo>
                <a:lnTo>
                  <a:pt x="118" y="153"/>
                </a:lnTo>
                <a:lnTo>
                  <a:pt x="118" y="150"/>
                </a:lnTo>
                <a:lnTo>
                  <a:pt x="119" y="139"/>
                </a:lnTo>
                <a:lnTo>
                  <a:pt x="119" y="132"/>
                </a:lnTo>
                <a:lnTo>
                  <a:pt x="119" y="135"/>
                </a:lnTo>
                <a:lnTo>
                  <a:pt x="119" y="130"/>
                </a:lnTo>
                <a:lnTo>
                  <a:pt x="121" y="123"/>
                </a:lnTo>
                <a:lnTo>
                  <a:pt x="121" y="124"/>
                </a:lnTo>
                <a:lnTo>
                  <a:pt x="121" y="127"/>
                </a:lnTo>
                <a:lnTo>
                  <a:pt x="121" y="144"/>
                </a:lnTo>
                <a:lnTo>
                  <a:pt x="121" y="127"/>
                </a:lnTo>
                <a:lnTo>
                  <a:pt x="121" y="110"/>
                </a:lnTo>
                <a:lnTo>
                  <a:pt x="122" y="115"/>
                </a:lnTo>
                <a:lnTo>
                  <a:pt x="122" y="138"/>
                </a:lnTo>
                <a:lnTo>
                  <a:pt x="122" y="135"/>
                </a:lnTo>
                <a:lnTo>
                  <a:pt x="122" y="132"/>
                </a:lnTo>
                <a:lnTo>
                  <a:pt x="122" y="153"/>
                </a:lnTo>
                <a:lnTo>
                  <a:pt x="122" y="145"/>
                </a:lnTo>
                <a:lnTo>
                  <a:pt x="124" y="132"/>
                </a:lnTo>
                <a:lnTo>
                  <a:pt x="124" y="142"/>
                </a:lnTo>
                <a:lnTo>
                  <a:pt x="124" y="141"/>
                </a:lnTo>
                <a:lnTo>
                  <a:pt x="124" y="132"/>
                </a:lnTo>
                <a:lnTo>
                  <a:pt x="124" y="136"/>
                </a:lnTo>
                <a:lnTo>
                  <a:pt x="125" y="148"/>
                </a:lnTo>
                <a:lnTo>
                  <a:pt x="125" y="153"/>
                </a:lnTo>
                <a:lnTo>
                  <a:pt x="125" y="150"/>
                </a:lnTo>
                <a:lnTo>
                  <a:pt x="125" y="154"/>
                </a:lnTo>
                <a:lnTo>
                  <a:pt x="125" y="139"/>
                </a:lnTo>
                <a:lnTo>
                  <a:pt x="127" y="127"/>
                </a:lnTo>
                <a:lnTo>
                  <a:pt x="127" y="129"/>
                </a:lnTo>
                <a:lnTo>
                  <a:pt x="127" y="145"/>
                </a:lnTo>
                <a:lnTo>
                  <a:pt x="127" y="150"/>
                </a:lnTo>
                <a:lnTo>
                  <a:pt x="127" y="138"/>
                </a:lnTo>
                <a:lnTo>
                  <a:pt x="128" y="145"/>
                </a:lnTo>
                <a:lnTo>
                  <a:pt x="128" y="135"/>
                </a:lnTo>
                <a:lnTo>
                  <a:pt x="128" y="139"/>
                </a:lnTo>
                <a:lnTo>
                  <a:pt x="128" y="144"/>
                </a:lnTo>
                <a:lnTo>
                  <a:pt x="128" y="147"/>
                </a:lnTo>
                <a:lnTo>
                  <a:pt x="128" y="124"/>
                </a:lnTo>
                <a:lnTo>
                  <a:pt x="128" y="118"/>
                </a:lnTo>
                <a:lnTo>
                  <a:pt x="130" y="120"/>
                </a:lnTo>
                <a:lnTo>
                  <a:pt x="130" y="144"/>
                </a:lnTo>
                <a:lnTo>
                  <a:pt x="130" y="151"/>
                </a:lnTo>
                <a:lnTo>
                  <a:pt x="130" y="144"/>
                </a:lnTo>
                <a:lnTo>
                  <a:pt x="131" y="145"/>
                </a:lnTo>
                <a:lnTo>
                  <a:pt x="131" y="129"/>
                </a:lnTo>
                <a:lnTo>
                  <a:pt x="131" y="121"/>
                </a:lnTo>
                <a:lnTo>
                  <a:pt x="131" y="138"/>
                </a:lnTo>
                <a:lnTo>
                  <a:pt x="133" y="150"/>
                </a:lnTo>
                <a:lnTo>
                  <a:pt x="133" y="148"/>
                </a:lnTo>
                <a:lnTo>
                  <a:pt x="133" y="113"/>
                </a:lnTo>
                <a:lnTo>
                  <a:pt x="133" y="127"/>
                </a:lnTo>
                <a:lnTo>
                  <a:pt x="133" y="132"/>
                </a:lnTo>
                <a:lnTo>
                  <a:pt x="133" y="118"/>
                </a:lnTo>
                <a:lnTo>
                  <a:pt x="133" y="129"/>
                </a:lnTo>
                <a:lnTo>
                  <a:pt x="134" y="123"/>
                </a:lnTo>
                <a:lnTo>
                  <a:pt x="134" y="120"/>
                </a:lnTo>
                <a:lnTo>
                  <a:pt x="134" y="135"/>
                </a:lnTo>
                <a:lnTo>
                  <a:pt x="134" y="118"/>
                </a:lnTo>
                <a:lnTo>
                  <a:pt x="134" y="12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18" name="Freeform 66"/>
          <p:cNvSpPr>
            <a:spLocks/>
          </p:cNvSpPr>
          <p:nvPr/>
        </p:nvSpPr>
        <p:spPr bwMode="auto">
          <a:xfrm>
            <a:off x="5746750" y="5681663"/>
            <a:ext cx="196850" cy="149225"/>
          </a:xfrm>
          <a:custGeom>
            <a:avLst/>
            <a:gdLst>
              <a:gd name="T0" fmla="*/ 3 w 139"/>
              <a:gd name="T1" fmla="*/ 65 h 94"/>
              <a:gd name="T2" fmla="*/ 4 w 139"/>
              <a:gd name="T3" fmla="*/ 64 h 94"/>
              <a:gd name="T4" fmla="*/ 6 w 139"/>
              <a:gd name="T5" fmla="*/ 83 h 94"/>
              <a:gd name="T6" fmla="*/ 9 w 139"/>
              <a:gd name="T7" fmla="*/ 56 h 94"/>
              <a:gd name="T8" fmla="*/ 12 w 139"/>
              <a:gd name="T9" fmla="*/ 59 h 94"/>
              <a:gd name="T10" fmla="*/ 13 w 139"/>
              <a:gd name="T11" fmla="*/ 74 h 94"/>
              <a:gd name="T12" fmla="*/ 16 w 139"/>
              <a:gd name="T13" fmla="*/ 49 h 94"/>
              <a:gd name="T14" fmla="*/ 18 w 139"/>
              <a:gd name="T15" fmla="*/ 45 h 94"/>
              <a:gd name="T16" fmla="*/ 19 w 139"/>
              <a:gd name="T17" fmla="*/ 77 h 94"/>
              <a:gd name="T18" fmla="*/ 22 w 139"/>
              <a:gd name="T19" fmla="*/ 76 h 94"/>
              <a:gd name="T20" fmla="*/ 25 w 139"/>
              <a:gd name="T21" fmla="*/ 71 h 94"/>
              <a:gd name="T22" fmla="*/ 27 w 139"/>
              <a:gd name="T23" fmla="*/ 85 h 94"/>
              <a:gd name="T24" fmla="*/ 28 w 139"/>
              <a:gd name="T25" fmla="*/ 77 h 94"/>
              <a:gd name="T26" fmla="*/ 31 w 139"/>
              <a:gd name="T27" fmla="*/ 67 h 94"/>
              <a:gd name="T28" fmla="*/ 34 w 139"/>
              <a:gd name="T29" fmla="*/ 82 h 94"/>
              <a:gd name="T30" fmla="*/ 36 w 139"/>
              <a:gd name="T31" fmla="*/ 65 h 94"/>
              <a:gd name="T32" fmla="*/ 39 w 139"/>
              <a:gd name="T33" fmla="*/ 59 h 94"/>
              <a:gd name="T34" fmla="*/ 40 w 139"/>
              <a:gd name="T35" fmla="*/ 70 h 94"/>
              <a:gd name="T36" fmla="*/ 42 w 139"/>
              <a:gd name="T37" fmla="*/ 37 h 94"/>
              <a:gd name="T38" fmla="*/ 44 w 139"/>
              <a:gd name="T39" fmla="*/ 0 h 94"/>
              <a:gd name="T40" fmla="*/ 46 w 139"/>
              <a:gd name="T41" fmla="*/ 34 h 94"/>
              <a:gd name="T42" fmla="*/ 49 w 139"/>
              <a:gd name="T43" fmla="*/ 37 h 94"/>
              <a:gd name="T44" fmla="*/ 50 w 139"/>
              <a:gd name="T45" fmla="*/ 56 h 94"/>
              <a:gd name="T46" fmla="*/ 53 w 139"/>
              <a:gd name="T47" fmla="*/ 74 h 94"/>
              <a:gd name="T48" fmla="*/ 56 w 139"/>
              <a:gd name="T49" fmla="*/ 71 h 94"/>
              <a:gd name="T50" fmla="*/ 58 w 139"/>
              <a:gd name="T51" fmla="*/ 74 h 94"/>
              <a:gd name="T52" fmla="*/ 61 w 139"/>
              <a:gd name="T53" fmla="*/ 46 h 94"/>
              <a:gd name="T54" fmla="*/ 62 w 139"/>
              <a:gd name="T55" fmla="*/ 68 h 94"/>
              <a:gd name="T56" fmla="*/ 65 w 139"/>
              <a:gd name="T57" fmla="*/ 67 h 94"/>
              <a:gd name="T58" fmla="*/ 67 w 139"/>
              <a:gd name="T59" fmla="*/ 67 h 94"/>
              <a:gd name="T60" fmla="*/ 70 w 139"/>
              <a:gd name="T61" fmla="*/ 68 h 94"/>
              <a:gd name="T62" fmla="*/ 71 w 139"/>
              <a:gd name="T63" fmla="*/ 65 h 94"/>
              <a:gd name="T64" fmla="*/ 74 w 139"/>
              <a:gd name="T65" fmla="*/ 67 h 94"/>
              <a:gd name="T66" fmla="*/ 76 w 139"/>
              <a:gd name="T67" fmla="*/ 80 h 94"/>
              <a:gd name="T68" fmla="*/ 79 w 139"/>
              <a:gd name="T69" fmla="*/ 80 h 94"/>
              <a:gd name="T70" fmla="*/ 80 w 139"/>
              <a:gd name="T71" fmla="*/ 67 h 94"/>
              <a:gd name="T72" fmla="*/ 83 w 139"/>
              <a:gd name="T73" fmla="*/ 68 h 94"/>
              <a:gd name="T74" fmla="*/ 85 w 139"/>
              <a:gd name="T75" fmla="*/ 83 h 94"/>
              <a:gd name="T76" fmla="*/ 88 w 139"/>
              <a:gd name="T77" fmla="*/ 58 h 94"/>
              <a:gd name="T78" fmla="*/ 89 w 139"/>
              <a:gd name="T79" fmla="*/ 64 h 94"/>
              <a:gd name="T80" fmla="*/ 90 w 139"/>
              <a:gd name="T81" fmla="*/ 74 h 94"/>
              <a:gd name="T82" fmla="*/ 93 w 139"/>
              <a:gd name="T83" fmla="*/ 59 h 94"/>
              <a:gd name="T84" fmla="*/ 95 w 139"/>
              <a:gd name="T85" fmla="*/ 79 h 94"/>
              <a:gd name="T86" fmla="*/ 98 w 139"/>
              <a:gd name="T87" fmla="*/ 46 h 94"/>
              <a:gd name="T88" fmla="*/ 99 w 139"/>
              <a:gd name="T89" fmla="*/ 67 h 94"/>
              <a:gd name="T90" fmla="*/ 102 w 139"/>
              <a:gd name="T91" fmla="*/ 49 h 94"/>
              <a:gd name="T92" fmla="*/ 104 w 139"/>
              <a:gd name="T93" fmla="*/ 46 h 94"/>
              <a:gd name="T94" fmla="*/ 107 w 139"/>
              <a:gd name="T95" fmla="*/ 53 h 94"/>
              <a:gd name="T96" fmla="*/ 108 w 139"/>
              <a:gd name="T97" fmla="*/ 61 h 94"/>
              <a:gd name="T98" fmla="*/ 110 w 139"/>
              <a:gd name="T99" fmla="*/ 52 h 94"/>
              <a:gd name="T100" fmla="*/ 113 w 139"/>
              <a:gd name="T101" fmla="*/ 82 h 94"/>
              <a:gd name="T102" fmla="*/ 114 w 139"/>
              <a:gd name="T103" fmla="*/ 73 h 94"/>
              <a:gd name="T104" fmla="*/ 117 w 139"/>
              <a:gd name="T105" fmla="*/ 58 h 94"/>
              <a:gd name="T106" fmla="*/ 119 w 139"/>
              <a:gd name="T107" fmla="*/ 62 h 94"/>
              <a:gd name="T108" fmla="*/ 122 w 139"/>
              <a:gd name="T109" fmla="*/ 65 h 94"/>
              <a:gd name="T110" fmla="*/ 123 w 139"/>
              <a:gd name="T111" fmla="*/ 70 h 94"/>
              <a:gd name="T112" fmla="*/ 126 w 139"/>
              <a:gd name="T113" fmla="*/ 56 h 94"/>
              <a:gd name="T114" fmla="*/ 128 w 139"/>
              <a:gd name="T115" fmla="*/ 80 h 94"/>
              <a:gd name="T116" fmla="*/ 131 w 139"/>
              <a:gd name="T117" fmla="*/ 56 h 94"/>
              <a:gd name="T118" fmla="*/ 132 w 139"/>
              <a:gd name="T119" fmla="*/ 82 h 94"/>
              <a:gd name="T120" fmla="*/ 135 w 139"/>
              <a:gd name="T121" fmla="*/ 56 h 94"/>
              <a:gd name="T122" fmla="*/ 138 w 139"/>
              <a:gd name="T123" fmla="*/ 62 h 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9"/>
              <a:gd name="T187" fmla="*/ 0 h 94"/>
              <a:gd name="T188" fmla="*/ 139 w 139"/>
              <a:gd name="T189" fmla="*/ 94 h 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9" h="94">
                <a:moveTo>
                  <a:pt x="0" y="59"/>
                </a:moveTo>
                <a:lnTo>
                  <a:pt x="1" y="76"/>
                </a:lnTo>
                <a:lnTo>
                  <a:pt x="1" y="73"/>
                </a:lnTo>
                <a:lnTo>
                  <a:pt x="1" y="71"/>
                </a:lnTo>
                <a:lnTo>
                  <a:pt x="1" y="65"/>
                </a:lnTo>
                <a:lnTo>
                  <a:pt x="1" y="67"/>
                </a:lnTo>
                <a:lnTo>
                  <a:pt x="1" y="64"/>
                </a:lnTo>
                <a:lnTo>
                  <a:pt x="3" y="65"/>
                </a:lnTo>
                <a:lnTo>
                  <a:pt x="3" y="70"/>
                </a:lnTo>
                <a:lnTo>
                  <a:pt x="3" y="64"/>
                </a:lnTo>
                <a:lnTo>
                  <a:pt x="3" y="68"/>
                </a:lnTo>
                <a:lnTo>
                  <a:pt x="3" y="80"/>
                </a:lnTo>
                <a:lnTo>
                  <a:pt x="4" y="73"/>
                </a:lnTo>
                <a:lnTo>
                  <a:pt x="4" y="65"/>
                </a:lnTo>
                <a:lnTo>
                  <a:pt x="4" y="53"/>
                </a:lnTo>
                <a:lnTo>
                  <a:pt x="4" y="64"/>
                </a:lnTo>
                <a:lnTo>
                  <a:pt x="4" y="67"/>
                </a:lnTo>
                <a:lnTo>
                  <a:pt x="4" y="64"/>
                </a:lnTo>
                <a:lnTo>
                  <a:pt x="6" y="74"/>
                </a:lnTo>
                <a:lnTo>
                  <a:pt x="6" y="82"/>
                </a:lnTo>
                <a:lnTo>
                  <a:pt x="6" y="80"/>
                </a:lnTo>
                <a:lnTo>
                  <a:pt x="6" y="77"/>
                </a:lnTo>
                <a:lnTo>
                  <a:pt x="6" y="74"/>
                </a:lnTo>
                <a:lnTo>
                  <a:pt x="6" y="83"/>
                </a:lnTo>
                <a:lnTo>
                  <a:pt x="7" y="74"/>
                </a:lnTo>
                <a:lnTo>
                  <a:pt x="7" y="76"/>
                </a:lnTo>
                <a:lnTo>
                  <a:pt x="7" y="70"/>
                </a:lnTo>
                <a:lnTo>
                  <a:pt x="7" y="68"/>
                </a:lnTo>
                <a:lnTo>
                  <a:pt x="9" y="67"/>
                </a:lnTo>
                <a:lnTo>
                  <a:pt x="9" y="56"/>
                </a:lnTo>
                <a:lnTo>
                  <a:pt x="9" y="68"/>
                </a:lnTo>
                <a:lnTo>
                  <a:pt x="9" y="56"/>
                </a:lnTo>
                <a:lnTo>
                  <a:pt x="9" y="50"/>
                </a:lnTo>
                <a:lnTo>
                  <a:pt x="9" y="67"/>
                </a:lnTo>
                <a:lnTo>
                  <a:pt x="10" y="82"/>
                </a:lnTo>
                <a:lnTo>
                  <a:pt x="10" y="79"/>
                </a:lnTo>
                <a:lnTo>
                  <a:pt x="10" y="55"/>
                </a:lnTo>
                <a:lnTo>
                  <a:pt x="10" y="48"/>
                </a:lnTo>
                <a:lnTo>
                  <a:pt x="10" y="52"/>
                </a:lnTo>
                <a:lnTo>
                  <a:pt x="12" y="59"/>
                </a:lnTo>
                <a:lnTo>
                  <a:pt x="12" y="82"/>
                </a:lnTo>
                <a:lnTo>
                  <a:pt x="12" y="73"/>
                </a:lnTo>
                <a:lnTo>
                  <a:pt x="12" y="59"/>
                </a:lnTo>
                <a:lnTo>
                  <a:pt x="12" y="62"/>
                </a:lnTo>
                <a:lnTo>
                  <a:pt x="13" y="62"/>
                </a:lnTo>
                <a:lnTo>
                  <a:pt x="13" y="59"/>
                </a:lnTo>
                <a:lnTo>
                  <a:pt x="13" y="67"/>
                </a:lnTo>
                <a:lnTo>
                  <a:pt x="13" y="74"/>
                </a:lnTo>
                <a:lnTo>
                  <a:pt x="13" y="67"/>
                </a:lnTo>
                <a:lnTo>
                  <a:pt x="13" y="58"/>
                </a:lnTo>
                <a:lnTo>
                  <a:pt x="15" y="53"/>
                </a:lnTo>
                <a:lnTo>
                  <a:pt x="15" y="61"/>
                </a:lnTo>
                <a:lnTo>
                  <a:pt x="15" y="77"/>
                </a:lnTo>
                <a:lnTo>
                  <a:pt x="15" y="56"/>
                </a:lnTo>
                <a:lnTo>
                  <a:pt x="15" y="43"/>
                </a:lnTo>
                <a:lnTo>
                  <a:pt x="16" y="49"/>
                </a:lnTo>
                <a:lnTo>
                  <a:pt x="16" y="59"/>
                </a:lnTo>
                <a:lnTo>
                  <a:pt x="16" y="67"/>
                </a:lnTo>
                <a:lnTo>
                  <a:pt x="16" y="59"/>
                </a:lnTo>
                <a:lnTo>
                  <a:pt x="16" y="67"/>
                </a:lnTo>
                <a:lnTo>
                  <a:pt x="16" y="58"/>
                </a:lnTo>
                <a:lnTo>
                  <a:pt x="18" y="58"/>
                </a:lnTo>
                <a:lnTo>
                  <a:pt x="18" y="53"/>
                </a:lnTo>
                <a:lnTo>
                  <a:pt x="18" y="45"/>
                </a:lnTo>
                <a:lnTo>
                  <a:pt x="18" y="64"/>
                </a:lnTo>
                <a:lnTo>
                  <a:pt x="18" y="77"/>
                </a:lnTo>
                <a:lnTo>
                  <a:pt x="18" y="82"/>
                </a:lnTo>
                <a:lnTo>
                  <a:pt x="19" y="83"/>
                </a:lnTo>
                <a:lnTo>
                  <a:pt x="19" y="77"/>
                </a:lnTo>
                <a:lnTo>
                  <a:pt x="19" y="82"/>
                </a:lnTo>
                <a:lnTo>
                  <a:pt x="19" y="85"/>
                </a:lnTo>
                <a:lnTo>
                  <a:pt x="19" y="77"/>
                </a:lnTo>
                <a:lnTo>
                  <a:pt x="21" y="79"/>
                </a:lnTo>
                <a:lnTo>
                  <a:pt x="21" y="64"/>
                </a:lnTo>
                <a:lnTo>
                  <a:pt x="21" y="62"/>
                </a:lnTo>
                <a:lnTo>
                  <a:pt x="21" y="71"/>
                </a:lnTo>
                <a:lnTo>
                  <a:pt x="21" y="76"/>
                </a:lnTo>
                <a:lnTo>
                  <a:pt x="22" y="79"/>
                </a:lnTo>
                <a:lnTo>
                  <a:pt x="22" y="80"/>
                </a:lnTo>
                <a:lnTo>
                  <a:pt x="22" y="76"/>
                </a:lnTo>
                <a:lnTo>
                  <a:pt x="22" y="55"/>
                </a:lnTo>
                <a:lnTo>
                  <a:pt x="22" y="70"/>
                </a:lnTo>
                <a:lnTo>
                  <a:pt x="22" y="89"/>
                </a:lnTo>
                <a:lnTo>
                  <a:pt x="24" y="89"/>
                </a:lnTo>
                <a:lnTo>
                  <a:pt x="24" y="85"/>
                </a:lnTo>
                <a:lnTo>
                  <a:pt x="24" y="77"/>
                </a:lnTo>
                <a:lnTo>
                  <a:pt x="24" y="76"/>
                </a:lnTo>
                <a:lnTo>
                  <a:pt x="25" y="71"/>
                </a:lnTo>
                <a:lnTo>
                  <a:pt x="25" y="49"/>
                </a:lnTo>
                <a:lnTo>
                  <a:pt x="25" y="62"/>
                </a:lnTo>
                <a:lnTo>
                  <a:pt x="25" y="70"/>
                </a:lnTo>
                <a:lnTo>
                  <a:pt x="25" y="49"/>
                </a:lnTo>
                <a:lnTo>
                  <a:pt x="25" y="58"/>
                </a:lnTo>
                <a:lnTo>
                  <a:pt x="27" y="82"/>
                </a:lnTo>
                <a:lnTo>
                  <a:pt x="27" y="83"/>
                </a:lnTo>
                <a:lnTo>
                  <a:pt x="27" y="85"/>
                </a:lnTo>
                <a:lnTo>
                  <a:pt x="27" y="86"/>
                </a:lnTo>
                <a:lnTo>
                  <a:pt x="27" y="79"/>
                </a:lnTo>
                <a:lnTo>
                  <a:pt x="27" y="56"/>
                </a:lnTo>
                <a:lnTo>
                  <a:pt x="28" y="59"/>
                </a:lnTo>
                <a:lnTo>
                  <a:pt x="28" y="48"/>
                </a:lnTo>
                <a:lnTo>
                  <a:pt x="28" y="36"/>
                </a:lnTo>
                <a:lnTo>
                  <a:pt x="28" y="67"/>
                </a:lnTo>
                <a:lnTo>
                  <a:pt x="28" y="77"/>
                </a:lnTo>
                <a:lnTo>
                  <a:pt x="30" y="62"/>
                </a:lnTo>
                <a:lnTo>
                  <a:pt x="30" y="68"/>
                </a:lnTo>
                <a:lnTo>
                  <a:pt x="30" y="65"/>
                </a:lnTo>
                <a:lnTo>
                  <a:pt x="30" y="55"/>
                </a:lnTo>
                <a:lnTo>
                  <a:pt x="30" y="50"/>
                </a:lnTo>
                <a:lnTo>
                  <a:pt x="30" y="53"/>
                </a:lnTo>
                <a:lnTo>
                  <a:pt x="31" y="73"/>
                </a:lnTo>
                <a:lnTo>
                  <a:pt x="31" y="67"/>
                </a:lnTo>
                <a:lnTo>
                  <a:pt x="31" y="77"/>
                </a:lnTo>
                <a:lnTo>
                  <a:pt x="31" y="50"/>
                </a:lnTo>
                <a:lnTo>
                  <a:pt x="33" y="46"/>
                </a:lnTo>
                <a:lnTo>
                  <a:pt x="33" y="68"/>
                </a:lnTo>
                <a:lnTo>
                  <a:pt x="33" y="52"/>
                </a:lnTo>
                <a:lnTo>
                  <a:pt x="33" y="77"/>
                </a:lnTo>
                <a:lnTo>
                  <a:pt x="33" y="85"/>
                </a:lnTo>
                <a:lnTo>
                  <a:pt x="34" y="82"/>
                </a:lnTo>
                <a:lnTo>
                  <a:pt x="34" y="73"/>
                </a:lnTo>
                <a:lnTo>
                  <a:pt x="34" y="39"/>
                </a:lnTo>
                <a:lnTo>
                  <a:pt x="34" y="40"/>
                </a:lnTo>
                <a:lnTo>
                  <a:pt x="34" y="64"/>
                </a:lnTo>
                <a:lnTo>
                  <a:pt x="36" y="61"/>
                </a:lnTo>
                <a:lnTo>
                  <a:pt x="36" y="70"/>
                </a:lnTo>
                <a:lnTo>
                  <a:pt x="36" y="58"/>
                </a:lnTo>
                <a:lnTo>
                  <a:pt x="36" y="65"/>
                </a:lnTo>
                <a:lnTo>
                  <a:pt x="36" y="74"/>
                </a:lnTo>
                <a:lnTo>
                  <a:pt x="37" y="76"/>
                </a:lnTo>
                <a:lnTo>
                  <a:pt x="37" y="71"/>
                </a:lnTo>
                <a:lnTo>
                  <a:pt x="37" y="62"/>
                </a:lnTo>
                <a:lnTo>
                  <a:pt x="37" y="49"/>
                </a:lnTo>
                <a:lnTo>
                  <a:pt x="37" y="62"/>
                </a:lnTo>
                <a:lnTo>
                  <a:pt x="37" y="80"/>
                </a:lnTo>
                <a:lnTo>
                  <a:pt x="39" y="59"/>
                </a:lnTo>
                <a:lnTo>
                  <a:pt x="39" y="58"/>
                </a:lnTo>
                <a:lnTo>
                  <a:pt x="39" y="68"/>
                </a:lnTo>
                <a:lnTo>
                  <a:pt x="39" y="64"/>
                </a:lnTo>
                <a:lnTo>
                  <a:pt x="39" y="61"/>
                </a:lnTo>
                <a:lnTo>
                  <a:pt x="39" y="73"/>
                </a:lnTo>
                <a:lnTo>
                  <a:pt x="40" y="79"/>
                </a:lnTo>
                <a:lnTo>
                  <a:pt x="40" y="65"/>
                </a:lnTo>
                <a:lnTo>
                  <a:pt x="40" y="70"/>
                </a:lnTo>
                <a:lnTo>
                  <a:pt x="40" y="76"/>
                </a:lnTo>
                <a:lnTo>
                  <a:pt x="40" y="68"/>
                </a:lnTo>
                <a:lnTo>
                  <a:pt x="42" y="59"/>
                </a:lnTo>
                <a:lnTo>
                  <a:pt x="42" y="71"/>
                </a:lnTo>
                <a:lnTo>
                  <a:pt x="42" y="79"/>
                </a:lnTo>
                <a:lnTo>
                  <a:pt x="42" y="48"/>
                </a:lnTo>
                <a:lnTo>
                  <a:pt x="42" y="40"/>
                </a:lnTo>
                <a:lnTo>
                  <a:pt x="42" y="37"/>
                </a:lnTo>
                <a:lnTo>
                  <a:pt x="43" y="28"/>
                </a:lnTo>
                <a:lnTo>
                  <a:pt x="43" y="52"/>
                </a:lnTo>
                <a:lnTo>
                  <a:pt x="43" y="74"/>
                </a:lnTo>
                <a:lnTo>
                  <a:pt x="43" y="71"/>
                </a:lnTo>
                <a:lnTo>
                  <a:pt x="43" y="73"/>
                </a:lnTo>
                <a:lnTo>
                  <a:pt x="43" y="64"/>
                </a:lnTo>
                <a:lnTo>
                  <a:pt x="44" y="22"/>
                </a:lnTo>
                <a:lnTo>
                  <a:pt x="44" y="0"/>
                </a:lnTo>
                <a:lnTo>
                  <a:pt x="44" y="2"/>
                </a:lnTo>
                <a:lnTo>
                  <a:pt x="44" y="42"/>
                </a:lnTo>
                <a:lnTo>
                  <a:pt x="44" y="61"/>
                </a:lnTo>
                <a:lnTo>
                  <a:pt x="46" y="73"/>
                </a:lnTo>
                <a:lnTo>
                  <a:pt x="46" y="85"/>
                </a:lnTo>
                <a:lnTo>
                  <a:pt x="46" y="83"/>
                </a:lnTo>
                <a:lnTo>
                  <a:pt x="46" y="56"/>
                </a:lnTo>
                <a:lnTo>
                  <a:pt x="46" y="34"/>
                </a:lnTo>
                <a:lnTo>
                  <a:pt x="46" y="13"/>
                </a:lnTo>
                <a:lnTo>
                  <a:pt x="47" y="12"/>
                </a:lnTo>
                <a:lnTo>
                  <a:pt x="47" y="15"/>
                </a:lnTo>
                <a:lnTo>
                  <a:pt x="47" y="33"/>
                </a:lnTo>
                <a:lnTo>
                  <a:pt x="47" y="62"/>
                </a:lnTo>
                <a:lnTo>
                  <a:pt x="47" y="74"/>
                </a:lnTo>
                <a:lnTo>
                  <a:pt x="49" y="59"/>
                </a:lnTo>
                <a:lnTo>
                  <a:pt x="49" y="37"/>
                </a:lnTo>
                <a:lnTo>
                  <a:pt x="49" y="48"/>
                </a:lnTo>
                <a:lnTo>
                  <a:pt x="49" y="52"/>
                </a:lnTo>
                <a:lnTo>
                  <a:pt x="49" y="56"/>
                </a:lnTo>
                <a:lnTo>
                  <a:pt x="50" y="56"/>
                </a:lnTo>
                <a:lnTo>
                  <a:pt x="50" y="76"/>
                </a:lnTo>
                <a:lnTo>
                  <a:pt x="50" y="83"/>
                </a:lnTo>
                <a:lnTo>
                  <a:pt x="50" y="70"/>
                </a:lnTo>
                <a:lnTo>
                  <a:pt x="50" y="56"/>
                </a:lnTo>
                <a:lnTo>
                  <a:pt x="52" y="45"/>
                </a:lnTo>
                <a:lnTo>
                  <a:pt x="52" y="61"/>
                </a:lnTo>
                <a:lnTo>
                  <a:pt x="52" y="71"/>
                </a:lnTo>
                <a:lnTo>
                  <a:pt x="52" y="68"/>
                </a:lnTo>
                <a:lnTo>
                  <a:pt x="53" y="40"/>
                </a:lnTo>
                <a:lnTo>
                  <a:pt x="53" y="80"/>
                </a:lnTo>
                <a:lnTo>
                  <a:pt x="53" y="82"/>
                </a:lnTo>
                <a:lnTo>
                  <a:pt x="53" y="74"/>
                </a:lnTo>
                <a:lnTo>
                  <a:pt x="55" y="71"/>
                </a:lnTo>
                <a:lnTo>
                  <a:pt x="55" y="62"/>
                </a:lnTo>
                <a:lnTo>
                  <a:pt x="55" y="58"/>
                </a:lnTo>
                <a:lnTo>
                  <a:pt x="55" y="45"/>
                </a:lnTo>
                <a:lnTo>
                  <a:pt x="55" y="43"/>
                </a:lnTo>
                <a:lnTo>
                  <a:pt x="55" y="31"/>
                </a:lnTo>
                <a:lnTo>
                  <a:pt x="55" y="40"/>
                </a:lnTo>
                <a:lnTo>
                  <a:pt x="56" y="71"/>
                </a:lnTo>
                <a:lnTo>
                  <a:pt x="56" y="76"/>
                </a:lnTo>
                <a:lnTo>
                  <a:pt x="56" y="53"/>
                </a:lnTo>
                <a:lnTo>
                  <a:pt x="56" y="42"/>
                </a:lnTo>
                <a:lnTo>
                  <a:pt x="56" y="22"/>
                </a:lnTo>
                <a:lnTo>
                  <a:pt x="58" y="42"/>
                </a:lnTo>
                <a:lnTo>
                  <a:pt x="58" y="61"/>
                </a:lnTo>
                <a:lnTo>
                  <a:pt x="58" y="62"/>
                </a:lnTo>
                <a:lnTo>
                  <a:pt x="58" y="74"/>
                </a:lnTo>
                <a:lnTo>
                  <a:pt x="59" y="70"/>
                </a:lnTo>
                <a:lnTo>
                  <a:pt x="59" y="82"/>
                </a:lnTo>
                <a:lnTo>
                  <a:pt x="59" y="68"/>
                </a:lnTo>
                <a:lnTo>
                  <a:pt x="59" y="58"/>
                </a:lnTo>
                <a:lnTo>
                  <a:pt x="59" y="33"/>
                </a:lnTo>
                <a:lnTo>
                  <a:pt x="59" y="40"/>
                </a:lnTo>
                <a:lnTo>
                  <a:pt x="59" y="65"/>
                </a:lnTo>
                <a:lnTo>
                  <a:pt x="61" y="46"/>
                </a:lnTo>
                <a:lnTo>
                  <a:pt x="61" y="61"/>
                </a:lnTo>
                <a:lnTo>
                  <a:pt x="61" y="39"/>
                </a:lnTo>
                <a:lnTo>
                  <a:pt x="61" y="42"/>
                </a:lnTo>
                <a:lnTo>
                  <a:pt x="62" y="67"/>
                </a:lnTo>
                <a:lnTo>
                  <a:pt x="62" y="59"/>
                </a:lnTo>
                <a:lnTo>
                  <a:pt x="62" y="56"/>
                </a:lnTo>
                <a:lnTo>
                  <a:pt x="62" y="49"/>
                </a:lnTo>
                <a:lnTo>
                  <a:pt x="62" y="68"/>
                </a:lnTo>
                <a:lnTo>
                  <a:pt x="64" y="68"/>
                </a:lnTo>
                <a:lnTo>
                  <a:pt x="64" y="64"/>
                </a:lnTo>
                <a:lnTo>
                  <a:pt x="64" y="55"/>
                </a:lnTo>
                <a:lnTo>
                  <a:pt x="64" y="49"/>
                </a:lnTo>
                <a:lnTo>
                  <a:pt x="64" y="73"/>
                </a:lnTo>
                <a:lnTo>
                  <a:pt x="64" y="80"/>
                </a:lnTo>
                <a:lnTo>
                  <a:pt x="65" y="82"/>
                </a:lnTo>
                <a:lnTo>
                  <a:pt x="65" y="67"/>
                </a:lnTo>
                <a:lnTo>
                  <a:pt x="65" y="71"/>
                </a:lnTo>
                <a:lnTo>
                  <a:pt x="65" y="61"/>
                </a:lnTo>
                <a:lnTo>
                  <a:pt x="65" y="68"/>
                </a:lnTo>
                <a:lnTo>
                  <a:pt x="67" y="83"/>
                </a:lnTo>
                <a:lnTo>
                  <a:pt x="67" y="65"/>
                </a:lnTo>
                <a:lnTo>
                  <a:pt x="67" y="58"/>
                </a:lnTo>
                <a:lnTo>
                  <a:pt x="67" y="77"/>
                </a:lnTo>
                <a:lnTo>
                  <a:pt x="67" y="67"/>
                </a:lnTo>
                <a:lnTo>
                  <a:pt x="68" y="43"/>
                </a:lnTo>
                <a:lnTo>
                  <a:pt x="68" y="64"/>
                </a:lnTo>
                <a:lnTo>
                  <a:pt x="68" y="80"/>
                </a:lnTo>
                <a:lnTo>
                  <a:pt x="68" y="70"/>
                </a:lnTo>
                <a:lnTo>
                  <a:pt x="68" y="80"/>
                </a:lnTo>
                <a:lnTo>
                  <a:pt x="68" y="77"/>
                </a:lnTo>
                <a:lnTo>
                  <a:pt x="70" y="76"/>
                </a:lnTo>
                <a:lnTo>
                  <a:pt x="70" y="68"/>
                </a:lnTo>
                <a:lnTo>
                  <a:pt x="70" y="64"/>
                </a:lnTo>
                <a:lnTo>
                  <a:pt x="70" y="52"/>
                </a:lnTo>
                <a:lnTo>
                  <a:pt x="70" y="36"/>
                </a:lnTo>
                <a:lnTo>
                  <a:pt x="71" y="53"/>
                </a:lnTo>
                <a:lnTo>
                  <a:pt x="71" y="45"/>
                </a:lnTo>
                <a:lnTo>
                  <a:pt x="71" y="48"/>
                </a:lnTo>
                <a:lnTo>
                  <a:pt x="71" y="71"/>
                </a:lnTo>
                <a:lnTo>
                  <a:pt x="71" y="65"/>
                </a:lnTo>
                <a:lnTo>
                  <a:pt x="71" y="36"/>
                </a:lnTo>
                <a:lnTo>
                  <a:pt x="73" y="53"/>
                </a:lnTo>
                <a:lnTo>
                  <a:pt x="73" y="79"/>
                </a:lnTo>
                <a:lnTo>
                  <a:pt x="73" y="62"/>
                </a:lnTo>
                <a:lnTo>
                  <a:pt x="73" y="65"/>
                </a:lnTo>
                <a:lnTo>
                  <a:pt x="73" y="59"/>
                </a:lnTo>
                <a:lnTo>
                  <a:pt x="73" y="53"/>
                </a:lnTo>
                <a:lnTo>
                  <a:pt x="74" y="67"/>
                </a:lnTo>
                <a:lnTo>
                  <a:pt x="74" y="76"/>
                </a:lnTo>
                <a:lnTo>
                  <a:pt x="74" y="56"/>
                </a:lnTo>
                <a:lnTo>
                  <a:pt x="74" y="71"/>
                </a:lnTo>
                <a:lnTo>
                  <a:pt x="76" y="85"/>
                </a:lnTo>
                <a:lnTo>
                  <a:pt x="76" y="70"/>
                </a:lnTo>
                <a:lnTo>
                  <a:pt x="76" y="73"/>
                </a:lnTo>
                <a:lnTo>
                  <a:pt x="76" y="77"/>
                </a:lnTo>
                <a:lnTo>
                  <a:pt x="76" y="80"/>
                </a:lnTo>
                <a:lnTo>
                  <a:pt x="77" y="76"/>
                </a:lnTo>
                <a:lnTo>
                  <a:pt x="77" y="74"/>
                </a:lnTo>
                <a:lnTo>
                  <a:pt x="77" y="77"/>
                </a:lnTo>
                <a:lnTo>
                  <a:pt x="77" y="48"/>
                </a:lnTo>
                <a:lnTo>
                  <a:pt x="77" y="55"/>
                </a:lnTo>
                <a:lnTo>
                  <a:pt x="77" y="80"/>
                </a:lnTo>
                <a:lnTo>
                  <a:pt x="79" y="79"/>
                </a:lnTo>
                <a:lnTo>
                  <a:pt x="79" y="80"/>
                </a:lnTo>
                <a:lnTo>
                  <a:pt x="79" y="89"/>
                </a:lnTo>
                <a:lnTo>
                  <a:pt x="79" y="76"/>
                </a:lnTo>
                <a:lnTo>
                  <a:pt x="79" y="74"/>
                </a:lnTo>
                <a:lnTo>
                  <a:pt x="80" y="68"/>
                </a:lnTo>
                <a:lnTo>
                  <a:pt x="80" y="73"/>
                </a:lnTo>
                <a:lnTo>
                  <a:pt x="80" y="58"/>
                </a:lnTo>
                <a:lnTo>
                  <a:pt x="80" y="52"/>
                </a:lnTo>
                <a:lnTo>
                  <a:pt x="80" y="67"/>
                </a:lnTo>
                <a:lnTo>
                  <a:pt x="82" y="74"/>
                </a:lnTo>
                <a:lnTo>
                  <a:pt x="82" y="59"/>
                </a:lnTo>
                <a:lnTo>
                  <a:pt x="82" y="24"/>
                </a:lnTo>
                <a:lnTo>
                  <a:pt x="82" y="28"/>
                </a:lnTo>
                <a:lnTo>
                  <a:pt x="82" y="65"/>
                </a:lnTo>
                <a:lnTo>
                  <a:pt x="82" y="79"/>
                </a:lnTo>
                <a:lnTo>
                  <a:pt x="82" y="76"/>
                </a:lnTo>
                <a:lnTo>
                  <a:pt x="83" y="68"/>
                </a:lnTo>
                <a:lnTo>
                  <a:pt x="83" y="62"/>
                </a:lnTo>
                <a:lnTo>
                  <a:pt x="83" y="61"/>
                </a:lnTo>
                <a:lnTo>
                  <a:pt x="83" y="77"/>
                </a:lnTo>
                <a:lnTo>
                  <a:pt x="83" y="85"/>
                </a:lnTo>
                <a:lnTo>
                  <a:pt x="85" y="68"/>
                </a:lnTo>
                <a:lnTo>
                  <a:pt x="85" y="59"/>
                </a:lnTo>
                <a:lnTo>
                  <a:pt x="85" y="77"/>
                </a:lnTo>
                <a:lnTo>
                  <a:pt x="85" y="83"/>
                </a:lnTo>
                <a:lnTo>
                  <a:pt x="85" y="82"/>
                </a:lnTo>
                <a:lnTo>
                  <a:pt x="86" y="71"/>
                </a:lnTo>
                <a:lnTo>
                  <a:pt x="86" y="68"/>
                </a:lnTo>
                <a:lnTo>
                  <a:pt x="86" y="74"/>
                </a:lnTo>
                <a:lnTo>
                  <a:pt x="86" y="73"/>
                </a:lnTo>
                <a:lnTo>
                  <a:pt x="86" y="74"/>
                </a:lnTo>
                <a:lnTo>
                  <a:pt x="86" y="62"/>
                </a:lnTo>
                <a:lnTo>
                  <a:pt x="88" y="58"/>
                </a:lnTo>
                <a:lnTo>
                  <a:pt x="88" y="50"/>
                </a:lnTo>
                <a:lnTo>
                  <a:pt x="88" y="46"/>
                </a:lnTo>
                <a:lnTo>
                  <a:pt x="88" y="58"/>
                </a:lnTo>
                <a:lnTo>
                  <a:pt x="88" y="70"/>
                </a:lnTo>
                <a:lnTo>
                  <a:pt x="88" y="79"/>
                </a:lnTo>
                <a:lnTo>
                  <a:pt x="89" y="74"/>
                </a:lnTo>
                <a:lnTo>
                  <a:pt x="89" y="59"/>
                </a:lnTo>
                <a:lnTo>
                  <a:pt x="89" y="64"/>
                </a:lnTo>
                <a:lnTo>
                  <a:pt x="89" y="73"/>
                </a:lnTo>
                <a:lnTo>
                  <a:pt x="89" y="70"/>
                </a:lnTo>
                <a:lnTo>
                  <a:pt x="90" y="61"/>
                </a:lnTo>
                <a:lnTo>
                  <a:pt x="90" y="50"/>
                </a:lnTo>
                <a:lnTo>
                  <a:pt x="90" y="62"/>
                </a:lnTo>
                <a:lnTo>
                  <a:pt x="90" y="76"/>
                </a:lnTo>
                <a:lnTo>
                  <a:pt x="90" y="68"/>
                </a:lnTo>
                <a:lnTo>
                  <a:pt x="90" y="74"/>
                </a:lnTo>
                <a:lnTo>
                  <a:pt x="92" y="61"/>
                </a:lnTo>
                <a:lnTo>
                  <a:pt x="92" y="52"/>
                </a:lnTo>
                <a:lnTo>
                  <a:pt x="92" y="55"/>
                </a:lnTo>
                <a:lnTo>
                  <a:pt x="92" y="67"/>
                </a:lnTo>
                <a:lnTo>
                  <a:pt x="92" y="62"/>
                </a:lnTo>
                <a:lnTo>
                  <a:pt x="92" y="61"/>
                </a:lnTo>
                <a:lnTo>
                  <a:pt x="93" y="67"/>
                </a:lnTo>
                <a:lnTo>
                  <a:pt x="93" y="59"/>
                </a:lnTo>
                <a:lnTo>
                  <a:pt x="93" y="53"/>
                </a:lnTo>
                <a:lnTo>
                  <a:pt x="93" y="71"/>
                </a:lnTo>
                <a:lnTo>
                  <a:pt x="93" y="59"/>
                </a:lnTo>
                <a:lnTo>
                  <a:pt x="95" y="52"/>
                </a:lnTo>
                <a:lnTo>
                  <a:pt x="95" y="50"/>
                </a:lnTo>
                <a:lnTo>
                  <a:pt x="95" y="49"/>
                </a:lnTo>
                <a:lnTo>
                  <a:pt x="95" y="61"/>
                </a:lnTo>
                <a:lnTo>
                  <a:pt x="95" y="79"/>
                </a:lnTo>
                <a:lnTo>
                  <a:pt x="95" y="71"/>
                </a:lnTo>
                <a:lnTo>
                  <a:pt x="96" y="64"/>
                </a:lnTo>
                <a:lnTo>
                  <a:pt x="96" y="73"/>
                </a:lnTo>
                <a:lnTo>
                  <a:pt x="96" y="62"/>
                </a:lnTo>
                <a:lnTo>
                  <a:pt x="96" y="52"/>
                </a:lnTo>
                <a:lnTo>
                  <a:pt x="96" y="55"/>
                </a:lnTo>
                <a:lnTo>
                  <a:pt x="98" y="52"/>
                </a:lnTo>
                <a:lnTo>
                  <a:pt x="98" y="46"/>
                </a:lnTo>
                <a:lnTo>
                  <a:pt x="98" y="64"/>
                </a:lnTo>
                <a:lnTo>
                  <a:pt x="98" y="74"/>
                </a:lnTo>
                <a:lnTo>
                  <a:pt x="98" y="62"/>
                </a:lnTo>
                <a:lnTo>
                  <a:pt x="98" y="45"/>
                </a:lnTo>
                <a:lnTo>
                  <a:pt x="99" y="36"/>
                </a:lnTo>
                <a:lnTo>
                  <a:pt x="99" y="39"/>
                </a:lnTo>
                <a:lnTo>
                  <a:pt x="99" y="46"/>
                </a:lnTo>
                <a:lnTo>
                  <a:pt x="99" y="67"/>
                </a:lnTo>
                <a:lnTo>
                  <a:pt x="99" y="80"/>
                </a:lnTo>
                <a:lnTo>
                  <a:pt x="99" y="77"/>
                </a:lnTo>
                <a:lnTo>
                  <a:pt x="101" y="77"/>
                </a:lnTo>
                <a:lnTo>
                  <a:pt x="101" y="62"/>
                </a:lnTo>
                <a:lnTo>
                  <a:pt x="101" y="52"/>
                </a:lnTo>
                <a:lnTo>
                  <a:pt x="101" y="33"/>
                </a:lnTo>
                <a:lnTo>
                  <a:pt x="101" y="24"/>
                </a:lnTo>
                <a:lnTo>
                  <a:pt x="102" y="49"/>
                </a:lnTo>
                <a:lnTo>
                  <a:pt x="102" y="52"/>
                </a:lnTo>
                <a:lnTo>
                  <a:pt x="102" y="50"/>
                </a:lnTo>
                <a:lnTo>
                  <a:pt x="102" y="65"/>
                </a:lnTo>
                <a:lnTo>
                  <a:pt x="102" y="61"/>
                </a:lnTo>
                <a:lnTo>
                  <a:pt x="104" y="56"/>
                </a:lnTo>
                <a:lnTo>
                  <a:pt x="104" y="49"/>
                </a:lnTo>
                <a:lnTo>
                  <a:pt x="104" y="50"/>
                </a:lnTo>
                <a:lnTo>
                  <a:pt x="104" y="46"/>
                </a:lnTo>
                <a:lnTo>
                  <a:pt x="104" y="50"/>
                </a:lnTo>
                <a:lnTo>
                  <a:pt x="104" y="73"/>
                </a:lnTo>
                <a:lnTo>
                  <a:pt x="104" y="74"/>
                </a:lnTo>
                <a:lnTo>
                  <a:pt x="105" y="64"/>
                </a:lnTo>
                <a:lnTo>
                  <a:pt x="105" y="53"/>
                </a:lnTo>
                <a:lnTo>
                  <a:pt x="105" y="39"/>
                </a:lnTo>
                <a:lnTo>
                  <a:pt x="105" y="53"/>
                </a:lnTo>
                <a:lnTo>
                  <a:pt x="107" y="53"/>
                </a:lnTo>
                <a:lnTo>
                  <a:pt x="107" y="48"/>
                </a:lnTo>
                <a:lnTo>
                  <a:pt x="107" y="64"/>
                </a:lnTo>
                <a:lnTo>
                  <a:pt x="107" y="71"/>
                </a:lnTo>
                <a:lnTo>
                  <a:pt x="107" y="67"/>
                </a:lnTo>
                <a:lnTo>
                  <a:pt x="108" y="76"/>
                </a:lnTo>
                <a:lnTo>
                  <a:pt x="108" y="62"/>
                </a:lnTo>
                <a:lnTo>
                  <a:pt x="108" y="55"/>
                </a:lnTo>
                <a:lnTo>
                  <a:pt x="108" y="61"/>
                </a:lnTo>
                <a:lnTo>
                  <a:pt x="108" y="68"/>
                </a:lnTo>
                <a:lnTo>
                  <a:pt x="108" y="65"/>
                </a:lnTo>
                <a:lnTo>
                  <a:pt x="110" y="64"/>
                </a:lnTo>
                <a:lnTo>
                  <a:pt x="110" y="65"/>
                </a:lnTo>
                <a:lnTo>
                  <a:pt x="110" y="76"/>
                </a:lnTo>
                <a:lnTo>
                  <a:pt x="110" y="70"/>
                </a:lnTo>
                <a:lnTo>
                  <a:pt x="110" y="61"/>
                </a:lnTo>
                <a:lnTo>
                  <a:pt x="110" y="52"/>
                </a:lnTo>
                <a:lnTo>
                  <a:pt x="111" y="39"/>
                </a:lnTo>
                <a:lnTo>
                  <a:pt x="111" y="45"/>
                </a:lnTo>
                <a:lnTo>
                  <a:pt x="111" y="37"/>
                </a:lnTo>
                <a:lnTo>
                  <a:pt x="111" y="48"/>
                </a:lnTo>
                <a:lnTo>
                  <a:pt x="111" y="62"/>
                </a:lnTo>
                <a:lnTo>
                  <a:pt x="113" y="59"/>
                </a:lnTo>
                <a:lnTo>
                  <a:pt x="113" y="67"/>
                </a:lnTo>
                <a:lnTo>
                  <a:pt x="113" y="82"/>
                </a:lnTo>
                <a:lnTo>
                  <a:pt x="113" y="56"/>
                </a:lnTo>
                <a:lnTo>
                  <a:pt x="113" y="58"/>
                </a:lnTo>
                <a:lnTo>
                  <a:pt x="114" y="65"/>
                </a:lnTo>
                <a:lnTo>
                  <a:pt x="114" y="67"/>
                </a:lnTo>
                <a:lnTo>
                  <a:pt x="114" y="73"/>
                </a:lnTo>
                <a:lnTo>
                  <a:pt x="114" y="68"/>
                </a:lnTo>
                <a:lnTo>
                  <a:pt x="114" y="71"/>
                </a:lnTo>
                <a:lnTo>
                  <a:pt x="114" y="73"/>
                </a:lnTo>
                <a:lnTo>
                  <a:pt x="114" y="62"/>
                </a:lnTo>
                <a:lnTo>
                  <a:pt x="116" y="50"/>
                </a:lnTo>
                <a:lnTo>
                  <a:pt x="116" y="45"/>
                </a:lnTo>
                <a:lnTo>
                  <a:pt x="116" y="53"/>
                </a:lnTo>
                <a:lnTo>
                  <a:pt x="116" y="61"/>
                </a:lnTo>
                <a:lnTo>
                  <a:pt x="116" y="50"/>
                </a:lnTo>
                <a:lnTo>
                  <a:pt x="117" y="61"/>
                </a:lnTo>
                <a:lnTo>
                  <a:pt x="117" y="58"/>
                </a:lnTo>
                <a:lnTo>
                  <a:pt x="117" y="37"/>
                </a:lnTo>
                <a:lnTo>
                  <a:pt x="117" y="19"/>
                </a:lnTo>
                <a:lnTo>
                  <a:pt x="119" y="28"/>
                </a:lnTo>
                <a:lnTo>
                  <a:pt x="119" y="30"/>
                </a:lnTo>
                <a:lnTo>
                  <a:pt x="119" y="21"/>
                </a:lnTo>
                <a:lnTo>
                  <a:pt x="119" y="42"/>
                </a:lnTo>
                <a:lnTo>
                  <a:pt x="119" y="68"/>
                </a:lnTo>
                <a:lnTo>
                  <a:pt x="119" y="62"/>
                </a:lnTo>
                <a:lnTo>
                  <a:pt x="120" y="58"/>
                </a:lnTo>
                <a:lnTo>
                  <a:pt x="120" y="73"/>
                </a:lnTo>
                <a:lnTo>
                  <a:pt x="120" y="58"/>
                </a:lnTo>
                <a:lnTo>
                  <a:pt x="120" y="62"/>
                </a:lnTo>
                <a:lnTo>
                  <a:pt x="120" y="71"/>
                </a:lnTo>
                <a:lnTo>
                  <a:pt x="120" y="67"/>
                </a:lnTo>
                <a:lnTo>
                  <a:pt x="122" y="61"/>
                </a:lnTo>
                <a:lnTo>
                  <a:pt x="122" y="65"/>
                </a:lnTo>
                <a:lnTo>
                  <a:pt x="122" y="76"/>
                </a:lnTo>
                <a:lnTo>
                  <a:pt x="122" y="61"/>
                </a:lnTo>
                <a:lnTo>
                  <a:pt x="122" y="49"/>
                </a:lnTo>
                <a:lnTo>
                  <a:pt x="123" y="45"/>
                </a:lnTo>
                <a:lnTo>
                  <a:pt x="123" y="50"/>
                </a:lnTo>
                <a:lnTo>
                  <a:pt x="123" y="65"/>
                </a:lnTo>
                <a:lnTo>
                  <a:pt x="123" y="67"/>
                </a:lnTo>
                <a:lnTo>
                  <a:pt x="123" y="70"/>
                </a:lnTo>
                <a:lnTo>
                  <a:pt x="125" y="64"/>
                </a:lnTo>
                <a:lnTo>
                  <a:pt x="125" y="58"/>
                </a:lnTo>
                <a:lnTo>
                  <a:pt x="125" y="64"/>
                </a:lnTo>
                <a:lnTo>
                  <a:pt x="125" y="62"/>
                </a:lnTo>
                <a:lnTo>
                  <a:pt x="125" y="67"/>
                </a:lnTo>
                <a:lnTo>
                  <a:pt x="126" y="76"/>
                </a:lnTo>
                <a:lnTo>
                  <a:pt x="126" y="70"/>
                </a:lnTo>
                <a:lnTo>
                  <a:pt x="126" y="56"/>
                </a:lnTo>
                <a:lnTo>
                  <a:pt x="126" y="61"/>
                </a:lnTo>
                <a:lnTo>
                  <a:pt x="126" y="80"/>
                </a:lnTo>
                <a:lnTo>
                  <a:pt x="126" y="70"/>
                </a:lnTo>
                <a:lnTo>
                  <a:pt x="128" y="65"/>
                </a:lnTo>
                <a:lnTo>
                  <a:pt x="128" y="71"/>
                </a:lnTo>
                <a:lnTo>
                  <a:pt x="128" y="53"/>
                </a:lnTo>
                <a:lnTo>
                  <a:pt x="128" y="70"/>
                </a:lnTo>
                <a:lnTo>
                  <a:pt x="128" y="80"/>
                </a:lnTo>
                <a:lnTo>
                  <a:pt x="129" y="76"/>
                </a:lnTo>
                <a:lnTo>
                  <a:pt x="129" y="80"/>
                </a:lnTo>
                <a:lnTo>
                  <a:pt x="129" y="82"/>
                </a:lnTo>
                <a:lnTo>
                  <a:pt x="129" y="77"/>
                </a:lnTo>
                <a:lnTo>
                  <a:pt x="129" y="56"/>
                </a:lnTo>
                <a:lnTo>
                  <a:pt x="129" y="61"/>
                </a:lnTo>
                <a:lnTo>
                  <a:pt x="131" y="73"/>
                </a:lnTo>
                <a:lnTo>
                  <a:pt x="131" y="56"/>
                </a:lnTo>
                <a:lnTo>
                  <a:pt x="131" y="62"/>
                </a:lnTo>
                <a:lnTo>
                  <a:pt x="131" y="79"/>
                </a:lnTo>
                <a:lnTo>
                  <a:pt x="131" y="76"/>
                </a:lnTo>
                <a:lnTo>
                  <a:pt x="131" y="73"/>
                </a:lnTo>
                <a:lnTo>
                  <a:pt x="132" y="64"/>
                </a:lnTo>
                <a:lnTo>
                  <a:pt x="132" y="68"/>
                </a:lnTo>
                <a:lnTo>
                  <a:pt x="132" y="80"/>
                </a:lnTo>
                <a:lnTo>
                  <a:pt x="132" y="82"/>
                </a:lnTo>
                <a:lnTo>
                  <a:pt x="132" y="80"/>
                </a:lnTo>
                <a:lnTo>
                  <a:pt x="134" y="74"/>
                </a:lnTo>
                <a:lnTo>
                  <a:pt x="134" y="71"/>
                </a:lnTo>
                <a:lnTo>
                  <a:pt x="134" y="64"/>
                </a:lnTo>
                <a:lnTo>
                  <a:pt x="134" y="46"/>
                </a:lnTo>
                <a:lnTo>
                  <a:pt x="135" y="45"/>
                </a:lnTo>
                <a:lnTo>
                  <a:pt x="135" y="77"/>
                </a:lnTo>
                <a:lnTo>
                  <a:pt x="135" y="56"/>
                </a:lnTo>
                <a:lnTo>
                  <a:pt x="136" y="85"/>
                </a:lnTo>
                <a:lnTo>
                  <a:pt x="136" y="93"/>
                </a:lnTo>
                <a:lnTo>
                  <a:pt x="136" y="67"/>
                </a:lnTo>
                <a:lnTo>
                  <a:pt x="136" y="52"/>
                </a:lnTo>
                <a:lnTo>
                  <a:pt x="136" y="53"/>
                </a:lnTo>
                <a:lnTo>
                  <a:pt x="136" y="55"/>
                </a:lnTo>
                <a:lnTo>
                  <a:pt x="138" y="58"/>
                </a:lnTo>
                <a:lnTo>
                  <a:pt x="138" y="62"/>
                </a:lnTo>
                <a:lnTo>
                  <a:pt x="138" y="61"/>
                </a:lnTo>
                <a:lnTo>
                  <a:pt x="138" y="59"/>
                </a:lnTo>
                <a:lnTo>
                  <a:pt x="138" y="70"/>
                </a:lnTo>
                <a:lnTo>
                  <a:pt x="138" y="7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19" name="Freeform 67"/>
          <p:cNvSpPr>
            <a:spLocks/>
          </p:cNvSpPr>
          <p:nvPr/>
        </p:nvSpPr>
        <p:spPr bwMode="auto">
          <a:xfrm>
            <a:off x="5942013" y="4675188"/>
            <a:ext cx="196850" cy="1149350"/>
          </a:xfrm>
          <a:custGeom>
            <a:avLst/>
            <a:gdLst>
              <a:gd name="T0" fmla="*/ 3 w 140"/>
              <a:gd name="T1" fmla="*/ 707 h 724"/>
              <a:gd name="T2" fmla="*/ 4 w 140"/>
              <a:gd name="T3" fmla="*/ 684 h 724"/>
              <a:gd name="T4" fmla="*/ 7 w 140"/>
              <a:gd name="T5" fmla="*/ 705 h 724"/>
              <a:gd name="T6" fmla="*/ 9 w 140"/>
              <a:gd name="T7" fmla="*/ 683 h 724"/>
              <a:gd name="T8" fmla="*/ 10 w 140"/>
              <a:gd name="T9" fmla="*/ 553 h 724"/>
              <a:gd name="T10" fmla="*/ 13 w 140"/>
              <a:gd name="T11" fmla="*/ 567 h 724"/>
              <a:gd name="T12" fmla="*/ 15 w 140"/>
              <a:gd name="T13" fmla="*/ 548 h 724"/>
              <a:gd name="T14" fmla="*/ 18 w 140"/>
              <a:gd name="T15" fmla="*/ 575 h 724"/>
              <a:gd name="T16" fmla="*/ 19 w 140"/>
              <a:gd name="T17" fmla="*/ 610 h 724"/>
              <a:gd name="T18" fmla="*/ 22 w 140"/>
              <a:gd name="T19" fmla="*/ 639 h 724"/>
              <a:gd name="T20" fmla="*/ 24 w 140"/>
              <a:gd name="T21" fmla="*/ 656 h 724"/>
              <a:gd name="T22" fmla="*/ 27 w 140"/>
              <a:gd name="T23" fmla="*/ 676 h 724"/>
              <a:gd name="T24" fmla="*/ 28 w 140"/>
              <a:gd name="T25" fmla="*/ 693 h 724"/>
              <a:gd name="T26" fmla="*/ 31 w 140"/>
              <a:gd name="T27" fmla="*/ 698 h 724"/>
              <a:gd name="T28" fmla="*/ 33 w 140"/>
              <a:gd name="T29" fmla="*/ 710 h 724"/>
              <a:gd name="T30" fmla="*/ 36 w 140"/>
              <a:gd name="T31" fmla="*/ 693 h 724"/>
              <a:gd name="T32" fmla="*/ 39 w 140"/>
              <a:gd name="T33" fmla="*/ 682 h 724"/>
              <a:gd name="T34" fmla="*/ 40 w 140"/>
              <a:gd name="T35" fmla="*/ 702 h 724"/>
              <a:gd name="T36" fmla="*/ 43 w 140"/>
              <a:gd name="T37" fmla="*/ 701 h 724"/>
              <a:gd name="T38" fmla="*/ 44 w 140"/>
              <a:gd name="T39" fmla="*/ 705 h 724"/>
              <a:gd name="T40" fmla="*/ 47 w 140"/>
              <a:gd name="T41" fmla="*/ 677 h 724"/>
              <a:gd name="T42" fmla="*/ 49 w 140"/>
              <a:gd name="T43" fmla="*/ 674 h 724"/>
              <a:gd name="T44" fmla="*/ 52 w 140"/>
              <a:gd name="T45" fmla="*/ 683 h 724"/>
              <a:gd name="T46" fmla="*/ 53 w 140"/>
              <a:gd name="T47" fmla="*/ 686 h 724"/>
              <a:gd name="T48" fmla="*/ 56 w 140"/>
              <a:gd name="T49" fmla="*/ 698 h 724"/>
              <a:gd name="T50" fmla="*/ 58 w 140"/>
              <a:gd name="T51" fmla="*/ 9 h 724"/>
              <a:gd name="T52" fmla="*/ 61 w 140"/>
              <a:gd name="T53" fmla="*/ 0 h 724"/>
              <a:gd name="T54" fmla="*/ 62 w 140"/>
              <a:gd name="T55" fmla="*/ 318 h 724"/>
              <a:gd name="T56" fmla="*/ 65 w 140"/>
              <a:gd name="T57" fmla="*/ 593 h 724"/>
              <a:gd name="T58" fmla="*/ 67 w 140"/>
              <a:gd name="T59" fmla="*/ 641 h 724"/>
              <a:gd name="T60" fmla="*/ 68 w 140"/>
              <a:gd name="T61" fmla="*/ 649 h 724"/>
              <a:gd name="T62" fmla="*/ 71 w 140"/>
              <a:gd name="T63" fmla="*/ 680 h 724"/>
              <a:gd name="T64" fmla="*/ 73 w 140"/>
              <a:gd name="T65" fmla="*/ 710 h 724"/>
              <a:gd name="T66" fmla="*/ 76 w 140"/>
              <a:gd name="T67" fmla="*/ 683 h 724"/>
              <a:gd name="T68" fmla="*/ 77 w 140"/>
              <a:gd name="T69" fmla="*/ 704 h 724"/>
              <a:gd name="T70" fmla="*/ 80 w 140"/>
              <a:gd name="T71" fmla="*/ 705 h 724"/>
              <a:gd name="T72" fmla="*/ 83 w 140"/>
              <a:gd name="T73" fmla="*/ 713 h 724"/>
              <a:gd name="T74" fmla="*/ 85 w 140"/>
              <a:gd name="T75" fmla="*/ 686 h 724"/>
              <a:gd name="T76" fmla="*/ 86 w 140"/>
              <a:gd name="T77" fmla="*/ 699 h 724"/>
              <a:gd name="T78" fmla="*/ 89 w 140"/>
              <a:gd name="T79" fmla="*/ 690 h 724"/>
              <a:gd name="T80" fmla="*/ 92 w 140"/>
              <a:gd name="T81" fmla="*/ 687 h 724"/>
              <a:gd name="T82" fmla="*/ 93 w 140"/>
              <a:gd name="T83" fmla="*/ 698 h 724"/>
              <a:gd name="T84" fmla="*/ 96 w 140"/>
              <a:gd name="T85" fmla="*/ 682 h 724"/>
              <a:gd name="T86" fmla="*/ 98 w 140"/>
              <a:gd name="T87" fmla="*/ 707 h 724"/>
              <a:gd name="T88" fmla="*/ 101 w 140"/>
              <a:gd name="T89" fmla="*/ 708 h 724"/>
              <a:gd name="T90" fmla="*/ 102 w 140"/>
              <a:gd name="T91" fmla="*/ 668 h 724"/>
              <a:gd name="T92" fmla="*/ 105 w 140"/>
              <a:gd name="T93" fmla="*/ 696 h 724"/>
              <a:gd name="T94" fmla="*/ 107 w 140"/>
              <a:gd name="T95" fmla="*/ 683 h 724"/>
              <a:gd name="T96" fmla="*/ 110 w 140"/>
              <a:gd name="T97" fmla="*/ 708 h 724"/>
              <a:gd name="T98" fmla="*/ 111 w 140"/>
              <a:gd name="T99" fmla="*/ 696 h 724"/>
              <a:gd name="T100" fmla="*/ 114 w 140"/>
              <a:gd name="T101" fmla="*/ 705 h 724"/>
              <a:gd name="T102" fmla="*/ 117 w 140"/>
              <a:gd name="T103" fmla="*/ 704 h 724"/>
              <a:gd name="T104" fmla="*/ 119 w 140"/>
              <a:gd name="T105" fmla="*/ 704 h 724"/>
              <a:gd name="T106" fmla="*/ 120 w 140"/>
              <a:gd name="T107" fmla="*/ 708 h 724"/>
              <a:gd name="T108" fmla="*/ 123 w 140"/>
              <a:gd name="T109" fmla="*/ 692 h 724"/>
              <a:gd name="T110" fmla="*/ 125 w 140"/>
              <a:gd name="T111" fmla="*/ 720 h 724"/>
              <a:gd name="T112" fmla="*/ 128 w 140"/>
              <a:gd name="T113" fmla="*/ 699 h 724"/>
              <a:gd name="T114" fmla="*/ 131 w 140"/>
              <a:gd name="T115" fmla="*/ 695 h 724"/>
              <a:gd name="T116" fmla="*/ 132 w 140"/>
              <a:gd name="T117" fmla="*/ 698 h 724"/>
              <a:gd name="T118" fmla="*/ 135 w 140"/>
              <a:gd name="T119" fmla="*/ 698 h 724"/>
              <a:gd name="T120" fmla="*/ 136 w 140"/>
              <a:gd name="T121" fmla="*/ 674 h 724"/>
              <a:gd name="T122" fmla="*/ 138 w 140"/>
              <a:gd name="T123" fmla="*/ 707 h 7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0"/>
              <a:gd name="T187" fmla="*/ 0 h 724"/>
              <a:gd name="T188" fmla="*/ 140 w 140"/>
              <a:gd name="T189" fmla="*/ 724 h 72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0" h="724">
                <a:moveTo>
                  <a:pt x="0" y="705"/>
                </a:moveTo>
                <a:lnTo>
                  <a:pt x="1" y="695"/>
                </a:lnTo>
                <a:lnTo>
                  <a:pt x="1" y="684"/>
                </a:lnTo>
                <a:lnTo>
                  <a:pt x="1" y="680"/>
                </a:lnTo>
                <a:lnTo>
                  <a:pt x="1" y="686"/>
                </a:lnTo>
                <a:lnTo>
                  <a:pt x="1" y="676"/>
                </a:lnTo>
                <a:lnTo>
                  <a:pt x="3" y="693"/>
                </a:lnTo>
                <a:lnTo>
                  <a:pt x="3" y="707"/>
                </a:lnTo>
                <a:lnTo>
                  <a:pt x="3" y="701"/>
                </a:lnTo>
                <a:lnTo>
                  <a:pt x="3" y="704"/>
                </a:lnTo>
                <a:lnTo>
                  <a:pt x="3" y="693"/>
                </a:lnTo>
                <a:lnTo>
                  <a:pt x="4" y="684"/>
                </a:lnTo>
                <a:lnTo>
                  <a:pt x="4" y="701"/>
                </a:lnTo>
                <a:lnTo>
                  <a:pt x="4" y="711"/>
                </a:lnTo>
                <a:lnTo>
                  <a:pt x="4" y="699"/>
                </a:lnTo>
                <a:lnTo>
                  <a:pt x="4" y="684"/>
                </a:lnTo>
                <a:lnTo>
                  <a:pt x="4" y="704"/>
                </a:lnTo>
                <a:lnTo>
                  <a:pt x="6" y="707"/>
                </a:lnTo>
                <a:lnTo>
                  <a:pt x="6" y="693"/>
                </a:lnTo>
                <a:lnTo>
                  <a:pt x="6" y="704"/>
                </a:lnTo>
                <a:lnTo>
                  <a:pt x="6" y="711"/>
                </a:lnTo>
                <a:lnTo>
                  <a:pt x="6" y="698"/>
                </a:lnTo>
                <a:lnTo>
                  <a:pt x="6" y="683"/>
                </a:lnTo>
                <a:lnTo>
                  <a:pt x="7" y="705"/>
                </a:lnTo>
                <a:lnTo>
                  <a:pt x="7" y="704"/>
                </a:lnTo>
                <a:lnTo>
                  <a:pt x="7" y="687"/>
                </a:lnTo>
                <a:lnTo>
                  <a:pt x="7" y="696"/>
                </a:lnTo>
                <a:lnTo>
                  <a:pt x="7" y="698"/>
                </a:lnTo>
                <a:lnTo>
                  <a:pt x="9" y="702"/>
                </a:lnTo>
                <a:lnTo>
                  <a:pt x="9" y="716"/>
                </a:lnTo>
                <a:lnTo>
                  <a:pt x="9" y="696"/>
                </a:lnTo>
                <a:lnTo>
                  <a:pt x="9" y="683"/>
                </a:lnTo>
                <a:lnTo>
                  <a:pt x="9" y="693"/>
                </a:lnTo>
                <a:lnTo>
                  <a:pt x="10" y="619"/>
                </a:lnTo>
                <a:lnTo>
                  <a:pt x="10" y="511"/>
                </a:lnTo>
                <a:lnTo>
                  <a:pt x="10" y="428"/>
                </a:lnTo>
                <a:lnTo>
                  <a:pt x="10" y="418"/>
                </a:lnTo>
                <a:lnTo>
                  <a:pt x="10" y="489"/>
                </a:lnTo>
                <a:lnTo>
                  <a:pt x="10" y="516"/>
                </a:lnTo>
                <a:lnTo>
                  <a:pt x="10" y="553"/>
                </a:lnTo>
                <a:lnTo>
                  <a:pt x="12" y="633"/>
                </a:lnTo>
                <a:lnTo>
                  <a:pt x="12" y="649"/>
                </a:lnTo>
                <a:lnTo>
                  <a:pt x="12" y="573"/>
                </a:lnTo>
                <a:lnTo>
                  <a:pt x="12" y="475"/>
                </a:lnTo>
                <a:lnTo>
                  <a:pt x="12" y="406"/>
                </a:lnTo>
                <a:lnTo>
                  <a:pt x="13" y="379"/>
                </a:lnTo>
                <a:lnTo>
                  <a:pt x="13" y="474"/>
                </a:lnTo>
                <a:lnTo>
                  <a:pt x="13" y="567"/>
                </a:lnTo>
                <a:lnTo>
                  <a:pt x="13" y="585"/>
                </a:lnTo>
                <a:lnTo>
                  <a:pt x="13" y="624"/>
                </a:lnTo>
                <a:lnTo>
                  <a:pt x="15" y="661"/>
                </a:lnTo>
                <a:lnTo>
                  <a:pt x="15" y="644"/>
                </a:lnTo>
                <a:lnTo>
                  <a:pt x="15" y="570"/>
                </a:lnTo>
                <a:lnTo>
                  <a:pt x="15" y="490"/>
                </a:lnTo>
                <a:lnTo>
                  <a:pt x="15" y="510"/>
                </a:lnTo>
                <a:lnTo>
                  <a:pt x="15" y="548"/>
                </a:lnTo>
                <a:lnTo>
                  <a:pt x="16" y="593"/>
                </a:lnTo>
                <a:lnTo>
                  <a:pt x="16" y="633"/>
                </a:lnTo>
                <a:lnTo>
                  <a:pt x="16" y="636"/>
                </a:lnTo>
                <a:lnTo>
                  <a:pt x="16" y="641"/>
                </a:lnTo>
                <a:lnTo>
                  <a:pt x="16" y="647"/>
                </a:lnTo>
                <a:lnTo>
                  <a:pt x="16" y="610"/>
                </a:lnTo>
                <a:lnTo>
                  <a:pt x="18" y="585"/>
                </a:lnTo>
                <a:lnTo>
                  <a:pt x="18" y="575"/>
                </a:lnTo>
                <a:lnTo>
                  <a:pt x="18" y="567"/>
                </a:lnTo>
                <a:lnTo>
                  <a:pt x="18" y="594"/>
                </a:lnTo>
                <a:lnTo>
                  <a:pt x="18" y="616"/>
                </a:lnTo>
                <a:lnTo>
                  <a:pt x="19" y="633"/>
                </a:lnTo>
                <a:lnTo>
                  <a:pt x="19" y="616"/>
                </a:lnTo>
                <a:lnTo>
                  <a:pt x="19" y="603"/>
                </a:lnTo>
                <a:lnTo>
                  <a:pt x="19" y="596"/>
                </a:lnTo>
                <a:lnTo>
                  <a:pt x="19" y="610"/>
                </a:lnTo>
                <a:lnTo>
                  <a:pt x="21" y="590"/>
                </a:lnTo>
                <a:lnTo>
                  <a:pt x="21" y="582"/>
                </a:lnTo>
                <a:lnTo>
                  <a:pt x="21" y="588"/>
                </a:lnTo>
                <a:lnTo>
                  <a:pt x="21" y="627"/>
                </a:lnTo>
                <a:lnTo>
                  <a:pt x="21" y="652"/>
                </a:lnTo>
                <a:lnTo>
                  <a:pt x="21" y="671"/>
                </a:lnTo>
                <a:lnTo>
                  <a:pt x="21" y="641"/>
                </a:lnTo>
                <a:lnTo>
                  <a:pt x="22" y="639"/>
                </a:lnTo>
                <a:lnTo>
                  <a:pt x="22" y="656"/>
                </a:lnTo>
                <a:lnTo>
                  <a:pt x="22" y="670"/>
                </a:lnTo>
                <a:lnTo>
                  <a:pt x="22" y="676"/>
                </a:lnTo>
                <a:lnTo>
                  <a:pt x="22" y="670"/>
                </a:lnTo>
                <a:lnTo>
                  <a:pt x="24" y="652"/>
                </a:lnTo>
                <a:lnTo>
                  <a:pt x="24" y="665"/>
                </a:lnTo>
                <a:lnTo>
                  <a:pt x="24" y="661"/>
                </a:lnTo>
                <a:lnTo>
                  <a:pt x="24" y="656"/>
                </a:lnTo>
                <a:lnTo>
                  <a:pt x="25" y="661"/>
                </a:lnTo>
                <a:lnTo>
                  <a:pt x="25" y="664"/>
                </a:lnTo>
                <a:lnTo>
                  <a:pt x="25" y="665"/>
                </a:lnTo>
                <a:lnTo>
                  <a:pt x="25" y="670"/>
                </a:lnTo>
                <a:lnTo>
                  <a:pt x="27" y="667"/>
                </a:lnTo>
                <a:lnTo>
                  <a:pt x="27" y="677"/>
                </a:lnTo>
                <a:lnTo>
                  <a:pt x="27" y="684"/>
                </a:lnTo>
                <a:lnTo>
                  <a:pt x="27" y="676"/>
                </a:lnTo>
                <a:lnTo>
                  <a:pt x="27" y="652"/>
                </a:lnTo>
                <a:lnTo>
                  <a:pt x="27" y="673"/>
                </a:lnTo>
                <a:lnTo>
                  <a:pt x="27" y="698"/>
                </a:lnTo>
                <a:lnTo>
                  <a:pt x="28" y="682"/>
                </a:lnTo>
                <a:lnTo>
                  <a:pt x="28" y="664"/>
                </a:lnTo>
                <a:lnTo>
                  <a:pt x="28" y="668"/>
                </a:lnTo>
                <a:lnTo>
                  <a:pt x="28" y="677"/>
                </a:lnTo>
                <a:lnTo>
                  <a:pt x="28" y="693"/>
                </a:lnTo>
                <a:lnTo>
                  <a:pt x="30" y="683"/>
                </a:lnTo>
                <a:lnTo>
                  <a:pt x="30" y="668"/>
                </a:lnTo>
                <a:lnTo>
                  <a:pt x="30" y="676"/>
                </a:lnTo>
                <a:lnTo>
                  <a:pt x="30" y="702"/>
                </a:lnTo>
                <a:lnTo>
                  <a:pt x="30" y="711"/>
                </a:lnTo>
                <a:lnTo>
                  <a:pt x="31" y="716"/>
                </a:lnTo>
                <a:lnTo>
                  <a:pt x="31" y="711"/>
                </a:lnTo>
                <a:lnTo>
                  <a:pt x="31" y="698"/>
                </a:lnTo>
                <a:lnTo>
                  <a:pt x="31" y="696"/>
                </a:lnTo>
                <a:lnTo>
                  <a:pt x="31" y="682"/>
                </a:lnTo>
                <a:lnTo>
                  <a:pt x="33" y="690"/>
                </a:lnTo>
                <a:lnTo>
                  <a:pt x="33" y="671"/>
                </a:lnTo>
                <a:lnTo>
                  <a:pt x="33" y="668"/>
                </a:lnTo>
                <a:lnTo>
                  <a:pt x="33" y="658"/>
                </a:lnTo>
                <a:lnTo>
                  <a:pt x="33" y="687"/>
                </a:lnTo>
                <a:lnTo>
                  <a:pt x="33" y="710"/>
                </a:lnTo>
                <a:lnTo>
                  <a:pt x="34" y="701"/>
                </a:lnTo>
                <a:lnTo>
                  <a:pt x="34" y="687"/>
                </a:lnTo>
                <a:lnTo>
                  <a:pt x="34" y="702"/>
                </a:lnTo>
                <a:lnTo>
                  <a:pt x="34" y="684"/>
                </a:lnTo>
                <a:lnTo>
                  <a:pt x="36" y="684"/>
                </a:lnTo>
                <a:lnTo>
                  <a:pt x="36" y="696"/>
                </a:lnTo>
                <a:lnTo>
                  <a:pt x="36" y="710"/>
                </a:lnTo>
                <a:lnTo>
                  <a:pt x="36" y="693"/>
                </a:lnTo>
                <a:lnTo>
                  <a:pt x="37" y="693"/>
                </a:lnTo>
                <a:lnTo>
                  <a:pt x="37" y="705"/>
                </a:lnTo>
                <a:lnTo>
                  <a:pt x="37" y="704"/>
                </a:lnTo>
                <a:lnTo>
                  <a:pt x="37" y="695"/>
                </a:lnTo>
                <a:lnTo>
                  <a:pt x="37" y="684"/>
                </a:lnTo>
                <a:lnTo>
                  <a:pt x="37" y="699"/>
                </a:lnTo>
                <a:lnTo>
                  <a:pt x="39" y="693"/>
                </a:lnTo>
                <a:lnTo>
                  <a:pt x="39" y="682"/>
                </a:lnTo>
                <a:lnTo>
                  <a:pt x="39" y="704"/>
                </a:lnTo>
                <a:lnTo>
                  <a:pt x="39" y="701"/>
                </a:lnTo>
                <a:lnTo>
                  <a:pt x="39" y="693"/>
                </a:lnTo>
                <a:lnTo>
                  <a:pt x="40" y="701"/>
                </a:lnTo>
                <a:lnTo>
                  <a:pt x="40" y="680"/>
                </a:lnTo>
                <a:lnTo>
                  <a:pt x="40" y="674"/>
                </a:lnTo>
                <a:lnTo>
                  <a:pt x="40" y="695"/>
                </a:lnTo>
                <a:lnTo>
                  <a:pt x="40" y="702"/>
                </a:lnTo>
                <a:lnTo>
                  <a:pt x="42" y="687"/>
                </a:lnTo>
                <a:lnTo>
                  <a:pt x="42" y="674"/>
                </a:lnTo>
                <a:lnTo>
                  <a:pt x="42" y="696"/>
                </a:lnTo>
                <a:lnTo>
                  <a:pt x="42" y="714"/>
                </a:lnTo>
                <a:lnTo>
                  <a:pt x="42" y="713"/>
                </a:lnTo>
                <a:lnTo>
                  <a:pt x="43" y="714"/>
                </a:lnTo>
                <a:lnTo>
                  <a:pt x="43" y="713"/>
                </a:lnTo>
                <a:lnTo>
                  <a:pt x="43" y="701"/>
                </a:lnTo>
                <a:lnTo>
                  <a:pt x="43" y="686"/>
                </a:lnTo>
                <a:lnTo>
                  <a:pt x="43" y="659"/>
                </a:lnTo>
                <a:lnTo>
                  <a:pt x="43" y="643"/>
                </a:lnTo>
                <a:lnTo>
                  <a:pt x="44" y="656"/>
                </a:lnTo>
                <a:lnTo>
                  <a:pt x="44" y="707"/>
                </a:lnTo>
                <a:lnTo>
                  <a:pt x="44" y="705"/>
                </a:lnTo>
                <a:lnTo>
                  <a:pt x="44" y="699"/>
                </a:lnTo>
                <a:lnTo>
                  <a:pt x="44" y="705"/>
                </a:lnTo>
                <a:lnTo>
                  <a:pt x="46" y="686"/>
                </a:lnTo>
                <a:lnTo>
                  <a:pt x="46" y="696"/>
                </a:lnTo>
                <a:lnTo>
                  <a:pt x="46" y="701"/>
                </a:lnTo>
                <a:lnTo>
                  <a:pt x="46" y="680"/>
                </a:lnTo>
                <a:lnTo>
                  <a:pt x="46" y="674"/>
                </a:lnTo>
                <a:lnTo>
                  <a:pt x="47" y="687"/>
                </a:lnTo>
                <a:lnTo>
                  <a:pt x="47" y="704"/>
                </a:lnTo>
                <a:lnTo>
                  <a:pt x="47" y="677"/>
                </a:lnTo>
                <a:lnTo>
                  <a:pt x="47" y="679"/>
                </a:lnTo>
                <a:lnTo>
                  <a:pt x="47" y="701"/>
                </a:lnTo>
                <a:lnTo>
                  <a:pt x="49" y="690"/>
                </a:lnTo>
                <a:lnTo>
                  <a:pt x="49" y="680"/>
                </a:lnTo>
                <a:lnTo>
                  <a:pt x="49" y="679"/>
                </a:lnTo>
                <a:lnTo>
                  <a:pt x="49" y="684"/>
                </a:lnTo>
                <a:lnTo>
                  <a:pt x="49" y="679"/>
                </a:lnTo>
                <a:lnTo>
                  <a:pt x="49" y="674"/>
                </a:lnTo>
                <a:lnTo>
                  <a:pt x="49" y="673"/>
                </a:lnTo>
                <a:lnTo>
                  <a:pt x="50" y="693"/>
                </a:lnTo>
                <a:lnTo>
                  <a:pt x="50" y="695"/>
                </a:lnTo>
                <a:lnTo>
                  <a:pt x="50" y="692"/>
                </a:lnTo>
                <a:lnTo>
                  <a:pt x="50" y="677"/>
                </a:lnTo>
                <a:lnTo>
                  <a:pt x="50" y="664"/>
                </a:lnTo>
                <a:lnTo>
                  <a:pt x="52" y="655"/>
                </a:lnTo>
                <a:lnTo>
                  <a:pt x="52" y="683"/>
                </a:lnTo>
                <a:lnTo>
                  <a:pt x="52" y="684"/>
                </a:lnTo>
                <a:lnTo>
                  <a:pt x="52" y="690"/>
                </a:lnTo>
                <a:lnTo>
                  <a:pt x="52" y="698"/>
                </a:lnTo>
                <a:lnTo>
                  <a:pt x="53" y="686"/>
                </a:lnTo>
                <a:lnTo>
                  <a:pt x="53" y="676"/>
                </a:lnTo>
                <a:lnTo>
                  <a:pt x="53" y="680"/>
                </a:lnTo>
                <a:lnTo>
                  <a:pt x="53" y="677"/>
                </a:lnTo>
                <a:lnTo>
                  <a:pt x="53" y="686"/>
                </a:lnTo>
                <a:lnTo>
                  <a:pt x="53" y="690"/>
                </a:lnTo>
                <a:lnTo>
                  <a:pt x="55" y="680"/>
                </a:lnTo>
                <a:lnTo>
                  <a:pt x="55" y="682"/>
                </a:lnTo>
                <a:lnTo>
                  <a:pt x="55" y="692"/>
                </a:lnTo>
                <a:lnTo>
                  <a:pt x="55" y="690"/>
                </a:lnTo>
                <a:lnTo>
                  <a:pt x="55" y="667"/>
                </a:lnTo>
                <a:lnTo>
                  <a:pt x="55" y="664"/>
                </a:lnTo>
                <a:lnTo>
                  <a:pt x="56" y="698"/>
                </a:lnTo>
                <a:lnTo>
                  <a:pt x="56" y="699"/>
                </a:lnTo>
                <a:lnTo>
                  <a:pt x="56" y="682"/>
                </a:lnTo>
                <a:lnTo>
                  <a:pt x="56" y="687"/>
                </a:lnTo>
                <a:lnTo>
                  <a:pt x="56" y="676"/>
                </a:lnTo>
                <a:lnTo>
                  <a:pt x="58" y="539"/>
                </a:lnTo>
                <a:lnTo>
                  <a:pt x="58" y="284"/>
                </a:lnTo>
                <a:lnTo>
                  <a:pt x="58" y="46"/>
                </a:lnTo>
                <a:lnTo>
                  <a:pt x="58" y="9"/>
                </a:lnTo>
                <a:lnTo>
                  <a:pt x="58" y="181"/>
                </a:lnTo>
                <a:lnTo>
                  <a:pt x="59" y="370"/>
                </a:lnTo>
                <a:lnTo>
                  <a:pt x="59" y="435"/>
                </a:lnTo>
                <a:lnTo>
                  <a:pt x="59" y="496"/>
                </a:lnTo>
                <a:lnTo>
                  <a:pt x="59" y="561"/>
                </a:lnTo>
                <a:lnTo>
                  <a:pt x="59" y="427"/>
                </a:lnTo>
                <a:lnTo>
                  <a:pt x="59" y="160"/>
                </a:lnTo>
                <a:lnTo>
                  <a:pt x="61" y="0"/>
                </a:lnTo>
                <a:lnTo>
                  <a:pt x="61" y="9"/>
                </a:lnTo>
                <a:lnTo>
                  <a:pt x="61" y="148"/>
                </a:lnTo>
                <a:lnTo>
                  <a:pt x="61" y="358"/>
                </a:lnTo>
                <a:lnTo>
                  <a:pt x="61" y="475"/>
                </a:lnTo>
                <a:lnTo>
                  <a:pt x="61" y="511"/>
                </a:lnTo>
                <a:lnTo>
                  <a:pt x="62" y="544"/>
                </a:lnTo>
                <a:lnTo>
                  <a:pt x="62" y="510"/>
                </a:lnTo>
                <a:lnTo>
                  <a:pt x="62" y="318"/>
                </a:lnTo>
                <a:lnTo>
                  <a:pt x="62" y="243"/>
                </a:lnTo>
                <a:lnTo>
                  <a:pt x="62" y="312"/>
                </a:lnTo>
                <a:lnTo>
                  <a:pt x="64" y="330"/>
                </a:lnTo>
                <a:lnTo>
                  <a:pt x="64" y="416"/>
                </a:lnTo>
                <a:lnTo>
                  <a:pt x="64" y="567"/>
                </a:lnTo>
                <a:lnTo>
                  <a:pt x="64" y="610"/>
                </a:lnTo>
                <a:lnTo>
                  <a:pt x="64" y="615"/>
                </a:lnTo>
                <a:lnTo>
                  <a:pt x="65" y="593"/>
                </a:lnTo>
                <a:lnTo>
                  <a:pt x="65" y="527"/>
                </a:lnTo>
                <a:lnTo>
                  <a:pt x="65" y="510"/>
                </a:lnTo>
                <a:lnTo>
                  <a:pt x="65" y="563"/>
                </a:lnTo>
                <a:lnTo>
                  <a:pt x="65" y="581"/>
                </a:lnTo>
                <a:lnTo>
                  <a:pt x="65" y="594"/>
                </a:lnTo>
                <a:lnTo>
                  <a:pt x="67" y="621"/>
                </a:lnTo>
                <a:lnTo>
                  <a:pt x="67" y="649"/>
                </a:lnTo>
                <a:lnTo>
                  <a:pt x="67" y="641"/>
                </a:lnTo>
                <a:lnTo>
                  <a:pt x="67" y="622"/>
                </a:lnTo>
                <a:lnTo>
                  <a:pt x="67" y="593"/>
                </a:lnTo>
                <a:lnTo>
                  <a:pt x="67" y="615"/>
                </a:lnTo>
                <a:lnTo>
                  <a:pt x="68" y="653"/>
                </a:lnTo>
                <a:lnTo>
                  <a:pt x="68" y="649"/>
                </a:lnTo>
                <a:lnTo>
                  <a:pt x="68" y="630"/>
                </a:lnTo>
                <a:lnTo>
                  <a:pt x="68" y="636"/>
                </a:lnTo>
                <a:lnTo>
                  <a:pt x="68" y="649"/>
                </a:lnTo>
                <a:lnTo>
                  <a:pt x="70" y="670"/>
                </a:lnTo>
                <a:lnTo>
                  <a:pt x="70" y="646"/>
                </a:lnTo>
                <a:lnTo>
                  <a:pt x="70" y="650"/>
                </a:lnTo>
                <a:lnTo>
                  <a:pt x="70" y="682"/>
                </a:lnTo>
                <a:lnTo>
                  <a:pt x="70" y="695"/>
                </a:lnTo>
                <a:lnTo>
                  <a:pt x="70" y="667"/>
                </a:lnTo>
                <a:lnTo>
                  <a:pt x="71" y="670"/>
                </a:lnTo>
                <a:lnTo>
                  <a:pt x="71" y="680"/>
                </a:lnTo>
                <a:lnTo>
                  <a:pt x="71" y="693"/>
                </a:lnTo>
                <a:lnTo>
                  <a:pt x="71" y="701"/>
                </a:lnTo>
                <a:lnTo>
                  <a:pt x="71" y="711"/>
                </a:lnTo>
                <a:lnTo>
                  <a:pt x="73" y="695"/>
                </a:lnTo>
                <a:lnTo>
                  <a:pt x="73" y="690"/>
                </a:lnTo>
                <a:lnTo>
                  <a:pt x="73" y="687"/>
                </a:lnTo>
                <a:lnTo>
                  <a:pt x="73" y="690"/>
                </a:lnTo>
                <a:lnTo>
                  <a:pt x="73" y="710"/>
                </a:lnTo>
                <a:lnTo>
                  <a:pt x="74" y="711"/>
                </a:lnTo>
                <a:lnTo>
                  <a:pt x="74" y="693"/>
                </a:lnTo>
                <a:lnTo>
                  <a:pt x="74" y="679"/>
                </a:lnTo>
                <a:lnTo>
                  <a:pt x="74" y="684"/>
                </a:lnTo>
                <a:lnTo>
                  <a:pt x="74" y="696"/>
                </a:lnTo>
                <a:lnTo>
                  <a:pt x="76" y="704"/>
                </a:lnTo>
                <a:lnTo>
                  <a:pt x="76" y="686"/>
                </a:lnTo>
                <a:lnTo>
                  <a:pt x="76" y="683"/>
                </a:lnTo>
                <a:lnTo>
                  <a:pt x="76" y="702"/>
                </a:lnTo>
                <a:lnTo>
                  <a:pt x="76" y="704"/>
                </a:lnTo>
                <a:lnTo>
                  <a:pt x="76" y="692"/>
                </a:lnTo>
                <a:lnTo>
                  <a:pt x="77" y="695"/>
                </a:lnTo>
                <a:lnTo>
                  <a:pt x="77" y="698"/>
                </a:lnTo>
                <a:lnTo>
                  <a:pt x="77" y="704"/>
                </a:lnTo>
                <a:lnTo>
                  <a:pt x="77" y="714"/>
                </a:lnTo>
                <a:lnTo>
                  <a:pt x="77" y="704"/>
                </a:lnTo>
                <a:lnTo>
                  <a:pt x="79" y="680"/>
                </a:lnTo>
                <a:lnTo>
                  <a:pt x="79" y="676"/>
                </a:lnTo>
                <a:lnTo>
                  <a:pt x="79" y="686"/>
                </a:lnTo>
                <a:lnTo>
                  <a:pt x="79" y="679"/>
                </a:lnTo>
                <a:lnTo>
                  <a:pt x="79" y="690"/>
                </a:lnTo>
                <a:lnTo>
                  <a:pt x="80" y="693"/>
                </a:lnTo>
                <a:lnTo>
                  <a:pt x="80" y="680"/>
                </a:lnTo>
                <a:lnTo>
                  <a:pt x="80" y="705"/>
                </a:lnTo>
                <a:lnTo>
                  <a:pt x="80" y="711"/>
                </a:lnTo>
                <a:lnTo>
                  <a:pt x="80" y="701"/>
                </a:lnTo>
                <a:lnTo>
                  <a:pt x="82" y="698"/>
                </a:lnTo>
                <a:lnTo>
                  <a:pt x="82" y="684"/>
                </a:lnTo>
                <a:lnTo>
                  <a:pt x="82" y="677"/>
                </a:lnTo>
                <a:lnTo>
                  <a:pt x="82" y="684"/>
                </a:lnTo>
                <a:lnTo>
                  <a:pt x="82" y="701"/>
                </a:lnTo>
                <a:lnTo>
                  <a:pt x="83" y="713"/>
                </a:lnTo>
                <a:lnTo>
                  <a:pt x="83" y="705"/>
                </a:lnTo>
                <a:lnTo>
                  <a:pt x="83" y="679"/>
                </a:lnTo>
                <a:lnTo>
                  <a:pt x="83" y="682"/>
                </a:lnTo>
                <a:lnTo>
                  <a:pt x="83" y="692"/>
                </a:lnTo>
                <a:lnTo>
                  <a:pt x="85" y="647"/>
                </a:lnTo>
                <a:lnTo>
                  <a:pt x="85" y="641"/>
                </a:lnTo>
                <a:lnTo>
                  <a:pt x="85" y="682"/>
                </a:lnTo>
                <a:lnTo>
                  <a:pt x="85" y="686"/>
                </a:lnTo>
                <a:lnTo>
                  <a:pt x="85" y="687"/>
                </a:lnTo>
                <a:lnTo>
                  <a:pt x="85" y="695"/>
                </a:lnTo>
                <a:lnTo>
                  <a:pt x="86" y="684"/>
                </a:lnTo>
                <a:lnTo>
                  <a:pt x="86" y="676"/>
                </a:lnTo>
                <a:lnTo>
                  <a:pt x="86" y="689"/>
                </a:lnTo>
                <a:lnTo>
                  <a:pt x="86" y="665"/>
                </a:lnTo>
                <a:lnTo>
                  <a:pt x="86" y="664"/>
                </a:lnTo>
                <a:lnTo>
                  <a:pt x="86" y="699"/>
                </a:lnTo>
                <a:lnTo>
                  <a:pt x="88" y="711"/>
                </a:lnTo>
                <a:lnTo>
                  <a:pt x="88" y="714"/>
                </a:lnTo>
                <a:lnTo>
                  <a:pt x="88" y="705"/>
                </a:lnTo>
                <a:lnTo>
                  <a:pt x="88" y="695"/>
                </a:lnTo>
                <a:lnTo>
                  <a:pt x="88" y="705"/>
                </a:lnTo>
                <a:lnTo>
                  <a:pt x="89" y="707"/>
                </a:lnTo>
                <a:lnTo>
                  <a:pt x="89" y="693"/>
                </a:lnTo>
                <a:lnTo>
                  <a:pt x="89" y="690"/>
                </a:lnTo>
                <a:lnTo>
                  <a:pt x="89" y="686"/>
                </a:lnTo>
                <a:lnTo>
                  <a:pt x="90" y="702"/>
                </a:lnTo>
                <a:lnTo>
                  <a:pt x="90" y="711"/>
                </a:lnTo>
                <a:lnTo>
                  <a:pt x="90" y="693"/>
                </a:lnTo>
                <a:lnTo>
                  <a:pt x="90" y="684"/>
                </a:lnTo>
                <a:lnTo>
                  <a:pt x="90" y="693"/>
                </a:lnTo>
                <a:lnTo>
                  <a:pt x="90" y="676"/>
                </a:lnTo>
                <a:lnTo>
                  <a:pt x="92" y="687"/>
                </a:lnTo>
                <a:lnTo>
                  <a:pt x="92" y="707"/>
                </a:lnTo>
                <a:lnTo>
                  <a:pt x="92" y="699"/>
                </a:lnTo>
                <a:lnTo>
                  <a:pt x="92" y="704"/>
                </a:lnTo>
                <a:lnTo>
                  <a:pt x="92" y="702"/>
                </a:lnTo>
                <a:lnTo>
                  <a:pt x="92" y="693"/>
                </a:lnTo>
                <a:lnTo>
                  <a:pt x="93" y="695"/>
                </a:lnTo>
                <a:lnTo>
                  <a:pt x="93" y="701"/>
                </a:lnTo>
                <a:lnTo>
                  <a:pt x="93" y="698"/>
                </a:lnTo>
                <a:lnTo>
                  <a:pt x="93" y="707"/>
                </a:lnTo>
                <a:lnTo>
                  <a:pt x="93" y="698"/>
                </a:lnTo>
                <a:lnTo>
                  <a:pt x="95" y="696"/>
                </a:lnTo>
                <a:lnTo>
                  <a:pt x="95" y="705"/>
                </a:lnTo>
                <a:lnTo>
                  <a:pt x="95" y="692"/>
                </a:lnTo>
                <a:lnTo>
                  <a:pt x="95" y="680"/>
                </a:lnTo>
                <a:lnTo>
                  <a:pt x="95" y="683"/>
                </a:lnTo>
                <a:lnTo>
                  <a:pt x="96" y="682"/>
                </a:lnTo>
                <a:lnTo>
                  <a:pt x="96" y="677"/>
                </a:lnTo>
                <a:lnTo>
                  <a:pt x="96" y="701"/>
                </a:lnTo>
                <a:lnTo>
                  <a:pt x="96" y="704"/>
                </a:lnTo>
                <a:lnTo>
                  <a:pt x="96" y="701"/>
                </a:lnTo>
                <a:lnTo>
                  <a:pt x="98" y="699"/>
                </a:lnTo>
                <a:lnTo>
                  <a:pt x="98" y="673"/>
                </a:lnTo>
                <a:lnTo>
                  <a:pt x="98" y="683"/>
                </a:lnTo>
                <a:lnTo>
                  <a:pt x="98" y="707"/>
                </a:lnTo>
                <a:lnTo>
                  <a:pt x="98" y="702"/>
                </a:lnTo>
                <a:lnTo>
                  <a:pt x="98" y="701"/>
                </a:lnTo>
                <a:lnTo>
                  <a:pt x="99" y="696"/>
                </a:lnTo>
                <a:lnTo>
                  <a:pt x="99" y="704"/>
                </a:lnTo>
                <a:lnTo>
                  <a:pt x="99" y="707"/>
                </a:lnTo>
                <a:lnTo>
                  <a:pt x="99" y="682"/>
                </a:lnTo>
                <a:lnTo>
                  <a:pt x="99" y="689"/>
                </a:lnTo>
                <a:lnTo>
                  <a:pt x="101" y="708"/>
                </a:lnTo>
                <a:lnTo>
                  <a:pt x="101" y="702"/>
                </a:lnTo>
                <a:lnTo>
                  <a:pt x="101" y="713"/>
                </a:lnTo>
                <a:lnTo>
                  <a:pt x="101" y="702"/>
                </a:lnTo>
                <a:lnTo>
                  <a:pt x="102" y="698"/>
                </a:lnTo>
                <a:lnTo>
                  <a:pt x="102" y="670"/>
                </a:lnTo>
                <a:lnTo>
                  <a:pt x="102" y="683"/>
                </a:lnTo>
                <a:lnTo>
                  <a:pt x="102" y="696"/>
                </a:lnTo>
                <a:lnTo>
                  <a:pt x="102" y="668"/>
                </a:lnTo>
                <a:lnTo>
                  <a:pt x="102" y="667"/>
                </a:lnTo>
                <a:lnTo>
                  <a:pt x="104" y="690"/>
                </a:lnTo>
                <a:lnTo>
                  <a:pt x="104" y="695"/>
                </a:lnTo>
                <a:lnTo>
                  <a:pt x="104" y="699"/>
                </a:lnTo>
                <a:lnTo>
                  <a:pt x="104" y="714"/>
                </a:lnTo>
                <a:lnTo>
                  <a:pt x="104" y="717"/>
                </a:lnTo>
                <a:lnTo>
                  <a:pt x="105" y="701"/>
                </a:lnTo>
                <a:lnTo>
                  <a:pt x="105" y="696"/>
                </a:lnTo>
                <a:lnTo>
                  <a:pt x="105" y="680"/>
                </a:lnTo>
                <a:lnTo>
                  <a:pt x="105" y="667"/>
                </a:lnTo>
                <a:lnTo>
                  <a:pt x="105" y="705"/>
                </a:lnTo>
                <a:lnTo>
                  <a:pt x="107" y="714"/>
                </a:lnTo>
                <a:lnTo>
                  <a:pt x="107" y="701"/>
                </a:lnTo>
                <a:lnTo>
                  <a:pt x="107" y="705"/>
                </a:lnTo>
                <a:lnTo>
                  <a:pt x="107" y="689"/>
                </a:lnTo>
                <a:lnTo>
                  <a:pt x="107" y="683"/>
                </a:lnTo>
                <a:lnTo>
                  <a:pt x="108" y="704"/>
                </a:lnTo>
                <a:lnTo>
                  <a:pt x="108" y="717"/>
                </a:lnTo>
                <a:lnTo>
                  <a:pt x="108" y="711"/>
                </a:lnTo>
                <a:lnTo>
                  <a:pt x="108" y="708"/>
                </a:lnTo>
                <a:lnTo>
                  <a:pt x="108" y="707"/>
                </a:lnTo>
                <a:lnTo>
                  <a:pt x="108" y="714"/>
                </a:lnTo>
                <a:lnTo>
                  <a:pt x="110" y="717"/>
                </a:lnTo>
                <a:lnTo>
                  <a:pt x="110" y="708"/>
                </a:lnTo>
                <a:lnTo>
                  <a:pt x="110" y="702"/>
                </a:lnTo>
                <a:lnTo>
                  <a:pt x="110" y="705"/>
                </a:lnTo>
                <a:lnTo>
                  <a:pt x="110" y="698"/>
                </a:lnTo>
                <a:lnTo>
                  <a:pt x="110" y="684"/>
                </a:lnTo>
                <a:lnTo>
                  <a:pt x="111" y="693"/>
                </a:lnTo>
                <a:lnTo>
                  <a:pt x="111" y="702"/>
                </a:lnTo>
                <a:lnTo>
                  <a:pt x="111" y="708"/>
                </a:lnTo>
                <a:lnTo>
                  <a:pt x="111" y="696"/>
                </a:lnTo>
                <a:lnTo>
                  <a:pt x="113" y="676"/>
                </a:lnTo>
                <a:lnTo>
                  <a:pt x="113" y="680"/>
                </a:lnTo>
                <a:lnTo>
                  <a:pt x="113" y="698"/>
                </a:lnTo>
                <a:lnTo>
                  <a:pt x="113" y="704"/>
                </a:lnTo>
                <a:lnTo>
                  <a:pt x="113" y="686"/>
                </a:lnTo>
                <a:lnTo>
                  <a:pt x="114" y="671"/>
                </a:lnTo>
                <a:lnTo>
                  <a:pt x="114" y="684"/>
                </a:lnTo>
                <a:lnTo>
                  <a:pt x="114" y="705"/>
                </a:lnTo>
                <a:lnTo>
                  <a:pt x="114" y="708"/>
                </a:lnTo>
                <a:lnTo>
                  <a:pt x="114" y="699"/>
                </a:lnTo>
                <a:lnTo>
                  <a:pt x="114" y="696"/>
                </a:lnTo>
                <a:lnTo>
                  <a:pt x="116" y="687"/>
                </a:lnTo>
                <a:lnTo>
                  <a:pt x="116" y="684"/>
                </a:lnTo>
                <a:lnTo>
                  <a:pt x="116" y="707"/>
                </a:lnTo>
                <a:lnTo>
                  <a:pt x="116" y="714"/>
                </a:lnTo>
                <a:lnTo>
                  <a:pt x="117" y="704"/>
                </a:lnTo>
                <a:lnTo>
                  <a:pt x="117" y="671"/>
                </a:lnTo>
                <a:lnTo>
                  <a:pt x="117" y="677"/>
                </a:lnTo>
                <a:lnTo>
                  <a:pt x="117" y="711"/>
                </a:lnTo>
                <a:lnTo>
                  <a:pt x="117" y="698"/>
                </a:lnTo>
                <a:lnTo>
                  <a:pt x="117" y="683"/>
                </a:lnTo>
                <a:lnTo>
                  <a:pt x="119" y="699"/>
                </a:lnTo>
                <a:lnTo>
                  <a:pt x="119" y="714"/>
                </a:lnTo>
                <a:lnTo>
                  <a:pt x="119" y="704"/>
                </a:lnTo>
                <a:lnTo>
                  <a:pt x="119" y="696"/>
                </a:lnTo>
                <a:lnTo>
                  <a:pt x="119" y="682"/>
                </a:lnTo>
                <a:lnTo>
                  <a:pt x="120" y="677"/>
                </a:lnTo>
                <a:lnTo>
                  <a:pt x="120" y="686"/>
                </a:lnTo>
                <a:lnTo>
                  <a:pt x="120" y="699"/>
                </a:lnTo>
                <a:lnTo>
                  <a:pt x="120" y="711"/>
                </a:lnTo>
                <a:lnTo>
                  <a:pt x="120" y="710"/>
                </a:lnTo>
                <a:lnTo>
                  <a:pt x="120" y="708"/>
                </a:lnTo>
                <a:lnTo>
                  <a:pt x="122" y="702"/>
                </a:lnTo>
                <a:lnTo>
                  <a:pt x="122" y="692"/>
                </a:lnTo>
                <a:lnTo>
                  <a:pt x="122" y="684"/>
                </a:lnTo>
                <a:lnTo>
                  <a:pt x="122" y="690"/>
                </a:lnTo>
                <a:lnTo>
                  <a:pt x="122" y="698"/>
                </a:lnTo>
                <a:lnTo>
                  <a:pt x="123" y="713"/>
                </a:lnTo>
                <a:lnTo>
                  <a:pt x="123" y="701"/>
                </a:lnTo>
                <a:lnTo>
                  <a:pt x="123" y="692"/>
                </a:lnTo>
                <a:lnTo>
                  <a:pt x="123" y="698"/>
                </a:lnTo>
                <a:lnTo>
                  <a:pt x="123" y="693"/>
                </a:lnTo>
                <a:lnTo>
                  <a:pt x="125" y="692"/>
                </a:lnTo>
                <a:lnTo>
                  <a:pt x="125" y="702"/>
                </a:lnTo>
                <a:lnTo>
                  <a:pt x="125" y="710"/>
                </a:lnTo>
                <a:lnTo>
                  <a:pt x="125" y="692"/>
                </a:lnTo>
                <a:lnTo>
                  <a:pt x="125" y="698"/>
                </a:lnTo>
                <a:lnTo>
                  <a:pt x="125" y="720"/>
                </a:lnTo>
                <a:lnTo>
                  <a:pt x="126" y="710"/>
                </a:lnTo>
                <a:lnTo>
                  <a:pt x="126" y="719"/>
                </a:lnTo>
                <a:lnTo>
                  <a:pt x="126" y="696"/>
                </a:lnTo>
                <a:lnTo>
                  <a:pt x="126" y="659"/>
                </a:lnTo>
                <a:lnTo>
                  <a:pt x="128" y="656"/>
                </a:lnTo>
                <a:lnTo>
                  <a:pt x="128" y="689"/>
                </a:lnTo>
                <a:lnTo>
                  <a:pt x="128" y="711"/>
                </a:lnTo>
                <a:lnTo>
                  <a:pt x="128" y="699"/>
                </a:lnTo>
                <a:lnTo>
                  <a:pt x="128" y="702"/>
                </a:lnTo>
                <a:lnTo>
                  <a:pt x="129" y="702"/>
                </a:lnTo>
                <a:lnTo>
                  <a:pt x="129" y="701"/>
                </a:lnTo>
                <a:lnTo>
                  <a:pt x="129" y="710"/>
                </a:lnTo>
                <a:lnTo>
                  <a:pt x="129" y="696"/>
                </a:lnTo>
                <a:lnTo>
                  <a:pt x="129" y="702"/>
                </a:lnTo>
                <a:lnTo>
                  <a:pt x="131" y="707"/>
                </a:lnTo>
                <a:lnTo>
                  <a:pt x="131" y="695"/>
                </a:lnTo>
                <a:lnTo>
                  <a:pt x="131" y="702"/>
                </a:lnTo>
                <a:lnTo>
                  <a:pt x="131" y="716"/>
                </a:lnTo>
                <a:lnTo>
                  <a:pt x="131" y="705"/>
                </a:lnTo>
                <a:lnTo>
                  <a:pt x="131" y="686"/>
                </a:lnTo>
                <a:lnTo>
                  <a:pt x="131" y="692"/>
                </a:lnTo>
                <a:lnTo>
                  <a:pt x="132" y="708"/>
                </a:lnTo>
                <a:lnTo>
                  <a:pt x="132" y="714"/>
                </a:lnTo>
                <a:lnTo>
                  <a:pt x="132" y="698"/>
                </a:lnTo>
                <a:lnTo>
                  <a:pt x="132" y="687"/>
                </a:lnTo>
                <a:lnTo>
                  <a:pt x="132" y="710"/>
                </a:lnTo>
                <a:lnTo>
                  <a:pt x="134" y="708"/>
                </a:lnTo>
                <a:lnTo>
                  <a:pt x="134" y="683"/>
                </a:lnTo>
                <a:lnTo>
                  <a:pt x="134" y="693"/>
                </a:lnTo>
                <a:lnTo>
                  <a:pt x="134" y="701"/>
                </a:lnTo>
                <a:lnTo>
                  <a:pt x="134" y="687"/>
                </a:lnTo>
                <a:lnTo>
                  <a:pt x="135" y="698"/>
                </a:lnTo>
                <a:lnTo>
                  <a:pt x="135" y="690"/>
                </a:lnTo>
                <a:lnTo>
                  <a:pt x="135" y="683"/>
                </a:lnTo>
                <a:lnTo>
                  <a:pt x="135" y="687"/>
                </a:lnTo>
                <a:lnTo>
                  <a:pt x="135" y="673"/>
                </a:lnTo>
                <a:lnTo>
                  <a:pt x="136" y="671"/>
                </a:lnTo>
                <a:lnTo>
                  <a:pt x="136" y="664"/>
                </a:lnTo>
                <a:lnTo>
                  <a:pt x="136" y="636"/>
                </a:lnTo>
                <a:lnTo>
                  <a:pt x="136" y="674"/>
                </a:lnTo>
                <a:lnTo>
                  <a:pt x="136" y="714"/>
                </a:lnTo>
                <a:lnTo>
                  <a:pt x="136" y="702"/>
                </a:lnTo>
                <a:lnTo>
                  <a:pt x="138" y="699"/>
                </a:lnTo>
                <a:lnTo>
                  <a:pt x="138" y="710"/>
                </a:lnTo>
                <a:lnTo>
                  <a:pt x="138" y="717"/>
                </a:lnTo>
                <a:lnTo>
                  <a:pt x="138" y="714"/>
                </a:lnTo>
                <a:lnTo>
                  <a:pt x="138" y="705"/>
                </a:lnTo>
                <a:lnTo>
                  <a:pt x="138" y="707"/>
                </a:lnTo>
                <a:lnTo>
                  <a:pt x="139" y="723"/>
                </a:lnTo>
                <a:lnTo>
                  <a:pt x="139" y="719"/>
                </a:lnTo>
                <a:lnTo>
                  <a:pt x="139" y="713"/>
                </a:lnTo>
                <a:lnTo>
                  <a:pt x="139" y="70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20" name="Freeform 68"/>
          <p:cNvSpPr>
            <a:spLocks/>
          </p:cNvSpPr>
          <p:nvPr/>
        </p:nvSpPr>
        <p:spPr bwMode="auto">
          <a:xfrm>
            <a:off x="6138863" y="5702300"/>
            <a:ext cx="203200" cy="131763"/>
          </a:xfrm>
          <a:custGeom>
            <a:avLst/>
            <a:gdLst>
              <a:gd name="T0" fmla="*/ 3 w 144"/>
              <a:gd name="T1" fmla="*/ 58 h 83"/>
              <a:gd name="T2" fmla="*/ 5 w 144"/>
              <a:gd name="T3" fmla="*/ 72 h 83"/>
              <a:gd name="T4" fmla="*/ 8 w 144"/>
              <a:gd name="T5" fmla="*/ 46 h 83"/>
              <a:gd name="T6" fmla="*/ 9 w 144"/>
              <a:gd name="T7" fmla="*/ 67 h 83"/>
              <a:gd name="T8" fmla="*/ 12 w 144"/>
              <a:gd name="T9" fmla="*/ 54 h 83"/>
              <a:gd name="T10" fmla="*/ 14 w 144"/>
              <a:gd name="T11" fmla="*/ 27 h 83"/>
              <a:gd name="T12" fmla="*/ 17 w 144"/>
              <a:gd name="T13" fmla="*/ 70 h 83"/>
              <a:gd name="T14" fmla="*/ 18 w 144"/>
              <a:gd name="T15" fmla="*/ 57 h 83"/>
              <a:gd name="T16" fmla="*/ 21 w 144"/>
              <a:gd name="T17" fmla="*/ 52 h 83"/>
              <a:gd name="T18" fmla="*/ 24 w 144"/>
              <a:gd name="T19" fmla="*/ 72 h 83"/>
              <a:gd name="T20" fmla="*/ 26 w 144"/>
              <a:gd name="T21" fmla="*/ 55 h 83"/>
              <a:gd name="T22" fmla="*/ 29 w 144"/>
              <a:gd name="T23" fmla="*/ 49 h 83"/>
              <a:gd name="T24" fmla="*/ 30 w 144"/>
              <a:gd name="T25" fmla="*/ 54 h 83"/>
              <a:gd name="T26" fmla="*/ 33 w 144"/>
              <a:gd name="T27" fmla="*/ 60 h 83"/>
              <a:gd name="T28" fmla="*/ 36 w 144"/>
              <a:gd name="T29" fmla="*/ 42 h 83"/>
              <a:gd name="T30" fmla="*/ 38 w 144"/>
              <a:gd name="T31" fmla="*/ 61 h 83"/>
              <a:gd name="T32" fmla="*/ 39 w 144"/>
              <a:gd name="T33" fmla="*/ 60 h 83"/>
              <a:gd name="T34" fmla="*/ 42 w 144"/>
              <a:gd name="T35" fmla="*/ 55 h 83"/>
              <a:gd name="T36" fmla="*/ 43 w 144"/>
              <a:gd name="T37" fmla="*/ 57 h 83"/>
              <a:gd name="T38" fmla="*/ 46 w 144"/>
              <a:gd name="T39" fmla="*/ 57 h 83"/>
              <a:gd name="T40" fmla="*/ 48 w 144"/>
              <a:gd name="T41" fmla="*/ 64 h 83"/>
              <a:gd name="T42" fmla="*/ 51 w 144"/>
              <a:gd name="T43" fmla="*/ 64 h 83"/>
              <a:gd name="T44" fmla="*/ 54 w 144"/>
              <a:gd name="T45" fmla="*/ 37 h 83"/>
              <a:gd name="T46" fmla="*/ 55 w 144"/>
              <a:gd name="T47" fmla="*/ 42 h 83"/>
              <a:gd name="T48" fmla="*/ 58 w 144"/>
              <a:gd name="T49" fmla="*/ 35 h 83"/>
              <a:gd name="T50" fmla="*/ 60 w 144"/>
              <a:gd name="T51" fmla="*/ 48 h 83"/>
              <a:gd name="T52" fmla="*/ 63 w 144"/>
              <a:gd name="T53" fmla="*/ 64 h 83"/>
              <a:gd name="T54" fmla="*/ 64 w 144"/>
              <a:gd name="T55" fmla="*/ 64 h 83"/>
              <a:gd name="T56" fmla="*/ 67 w 144"/>
              <a:gd name="T57" fmla="*/ 36 h 83"/>
              <a:gd name="T58" fmla="*/ 69 w 144"/>
              <a:gd name="T59" fmla="*/ 32 h 83"/>
              <a:gd name="T60" fmla="*/ 70 w 144"/>
              <a:gd name="T61" fmla="*/ 32 h 83"/>
              <a:gd name="T62" fmla="*/ 73 w 144"/>
              <a:gd name="T63" fmla="*/ 24 h 83"/>
              <a:gd name="T64" fmla="*/ 75 w 144"/>
              <a:gd name="T65" fmla="*/ 8 h 83"/>
              <a:gd name="T66" fmla="*/ 78 w 144"/>
              <a:gd name="T67" fmla="*/ 70 h 83"/>
              <a:gd name="T68" fmla="*/ 81 w 144"/>
              <a:gd name="T69" fmla="*/ 55 h 83"/>
              <a:gd name="T70" fmla="*/ 82 w 144"/>
              <a:gd name="T71" fmla="*/ 61 h 83"/>
              <a:gd name="T72" fmla="*/ 85 w 144"/>
              <a:gd name="T73" fmla="*/ 12 h 83"/>
              <a:gd name="T74" fmla="*/ 87 w 144"/>
              <a:gd name="T75" fmla="*/ 14 h 83"/>
              <a:gd name="T76" fmla="*/ 89 w 144"/>
              <a:gd name="T77" fmla="*/ 37 h 83"/>
              <a:gd name="T78" fmla="*/ 91 w 144"/>
              <a:gd name="T79" fmla="*/ 51 h 83"/>
              <a:gd name="T80" fmla="*/ 94 w 144"/>
              <a:gd name="T81" fmla="*/ 45 h 83"/>
              <a:gd name="T82" fmla="*/ 95 w 144"/>
              <a:gd name="T83" fmla="*/ 60 h 83"/>
              <a:gd name="T84" fmla="*/ 98 w 144"/>
              <a:gd name="T85" fmla="*/ 60 h 83"/>
              <a:gd name="T86" fmla="*/ 100 w 144"/>
              <a:gd name="T87" fmla="*/ 63 h 83"/>
              <a:gd name="T88" fmla="*/ 103 w 144"/>
              <a:gd name="T89" fmla="*/ 64 h 83"/>
              <a:gd name="T90" fmla="*/ 104 w 144"/>
              <a:gd name="T91" fmla="*/ 49 h 83"/>
              <a:gd name="T92" fmla="*/ 107 w 144"/>
              <a:gd name="T93" fmla="*/ 63 h 83"/>
              <a:gd name="T94" fmla="*/ 110 w 144"/>
              <a:gd name="T95" fmla="*/ 64 h 83"/>
              <a:gd name="T96" fmla="*/ 112 w 144"/>
              <a:gd name="T97" fmla="*/ 54 h 83"/>
              <a:gd name="T98" fmla="*/ 115 w 144"/>
              <a:gd name="T99" fmla="*/ 69 h 83"/>
              <a:gd name="T100" fmla="*/ 116 w 144"/>
              <a:gd name="T101" fmla="*/ 46 h 83"/>
              <a:gd name="T102" fmla="*/ 119 w 144"/>
              <a:gd name="T103" fmla="*/ 64 h 83"/>
              <a:gd name="T104" fmla="*/ 121 w 144"/>
              <a:gd name="T105" fmla="*/ 79 h 83"/>
              <a:gd name="T106" fmla="*/ 124 w 144"/>
              <a:gd name="T107" fmla="*/ 61 h 83"/>
              <a:gd name="T108" fmla="*/ 127 w 144"/>
              <a:gd name="T109" fmla="*/ 73 h 83"/>
              <a:gd name="T110" fmla="*/ 128 w 144"/>
              <a:gd name="T111" fmla="*/ 54 h 83"/>
              <a:gd name="T112" fmla="*/ 131 w 144"/>
              <a:gd name="T113" fmla="*/ 63 h 83"/>
              <a:gd name="T114" fmla="*/ 132 w 144"/>
              <a:gd name="T115" fmla="*/ 33 h 83"/>
              <a:gd name="T116" fmla="*/ 135 w 144"/>
              <a:gd name="T117" fmla="*/ 67 h 83"/>
              <a:gd name="T118" fmla="*/ 137 w 144"/>
              <a:gd name="T119" fmla="*/ 43 h 83"/>
              <a:gd name="T120" fmla="*/ 140 w 144"/>
              <a:gd name="T121" fmla="*/ 52 h 83"/>
              <a:gd name="T122" fmla="*/ 141 w 144"/>
              <a:gd name="T123" fmla="*/ 45 h 8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4"/>
              <a:gd name="T187" fmla="*/ 0 h 83"/>
              <a:gd name="T188" fmla="*/ 144 w 144"/>
              <a:gd name="T189" fmla="*/ 83 h 8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4" h="83">
                <a:moveTo>
                  <a:pt x="0" y="60"/>
                </a:moveTo>
                <a:lnTo>
                  <a:pt x="0" y="57"/>
                </a:lnTo>
                <a:lnTo>
                  <a:pt x="2" y="57"/>
                </a:lnTo>
                <a:lnTo>
                  <a:pt x="2" y="58"/>
                </a:lnTo>
                <a:lnTo>
                  <a:pt x="2" y="70"/>
                </a:lnTo>
                <a:lnTo>
                  <a:pt x="2" y="66"/>
                </a:lnTo>
                <a:lnTo>
                  <a:pt x="3" y="67"/>
                </a:lnTo>
                <a:lnTo>
                  <a:pt x="3" y="58"/>
                </a:lnTo>
                <a:lnTo>
                  <a:pt x="3" y="45"/>
                </a:lnTo>
                <a:lnTo>
                  <a:pt x="3" y="67"/>
                </a:lnTo>
                <a:lnTo>
                  <a:pt x="3" y="80"/>
                </a:lnTo>
                <a:lnTo>
                  <a:pt x="3" y="66"/>
                </a:lnTo>
                <a:lnTo>
                  <a:pt x="5" y="57"/>
                </a:lnTo>
                <a:lnTo>
                  <a:pt x="5" y="63"/>
                </a:lnTo>
                <a:lnTo>
                  <a:pt x="5" y="66"/>
                </a:lnTo>
                <a:lnTo>
                  <a:pt x="5" y="72"/>
                </a:lnTo>
                <a:lnTo>
                  <a:pt x="5" y="60"/>
                </a:lnTo>
                <a:lnTo>
                  <a:pt x="6" y="57"/>
                </a:lnTo>
                <a:lnTo>
                  <a:pt x="6" y="67"/>
                </a:lnTo>
                <a:lnTo>
                  <a:pt x="6" y="69"/>
                </a:lnTo>
                <a:lnTo>
                  <a:pt x="6" y="61"/>
                </a:lnTo>
                <a:lnTo>
                  <a:pt x="6" y="69"/>
                </a:lnTo>
                <a:lnTo>
                  <a:pt x="6" y="64"/>
                </a:lnTo>
                <a:lnTo>
                  <a:pt x="8" y="46"/>
                </a:lnTo>
                <a:lnTo>
                  <a:pt x="8" y="51"/>
                </a:lnTo>
                <a:lnTo>
                  <a:pt x="8" y="67"/>
                </a:lnTo>
                <a:lnTo>
                  <a:pt x="8" y="60"/>
                </a:lnTo>
                <a:lnTo>
                  <a:pt x="8" y="48"/>
                </a:lnTo>
                <a:lnTo>
                  <a:pt x="8" y="33"/>
                </a:lnTo>
                <a:lnTo>
                  <a:pt x="9" y="61"/>
                </a:lnTo>
                <a:lnTo>
                  <a:pt x="9" y="76"/>
                </a:lnTo>
                <a:lnTo>
                  <a:pt x="9" y="67"/>
                </a:lnTo>
                <a:lnTo>
                  <a:pt x="9" y="76"/>
                </a:lnTo>
                <a:lnTo>
                  <a:pt x="11" y="66"/>
                </a:lnTo>
                <a:lnTo>
                  <a:pt x="11" y="70"/>
                </a:lnTo>
                <a:lnTo>
                  <a:pt x="11" y="73"/>
                </a:lnTo>
                <a:lnTo>
                  <a:pt x="11" y="66"/>
                </a:lnTo>
                <a:lnTo>
                  <a:pt x="11" y="55"/>
                </a:lnTo>
                <a:lnTo>
                  <a:pt x="12" y="61"/>
                </a:lnTo>
                <a:lnTo>
                  <a:pt x="12" y="54"/>
                </a:lnTo>
                <a:lnTo>
                  <a:pt x="12" y="64"/>
                </a:lnTo>
                <a:lnTo>
                  <a:pt x="12" y="63"/>
                </a:lnTo>
                <a:lnTo>
                  <a:pt x="12" y="46"/>
                </a:lnTo>
                <a:lnTo>
                  <a:pt x="14" y="39"/>
                </a:lnTo>
                <a:lnTo>
                  <a:pt x="14" y="33"/>
                </a:lnTo>
                <a:lnTo>
                  <a:pt x="14" y="36"/>
                </a:lnTo>
                <a:lnTo>
                  <a:pt x="14" y="29"/>
                </a:lnTo>
                <a:lnTo>
                  <a:pt x="14" y="27"/>
                </a:lnTo>
                <a:lnTo>
                  <a:pt x="14" y="26"/>
                </a:lnTo>
                <a:lnTo>
                  <a:pt x="15" y="43"/>
                </a:lnTo>
                <a:lnTo>
                  <a:pt x="15" y="51"/>
                </a:lnTo>
                <a:lnTo>
                  <a:pt x="15" y="58"/>
                </a:lnTo>
                <a:lnTo>
                  <a:pt x="15" y="48"/>
                </a:lnTo>
                <a:lnTo>
                  <a:pt x="15" y="37"/>
                </a:lnTo>
                <a:lnTo>
                  <a:pt x="17" y="52"/>
                </a:lnTo>
                <a:lnTo>
                  <a:pt x="17" y="70"/>
                </a:lnTo>
                <a:lnTo>
                  <a:pt x="17" y="64"/>
                </a:lnTo>
                <a:lnTo>
                  <a:pt x="17" y="52"/>
                </a:lnTo>
                <a:lnTo>
                  <a:pt x="17" y="43"/>
                </a:lnTo>
                <a:lnTo>
                  <a:pt x="18" y="58"/>
                </a:lnTo>
                <a:lnTo>
                  <a:pt x="18" y="75"/>
                </a:lnTo>
                <a:lnTo>
                  <a:pt x="18" y="72"/>
                </a:lnTo>
                <a:lnTo>
                  <a:pt x="18" y="58"/>
                </a:lnTo>
                <a:lnTo>
                  <a:pt x="18" y="57"/>
                </a:lnTo>
                <a:lnTo>
                  <a:pt x="20" y="61"/>
                </a:lnTo>
                <a:lnTo>
                  <a:pt x="20" y="60"/>
                </a:lnTo>
                <a:lnTo>
                  <a:pt x="20" y="57"/>
                </a:lnTo>
                <a:lnTo>
                  <a:pt x="20" y="69"/>
                </a:lnTo>
                <a:lnTo>
                  <a:pt x="21" y="64"/>
                </a:lnTo>
                <a:lnTo>
                  <a:pt x="21" y="69"/>
                </a:lnTo>
                <a:lnTo>
                  <a:pt x="21" y="61"/>
                </a:lnTo>
                <a:lnTo>
                  <a:pt x="21" y="52"/>
                </a:lnTo>
                <a:lnTo>
                  <a:pt x="21" y="72"/>
                </a:lnTo>
                <a:lnTo>
                  <a:pt x="21" y="63"/>
                </a:lnTo>
                <a:lnTo>
                  <a:pt x="23" y="39"/>
                </a:lnTo>
                <a:lnTo>
                  <a:pt x="23" y="42"/>
                </a:lnTo>
                <a:lnTo>
                  <a:pt x="23" y="52"/>
                </a:lnTo>
                <a:lnTo>
                  <a:pt x="23" y="51"/>
                </a:lnTo>
                <a:lnTo>
                  <a:pt x="23" y="63"/>
                </a:lnTo>
                <a:lnTo>
                  <a:pt x="24" y="72"/>
                </a:lnTo>
                <a:lnTo>
                  <a:pt x="24" y="35"/>
                </a:lnTo>
                <a:lnTo>
                  <a:pt x="24" y="30"/>
                </a:lnTo>
                <a:lnTo>
                  <a:pt x="24" y="48"/>
                </a:lnTo>
                <a:lnTo>
                  <a:pt x="24" y="61"/>
                </a:lnTo>
                <a:lnTo>
                  <a:pt x="26" y="49"/>
                </a:lnTo>
                <a:lnTo>
                  <a:pt x="26" y="55"/>
                </a:lnTo>
                <a:lnTo>
                  <a:pt x="26" y="63"/>
                </a:lnTo>
                <a:lnTo>
                  <a:pt x="26" y="55"/>
                </a:lnTo>
                <a:lnTo>
                  <a:pt x="26" y="69"/>
                </a:lnTo>
                <a:lnTo>
                  <a:pt x="27" y="63"/>
                </a:lnTo>
                <a:lnTo>
                  <a:pt x="27" y="27"/>
                </a:lnTo>
                <a:lnTo>
                  <a:pt x="27" y="45"/>
                </a:lnTo>
                <a:lnTo>
                  <a:pt x="27" y="61"/>
                </a:lnTo>
                <a:lnTo>
                  <a:pt x="27" y="35"/>
                </a:lnTo>
                <a:lnTo>
                  <a:pt x="29" y="26"/>
                </a:lnTo>
                <a:lnTo>
                  <a:pt x="29" y="49"/>
                </a:lnTo>
                <a:lnTo>
                  <a:pt x="29" y="57"/>
                </a:lnTo>
                <a:lnTo>
                  <a:pt x="29" y="58"/>
                </a:lnTo>
                <a:lnTo>
                  <a:pt x="29" y="63"/>
                </a:lnTo>
                <a:lnTo>
                  <a:pt x="30" y="58"/>
                </a:lnTo>
                <a:lnTo>
                  <a:pt x="30" y="51"/>
                </a:lnTo>
                <a:lnTo>
                  <a:pt x="30" y="43"/>
                </a:lnTo>
                <a:lnTo>
                  <a:pt x="30" y="58"/>
                </a:lnTo>
                <a:lnTo>
                  <a:pt x="30" y="54"/>
                </a:lnTo>
                <a:lnTo>
                  <a:pt x="30" y="58"/>
                </a:lnTo>
                <a:lnTo>
                  <a:pt x="32" y="67"/>
                </a:lnTo>
                <a:lnTo>
                  <a:pt x="32" y="66"/>
                </a:lnTo>
                <a:lnTo>
                  <a:pt x="32" y="63"/>
                </a:lnTo>
                <a:lnTo>
                  <a:pt x="32" y="57"/>
                </a:lnTo>
                <a:lnTo>
                  <a:pt x="32" y="39"/>
                </a:lnTo>
                <a:lnTo>
                  <a:pt x="33" y="35"/>
                </a:lnTo>
                <a:lnTo>
                  <a:pt x="33" y="60"/>
                </a:lnTo>
                <a:lnTo>
                  <a:pt x="33" y="61"/>
                </a:lnTo>
                <a:lnTo>
                  <a:pt x="33" y="60"/>
                </a:lnTo>
                <a:lnTo>
                  <a:pt x="33" y="64"/>
                </a:lnTo>
                <a:lnTo>
                  <a:pt x="35" y="46"/>
                </a:lnTo>
                <a:lnTo>
                  <a:pt x="35" y="67"/>
                </a:lnTo>
                <a:lnTo>
                  <a:pt x="35" y="63"/>
                </a:lnTo>
                <a:lnTo>
                  <a:pt x="35" y="52"/>
                </a:lnTo>
                <a:lnTo>
                  <a:pt x="36" y="42"/>
                </a:lnTo>
                <a:lnTo>
                  <a:pt x="36" y="48"/>
                </a:lnTo>
                <a:lnTo>
                  <a:pt x="36" y="49"/>
                </a:lnTo>
                <a:lnTo>
                  <a:pt x="36" y="52"/>
                </a:lnTo>
                <a:lnTo>
                  <a:pt x="36" y="57"/>
                </a:lnTo>
                <a:lnTo>
                  <a:pt x="36" y="23"/>
                </a:lnTo>
                <a:lnTo>
                  <a:pt x="36" y="14"/>
                </a:lnTo>
                <a:lnTo>
                  <a:pt x="38" y="46"/>
                </a:lnTo>
                <a:lnTo>
                  <a:pt x="38" y="61"/>
                </a:lnTo>
                <a:lnTo>
                  <a:pt x="38" y="64"/>
                </a:lnTo>
                <a:lnTo>
                  <a:pt x="38" y="61"/>
                </a:lnTo>
                <a:lnTo>
                  <a:pt x="38" y="45"/>
                </a:lnTo>
                <a:lnTo>
                  <a:pt x="39" y="37"/>
                </a:lnTo>
                <a:lnTo>
                  <a:pt x="39" y="46"/>
                </a:lnTo>
                <a:lnTo>
                  <a:pt x="39" y="63"/>
                </a:lnTo>
                <a:lnTo>
                  <a:pt x="39" y="64"/>
                </a:lnTo>
                <a:lnTo>
                  <a:pt x="39" y="60"/>
                </a:lnTo>
                <a:lnTo>
                  <a:pt x="41" y="58"/>
                </a:lnTo>
                <a:lnTo>
                  <a:pt x="41" y="52"/>
                </a:lnTo>
                <a:lnTo>
                  <a:pt x="41" y="60"/>
                </a:lnTo>
                <a:lnTo>
                  <a:pt x="41" y="48"/>
                </a:lnTo>
                <a:lnTo>
                  <a:pt x="41" y="54"/>
                </a:lnTo>
                <a:lnTo>
                  <a:pt x="42" y="51"/>
                </a:lnTo>
                <a:lnTo>
                  <a:pt x="42" y="58"/>
                </a:lnTo>
                <a:lnTo>
                  <a:pt x="42" y="55"/>
                </a:lnTo>
                <a:lnTo>
                  <a:pt x="42" y="46"/>
                </a:lnTo>
                <a:lnTo>
                  <a:pt x="42" y="49"/>
                </a:lnTo>
                <a:lnTo>
                  <a:pt x="42" y="58"/>
                </a:lnTo>
                <a:lnTo>
                  <a:pt x="43" y="63"/>
                </a:lnTo>
                <a:lnTo>
                  <a:pt x="43" y="58"/>
                </a:lnTo>
                <a:lnTo>
                  <a:pt x="43" y="55"/>
                </a:lnTo>
                <a:lnTo>
                  <a:pt x="43" y="51"/>
                </a:lnTo>
                <a:lnTo>
                  <a:pt x="43" y="57"/>
                </a:lnTo>
                <a:lnTo>
                  <a:pt x="45" y="46"/>
                </a:lnTo>
                <a:lnTo>
                  <a:pt x="45" y="39"/>
                </a:lnTo>
                <a:lnTo>
                  <a:pt x="45" y="43"/>
                </a:lnTo>
                <a:lnTo>
                  <a:pt x="45" y="48"/>
                </a:lnTo>
                <a:lnTo>
                  <a:pt x="45" y="33"/>
                </a:lnTo>
                <a:lnTo>
                  <a:pt x="45" y="43"/>
                </a:lnTo>
                <a:lnTo>
                  <a:pt x="46" y="51"/>
                </a:lnTo>
                <a:lnTo>
                  <a:pt x="46" y="57"/>
                </a:lnTo>
                <a:lnTo>
                  <a:pt x="46" y="64"/>
                </a:lnTo>
                <a:lnTo>
                  <a:pt x="46" y="58"/>
                </a:lnTo>
                <a:lnTo>
                  <a:pt x="46" y="54"/>
                </a:lnTo>
                <a:lnTo>
                  <a:pt x="46" y="52"/>
                </a:lnTo>
                <a:lnTo>
                  <a:pt x="48" y="60"/>
                </a:lnTo>
                <a:lnTo>
                  <a:pt x="48" y="75"/>
                </a:lnTo>
                <a:lnTo>
                  <a:pt x="48" y="73"/>
                </a:lnTo>
                <a:lnTo>
                  <a:pt x="48" y="64"/>
                </a:lnTo>
                <a:lnTo>
                  <a:pt x="48" y="52"/>
                </a:lnTo>
                <a:lnTo>
                  <a:pt x="49" y="48"/>
                </a:lnTo>
                <a:lnTo>
                  <a:pt x="49" y="63"/>
                </a:lnTo>
                <a:lnTo>
                  <a:pt x="49" y="66"/>
                </a:lnTo>
                <a:lnTo>
                  <a:pt x="49" y="60"/>
                </a:lnTo>
                <a:lnTo>
                  <a:pt x="49" y="69"/>
                </a:lnTo>
                <a:lnTo>
                  <a:pt x="51" y="72"/>
                </a:lnTo>
                <a:lnTo>
                  <a:pt x="51" y="64"/>
                </a:lnTo>
                <a:lnTo>
                  <a:pt x="51" y="45"/>
                </a:lnTo>
                <a:lnTo>
                  <a:pt x="51" y="36"/>
                </a:lnTo>
                <a:lnTo>
                  <a:pt x="52" y="43"/>
                </a:lnTo>
                <a:lnTo>
                  <a:pt x="52" y="46"/>
                </a:lnTo>
                <a:lnTo>
                  <a:pt x="52" y="54"/>
                </a:lnTo>
                <a:lnTo>
                  <a:pt x="52" y="58"/>
                </a:lnTo>
                <a:lnTo>
                  <a:pt x="52" y="60"/>
                </a:lnTo>
                <a:lnTo>
                  <a:pt x="54" y="37"/>
                </a:lnTo>
                <a:lnTo>
                  <a:pt x="54" y="29"/>
                </a:lnTo>
                <a:lnTo>
                  <a:pt x="54" y="39"/>
                </a:lnTo>
                <a:lnTo>
                  <a:pt x="54" y="23"/>
                </a:lnTo>
                <a:lnTo>
                  <a:pt x="54" y="39"/>
                </a:lnTo>
                <a:lnTo>
                  <a:pt x="54" y="61"/>
                </a:lnTo>
                <a:lnTo>
                  <a:pt x="55" y="63"/>
                </a:lnTo>
                <a:lnTo>
                  <a:pt x="55" y="66"/>
                </a:lnTo>
                <a:lnTo>
                  <a:pt x="55" y="42"/>
                </a:lnTo>
                <a:lnTo>
                  <a:pt x="55" y="36"/>
                </a:lnTo>
                <a:lnTo>
                  <a:pt x="55" y="39"/>
                </a:lnTo>
                <a:lnTo>
                  <a:pt x="57" y="17"/>
                </a:lnTo>
                <a:lnTo>
                  <a:pt x="57" y="24"/>
                </a:lnTo>
                <a:lnTo>
                  <a:pt x="57" y="36"/>
                </a:lnTo>
                <a:lnTo>
                  <a:pt x="57" y="43"/>
                </a:lnTo>
                <a:lnTo>
                  <a:pt x="57" y="48"/>
                </a:lnTo>
                <a:lnTo>
                  <a:pt x="58" y="35"/>
                </a:lnTo>
                <a:lnTo>
                  <a:pt x="58" y="9"/>
                </a:lnTo>
                <a:lnTo>
                  <a:pt x="58" y="23"/>
                </a:lnTo>
                <a:lnTo>
                  <a:pt x="58" y="43"/>
                </a:lnTo>
                <a:lnTo>
                  <a:pt x="58" y="36"/>
                </a:lnTo>
                <a:lnTo>
                  <a:pt x="60" y="45"/>
                </a:lnTo>
                <a:lnTo>
                  <a:pt x="60" y="46"/>
                </a:lnTo>
                <a:lnTo>
                  <a:pt x="60" y="55"/>
                </a:lnTo>
                <a:lnTo>
                  <a:pt x="60" y="48"/>
                </a:lnTo>
                <a:lnTo>
                  <a:pt x="60" y="49"/>
                </a:lnTo>
                <a:lnTo>
                  <a:pt x="61" y="61"/>
                </a:lnTo>
                <a:lnTo>
                  <a:pt x="61" y="45"/>
                </a:lnTo>
                <a:lnTo>
                  <a:pt x="61" y="39"/>
                </a:lnTo>
                <a:lnTo>
                  <a:pt x="61" y="52"/>
                </a:lnTo>
                <a:lnTo>
                  <a:pt x="61" y="60"/>
                </a:lnTo>
                <a:lnTo>
                  <a:pt x="61" y="70"/>
                </a:lnTo>
                <a:lnTo>
                  <a:pt x="63" y="64"/>
                </a:lnTo>
                <a:lnTo>
                  <a:pt x="63" y="67"/>
                </a:lnTo>
                <a:lnTo>
                  <a:pt x="63" y="52"/>
                </a:lnTo>
                <a:lnTo>
                  <a:pt x="63" y="36"/>
                </a:lnTo>
                <a:lnTo>
                  <a:pt x="63" y="39"/>
                </a:lnTo>
                <a:lnTo>
                  <a:pt x="63" y="46"/>
                </a:lnTo>
                <a:lnTo>
                  <a:pt x="64" y="55"/>
                </a:lnTo>
                <a:lnTo>
                  <a:pt x="64" y="51"/>
                </a:lnTo>
                <a:lnTo>
                  <a:pt x="64" y="64"/>
                </a:lnTo>
                <a:lnTo>
                  <a:pt x="64" y="57"/>
                </a:lnTo>
                <a:lnTo>
                  <a:pt x="64" y="46"/>
                </a:lnTo>
                <a:lnTo>
                  <a:pt x="66" y="52"/>
                </a:lnTo>
                <a:lnTo>
                  <a:pt x="66" y="37"/>
                </a:lnTo>
                <a:lnTo>
                  <a:pt x="66" y="11"/>
                </a:lnTo>
                <a:lnTo>
                  <a:pt x="66" y="30"/>
                </a:lnTo>
                <a:lnTo>
                  <a:pt x="66" y="32"/>
                </a:lnTo>
                <a:lnTo>
                  <a:pt x="67" y="36"/>
                </a:lnTo>
                <a:lnTo>
                  <a:pt x="67" y="40"/>
                </a:lnTo>
                <a:lnTo>
                  <a:pt x="67" y="43"/>
                </a:lnTo>
                <a:lnTo>
                  <a:pt x="67" y="49"/>
                </a:lnTo>
                <a:lnTo>
                  <a:pt x="67" y="39"/>
                </a:lnTo>
                <a:lnTo>
                  <a:pt x="69" y="23"/>
                </a:lnTo>
                <a:lnTo>
                  <a:pt x="69" y="3"/>
                </a:lnTo>
                <a:lnTo>
                  <a:pt x="69" y="0"/>
                </a:lnTo>
                <a:lnTo>
                  <a:pt x="69" y="32"/>
                </a:lnTo>
                <a:lnTo>
                  <a:pt x="69" y="49"/>
                </a:lnTo>
                <a:lnTo>
                  <a:pt x="69" y="52"/>
                </a:lnTo>
                <a:lnTo>
                  <a:pt x="70" y="70"/>
                </a:lnTo>
                <a:lnTo>
                  <a:pt x="70" y="63"/>
                </a:lnTo>
                <a:lnTo>
                  <a:pt x="70" y="48"/>
                </a:lnTo>
                <a:lnTo>
                  <a:pt x="70" y="29"/>
                </a:lnTo>
                <a:lnTo>
                  <a:pt x="70" y="24"/>
                </a:lnTo>
                <a:lnTo>
                  <a:pt x="70" y="32"/>
                </a:lnTo>
                <a:lnTo>
                  <a:pt x="72" y="26"/>
                </a:lnTo>
                <a:lnTo>
                  <a:pt x="72" y="30"/>
                </a:lnTo>
                <a:lnTo>
                  <a:pt x="72" y="57"/>
                </a:lnTo>
                <a:lnTo>
                  <a:pt x="72" y="63"/>
                </a:lnTo>
                <a:lnTo>
                  <a:pt x="72" y="37"/>
                </a:lnTo>
                <a:lnTo>
                  <a:pt x="73" y="33"/>
                </a:lnTo>
                <a:lnTo>
                  <a:pt x="73" y="29"/>
                </a:lnTo>
                <a:lnTo>
                  <a:pt x="73" y="24"/>
                </a:lnTo>
                <a:lnTo>
                  <a:pt x="73" y="52"/>
                </a:lnTo>
                <a:lnTo>
                  <a:pt x="73" y="64"/>
                </a:lnTo>
                <a:lnTo>
                  <a:pt x="75" y="58"/>
                </a:lnTo>
                <a:lnTo>
                  <a:pt x="75" y="69"/>
                </a:lnTo>
                <a:lnTo>
                  <a:pt x="75" y="52"/>
                </a:lnTo>
                <a:lnTo>
                  <a:pt x="75" y="37"/>
                </a:lnTo>
                <a:lnTo>
                  <a:pt x="75" y="27"/>
                </a:lnTo>
                <a:lnTo>
                  <a:pt x="75" y="8"/>
                </a:lnTo>
                <a:lnTo>
                  <a:pt x="76" y="43"/>
                </a:lnTo>
                <a:lnTo>
                  <a:pt x="76" y="66"/>
                </a:lnTo>
                <a:lnTo>
                  <a:pt x="76" y="64"/>
                </a:lnTo>
                <a:lnTo>
                  <a:pt x="76" y="70"/>
                </a:lnTo>
                <a:lnTo>
                  <a:pt x="76" y="69"/>
                </a:lnTo>
                <a:lnTo>
                  <a:pt x="78" y="52"/>
                </a:lnTo>
                <a:lnTo>
                  <a:pt x="78" y="67"/>
                </a:lnTo>
                <a:lnTo>
                  <a:pt x="78" y="70"/>
                </a:lnTo>
                <a:lnTo>
                  <a:pt x="78" y="60"/>
                </a:lnTo>
                <a:lnTo>
                  <a:pt x="79" y="49"/>
                </a:lnTo>
                <a:lnTo>
                  <a:pt x="79" y="64"/>
                </a:lnTo>
                <a:lnTo>
                  <a:pt x="79" y="75"/>
                </a:lnTo>
                <a:lnTo>
                  <a:pt x="79" y="55"/>
                </a:lnTo>
                <a:lnTo>
                  <a:pt x="79" y="60"/>
                </a:lnTo>
                <a:lnTo>
                  <a:pt x="79" y="64"/>
                </a:lnTo>
                <a:lnTo>
                  <a:pt x="81" y="55"/>
                </a:lnTo>
                <a:lnTo>
                  <a:pt x="81" y="52"/>
                </a:lnTo>
                <a:lnTo>
                  <a:pt x="81" y="67"/>
                </a:lnTo>
                <a:lnTo>
                  <a:pt x="81" y="69"/>
                </a:lnTo>
                <a:lnTo>
                  <a:pt x="81" y="60"/>
                </a:lnTo>
                <a:lnTo>
                  <a:pt x="81" y="43"/>
                </a:lnTo>
                <a:lnTo>
                  <a:pt x="82" y="57"/>
                </a:lnTo>
                <a:lnTo>
                  <a:pt x="82" y="69"/>
                </a:lnTo>
                <a:lnTo>
                  <a:pt x="82" y="61"/>
                </a:lnTo>
                <a:lnTo>
                  <a:pt x="82" y="60"/>
                </a:lnTo>
                <a:lnTo>
                  <a:pt x="82" y="70"/>
                </a:lnTo>
                <a:lnTo>
                  <a:pt x="84" y="64"/>
                </a:lnTo>
                <a:lnTo>
                  <a:pt x="84" y="66"/>
                </a:lnTo>
                <a:lnTo>
                  <a:pt x="84" y="70"/>
                </a:lnTo>
                <a:lnTo>
                  <a:pt x="84" y="69"/>
                </a:lnTo>
                <a:lnTo>
                  <a:pt x="84" y="35"/>
                </a:lnTo>
                <a:lnTo>
                  <a:pt x="85" y="12"/>
                </a:lnTo>
                <a:lnTo>
                  <a:pt x="85" y="26"/>
                </a:lnTo>
                <a:lnTo>
                  <a:pt x="85" y="57"/>
                </a:lnTo>
                <a:lnTo>
                  <a:pt x="85" y="49"/>
                </a:lnTo>
                <a:lnTo>
                  <a:pt x="85" y="64"/>
                </a:lnTo>
                <a:lnTo>
                  <a:pt x="87" y="75"/>
                </a:lnTo>
                <a:lnTo>
                  <a:pt x="87" y="64"/>
                </a:lnTo>
                <a:lnTo>
                  <a:pt x="87" y="43"/>
                </a:lnTo>
                <a:lnTo>
                  <a:pt x="87" y="14"/>
                </a:lnTo>
                <a:lnTo>
                  <a:pt x="87" y="8"/>
                </a:lnTo>
                <a:lnTo>
                  <a:pt x="88" y="42"/>
                </a:lnTo>
                <a:lnTo>
                  <a:pt x="88" y="66"/>
                </a:lnTo>
                <a:lnTo>
                  <a:pt x="88" y="42"/>
                </a:lnTo>
                <a:lnTo>
                  <a:pt x="88" y="27"/>
                </a:lnTo>
                <a:lnTo>
                  <a:pt x="88" y="37"/>
                </a:lnTo>
                <a:lnTo>
                  <a:pt x="89" y="61"/>
                </a:lnTo>
                <a:lnTo>
                  <a:pt x="89" y="37"/>
                </a:lnTo>
                <a:lnTo>
                  <a:pt x="89" y="15"/>
                </a:lnTo>
                <a:lnTo>
                  <a:pt x="89" y="48"/>
                </a:lnTo>
                <a:lnTo>
                  <a:pt x="89" y="69"/>
                </a:lnTo>
                <a:lnTo>
                  <a:pt x="89" y="61"/>
                </a:lnTo>
                <a:lnTo>
                  <a:pt x="91" y="54"/>
                </a:lnTo>
                <a:lnTo>
                  <a:pt x="91" y="42"/>
                </a:lnTo>
                <a:lnTo>
                  <a:pt x="91" y="39"/>
                </a:lnTo>
                <a:lnTo>
                  <a:pt x="91" y="51"/>
                </a:lnTo>
                <a:lnTo>
                  <a:pt x="91" y="57"/>
                </a:lnTo>
                <a:lnTo>
                  <a:pt x="92" y="54"/>
                </a:lnTo>
                <a:lnTo>
                  <a:pt x="92" y="48"/>
                </a:lnTo>
                <a:lnTo>
                  <a:pt x="92" y="39"/>
                </a:lnTo>
                <a:lnTo>
                  <a:pt x="92" y="46"/>
                </a:lnTo>
                <a:lnTo>
                  <a:pt x="92" y="60"/>
                </a:lnTo>
                <a:lnTo>
                  <a:pt x="94" y="51"/>
                </a:lnTo>
                <a:lnTo>
                  <a:pt x="94" y="45"/>
                </a:lnTo>
                <a:lnTo>
                  <a:pt x="94" y="61"/>
                </a:lnTo>
                <a:lnTo>
                  <a:pt x="94" y="57"/>
                </a:lnTo>
                <a:lnTo>
                  <a:pt x="94" y="48"/>
                </a:lnTo>
                <a:lnTo>
                  <a:pt x="95" y="57"/>
                </a:lnTo>
                <a:lnTo>
                  <a:pt x="95" y="66"/>
                </a:lnTo>
                <a:lnTo>
                  <a:pt x="95" y="58"/>
                </a:lnTo>
                <a:lnTo>
                  <a:pt x="95" y="64"/>
                </a:lnTo>
                <a:lnTo>
                  <a:pt x="95" y="60"/>
                </a:lnTo>
                <a:lnTo>
                  <a:pt x="97" y="58"/>
                </a:lnTo>
                <a:lnTo>
                  <a:pt x="97" y="60"/>
                </a:lnTo>
                <a:lnTo>
                  <a:pt x="97" y="52"/>
                </a:lnTo>
                <a:lnTo>
                  <a:pt x="97" y="46"/>
                </a:lnTo>
                <a:lnTo>
                  <a:pt x="97" y="55"/>
                </a:lnTo>
                <a:lnTo>
                  <a:pt x="97" y="58"/>
                </a:lnTo>
                <a:lnTo>
                  <a:pt x="98" y="63"/>
                </a:lnTo>
                <a:lnTo>
                  <a:pt x="98" y="60"/>
                </a:lnTo>
                <a:lnTo>
                  <a:pt x="98" y="63"/>
                </a:lnTo>
                <a:lnTo>
                  <a:pt x="98" y="66"/>
                </a:lnTo>
                <a:lnTo>
                  <a:pt x="98" y="69"/>
                </a:lnTo>
                <a:lnTo>
                  <a:pt x="100" y="49"/>
                </a:lnTo>
                <a:lnTo>
                  <a:pt x="100" y="51"/>
                </a:lnTo>
                <a:lnTo>
                  <a:pt x="100" y="70"/>
                </a:lnTo>
                <a:lnTo>
                  <a:pt x="100" y="72"/>
                </a:lnTo>
                <a:lnTo>
                  <a:pt x="100" y="63"/>
                </a:lnTo>
                <a:lnTo>
                  <a:pt x="100" y="73"/>
                </a:lnTo>
                <a:lnTo>
                  <a:pt x="101" y="76"/>
                </a:lnTo>
                <a:lnTo>
                  <a:pt x="101" y="75"/>
                </a:lnTo>
                <a:lnTo>
                  <a:pt x="101" y="73"/>
                </a:lnTo>
                <a:lnTo>
                  <a:pt x="101" y="72"/>
                </a:lnTo>
                <a:lnTo>
                  <a:pt x="101" y="73"/>
                </a:lnTo>
                <a:lnTo>
                  <a:pt x="103" y="67"/>
                </a:lnTo>
                <a:lnTo>
                  <a:pt x="103" y="64"/>
                </a:lnTo>
                <a:lnTo>
                  <a:pt x="103" y="73"/>
                </a:lnTo>
                <a:lnTo>
                  <a:pt x="103" y="67"/>
                </a:lnTo>
                <a:lnTo>
                  <a:pt x="103" y="51"/>
                </a:lnTo>
                <a:lnTo>
                  <a:pt x="104" y="57"/>
                </a:lnTo>
                <a:lnTo>
                  <a:pt x="104" y="72"/>
                </a:lnTo>
                <a:lnTo>
                  <a:pt x="104" y="75"/>
                </a:lnTo>
                <a:lnTo>
                  <a:pt x="104" y="60"/>
                </a:lnTo>
                <a:lnTo>
                  <a:pt x="104" y="49"/>
                </a:lnTo>
                <a:lnTo>
                  <a:pt x="106" y="58"/>
                </a:lnTo>
                <a:lnTo>
                  <a:pt x="106" y="55"/>
                </a:lnTo>
                <a:lnTo>
                  <a:pt x="106" y="54"/>
                </a:lnTo>
                <a:lnTo>
                  <a:pt x="106" y="51"/>
                </a:lnTo>
                <a:lnTo>
                  <a:pt x="107" y="60"/>
                </a:lnTo>
                <a:lnTo>
                  <a:pt x="107" y="64"/>
                </a:lnTo>
                <a:lnTo>
                  <a:pt x="107" y="51"/>
                </a:lnTo>
                <a:lnTo>
                  <a:pt x="107" y="63"/>
                </a:lnTo>
                <a:lnTo>
                  <a:pt x="107" y="70"/>
                </a:lnTo>
                <a:lnTo>
                  <a:pt x="109" y="63"/>
                </a:lnTo>
                <a:lnTo>
                  <a:pt x="109" y="49"/>
                </a:lnTo>
                <a:lnTo>
                  <a:pt x="109" y="46"/>
                </a:lnTo>
                <a:lnTo>
                  <a:pt x="109" y="63"/>
                </a:lnTo>
                <a:lnTo>
                  <a:pt x="109" y="70"/>
                </a:lnTo>
                <a:lnTo>
                  <a:pt x="110" y="66"/>
                </a:lnTo>
                <a:lnTo>
                  <a:pt x="110" y="64"/>
                </a:lnTo>
                <a:lnTo>
                  <a:pt x="110" y="72"/>
                </a:lnTo>
                <a:lnTo>
                  <a:pt x="110" y="67"/>
                </a:lnTo>
                <a:lnTo>
                  <a:pt x="110" y="64"/>
                </a:lnTo>
                <a:lnTo>
                  <a:pt x="110" y="63"/>
                </a:lnTo>
                <a:lnTo>
                  <a:pt x="112" y="27"/>
                </a:lnTo>
                <a:lnTo>
                  <a:pt x="112" y="33"/>
                </a:lnTo>
                <a:lnTo>
                  <a:pt x="112" y="48"/>
                </a:lnTo>
                <a:lnTo>
                  <a:pt x="112" y="54"/>
                </a:lnTo>
                <a:lnTo>
                  <a:pt x="112" y="57"/>
                </a:lnTo>
                <a:lnTo>
                  <a:pt x="113" y="52"/>
                </a:lnTo>
                <a:lnTo>
                  <a:pt x="113" y="60"/>
                </a:lnTo>
                <a:lnTo>
                  <a:pt x="113" y="69"/>
                </a:lnTo>
                <a:lnTo>
                  <a:pt x="113" y="70"/>
                </a:lnTo>
                <a:lnTo>
                  <a:pt x="113" y="60"/>
                </a:lnTo>
                <a:lnTo>
                  <a:pt x="113" y="61"/>
                </a:lnTo>
                <a:lnTo>
                  <a:pt x="115" y="69"/>
                </a:lnTo>
                <a:lnTo>
                  <a:pt x="115" y="61"/>
                </a:lnTo>
                <a:lnTo>
                  <a:pt x="115" y="54"/>
                </a:lnTo>
                <a:lnTo>
                  <a:pt x="115" y="46"/>
                </a:lnTo>
                <a:lnTo>
                  <a:pt x="115" y="55"/>
                </a:lnTo>
                <a:lnTo>
                  <a:pt x="116" y="57"/>
                </a:lnTo>
                <a:lnTo>
                  <a:pt x="116" y="32"/>
                </a:lnTo>
                <a:lnTo>
                  <a:pt x="116" y="23"/>
                </a:lnTo>
                <a:lnTo>
                  <a:pt x="116" y="46"/>
                </a:lnTo>
                <a:lnTo>
                  <a:pt x="116" y="58"/>
                </a:lnTo>
                <a:lnTo>
                  <a:pt x="118" y="51"/>
                </a:lnTo>
                <a:lnTo>
                  <a:pt x="118" y="60"/>
                </a:lnTo>
                <a:lnTo>
                  <a:pt x="118" y="58"/>
                </a:lnTo>
                <a:lnTo>
                  <a:pt x="118" y="67"/>
                </a:lnTo>
                <a:lnTo>
                  <a:pt x="119" y="67"/>
                </a:lnTo>
                <a:lnTo>
                  <a:pt x="119" y="66"/>
                </a:lnTo>
                <a:lnTo>
                  <a:pt x="119" y="64"/>
                </a:lnTo>
                <a:lnTo>
                  <a:pt x="119" y="72"/>
                </a:lnTo>
                <a:lnTo>
                  <a:pt x="119" y="70"/>
                </a:lnTo>
                <a:lnTo>
                  <a:pt x="121" y="63"/>
                </a:lnTo>
                <a:lnTo>
                  <a:pt x="121" y="57"/>
                </a:lnTo>
                <a:lnTo>
                  <a:pt x="121" y="46"/>
                </a:lnTo>
                <a:lnTo>
                  <a:pt x="121" y="35"/>
                </a:lnTo>
                <a:lnTo>
                  <a:pt x="121" y="64"/>
                </a:lnTo>
                <a:lnTo>
                  <a:pt x="121" y="79"/>
                </a:lnTo>
                <a:lnTo>
                  <a:pt x="122" y="67"/>
                </a:lnTo>
                <a:lnTo>
                  <a:pt x="122" y="46"/>
                </a:lnTo>
                <a:lnTo>
                  <a:pt x="122" y="33"/>
                </a:lnTo>
                <a:lnTo>
                  <a:pt x="122" y="30"/>
                </a:lnTo>
                <a:lnTo>
                  <a:pt x="124" y="21"/>
                </a:lnTo>
                <a:lnTo>
                  <a:pt x="124" y="32"/>
                </a:lnTo>
                <a:lnTo>
                  <a:pt x="124" y="63"/>
                </a:lnTo>
                <a:lnTo>
                  <a:pt x="124" y="61"/>
                </a:lnTo>
                <a:lnTo>
                  <a:pt x="124" y="57"/>
                </a:lnTo>
                <a:lnTo>
                  <a:pt x="124" y="42"/>
                </a:lnTo>
                <a:lnTo>
                  <a:pt x="125" y="39"/>
                </a:lnTo>
                <a:lnTo>
                  <a:pt x="125" y="48"/>
                </a:lnTo>
                <a:lnTo>
                  <a:pt x="125" y="43"/>
                </a:lnTo>
                <a:lnTo>
                  <a:pt x="125" y="48"/>
                </a:lnTo>
                <a:lnTo>
                  <a:pt x="125" y="66"/>
                </a:lnTo>
                <a:lnTo>
                  <a:pt x="127" y="73"/>
                </a:lnTo>
                <a:lnTo>
                  <a:pt x="127" y="64"/>
                </a:lnTo>
                <a:lnTo>
                  <a:pt x="127" y="52"/>
                </a:lnTo>
                <a:lnTo>
                  <a:pt x="127" y="51"/>
                </a:lnTo>
                <a:lnTo>
                  <a:pt x="127" y="64"/>
                </a:lnTo>
                <a:lnTo>
                  <a:pt x="128" y="64"/>
                </a:lnTo>
                <a:lnTo>
                  <a:pt x="128" y="55"/>
                </a:lnTo>
                <a:lnTo>
                  <a:pt x="128" y="57"/>
                </a:lnTo>
                <a:lnTo>
                  <a:pt x="128" y="54"/>
                </a:lnTo>
                <a:lnTo>
                  <a:pt x="128" y="51"/>
                </a:lnTo>
                <a:lnTo>
                  <a:pt x="130" y="60"/>
                </a:lnTo>
                <a:lnTo>
                  <a:pt x="130" y="66"/>
                </a:lnTo>
                <a:lnTo>
                  <a:pt x="130" y="55"/>
                </a:lnTo>
                <a:lnTo>
                  <a:pt x="130" y="61"/>
                </a:lnTo>
                <a:lnTo>
                  <a:pt x="130" y="66"/>
                </a:lnTo>
                <a:lnTo>
                  <a:pt x="130" y="54"/>
                </a:lnTo>
                <a:lnTo>
                  <a:pt x="131" y="63"/>
                </a:lnTo>
                <a:lnTo>
                  <a:pt x="131" y="64"/>
                </a:lnTo>
                <a:lnTo>
                  <a:pt x="131" y="60"/>
                </a:lnTo>
                <a:lnTo>
                  <a:pt x="131" y="66"/>
                </a:lnTo>
                <a:lnTo>
                  <a:pt x="131" y="51"/>
                </a:lnTo>
                <a:lnTo>
                  <a:pt x="132" y="29"/>
                </a:lnTo>
                <a:lnTo>
                  <a:pt x="132" y="23"/>
                </a:lnTo>
                <a:lnTo>
                  <a:pt x="132" y="39"/>
                </a:lnTo>
                <a:lnTo>
                  <a:pt x="132" y="33"/>
                </a:lnTo>
                <a:lnTo>
                  <a:pt x="132" y="35"/>
                </a:lnTo>
                <a:lnTo>
                  <a:pt x="132" y="51"/>
                </a:lnTo>
                <a:lnTo>
                  <a:pt x="134" y="69"/>
                </a:lnTo>
                <a:lnTo>
                  <a:pt x="134" y="66"/>
                </a:lnTo>
                <a:lnTo>
                  <a:pt x="134" y="69"/>
                </a:lnTo>
                <a:lnTo>
                  <a:pt x="134" y="72"/>
                </a:lnTo>
                <a:lnTo>
                  <a:pt x="134" y="77"/>
                </a:lnTo>
                <a:lnTo>
                  <a:pt x="135" y="67"/>
                </a:lnTo>
                <a:lnTo>
                  <a:pt x="135" y="63"/>
                </a:lnTo>
                <a:lnTo>
                  <a:pt x="135" y="69"/>
                </a:lnTo>
                <a:lnTo>
                  <a:pt x="135" y="76"/>
                </a:lnTo>
                <a:lnTo>
                  <a:pt x="135" y="48"/>
                </a:lnTo>
                <a:lnTo>
                  <a:pt x="135" y="45"/>
                </a:lnTo>
                <a:lnTo>
                  <a:pt x="137" y="63"/>
                </a:lnTo>
                <a:lnTo>
                  <a:pt x="137" y="36"/>
                </a:lnTo>
                <a:lnTo>
                  <a:pt x="137" y="43"/>
                </a:lnTo>
                <a:lnTo>
                  <a:pt x="137" y="55"/>
                </a:lnTo>
                <a:lnTo>
                  <a:pt x="137" y="60"/>
                </a:lnTo>
                <a:lnTo>
                  <a:pt x="138" y="73"/>
                </a:lnTo>
                <a:lnTo>
                  <a:pt x="138" y="82"/>
                </a:lnTo>
                <a:lnTo>
                  <a:pt x="138" y="73"/>
                </a:lnTo>
                <a:lnTo>
                  <a:pt x="138" y="69"/>
                </a:lnTo>
                <a:lnTo>
                  <a:pt x="138" y="66"/>
                </a:lnTo>
                <a:lnTo>
                  <a:pt x="140" y="52"/>
                </a:lnTo>
                <a:lnTo>
                  <a:pt x="140" y="32"/>
                </a:lnTo>
                <a:lnTo>
                  <a:pt x="140" y="39"/>
                </a:lnTo>
                <a:lnTo>
                  <a:pt x="140" y="64"/>
                </a:lnTo>
                <a:lnTo>
                  <a:pt x="140" y="49"/>
                </a:lnTo>
                <a:lnTo>
                  <a:pt x="140" y="42"/>
                </a:lnTo>
                <a:lnTo>
                  <a:pt x="141" y="51"/>
                </a:lnTo>
                <a:lnTo>
                  <a:pt x="141" y="42"/>
                </a:lnTo>
                <a:lnTo>
                  <a:pt x="141" y="45"/>
                </a:lnTo>
                <a:lnTo>
                  <a:pt x="141" y="55"/>
                </a:lnTo>
                <a:lnTo>
                  <a:pt x="141" y="45"/>
                </a:lnTo>
                <a:lnTo>
                  <a:pt x="143" y="39"/>
                </a:lnTo>
                <a:lnTo>
                  <a:pt x="143" y="4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21" name="Freeform 69"/>
          <p:cNvSpPr>
            <a:spLocks/>
          </p:cNvSpPr>
          <p:nvPr/>
        </p:nvSpPr>
        <p:spPr bwMode="auto">
          <a:xfrm>
            <a:off x="6340475" y="5692775"/>
            <a:ext cx="204788" cy="138113"/>
          </a:xfrm>
          <a:custGeom>
            <a:avLst/>
            <a:gdLst>
              <a:gd name="T0" fmla="*/ 1 w 145"/>
              <a:gd name="T1" fmla="*/ 64 h 87"/>
              <a:gd name="T2" fmla="*/ 4 w 145"/>
              <a:gd name="T3" fmla="*/ 66 h 87"/>
              <a:gd name="T4" fmla="*/ 7 w 145"/>
              <a:gd name="T5" fmla="*/ 67 h 87"/>
              <a:gd name="T6" fmla="*/ 9 w 145"/>
              <a:gd name="T7" fmla="*/ 63 h 87"/>
              <a:gd name="T8" fmla="*/ 12 w 145"/>
              <a:gd name="T9" fmla="*/ 70 h 87"/>
              <a:gd name="T10" fmla="*/ 13 w 145"/>
              <a:gd name="T11" fmla="*/ 45 h 87"/>
              <a:gd name="T12" fmla="*/ 15 w 145"/>
              <a:gd name="T13" fmla="*/ 49 h 87"/>
              <a:gd name="T14" fmla="*/ 18 w 145"/>
              <a:gd name="T15" fmla="*/ 52 h 87"/>
              <a:gd name="T16" fmla="*/ 21 w 145"/>
              <a:gd name="T17" fmla="*/ 57 h 87"/>
              <a:gd name="T18" fmla="*/ 22 w 145"/>
              <a:gd name="T19" fmla="*/ 72 h 87"/>
              <a:gd name="T20" fmla="*/ 25 w 145"/>
              <a:gd name="T21" fmla="*/ 79 h 87"/>
              <a:gd name="T22" fmla="*/ 27 w 145"/>
              <a:gd name="T23" fmla="*/ 38 h 87"/>
              <a:gd name="T24" fmla="*/ 30 w 145"/>
              <a:gd name="T25" fmla="*/ 38 h 87"/>
              <a:gd name="T26" fmla="*/ 31 w 145"/>
              <a:gd name="T27" fmla="*/ 66 h 87"/>
              <a:gd name="T28" fmla="*/ 34 w 145"/>
              <a:gd name="T29" fmla="*/ 32 h 87"/>
              <a:gd name="T30" fmla="*/ 35 w 145"/>
              <a:gd name="T31" fmla="*/ 9 h 87"/>
              <a:gd name="T32" fmla="*/ 38 w 145"/>
              <a:gd name="T33" fmla="*/ 32 h 87"/>
              <a:gd name="T34" fmla="*/ 41 w 145"/>
              <a:gd name="T35" fmla="*/ 45 h 87"/>
              <a:gd name="T36" fmla="*/ 43 w 145"/>
              <a:gd name="T37" fmla="*/ 43 h 87"/>
              <a:gd name="T38" fmla="*/ 46 w 145"/>
              <a:gd name="T39" fmla="*/ 66 h 87"/>
              <a:gd name="T40" fmla="*/ 47 w 145"/>
              <a:gd name="T41" fmla="*/ 51 h 87"/>
              <a:gd name="T42" fmla="*/ 50 w 145"/>
              <a:gd name="T43" fmla="*/ 79 h 87"/>
              <a:gd name="T44" fmla="*/ 52 w 145"/>
              <a:gd name="T45" fmla="*/ 66 h 87"/>
              <a:gd name="T46" fmla="*/ 55 w 145"/>
              <a:gd name="T47" fmla="*/ 64 h 87"/>
              <a:gd name="T48" fmla="*/ 58 w 145"/>
              <a:gd name="T49" fmla="*/ 41 h 87"/>
              <a:gd name="T50" fmla="*/ 59 w 145"/>
              <a:gd name="T51" fmla="*/ 70 h 87"/>
              <a:gd name="T52" fmla="*/ 61 w 145"/>
              <a:gd name="T53" fmla="*/ 36 h 87"/>
              <a:gd name="T54" fmla="*/ 64 w 145"/>
              <a:gd name="T55" fmla="*/ 69 h 87"/>
              <a:gd name="T56" fmla="*/ 67 w 145"/>
              <a:gd name="T57" fmla="*/ 72 h 87"/>
              <a:gd name="T58" fmla="*/ 68 w 145"/>
              <a:gd name="T59" fmla="*/ 72 h 87"/>
              <a:gd name="T60" fmla="*/ 71 w 145"/>
              <a:gd name="T61" fmla="*/ 69 h 87"/>
              <a:gd name="T62" fmla="*/ 73 w 145"/>
              <a:gd name="T63" fmla="*/ 76 h 87"/>
              <a:gd name="T64" fmla="*/ 76 w 145"/>
              <a:gd name="T65" fmla="*/ 64 h 87"/>
              <a:gd name="T66" fmla="*/ 77 w 145"/>
              <a:gd name="T67" fmla="*/ 69 h 87"/>
              <a:gd name="T68" fmla="*/ 80 w 145"/>
              <a:gd name="T69" fmla="*/ 54 h 87"/>
              <a:gd name="T70" fmla="*/ 81 w 145"/>
              <a:gd name="T71" fmla="*/ 58 h 87"/>
              <a:gd name="T72" fmla="*/ 84 w 145"/>
              <a:gd name="T73" fmla="*/ 75 h 87"/>
              <a:gd name="T74" fmla="*/ 87 w 145"/>
              <a:gd name="T75" fmla="*/ 66 h 87"/>
              <a:gd name="T76" fmla="*/ 89 w 145"/>
              <a:gd name="T77" fmla="*/ 70 h 87"/>
              <a:gd name="T78" fmla="*/ 92 w 145"/>
              <a:gd name="T79" fmla="*/ 64 h 87"/>
              <a:gd name="T80" fmla="*/ 93 w 145"/>
              <a:gd name="T81" fmla="*/ 52 h 87"/>
              <a:gd name="T82" fmla="*/ 96 w 145"/>
              <a:gd name="T83" fmla="*/ 60 h 87"/>
              <a:gd name="T84" fmla="*/ 98 w 145"/>
              <a:gd name="T85" fmla="*/ 73 h 87"/>
              <a:gd name="T86" fmla="*/ 101 w 145"/>
              <a:gd name="T87" fmla="*/ 63 h 87"/>
              <a:gd name="T88" fmla="*/ 102 w 145"/>
              <a:gd name="T89" fmla="*/ 70 h 87"/>
              <a:gd name="T90" fmla="*/ 105 w 145"/>
              <a:gd name="T91" fmla="*/ 55 h 87"/>
              <a:gd name="T92" fmla="*/ 108 w 145"/>
              <a:gd name="T93" fmla="*/ 76 h 87"/>
              <a:gd name="T94" fmla="*/ 110 w 145"/>
              <a:gd name="T95" fmla="*/ 33 h 87"/>
              <a:gd name="T96" fmla="*/ 113 w 145"/>
              <a:gd name="T97" fmla="*/ 60 h 87"/>
              <a:gd name="T98" fmla="*/ 114 w 145"/>
              <a:gd name="T99" fmla="*/ 67 h 87"/>
              <a:gd name="T100" fmla="*/ 117 w 145"/>
              <a:gd name="T101" fmla="*/ 82 h 87"/>
              <a:gd name="T102" fmla="*/ 119 w 145"/>
              <a:gd name="T103" fmla="*/ 51 h 87"/>
              <a:gd name="T104" fmla="*/ 122 w 145"/>
              <a:gd name="T105" fmla="*/ 46 h 87"/>
              <a:gd name="T106" fmla="*/ 123 w 145"/>
              <a:gd name="T107" fmla="*/ 70 h 87"/>
              <a:gd name="T108" fmla="*/ 126 w 145"/>
              <a:gd name="T109" fmla="*/ 61 h 87"/>
              <a:gd name="T110" fmla="*/ 129 w 145"/>
              <a:gd name="T111" fmla="*/ 51 h 87"/>
              <a:gd name="T112" fmla="*/ 130 w 145"/>
              <a:gd name="T113" fmla="*/ 36 h 87"/>
              <a:gd name="T114" fmla="*/ 133 w 145"/>
              <a:gd name="T115" fmla="*/ 36 h 87"/>
              <a:gd name="T116" fmla="*/ 135 w 145"/>
              <a:gd name="T117" fmla="*/ 60 h 87"/>
              <a:gd name="T118" fmla="*/ 138 w 145"/>
              <a:gd name="T119" fmla="*/ 51 h 87"/>
              <a:gd name="T120" fmla="*/ 139 w 145"/>
              <a:gd name="T121" fmla="*/ 58 h 87"/>
              <a:gd name="T122" fmla="*/ 142 w 145"/>
              <a:gd name="T123" fmla="*/ 75 h 8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5"/>
              <a:gd name="T187" fmla="*/ 0 h 87"/>
              <a:gd name="T188" fmla="*/ 145 w 145"/>
              <a:gd name="T189" fmla="*/ 87 h 8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5" h="87">
                <a:moveTo>
                  <a:pt x="0" y="52"/>
                </a:moveTo>
                <a:lnTo>
                  <a:pt x="0" y="73"/>
                </a:lnTo>
                <a:lnTo>
                  <a:pt x="0" y="78"/>
                </a:lnTo>
                <a:lnTo>
                  <a:pt x="0" y="67"/>
                </a:lnTo>
                <a:lnTo>
                  <a:pt x="1" y="61"/>
                </a:lnTo>
                <a:lnTo>
                  <a:pt x="1" y="46"/>
                </a:lnTo>
                <a:lnTo>
                  <a:pt x="1" y="54"/>
                </a:lnTo>
                <a:lnTo>
                  <a:pt x="1" y="64"/>
                </a:lnTo>
                <a:lnTo>
                  <a:pt x="1" y="75"/>
                </a:lnTo>
                <a:lnTo>
                  <a:pt x="3" y="78"/>
                </a:lnTo>
                <a:lnTo>
                  <a:pt x="3" y="67"/>
                </a:lnTo>
                <a:lnTo>
                  <a:pt x="3" y="61"/>
                </a:lnTo>
                <a:lnTo>
                  <a:pt x="3" y="67"/>
                </a:lnTo>
                <a:lnTo>
                  <a:pt x="3" y="83"/>
                </a:lnTo>
                <a:lnTo>
                  <a:pt x="4" y="82"/>
                </a:lnTo>
                <a:lnTo>
                  <a:pt x="4" y="66"/>
                </a:lnTo>
                <a:lnTo>
                  <a:pt x="4" y="60"/>
                </a:lnTo>
                <a:lnTo>
                  <a:pt x="4" y="61"/>
                </a:lnTo>
                <a:lnTo>
                  <a:pt x="4" y="58"/>
                </a:lnTo>
                <a:lnTo>
                  <a:pt x="6" y="46"/>
                </a:lnTo>
                <a:lnTo>
                  <a:pt x="6" y="48"/>
                </a:lnTo>
                <a:lnTo>
                  <a:pt x="6" y="43"/>
                </a:lnTo>
                <a:lnTo>
                  <a:pt x="6" y="54"/>
                </a:lnTo>
                <a:lnTo>
                  <a:pt x="7" y="67"/>
                </a:lnTo>
                <a:lnTo>
                  <a:pt x="7" y="72"/>
                </a:lnTo>
                <a:lnTo>
                  <a:pt x="7" y="76"/>
                </a:lnTo>
                <a:lnTo>
                  <a:pt x="7" y="55"/>
                </a:lnTo>
                <a:lnTo>
                  <a:pt x="7" y="48"/>
                </a:lnTo>
                <a:lnTo>
                  <a:pt x="9" y="60"/>
                </a:lnTo>
                <a:lnTo>
                  <a:pt x="9" y="57"/>
                </a:lnTo>
                <a:lnTo>
                  <a:pt x="9" y="60"/>
                </a:lnTo>
                <a:lnTo>
                  <a:pt x="9" y="63"/>
                </a:lnTo>
                <a:lnTo>
                  <a:pt x="9" y="52"/>
                </a:lnTo>
                <a:lnTo>
                  <a:pt x="9" y="46"/>
                </a:lnTo>
                <a:lnTo>
                  <a:pt x="10" y="60"/>
                </a:lnTo>
                <a:lnTo>
                  <a:pt x="10" y="52"/>
                </a:lnTo>
                <a:lnTo>
                  <a:pt x="10" y="51"/>
                </a:lnTo>
                <a:lnTo>
                  <a:pt x="10" y="66"/>
                </a:lnTo>
                <a:lnTo>
                  <a:pt x="10" y="72"/>
                </a:lnTo>
                <a:lnTo>
                  <a:pt x="12" y="70"/>
                </a:lnTo>
                <a:lnTo>
                  <a:pt x="12" y="46"/>
                </a:lnTo>
                <a:lnTo>
                  <a:pt x="12" y="54"/>
                </a:lnTo>
                <a:lnTo>
                  <a:pt x="12" y="52"/>
                </a:lnTo>
                <a:lnTo>
                  <a:pt x="12" y="29"/>
                </a:lnTo>
                <a:lnTo>
                  <a:pt x="13" y="30"/>
                </a:lnTo>
                <a:lnTo>
                  <a:pt x="13" y="58"/>
                </a:lnTo>
                <a:lnTo>
                  <a:pt x="13" y="67"/>
                </a:lnTo>
                <a:lnTo>
                  <a:pt x="13" y="45"/>
                </a:lnTo>
                <a:lnTo>
                  <a:pt x="13" y="42"/>
                </a:lnTo>
                <a:lnTo>
                  <a:pt x="13" y="64"/>
                </a:lnTo>
                <a:lnTo>
                  <a:pt x="15" y="67"/>
                </a:lnTo>
                <a:lnTo>
                  <a:pt x="15" y="60"/>
                </a:lnTo>
                <a:lnTo>
                  <a:pt x="15" y="64"/>
                </a:lnTo>
                <a:lnTo>
                  <a:pt x="15" y="26"/>
                </a:lnTo>
                <a:lnTo>
                  <a:pt x="15" y="14"/>
                </a:lnTo>
                <a:lnTo>
                  <a:pt x="15" y="49"/>
                </a:lnTo>
                <a:lnTo>
                  <a:pt x="16" y="43"/>
                </a:lnTo>
                <a:lnTo>
                  <a:pt x="16" y="38"/>
                </a:lnTo>
                <a:lnTo>
                  <a:pt x="16" y="57"/>
                </a:lnTo>
                <a:lnTo>
                  <a:pt x="16" y="66"/>
                </a:lnTo>
                <a:lnTo>
                  <a:pt x="18" y="60"/>
                </a:lnTo>
                <a:lnTo>
                  <a:pt x="18" y="52"/>
                </a:lnTo>
                <a:lnTo>
                  <a:pt x="18" y="48"/>
                </a:lnTo>
                <a:lnTo>
                  <a:pt x="18" y="52"/>
                </a:lnTo>
                <a:lnTo>
                  <a:pt x="19" y="48"/>
                </a:lnTo>
                <a:lnTo>
                  <a:pt x="19" y="46"/>
                </a:lnTo>
                <a:lnTo>
                  <a:pt x="19" y="58"/>
                </a:lnTo>
                <a:lnTo>
                  <a:pt x="19" y="69"/>
                </a:lnTo>
                <a:lnTo>
                  <a:pt x="19" y="72"/>
                </a:lnTo>
                <a:lnTo>
                  <a:pt x="19" y="76"/>
                </a:lnTo>
                <a:lnTo>
                  <a:pt x="21" y="58"/>
                </a:lnTo>
                <a:lnTo>
                  <a:pt x="21" y="57"/>
                </a:lnTo>
                <a:lnTo>
                  <a:pt x="21" y="67"/>
                </a:lnTo>
                <a:lnTo>
                  <a:pt x="21" y="66"/>
                </a:lnTo>
                <a:lnTo>
                  <a:pt x="21" y="63"/>
                </a:lnTo>
                <a:lnTo>
                  <a:pt x="22" y="42"/>
                </a:lnTo>
                <a:lnTo>
                  <a:pt x="22" y="0"/>
                </a:lnTo>
                <a:lnTo>
                  <a:pt x="22" y="18"/>
                </a:lnTo>
                <a:lnTo>
                  <a:pt x="22" y="64"/>
                </a:lnTo>
                <a:lnTo>
                  <a:pt x="22" y="72"/>
                </a:lnTo>
                <a:lnTo>
                  <a:pt x="24" y="67"/>
                </a:lnTo>
                <a:lnTo>
                  <a:pt x="24" y="75"/>
                </a:lnTo>
                <a:lnTo>
                  <a:pt x="24" y="61"/>
                </a:lnTo>
                <a:lnTo>
                  <a:pt x="24" y="60"/>
                </a:lnTo>
                <a:lnTo>
                  <a:pt x="24" y="52"/>
                </a:lnTo>
                <a:lnTo>
                  <a:pt x="25" y="58"/>
                </a:lnTo>
                <a:lnTo>
                  <a:pt x="25" y="73"/>
                </a:lnTo>
                <a:lnTo>
                  <a:pt x="25" y="79"/>
                </a:lnTo>
                <a:lnTo>
                  <a:pt x="25" y="67"/>
                </a:lnTo>
                <a:lnTo>
                  <a:pt x="25" y="57"/>
                </a:lnTo>
                <a:lnTo>
                  <a:pt x="25" y="38"/>
                </a:lnTo>
                <a:lnTo>
                  <a:pt x="27" y="26"/>
                </a:lnTo>
                <a:lnTo>
                  <a:pt x="27" y="46"/>
                </a:lnTo>
                <a:lnTo>
                  <a:pt x="27" y="63"/>
                </a:lnTo>
                <a:lnTo>
                  <a:pt x="27" y="51"/>
                </a:lnTo>
                <a:lnTo>
                  <a:pt x="27" y="38"/>
                </a:lnTo>
                <a:lnTo>
                  <a:pt x="28" y="61"/>
                </a:lnTo>
                <a:lnTo>
                  <a:pt x="28" y="85"/>
                </a:lnTo>
                <a:lnTo>
                  <a:pt x="28" y="83"/>
                </a:lnTo>
                <a:lnTo>
                  <a:pt x="28" y="70"/>
                </a:lnTo>
                <a:lnTo>
                  <a:pt x="28" y="72"/>
                </a:lnTo>
                <a:lnTo>
                  <a:pt x="28" y="57"/>
                </a:lnTo>
                <a:lnTo>
                  <a:pt x="30" y="39"/>
                </a:lnTo>
                <a:lnTo>
                  <a:pt x="30" y="38"/>
                </a:lnTo>
                <a:lnTo>
                  <a:pt x="30" y="46"/>
                </a:lnTo>
                <a:lnTo>
                  <a:pt x="30" y="54"/>
                </a:lnTo>
                <a:lnTo>
                  <a:pt x="31" y="55"/>
                </a:lnTo>
                <a:lnTo>
                  <a:pt x="31" y="58"/>
                </a:lnTo>
                <a:lnTo>
                  <a:pt x="31" y="63"/>
                </a:lnTo>
                <a:lnTo>
                  <a:pt x="31" y="60"/>
                </a:lnTo>
                <a:lnTo>
                  <a:pt x="31" y="57"/>
                </a:lnTo>
                <a:lnTo>
                  <a:pt x="31" y="66"/>
                </a:lnTo>
                <a:lnTo>
                  <a:pt x="33" y="61"/>
                </a:lnTo>
                <a:lnTo>
                  <a:pt x="33" y="54"/>
                </a:lnTo>
                <a:lnTo>
                  <a:pt x="33" y="66"/>
                </a:lnTo>
                <a:lnTo>
                  <a:pt x="33" y="72"/>
                </a:lnTo>
                <a:lnTo>
                  <a:pt x="33" y="64"/>
                </a:lnTo>
                <a:lnTo>
                  <a:pt x="34" y="57"/>
                </a:lnTo>
                <a:lnTo>
                  <a:pt x="34" y="46"/>
                </a:lnTo>
                <a:lnTo>
                  <a:pt x="34" y="32"/>
                </a:lnTo>
                <a:lnTo>
                  <a:pt x="34" y="38"/>
                </a:lnTo>
                <a:lnTo>
                  <a:pt x="34" y="54"/>
                </a:lnTo>
                <a:lnTo>
                  <a:pt x="35" y="61"/>
                </a:lnTo>
                <a:lnTo>
                  <a:pt x="35" y="67"/>
                </a:lnTo>
                <a:lnTo>
                  <a:pt x="35" y="43"/>
                </a:lnTo>
                <a:lnTo>
                  <a:pt x="35" y="3"/>
                </a:lnTo>
                <a:lnTo>
                  <a:pt x="35" y="20"/>
                </a:lnTo>
                <a:lnTo>
                  <a:pt x="35" y="9"/>
                </a:lnTo>
                <a:lnTo>
                  <a:pt x="37" y="20"/>
                </a:lnTo>
                <a:lnTo>
                  <a:pt x="37" y="57"/>
                </a:lnTo>
                <a:lnTo>
                  <a:pt x="37" y="70"/>
                </a:lnTo>
                <a:lnTo>
                  <a:pt x="37" y="67"/>
                </a:lnTo>
                <a:lnTo>
                  <a:pt x="38" y="63"/>
                </a:lnTo>
                <a:lnTo>
                  <a:pt x="38" y="51"/>
                </a:lnTo>
                <a:lnTo>
                  <a:pt x="38" y="24"/>
                </a:lnTo>
                <a:lnTo>
                  <a:pt x="38" y="32"/>
                </a:lnTo>
                <a:lnTo>
                  <a:pt x="38" y="52"/>
                </a:lnTo>
                <a:lnTo>
                  <a:pt x="40" y="60"/>
                </a:lnTo>
                <a:lnTo>
                  <a:pt x="40" y="70"/>
                </a:lnTo>
                <a:lnTo>
                  <a:pt x="40" y="69"/>
                </a:lnTo>
                <a:lnTo>
                  <a:pt x="40" y="52"/>
                </a:lnTo>
                <a:lnTo>
                  <a:pt x="40" y="48"/>
                </a:lnTo>
                <a:lnTo>
                  <a:pt x="41" y="36"/>
                </a:lnTo>
                <a:lnTo>
                  <a:pt x="41" y="45"/>
                </a:lnTo>
                <a:lnTo>
                  <a:pt x="41" y="49"/>
                </a:lnTo>
                <a:lnTo>
                  <a:pt x="41" y="36"/>
                </a:lnTo>
                <a:lnTo>
                  <a:pt x="41" y="51"/>
                </a:lnTo>
                <a:lnTo>
                  <a:pt x="43" y="64"/>
                </a:lnTo>
                <a:lnTo>
                  <a:pt x="43" y="78"/>
                </a:lnTo>
                <a:lnTo>
                  <a:pt x="43" y="63"/>
                </a:lnTo>
                <a:lnTo>
                  <a:pt x="43" y="42"/>
                </a:lnTo>
                <a:lnTo>
                  <a:pt x="43" y="43"/>
                </a:lnTo>
                <a:lnTo>
                  <a:pt x="44" y="38"/>
                </a:lnTo>
                <a:lnTo>
                  <a:pt x="44" y="58"/>
                </a:lnTo>
                <a:lnTo>
                  <a:pt x="44" y="72"/>
                </a:lnTo>
                <a:lnTo>
                  <a:pt x="44" y="69"/>
                </a:lnTo>
                <a:lnTo>
                  <a:pt x="44" y="76"/>
                </a:lnTo>
                <a:lnTo>
                  <a:pt x="46" y="76"/>
                </a:lnTo>
                <a:lnTo>
                  <a:pt x="46" y="69"/>
                </a:lnTo>
                <a:lnTo>
                  <a:pt x="46" y="66"/>
                </a:lnTo>
                <a:lnTo>
                  <a:pt x="46" y="63"/>
                </a:lnTo>
                <a:lnTo>
                  <a:pt x="46" y="61"/>
                </a:lnTo>
                <a:lnTo>
                  <a:pt x="47" y="49"/>
                </a:lnTo>
                <a:lnTo>
                  <a:pt x="47" y="64"/>
                </a:lnTo>
                <a:lnTo>
                  <a:pt x="47" y="66"/>
                </a:lnTo>
                <a:lnTo>
                  <a:pt x="47" y="67"/>
                </a:lnTo>
                <a:lnTo>
                  <a:pt x="47" y="70"/>
                </a:lnTo>
                <a:lnTo>
                  <a:pt x="47" y="51"/>
                </a:lnTo>
                <a:lnTo>
                  <a:pt x="49" y="55"/>
                </a:lnTo>
                <a:lnTo>
                  <a:pt x="49" y="57"/>
                </a:lnTo>
                <a:lnTo>
                  <a:pt x="49" y="49"/>
                </a:lnTo>
                <a:lnTo>
                  <a:pt x="49" y="45"/>
                </a:lnTo>
                <a:lnTo>
                  <a:pt x="49" y="60"/>
                </a:lnTo>
                <a:lnTo>
                  <a:pt x="50" y="46"/>
                </a:lnTo>
                <a:lnTo>
                  <a:pt x="50" y="60"/>
                </a:lnTo>
                <a:lnTo>
                  <a:pt x="50" y="79"/>
                </a:lnTo>
                <a:lnTo>
                  <a:pt x="50" y="76"/>
                </a:lnTo>
                <a:lnTo>
                  <a:pt x="50" y="67"/>
                </a:lnTo>
                <a:lnTo>
                  <a:pt x="52" y="61"/>
                </a:lnTo>
                <a:lnTo>
                  <a:pt x="52" y="64"/>
                </a:lnTo>
                <a:lnTo>
                  <a:pt x="52" y="82"/>
                </a:lnTo>
                <a:lnTo>
                  <a:pt x="52" y="86"/>
                </a:lnTo>
                <a:lnTo>
                  <a:pt x="52" y="73"/>
                </a:lnTo>
                <a:lnTo>
                  <a:pt x="52" y="66"/>
                </a:lnTo>
                <a:lnTo>
                  <a:pt x="53" y="60"/>
                </a:lnTo>
                <a:lnTo>
                  <a:pt x="53" y="58"/>
                </a:lnTo>
                <a:lnTo>
                  <a:pt x="53" y="61"/>
                </a:lnTo>
                <a:lnTo>
                  <a:pt x="53" y="52"/>
                </a:lnTo>
                <a:lnTo>
                  <a:pt x="53" y="70"/>
                </a:lnTo>
                <a:lnTo>
                  <a:pt x="55" y="79"/>
                </a:lnTo>
                <a:lnTo>
                  <a:pt x="55" y="73"/>
                </a:lnTo>
                <a:lnTo>
                  <a:pt x="55" y="64"/>
                </a:lnTo>
                <a:lnTo>
                  <a:pt x="55" y="49"/>
                </a:lnTo>
                <a:lnTo>
                  <a:pt x="55" y="46"/>
                </a:lnTo>
                <a:lnTo>
                  <a:pt x="56" y="64"/>
                </a:lnTo>
                <a:lnTo>
                  <a:pt x="56" y="81"/>
                </a:lnTo>
                <a:lnTo>
                  <a:pt x="56" y="79"/>
                </a:lnTo>
                <a:lnTo>
                  <a:pt x="56" y="81"/>
                </a:lnTo>
                <a:lnTo>
                  <a:pt x="56" y="57"/>
                </a:lnTo>
                <a:lnTo>
                  <a:pt x="58" y="41"/>
                </a:lnTo>
                <a:lnTo>
                  <a:pt x="58" y="69"/>
                </a:lnTo>
                <a:lnTo>
                  <a:pt x="58" y="78"/>
                </a:lnTo>
                <a:lnTo>
                  <a:pt x="58" y="69"/>
                </a:lnTo>
                <a:lnTo>
                  <a:pt x="58" y="57"/>
                </a:lnTo>
                <a:lnTo>
                  <a:pt x="58" y="55"/>
                </a:lnTo>
                <a:lnTo>
                  <a:pt x="59" y="69"/>
                </a:lnTo>
                <a:lnTo>
                  <a:pt x="59" y="79"/>
                </a:lnTo>
                <a:lnTo>
                  <a:pt x="59" y="70"/>
                </a:lnTo>
                <a:lnTo>
                  <a:pt x="59" y="72"/>
                </a:lnTo>
                <a:lnTo>
                  <a:pt x="59" y="63"/>
                </a:lnTo>
                <a:lnTo>
                  <a:pt x="59" y="49"/>
                </a:lnTo>
                <a:lnTo>
                  <a:pt x="61" y="51"/>
                </a:lnTo>
                <a:lnTo>
                  <a:pt x="61" y="54"/>
                </a:lnTo>
                <a:lnTo>
                  <a:pt x="61" y="63"/>
                </a:lnTo>
                <a:lnTo>
                  <a:pt x="61" y="52"/>
                </a:lnTo>
                <a:lnTo>
                  <a:pt x="61" y="36"/>
                </a:lnTo>
                <a:lnTo>
                  <a:pt x="62" y="58"/>
                </a:lnTo>
                <a:lnTo>
                  <a:pt x="62" y="63"/>
                </a:lnTo>
                <a:lnTo>
                  <a:pt x="62" y="46"/>
                </a:lnTo>
                <a:lnTo>
                  <a:pt x="62" y="45"/>
                </a:lnTo>
                <a:lnTo>
                  <a:pt x="62" y="73"/>
                </a:lnTo>
                <a:lnTo>
                  <a:pt x="64" y="78"/>
                </a:lnTo>
                <a:lnTo>
                  <a:pt x="64" y="54"/>
                </a:lnTo>
                <a:lnTo>
                  <a:pt x="64" y="69"/>
                </a:lnTo>
                <a:lnTo>
                  <a:pt x="64" y="45"/>
                </a:lnTo>
                <a:lnTo>
                  <a:pt x="64" y="38"/>
                </a:lnTo>
                <a:lnTo>
                  <a:pt x="65" y="58"/>
                </a:lnTo>
                <a:lnTo>
                  <a:pt x="65" y="46"/>
                </a:lnTo>
                <a:lnTo>
                  <a:pt x="65" y="49"/>
                </a:lnTo>
                <a:lnTo>
                  <a:pt x="65" y="55"/>
                </a:lnTo>
                <a:lnTo>
                  <a:pt x="67" y="61"/>
                </a:lnTo>
                <a:lnTo>
                  <a:pt x="67" y="72"/>
                </a:lnTo>
                <a:lnTo>
                  <a:pt x="67" y="66"/>
                </a:lnTo>
                <a:lnTo>
                  <a:pt x="67" y="70"/>
                </a:lnTo>
                <a:lnTo>
                  <a:pt x="67" y="63"/>
                </a:lnTo>
                <a:lnTo>
                  <a:pt x="68" y="41"/>
                </a:lnTo>
                <a:lnTo>
                  <a:pt x="68" y="49"/>
                </a:lnTo>
                <a:lnTo>
                  <a:pt x="68" y="63"/>
                </a:lnTo>
                <a:lnTo>
                  <a:pt x="68" y="66"/>
                </a:lnTo>
                <a:lnTo>
                  <a:pt x="68" y="72"/>
                </a:lnTo>
                <a:lnTo>
                  <a:pt x="70" y="52"/>
                </a:lnTo>
                <a:lnTo>
                  <a:pt x="70" y="55"/>
                </a:lnTo>
                <a:lnTo>
                  <a:pt x="70" y="57"/>
                </a:lnTo>
                <a:lnTo>
                  <a:pt x="70" y="60"/>
                </a:lnTo>
                <a:lnTo>
                  <a:pt x="70" y="73"/>
                </a:lnTo>
                <a:lnTo>
                  <a:pt x="70" y="70"/>
                </a:lnTo>
                <a:lnTo>
                  <a:pt x="71" y="55"/>
                </a:lnTo>
                <a:lnTo>
                  <a:pt x="71" y="69"/>
                </a:lnTo>
                <a:lnTo>
                  <a:pt x="71" y="76"/>
                </a:lnTo>
                <a:lnTo>
                  <a:pt x="71" y="67"/>
                </a:lnTo>
                <a:lnTo>
                  <a:pt x="71" y="51"/>
                </a:lnTo>
                <a:lnTo>
                  <a:pt x="73" y="58"/>
                </a:lnTo>
                <a:lnTo>
                  <a:pt x="73" y="70"/>
                </a:lnTo>
                <a:lnTo>
                  <a:pt x="73" y="54"/>
                </a:lnTo>
                <a:lnTo>
                  <a:pt x="73" y="60"/>
                </a:lnTo>
                <a:lnTo>
                  <a:pt x="73" y="76"/>
                </a:lnTo>
                <a:lnTo>
                  <a:pt x="74" y="66"/>
                </a:lnTo>
                <a:lnTo>
                  <a:pt x="74" y="45"/>
                </a:lnTo>
                <a:lnTo>
                  <a:pt x="74" y="61"/>
                </a:lnTo>
                <a:lnTo>
                  <a:pt x="74" y="72"/>
                </a:lnTo>
                <a:lnTo>
                  <a:pt x="74" y="52"/>
                </a:lnTo>
                <a:lnTo>
                  <a:pt x="74" y="23"/>
                </a:lnTo>
                <a:lnTo>
                  <a:pt x="76" y="33"/>
                </a:lnTo>
                <a:lnTo>
                  <a:pt x="76" y="64"/>
                </a:lnTo>
                <a:lnTo>
                  <a:pt x="76" y="67"/>
                </a:lnTo>
                <a:lnTo>
                  <a:pt x="76" y="61"/>
                </a:lnTo>
                <a:lnTo>
                  <a:pt x="76" y="70"/>
                </a:lnTo>
                <a:lnTo>
                  <a:pt x="77" y="69"/>
                </a:lnTo>
                <a:lnTo>
                  <a:pt x="77" y="52"/>
                </a:lnTo>
                <a:lnTo>
                  <a:pt x="77" y="63"/>
                </a:lnTo>
                <a:lnTo>
                  <a:pt x="77" y="72"/>
                </a:lnTo>
                <a:lnTo>
                  <a:pt x="77" y="69"/>
                </a:lnTo>
                <a:lnTo>
                  <a:pt x="77" y="58"/>
                </a:lnTo>
                <a:lnTo>
                  <a:pt x="79" y="60"/>
                </a:lnTo>
                <a:lnTo>
                  <a:pt x="79" y="63"/>
                </a:lnTo>
                <a:lnTo>
                  <a:pt x="79" y="49"/>
                </a:lnTo>
                <a:lnTo>
                  <a:pt x="79" y="52"/>
                </a:lnTo>
                <a:lnTo>
                  <a:pt x="79" y="69"/>
                </a:lnTo>
                <a:lnTo>
                  <a:pt x="80" y="43"/>
                </a:lnTo>
                <a:lnTo>
                  <a:pt x="80" y="54"/>
                </a:lnTo>
                <a:lnTo>
                  <a:pt x="80" y="79"/>
                </a:lnTo>
                <a:lnTo>
                  <a:pt x="80" y="70"/>
                </a:lnTo>
                <a:lnTo>
                  <a:pt x="80" y="69"/>
                </a:lnTo>
                <a:lnTo>
                  <a:pt x="80" y="75"/>
                </a:lnTo>
                <a:lnTo>
                  <a:pt x="81" y="75"/>
                </a:lnTo>
                <a:lnTo>
                  <a:pt x="81" y="78"/>
                </a:lnTo>
                <a:lnTo>
                  <a:pt x="81" y="64"/>
                </a:lnTo>
                <a:lnTo>
                  <a:pt x="81" y="58"/>
                </a:lnTo>
                <a:lnTo>
                  <a:pt x="83" y="67"/>
                </a:lnTo>
                <a:lnTo>
                  <a:pt x="83" y="73"/>
                </a:lnTo>
                <a:lnTo>
                  <a:pt x="83" y="64"/>
                </a:lnTo>
                <a:lnTo>
                  <a:pt x="83" y="52"/>
                </a:lnTo>
                <a:lnTo>
                  <a:pt x="83" y="58"/>
                </a:lnTo>
                <a:lnTo>
                  <a:pt x="84" y="73"/>
                </a:lnTo>
                <a:lnTo>
                  <a:pt x="84" y="70"/>
                </a:lnTo>
                <a:lnTo>
                  <a:pt x="84" y="75"/>
                </a:lnTo>
                <a:lnTo>
                  <a:pt x="84" y="60"/>
                </a:lnTo>
                <a:lnTo>
                  <a:pt x="86" y="60"/>
                </a:lnTo>
                <a:lnTo>
                  <a:pt x="86" y="61"/>
                </a:lnTo>
                <a:lnTo>
                  <a:pt x="86" y="54"/>
                </a:lnTo>
                <a:lnTo>
                  <a:pt x="86" y="63"/>
                </a:lnTo>
                <a:lnTo>
                  <a:pt x="86" y="72"/>
                </a:lnTo>
                <a:lnTo>
                  <a:pt x="86" y="76"/>
                </a:lnTo>
                <a:lnTo>
                  <a:pt x="87" y="66"/>
                </a:lnTo>
                <a:lnTo>
                  <a:pt x="87" y="52"/>
                </a:lnTo>
                <a:lnTo>
                  <a:pt x="87" y="70"/>
                </a:lnTo>
                <a:lnTo>
                  <a:pt x="87" y="63"/>
                </a:lnTo>
                <a:lnTo>
                  <a:pt x="87" y="43"/>
                </a:lnTo>
                <a:lnTo>
                  <a:pt x="89" y="54"/>
                </a:lnTo>
                <a:lnTo>
                  <a:pt x="89" y="67"/>
                </a:lnTo>
                <a:lnTo>
                  <a:pt x="89" y="64"/>
                </a:lnTo>
                <a:lnTo>
                  <a:pt x="89" y="70"/>
                </a:lnTo>
                <a:lnTo>
                  <a:pt x="89" y="75"/>
                </a:lnTo>
                <a:lnTo>
                  <a:pt x="90" y="79"/>
                </a:lnTo>
                <a:lnTo>
                  <a:pt x="90" y="78"/>
                </a:lnTo>
                <a:lnTo>
                  <a:pt x="90" y="64"/>
                </a:lnTo>
                <a:lnTo>
                  <a:pt x="90" y="54"/>
                </a:lnTo>
                <a:lnTo>
                  <a:pt x="90" y="63"/>
                </a:lnTo>
                <a:lnTo>
                  <a:pt x="90" y="64"/>
                </a:lnTo>
                <a:lnTo>
                  <a:pt x="92" y="64"/>
                </a:lnTo>
                <a:lnTo>
                  <a:pt x="92" y="66"/>
                </a:lnTo>
                <a:lnTo>
                  <a:pt x="92" y="63"/>
                </a:lnTo>
                <a:lnTo>
                  <a:pt x="92" y="76"/>
                </a:lnTo>
                <a:lnTo>
                  <a:pt x="92" y="79"/>
                </a:lnTo>
                <a:lnTo>
                  <a:pt x="93" y="63"/>
                </a:lnTo>
                <a:lnTo>
                  <a:pt x="93" y="55"/>
                </a:lnTo>
                <a:lnTo>
                  <a:pt x="93" y="49"/>
                </a:lnTo>
                <a:lnTo>
                  <a:pt x="93" y="52"/>
                </a:lnTo>
                <a:lnTo>
                  <a:pt x="93" y="57"/>
                </a:lnTo>
                <a:lnTo>
                  <a:pt x="95" y="45"/>
                </a:lnTo>
                <a:lnTo>
                  <a:pt x="95" y="52"/>
                </a:lnTo>
                <a:lnTo>
                  <a:pt x="95" y="49"/>
                </a:lnTo>
                <a:lnTo>
                  <a:pt x="95" y="38"/>
                </a:lnTo>
                <a:lnTo>
                  <a:pt x="95" y="60"/>
                </a:lnTo>
                <a:lnTo>
                  <a:pt x="96" y="64"/>
                </a:lnTo>
                <a:lnTo>
                  <a:pt x="96" y="60"/>
                </a:lnTo>
                <a:lnTo>
                  <a:pt x="96" y="48"/>
                </a:lnTo>
                <a:lnTo>
                  <a:pt x="96" y="39"/>
                </a:lnTo>
                <a:lnTo>
                  <a:pt x="96" y="49"/>
                </a:lnTo>
                <a:lnTo>
                  <a:pt x="96" y="63"/>
                </a:lnTo>
                <a:lnTo>
                  <a:pt x="98" y="30"/>
                </a:lnTo>
                <a:lnTo>
                  <a:pt x="98" y="35"/>
                </a:lnTo>
                <a:lnTo>
                  <a:pt x="98" y="66"/>
                </a:lnTo>
                <a:lnTo>
                  <a:pt x="98" y="73"/>
                </a:lnTo>
                <a:lnTo>
                  <a:pt x="98" y="51"/>
                </a:lnTo>
                <a:lnTo>
                  <a:pt x="98" y="43"/>
                </a:lnTo>
                <a:lnTo>
                  <a:pt x="99" y="39"/>
                </a:lnTo>
                <a:lnTo>
                  <a:pt x="99" y="42"/>
                </a:lnTo>
                <a:lnTo>
                  <a:pt x="99" y="58"/>
                </a:lnTo>
                <a:lnTo>
                  <a:pt x="99" y="54"/>
                </a:lnTo>
                <a:lnTo>
                  <a:pt x="99" y="32"/>
                </a:lnTo>
                <a:lnTo>
                  <a:pt x="101" y="63"/>
                </a:lnTo>
                <a:lnTo>
                  <a:pt x="101" y="82"/>
                </a:lnTo>
                <a:lnTo>
                  <a:pt x="101" y="81"/>
                </a:lnTo>
                <a:lnTo>
                  <a:pt x="101" y="72"/>
                </a:lnTo>
                <a:lnTo>
                  <a:pt x="102" y="82"/>
                </a:lnTo>
                <a:lnTo>
                  <a:pt x="102" y="79"/>
                </a:lnTo>
                <a:lnTo>
                  <a:pt x="102" y="67"/>
                </a:lnTo>
                <a:lnTo>
                  <a:pt x="102" y="66"/>
                </a:lnTo>
                <a:lnTo>
                  <a:pt x="102" y="70"/>
                </a:lnTo>
                <a:lnTo>
                  <a:pt x="102" y="66"/>
                </a:lnTo>
                <a:lnTo>
                  <a:pt x="104" y="55"/>
                </a:lnTo>
                <a:lnTo>
                  <a:pt x="104" y="36"/>
                </a:lnTo>
                <a:lnTo>
                  <a:pt x="104" y="66"/>
                </a:lnTo>
                <a:lnTo>
                  <a:pt x="104" y="60"/>
                </a:lnTo>
                <a:lnTo>
                  <a:pt x="104" y="32"/>
                </a:lnTo>
                <a:lnTo>
                  <a:pt x="105" y="30"/>
                </a:lnTo>
                <a:lnTo>
                  <a:pt x="105" y="55"/>
                </a:lnTo>
                <a:lnTo>
                  <a:pt x="105" y="69"/>
                </a:lnTo>
                <a:lnTo>
                  <a:pt x="105" y="72"/>
                </a:lnTo>
                <a:lnTo>
                  <a:pt x="107" y="75"/>
                </a:lnTo>
                <a:lnTo>
                  <a:pt x="107" y="83"/>
                </a:lnTo>
                <a:lnTo>
                  <a:pt x="107" y="72"/>
                </a:lnTo>
                <a:lnTo>
                  <a:pt x="107" y="51"/>
                </a:lnTo>
                <a:lnTo>
                  <a:pt x="107" y="61"/>
                </a:lnTo>
                <a:lnTo>
                  <a:pt x="108" y="76"/>
                </a:lnTo>
                <a:lnTo>
                  <a:pt x="108" y="79"/>
                </a:lnTo>
                <a:lnTo>
                  <a:pt x="108" y="81"/>
                </a:lnTo>
                <a:lnTo>
                  <a:pt x="108" y="75"/>
                </a:lnTo>
                <a:lnTo>
                  <a:pt x="108" y="73"/>
                </a:lnTo>
                <a:lnTo>
                  <a:pt x="108" y="67"/>
                </a:lnTo>
                <a:lnTo>
                  <a:pt x="110" y="52"/>
                </a:lnTo>
                <a:lnTo>
                  <a:pt x="110" y="23"/>
                </a:lnTo>
                <a:lnTo>
                  <a:pt x="110" y="33"/>
                </a:lnTo>
                <a:lnTo>
                  <a:pt x="110" y="43"/>
                </a:lnTo>
                <a:lnTo>
                  <a:pt x="110" y="35"/>
                </a:lnTo>
                <a:lnTo>
                  <a:pt x="111" y="38"/>
                </a:lnTo>
                <a:lnTo>
                  <a:pt x="111" y="64"/>
                </a:lnTo>
                <a:lnTo>
                  <a:pt x="111" y="69"/>
                </a:lnTo>
                <a:lnTo>
                  <a:pt x="111" y="70"/>
                </a:lnTo>
                <a:lnTo>
                  <a:pt x="111" y="64"/>
                </a:lnTo>
                <a:lnTo>
                  <a:pt x="113" y="60"/>
                </a:lnTo>
                <a:lnTo>
                  <a:pt x="113" y="66"/>
                </a:lnTo>
                <a:lnTo>
                  <a:pt x="113" y="76"/>
                </a:lnTo>
                <a:lnTo>
                  <a:pt x="113" y="67"/>
                </a:lnTo>
                <a:lnTo>
                  <a:pt x="113" y="52"/>
                </a:lnTo>
                <a:lnTo>
                  <a:pt x="113" y="57"/>
                </a:lnTo>
                <a:lnTo>
                  <a:pt x="114" y="60"/>
                </a:lnTo>
                <a:lnTo>
                  <a:pt x="114" y="64"/>
                </a:lnTo>
                <a:lnTo>
                  <a:pt x="114" y="67"/>
                </a:lnTo>
                <a:lnTo>
                  <a:pt x="114" y="54"/>
                </a:lnTo>
                <a:lnTo>
                  <a:pt x="114" y="55"/>
                </a:lnTo>
                <a:lnTo>
                  <a:pt x="116" y="39"/>
                </a:lnTo>
                <a:lnTo>
                  <a:pt x="116" y="55"/>
                </a:lnTo>
                <a:lnTo>
                  <a:pt x="116" y="70"/>
                </a:lnTo>
                <a:lnTo>
                  <a:pt x="116" y="76"/>
                </a:lnTo>
                <a:lnTo>
                  <a:pt x="116" y="81"/>
                </a:lnTo>
                <a:lnTo>
                  <a:pt x="117" y="82"/>
                </a:lnTo>
                <a:lnTo>
                  <a:pt x="117" y="64"/>
                </a:lnTo>
                <a:lnTo>
                  <a:pt x="117" y="52"/>
                </a:lnTo>
                <a:lnTo>
                  <a:pt x="117" y="64"/>
                </a:lnTo>
                <a:lnTo>
                  <a:pt x="117" y="76"/>
                </a:lnTo>
                <a:lnTo>
                  <a:pt x="119" y="75"/>
                </a:lnTo>
                <a:lnTo>
                  <a:pt x="119" y="61"/>
                </a:lnTo>
                <a:lnTo>
                  <a:pt x="119" y="55"/>
                </a:lnTo>
                <a:lnTo>
                  <a:pt x="119" y="51"/>
                </a:lnTo>
                <a:lnTo>
                  <a:pt x="119" y="54"/>
                </a:lnTo>
                <a:lnTo>
                  <a:pt x="119" y="57"/>
                </a:lnTo>
                <a:lnTo>
                  <a:pt x="120" y="63"/>
                </a:lnTo>
                <a:lnTo>
                  <a:pt x="120" y="73"/>
                </a:lnTo>
                <a:lnTo>
                  <a:pt x="120" y="64"/>
                </a:lnTo>
                <a:lnTo>
                  <a:pt x="120" y="60"/>
                </a:lnTo>
                <a:lnTo>
                  <a:pt x="122" y="61"/>
                </a:lnTo>
                <a:lnTo>
                  <a:pt x="122" y="46"/>
                </a:lnTo>
                <a:lnTo>
                  <a:pt x="122" y="48"/>
                </a:lnTo>
                <a:lnTo>
                  <a:pt x="122" y="70"/>
                </a:lnTo>
                <a:lnTo>
                  <a:pt x="123" y="72"/>
                </a:lnTo>
                <a:lnTo>
                  <a:pt x="123" y="63"/>
                </a:lnTo>
                <a:lnTo>
                  <a:pt x="123" y="61"/>
                </a:lnTo>
                <a:lnTo>
                  <a:pt x="123" y="73"/>
                </a:lnTo>
                <a:lnTo>
                  <a:pt x="123" y="79"/>
                </a:lnTo>
                <a:lnTo>
                  <a:pt x="123" y="70"/>
                </a:lnTo>
                <a:lnTo>
                  <a:pt x="125" y="63"/>
                </a:lnTo>
                <a:lnTo>
                  <a:pt x="125" y="61"/>
                </a:lnTo>
                <a:lnTo>
                  <a:pt x="125" y="63"/>
                </a:lnTo>
                <a:lnTo>
                  <a:pt x="125" y="73"/>
                </a:lnTo>
                <a:lnTo>
                  <a:pt x="125" y="70"/>
                </a:lnTo>
                <a:lnTo>
                  <a:pt x="126" y="67"/>
                </a:lnTo>
                <a:lnTo>
                  <a:pt x="126" y="55"/>
                </a:lnTo>
                <a:lnTo>
                  <a:pt x="126" y="61"/>
                </a:lnTo>
                <a:lnTo>
                  <a:pt x="126" y="48"/>
                </a:lnTo>
                <a:lnTo>
                  <a:pt x="126" y="43"/>
                </a:lnTo>
                <a:lnTo>
                  <a:pt x="127" y="73"/>
                </a:lnTo>
                <a:lnTo>
                  <a:pt x="127" y="75"/>
                </a:lnTo>
                <a:lnTo>
                  <a:pt x="127" y="67"/>
                </a:lnTo>
                <a:lnTo>
                  <a:pt x="127" y="69"/>
                </a:lnTo>
                <a:lnTo>
                  <a:pt x="127" y="45"/>
                </a:lnTo>
                <a:lnTo>
                  <a:pt x="129" y="51"/>
                </a:lnTo>
                <a:lnTo>
                  <a:pt x="129" y="54"/>
                </a:lnTo>
                <a:lnTo>
                  <a:pt x="129" y="46"/>
                </a:lnTo>
                <a:lnTo>
                  <a:pt x="129" y="51"/>
                </a:lnTo>
                <a:lnTo>
                  <a:pt x="129" y="67"/>
                </a:lnTo>
                <a:lnTo>
                  <a:pt x="129" y="76"/>
                </a:lnTo>
                <a:lnTo>
                  <a:pt x="130" y="81"/>
                </a:lnTo>
                <a:lnTo>
                  <a:pt x="130" y="67"/>
                </a:lnTo>
                <a:lnTo>
                  <a:pt x="130" y="36"/>
                </a:lnTo>
                <a:lnTo>
                  <a:pt x="130" y="48"/>
                </a:lnTo>
                <a:lnTo>
                  <a:pt x="130" y="67"/>
                </a:lnTo>
                <a:lnTo>
                  <a:pt x="132" y="66"/>
                </a:lnTo>
                <a:lnTo>
                  <a:pt x="132" y="73"/>
                </a:lnTo>
                <a:lnTo>
                  <a:pt x="132" y="79"/>
                </a:lnTo>
                <a:lnTo>
                  <a:pt x="132" y="82"/>
                </a:lnTo>
                <a:lnTo>
                  <a:pt x="133" y="60"/>
                </a:lnTo>
                <a:lnTo>
                  <a:pt x="133" y="36"/>
                </a:lnTo>
                <a:lnTo>
                  <a:pt x="133" y="42"/>
                </a:lnTo>
                <a:lnTo>
                  <a:pt x="133" y="55"/>
                </a:lnTo>
                <a:lnTo>
                  <a:pt x="133" y="51"/>
                </a:lnTo>
                <a:lnTo>
                  <a:pt x="135" y="61"/>
                </a:lnTo>
                <a:lnTo>
                  <a:pt x="135" y="76"/>
                </a:lnTo>
                <a:lnTo>
                  <a:pt x="135" y="83"/>
                </a:lnTo>
                <a:lnTo>
                  <a:pt x="135" y="69"/>
                </a:lnTo>
                <a:lnTo>
                  <a:pt x="135" y="60"/>
                </a:lnTo>
                <a:lnTo>
                  <a:pt x="135" y="67"/>
                </a:lnTo>
                <a:lnTo>
                  <a:pt x="136" y="73"/>
                </a:lnTo>
                <a:lnTo>
                  <a:pt x="136" y="63"/>
                </a:lnTo>
                <a:lnTo>
                  <a:pt x="136" y="64"/>
                </a:lnTo>
                <a:lnTo>
                  <a:pt x="136" y="66"/>
                </a:lnTo>
                <a:lnTo>
                  <a:pt x="136" y="52"/>
                </a:lnTo>
                <a:lnTo>
                  <a:pt x="138" y="46"/>
                </a:lnTo>
                <a:lnTo>
                  <a:pt x="138" y="51"/>
                </a:lnTo>
                <a:lnTo>
                  <a:pt x="138" y="46"/>
                </a:lnTo>
                <a:lnTo>
                  <a:pt x="138" y="54"/>
                </a:lnTo>
                <a:lnTo>
                  <a:pt x="138" y="58"/>
                </a:lnTo>
                <a:lnTo>
                  <a:pt x="139" y="52"/>
                </a:lnTo>
                <a:lnTo>
                  <a:pt x="139" y="66"/>
                </a:lnTo>
                <a:lnTo>
                  <a:pt x="139" y="69"/>
                </a:lnTo>
                <a:lnTo>
                  <a:pt x="139" y="76"/>
                </a:lnTo>
                <a:lnTo>
                  <a:pt x="139" y="58"/>
                </a:lnTo>
                <a:lnTo>
                  <a:pt x="141" y="61"/>
                </a:lnTo>
                <a:lnTo>
                  <a:pt x="141" y="73"/>
                </a:lnTo>
                <a:lnTo>
                  <a:pt x="141" y="64"/>
                </a:lnTo>
                <a:lnTo>
                  <a:pt x="141" y="49"/>
                </a:lnTo>
                <a:lnTo>
                  <a:pt x="141" y="42"/>
                </a:lnTo>
                <a:lnTo>
                  <a:pt x="141" y="55"/>
                </a:lnTo>
                <a:lnTo>
                  <a:pt x="142" y="69"/>
                </a:lnTo>
                <a:lnTo>
                  <a:pt x="142" y="75"/>
                </a:lnTo>
                <a:lnTo>
                  <a:pt x="142" y="64"/>
                </a:lnTo>
                <a:lnTo>
                  <a:pt x="142" y="52"/>
                </a:lnTo>
                <a:lnTo>
                  <a:pt x="142" y="54"/>
                </a:lnTo>
                <a:lnTo>
                  <a:pt x="144" y="7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22" name="Freeform 70"/>
          <p:cNvSpPr>
            <a:spLocks/>
          </p:cNvSpPr>
          <p:nvPr/>
        </p:nvSpPr>
        <p:spPr bwMode="auto">
          <a:xfrm>
            <a:off x="6543675" y="5705475"/>
            <a:ext cx="207963" cy="125413"/>
          </a:xfrm>
          <a:custGeom>
            <a:avLst/>
            <a:gdLst>
              <a:gd name="T0" fmla="*/ 1 w 148"/>
              <a:gd name="T1" fmla="*/ 64 h 79"/>
              <a:gd name="T2" fmla="*/ 3 w 148"/>
              <a:gd name="T3" fmla="*/ 65 h 79"/>
              <a:gd name="T4" fmla="*/ 6 w 148"/>
              <a:gd name="T5" fmla="*/ 65 h 79"/>
              <a:gd name="T6" fmla="*/ 7 w 148"/>
              <a:gd name="T7" fmla="*/ 64 h 79"/>
              <a:gd name="T8" fmla="*/ 10 w 148"/>
              <a:gd name="T9" fmla="*/ 50 h 79"/>
              <a:gd name="T10" fmla="*/ 13 w 148"/>
              <a:gd name="T11" fmla="*/ 53 h 79"/>
              <a:gd name="T12" fmla="*/ 15 w 148"/>
              <a:gd name="T13" fmla="*/ 62 h 79"/>
              <a:gd name="T14" fmla="*/ 18 w 148"/>
              <a:gd name="T15" fmla="*/ 59 h 79"/>
              <a:gd name="T16" fmla="*/ 21 w 148"/>
              <a:gd name="T17" fmla="*/ 52 h 79"/>
              <a:gd name="T18" fmla="*/ 22 w 148"/>
              <a:gd name="T19" fmla="*/ 53 h 79"/>
              <a:gd name="T20" fmla="*/ 25 w 148"/>
              <a:gd name="T21" fmla="*/ 58 h 79"/>
              <a:gd name="T22" fmla="*/ 28 w 148"/>
              <a:gd name="T23" fmla="*/ 46 h 79"/>
              <a:gd name="T24" fmla="*/ 29 w 148"/>
              <a:gd name="T25" fmla="*/ 47 h 79"/>
              <a:gd name="T26" fmla="*/ 32 w 148"/>
              <a:gd name="T27" fmla="*/ 46 h 79"/>
              <a:gd name="T28" fmla="*/ 34 w 148"/>
              <a:gd name="T29" fmla="*/ 62 h 79"/>
              <a:gd name="T30" fmla="*/ 37 w 148"/>
              <a:gd name="T31" fmla="*/ 38 h 79"/>
              <a:gd name="T32" fmla="*/ 38 w 148"/>
              <a:gd name="T33" fmla="*/ 47 h 79"/>
              <a:gd name="T34" fmla="*/ 41 w 148"/>
              <a:gd name="T35" fmla="*/ 49 h 79"/>
              <a:gd name="T36" fmla="*/ 43 w 148"/>
              <a:gd name="T37" fmla="*/ 35 h 79"/>
              <a:gd name="T38" fmla="*/ 46 w 148"/>
              <a:gd name="T39" fmla="*/ 40 h 79"/>
              <a:gd name="T40" fmla="*/ 47 w 148"/>
              <a:gd name="T41" fmla="*/ 53 h 79"/>
              <a:gd name="T42" fmla="*/ 50 w 148"/>
              <a:gd name="T43" fmla="*/ 71 h 79"/>
              <a:gd name="T44" fmla="*/ 53 w 148"/>
              <a:gd name="T45" fmla="*/ 47 h 79"/>
              <a:gd name="T46" fmla="*/ 55 w 148"/>
              <a:gd name="T47" fmla="*/ 47 h 79"/>
              <a:gd name="T48" fmla="*/ 58 w 148"/>
              <a:gd name="T49" fmla="*/ 68 h 79"/>
              <a:gd name="T50" fmla="*/ 59 w 148"/>
              <a:gd name="T51" fmla="*/ 70 h 79"/>
              <a:gd name="T52" fmla="*/ 62 w 148"/>
              <a:gd name="T53" fmla="*/ 77 h 79"/>
              <a:gd name="T54" fmla="*/ 65 w 148"/>
              <a:gd name="T55" fmla="*/ 68 h 79"/>
              <a:gd name="T56" fmla="*/ 67 w 148"/>
              <a:gd name="T57" fmla="*/ 67 h 79"/>
              <a:gd name="T58" fmla="*/ 70 w 148"/>
              <a:gd name="T59" fmla="*/ 50 h 79"/>
              <a:gd name="T60" fmla="*/ 73 w 148"/>
              <a:gd name="T61" fmla="*/ 37 h 79"/>
              <a:gd name="T62" fmla="*/ 74 w 148"/>
              <a:gd name="T63" fmla="*/ 70 h 79"/>
              <a:gd name="T64" fmla="*/ 77 w 148"/>
              <a:gd name="T65" fmla="*/ 40 h 79"/>
              <a:gd name="T66" fmla="*/ 80 w 148"/>
              <a:gd name="T67" fmla="*/ 49 h 79"/>
              <a:gd name="T68" fmla="*/ 81 w 148"/>
              <a:gd name="T69" fmla="*/ 41 h 79"/>
              <a:gd name="T70" fmla="*/ 84 w 148"/>
              <a:gd name="T71" fmla="*/ 46 h 79"/>
              <a:gd name="T72" fmla="*/ 86 w 148"/>
              <a:gd name="T73" fmla="*/ 65 h 79"/>
              <a:gd name="T74" fmla="*/ 89 w 148"/>
              <a:gd name="T75" fmla="*/ 64 h 79"/>
              <a:gd name="T76" fmla="*/ 92 w 148"/>
              <a:gd name="T77" fmla="*/ 40 h 79"/>
              <a:gd name="T78" fmla="*/ 93 w 148"/>
              <a:gd name="T79" fmla="*/ 68 h 79"/>
              <a:gd name="T80" fmla="*/ 96 w 148"/>
              <a:gd name="T81" fmla="*/ 59 h 79"/>
              <a:gd name="T82" fmla="*/ 98 w 148"/>
              <a:gd name="T83" fmla="*/ 65 h 79"/>
              <a:gd name="T84" fmla="*/ 101 w 148"/>
              <a:gd name="T85" fmla="*/ 56 h 79"/>
              <a:gd name="T86" fmla="*/ 104 w 148"/>
              <a:gd name="T87" fmla="*/ 25 h 79"/>
              <a:gd name="T88" fmla="*/ 105 w 148"/>
              <a:gd name="T89" fmla="*/ 22 h 79"/>
              <a:gd name="T90" fmla="*/ 108 w 148"/>
              <a:gd name="T91" fmla="*/ 52 h 79"/>
              <a:gd name="T92" fmla="*/ 110 w 148"/>
              <a:gd name="T93" fmla="*/ 71 h 79"/>
              <a:gd name="T94" fmla="*/ 113 w 148"/>
              <a:gd name="T95" fmla="*/ 56 h 79"/>
              <a:gd name="T96" fmla="*/ 114 w 148"/>
              <a:gd name="T97" fmla="*/ 52 h 79"/>
              <a:gd name="T98" fmla="*/ 117 w 148"/>
              <a:gd name="T99" fmla="*/ 25 h 79"/>
              <a:gd name="T100" fmla="*/ 119 w 148"/>
              <a:gd name="T101" fmla="*/ 52 h 79"/>
              <a:gd name="T102" fmla="*/ 121 w 148"/>
              <a:gd name="T103" fmla="*/ 50 h 79"/>
              <a:gd name="T104" fmla="*/ 124 w 148"/>
              <a:gd name="T105" fmla="*/ 16 h 79"/>
              <a:gd name="T106" fmla="*/ 127 w 148"/>
              <a:gd name="T107" fmla="*/ 52 h 79"/>
              <a:gd name="T108" fmla="*/ 129 w 148"/>
              <a:gd name="T109" fmla="*/ 43 h 79"/>
              <a:gd name="T110" fmla="*/ 132 w 148"/>
              <a:gd name="T111" fmla="*/ 53 h 79"/>
              <a:gd name="T112" fmla="*/ 133 w 148"/>
              <a:gd name="T113" fmla="*/ 67 h 79"/>
              <a:gd name="T114" fmla="*/ 136 w 148"/>
              <a:gd name="T115" fmla="*/ 34 h 79"/>
              <a:gd name="T116" fmla="*/ 139 w 148"/>
              <a:gd name="T117" fmla="*/ 50 h 79"/>
              <a:gd name="T118" fmla="*/ 141 w 148"/>
              <a:gd name="T119" fmla="*/ 43 h 79"/>
              <a:gd name="T120" fmla="*/ 144 w 148"/>
              <a:gd name="T121" fmla="*/ 35 h 79"/>
              <a:gd name="T122" fmla="*/ 145 w 148"/>
              <a:gd name="T123" fmla="*/ 43 h 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8"/>
              <a:gd name="T187" fmla="*/ 0 h 79"/>
              <a:gd name="T188" fmla="*/ 148 w 148"/>
              <a:gd name="T189" fmla="*/ 79 h 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8" h="79">
                <a:moveTo>
                  <a:pt x="0" y="68"/>
                </a:moveTo>
                <a:lnTo>
                  <a:pt x="0" y="56"/>
                </a:lnTo>
                <a:lnTo>
                  <a:pt x="0" y="52"/>
                </a:lnTo>
                <a:lnTo>
                  <a:pt x="0" y="55"/>
                </a:lnTo>
                <a:lnTo>
                  <a:pt x="0" y="28"/>
                </a:lnTo>
                <a:lnTo>
                  <a:pt x="1" y="41"/>
                </a:lnTo>
                <a:lnTo>
                  <a:pt x="1" y="74"/>
                </a:lnTo>
                <a:lnTo>
                  <a:pt x="1" y="64"/>
                </a:lnTo>
                <a:lnTo>
                  <a:pt x="1" y="55"/>
                </a:lnTo>
                <a:lnTo>
                  <a:pt x="1" y="56"/>
                </a:lnTo>
                <a:lnTo>
                  <a:pt x="1" y="62"/>
                </a:lnTo>
                <a:lnTo>
                  <a:pt x="3" y="58"/>
                </a:lnTo>
                <a:lnTo>
                  <a:pt x="3" y="52"/>
                </a:lnTo>
                <a:lnTo>
                  <a:pt x="3" y="55"/>
                </a:lnTo>
                <a:lnTo>
                  <a:pt x="3" y="62"/>
                </a:lnTo>
                <a:lnTo>
                  <a:pt x="3" y="65"/>
                </a:lnTo>
                <a:lnTo>
                  <a:pt x="4" y="70"/>
                </a:lnTo>
                <a:lnTo>
                  <a:pt x="4" y="65"/>
                </a:lnTo>
                <a:lnTo>
                  <a:pt x="4" y="56"/>
                </a:lnTo>
                <a:lnTo>
                  <a:pt x="4" y="61"/>
                </a:lnTo>
                <a:lnTo>
                  <a:pt x="4" y="68"/>
                </a:lnTo>
                <a:lnTo>
                  <a:pt x="6" y="74"/>
                </a:lnTo>
                <a:lnTo>
                  <a:pt x="6" y="73"/>
                </a:lnTo>
                <a:lnTo>
                  <a:pt x="6" y="65"/>
                </a:lnTo>
                <a:lnTo>
                  <a:pt x="6" y="59"/>
                </a:lnTo>
                <a:lnTo>
                  <a:pt x="6" y="77"/>
                </a:lnTo>
                <a:lnTo>
                  <a:pt x="7" y="70"/>
                </a:lnTo>
                <a:lnTo>
                  <a:pt x="7" y="56"/>
                </a:lnTo>
                <a:lnTo>
                  <a:pt x="7" y="67"/>
                </a:lnTo>
                <a:lnTo>
                  <a:pt x="7" y="68"/>
                </a:lnTo>
                <a:lnTo>
                  <a:pt x="7" y="67"/>
                </a:lnTo>
                <a:lnTo>
                  <a:pt x="7" y="64"/>
                </a:lnTo>
                <a:lnTo>
                  <a:pt x="9" y="64"/>
                </a:lnTo>
                <a:lnTo>
                  <a:pt x="9" y="71"/>
                </a:lnTo>
                <a:lnTo>
                  <a:pt x="9" y="61"/>
                </a:lnTo>
                <a:lnTo>
                  <a:pt x="9" y="40"/>
                </a:lnTo>
                <a:lnTo>
                  <a:pt x="10" y="55"/>
                </a:lnTo>
                <a:lnTo>
                  <a:pt x="10" y="75"/>
                </a:lnTo>
                <a:lnTo>
                  <a:pt x="10" y="55"/>
                </a:lnTo>
                <a:lnTo>
                  <a:pt x="10" y="50"/>
                </a:lnTo>
                <a:lnTo>
                  <a:pt x="10" y="64"/>
                </a:lnTo>
                <a:lnTo>
                  <a:pt x="12" y="52"/>
                </a:lnTo>
                <a:lnTo>
                  <a:pt x="12" y="53"/>
                </a:lnTo>
                <a:lnTo>
                  <a:pt x="12" y="61"/>
                </a:lnTo>
                <a:lnTo>
                  <a:pt x="12" y="56"/>
                </a:lnTo>
                <a:lnTo>
                  <a:pt x="12" y="59"/>
                </a:lnTo>
                <a:lnTo>
                  <a:pt x="13" y="59"/>
                </a:lnTo>
                <a:lnTo>
                  <a:pt x="13" y="53"/>
                </a:lnTo>
                <a:lnTo>
                  <a:pt x="13" y="68"/>
                </a:lnTo>
                <a:lnTo>
                  <a:pt x="13" y="75"/>
                </a:lnTo>
                <a:lnTo>
                  <a:pt x="13" y="68"/>
                </a:lnTo>
                <a:lnTo>
                  <a:pt x="13" y="74"/>
                </a:lnTo>
                <a:lnTo>
                  <a:pt x="15" y="68"/>
                </a:lnTo>
                <a:lnTo>
                  <a:pt x="15" y="38"/>
                </a:lnTo>
                <a:lnTo>
                  <a:pt x="15" y="31"/>
                </a:lnTo>
                <a:lnTo>
                  <a:pt x="15" y="62"/>
                </a:lnTo>
                <a:lnTo>
                  <a:pt x="15" y="73"/>
                </a:lnTo>
                <a:lnTo>
                  <a:pt x="16" y="73"/>
                </a:lnTo>
                <a:lnTo>
                  <a:pt x="16" y="64"/>
                </a:lnTo>
                <a:lnTo>
                  <a:pt x="16" y="73"/>
                </a:lnTo>
                <a:lnTo>
                  <a:pt x="16" y="70"/>
                </a:lnTo>
                <a:lnTo>
                  <a:pt x="18" y="46"/>
                </a:lnTo>
                <a:lnTo>
                  <a:pt x="18" y="50"/>
                </a:lnTo>
                <a:lnTo>
                  <a:pt x="18" y="59"/>
                </a:lnTo>
                <a:lnTo>
                  <a:pt x="18" y="61"/>
                </a:lnTo>
                <a:lnTo>
                  <a:pt x="19" y="61"/>
                </a:lnTo>
                <a:lnTo>
                  <a:pt x="19" y="38"/>
                </a:lnTo>
                <a:lnTo>
                  <a:pt x="19" y="53"/>
                </a:lnTo>
                <a:lnTo>
                  <a:pt x="19" y="64"/>
                </a:lnTo>
                <a:lnTo>
                  <a:pt x="19" y="61"/>
                </a:lnTo>
                <a:lnTo>
                  <a:pt x="21" y="64"/>
                </a:lnTo>
                <a:lnTo>
                  <a:pt x="21" y="52"/>
                </a:lnTo>
                <a:lnTo>
                  <a:pt x="21" y="41"/>
                </a:lnTo>
                <a:lnTo>
                  <a:pt x="21" y="61"/>
                </a:lnTo>
                <a:lnTo>
                  <a:pt x="21" y="59"/>
                </a:lnTo>
                <a:lnTo>
                  <a:pt x="21" y="40"/>
                </a:lnTo>
                <a:lnTo>
                  <a:pt x="22" y="49"/>
                </a:lnTo>
                <a:lnTo>
                  <a:pt x="22" y="50"/>
                </a:lnTo>
                <a:lnTo>
                  <a:pt x="22" y="52"/>
                </a:lnTo>
                <a:lnTo>
                  <a:pt x="22" y="53"/>
                </a:lnTo>
                <a:lnTo>
                  <a:pt x="22" y="58"/>
                </a:lnTo>
                <a:lnTo>
                  <a:pt x="24" y="53"/>
                </a:lnTo>
                <a:lnTo>
                  <a:pt x="24" y="56"/>
                </a:lnTo>
                <a:lnTo>
                  <a:pt x="24" y="64"/>
                </a:lnTo>
                <a:lnTo>
                  <a:pt x="24" y="38"/>
                </a:lnTo>
                <a:lnTo>
                  <a:pt x="24" y="47"/>
                </a:lnTo>
                <a:lnTo>
                  <a:pt x="24" y="68"/>
                </a:lnTo>
                <a:lnTo>
                  <a:pt x="25" y="58"/>
                </a:lnTo>
                <a:lnTo>
                  <a:pt x="25" y="55"/>
                </a:lnTo>
                <a:lnTo>
                  <a:pt x="25" y="64"/>
                </a:lnTo>
                <a:lnTo>
                  <a:pt x="25" y="74"/>
                </a:lnTo>
                <a:lnTo>
                  <a:pt x="27" y="74"/>
                </a:lnTo>
                <a:lnTo>
                  <a:pt x="27" y="65"/>
                </a:lnTo>
                <a:lnTo>
                  <a:pt x="27" y="62"/>
                </a:lnTo>
                <a:lnTo>
                  <a:pt x="27" y="47"/>
                </a:lnTo>
                <a:lnTo>
                  <a:pt x="28" y="46"/>
                </a:lnTo>
                <a:lnTo>
                  <a:pt x="28" y="50"/>
                </a:lnTo>
                <a:lnTo>
                  <a:pt x="28" y="61"/>
                </a:lnTo>
                <a:lnTo>
                  <a:pt x="28" y="62"/>
                </a:lnTo>
                <a:lnTo>
                  <a:pt x="28" y="58"/>
                </a:lnTo>
                <a:lnTo>
                  <a:pt x="29" y="46"/>
                </a:lnTo>
                <a:lnTo>
                  <a:pt x="29" y="41"/>
                </a:lnTo>
                <a:lnTo>
                  <a:pt x="29" y="34"/>
                </a:lnTo>
                <a:lnTo>
                  <a:pt x="29" y="47"/>
                </a:lnTo>
                <a:lnTo>
                  <a:pt x="29" y="59"/>
                </a:lnTo>
                <a:lnTo>
                  <a:pt x="29" y="55"/>
                </a:lnTo>
                <a:lnTo>
                  <a:pt x="31" y="64"/>
                </a:lnTo>
                <a:lnTo>
                  <a:pt x="31" y="75"/>
                </a:lnTo>
                <a:lnTo>
                  <a:pt x="31" y="68"/>
                </a:lnTo>
                <a:lnTo>
                  <a:pt x="31" y="61"/>
                </a:lnTo>
                <a:lnTo>
                  <a:pt x="31" y="64"/>
                </a:lnTo>
                <a:lnTo>
                  <a:pt x="32" y="46"/>
                </a:lnTo>
                <a:lnTo>
                  <a:pt x="32" y="43"/>
                </a:lnTo>
                <a:lnTo>
                  <a:pt x="32" y="59"/>
                </a:lnTo>
                <a:lnTo>
                  <a:pt x="32" y="52"/>
                </a:lnTo>
                <a:lnTo>
                  <a:pt x="34" y="62"/>
                </a:lnTo>
                <a:lnTo>
                  <a:pt x="34" y="64"/>
                </a:lnTo>
                <a:lnTo>
                  <a:pt x="34" y="55"/>
                </a:lnTo>
                <a:lnTo>
                  <a:pt x="34" y="58"/>
                </a:lnTo>
                <a:lnTo>
                  <a:pt x="34" y="62"/>
                </a:lnTo>
                <a:lnTo>
                  <a:pt x="35" y="64"/>
                </a:lnTo>
                <a:lnTo>
                  <a:pt x="35" y="22"/>
                </a:lnTo>
                <a:lnTo>
                  <a:pt x="35" y="15"/>
                </a:lnTo>
                <a:lnTo>
                  <a:pt x="35" y="41"/>
                </a:lnTo>
                <a:lnTo>
                  <a:pt x="35" y="58"/>
                </a:lnTo>
                <a:lnTo>
                  <a:pt x="35" y="65"/>
                </a:lnTo>
                <a:lnTo>
                  <a:pt x="37" y="58"/>
                </a:lnTo>
                <a:lnTo>
                  <a:pt x="37" y="38"/>
                </a:lnTo>
                <a:lnTo>
                  <a:pt x="37" y="28"/>
                </a:lnTo>
                <a:lnTo>
                  <a:pt x="37" y="33"/>
                </a:lnTo>
                <a:lnTo>
                  <a:pt x="37" y="37"/>
                </a:lnTo>
                <a:lnTo>
                  <a:pt x="38" y="52"/>
                </a:lnTo>
                <a:lnTo>
                  <a:pt x="38" y="61"/>
                </a:lnTo>
                <a:lnTo>
                  <a:pt x="38" y="50"/>
                </a:lnTo>
                <a:lnTo>
                  <a:pt x="38" y="40"/>
                </a:lnTo>
                <a:lnTo>
                  <a:pt x="38" y="47"/>
                </a:lnTo>
                <a:lnTo>
                  <a:pt x="40" y="53"/>
                </a:lnTo>
                <a:lnTo>
                  <a:pt x="40" y="61"/>
                </a:lnTo>
                <a:lnTo>
                  <a:pt x="40" y="71"/>
                </a:lnTo>
                <a:lnTo>
                  <a:pt x="40" y="56"/>
                </a:lnTo>
                <a:lnTo>
                  <a:pt x="40" y="30"/>
                </a:lnTo>
                <a:lnTo>
                  <a:pt x="40" y="37"/>
                </a:lnTo>
                <a:lnTo>
                  <a:pt x="41" y="58"/>
                </a:lnTo>
                <a:lnTo>
                  <a:pt x="41" y="49"/>
                </a:lnTo>
                <a:lnTo>
                  <a:pt x="41" y="21"/>
                </a:lnTo>
                <a:lnTo>
                  <a:pt x="41" y="46"/>
                </a:lnTo>
                <a:lnTo>
                  <a:pt x="41" y="49"/>
                </a:lnTo>
                <a:lnTo>
                  <a:pt x="43" y="50"/>
                </a:lnTo>
                <a:lnTo>
                  <a:pt x="43" y="68"/>
                </a:lnTo>
                <a:lnTo>
                  <a:pt x="43" y="62"/>
                </a:lnTo>
                <a:lnTo>
                  <a:pt x="43" y="43"/>
                </a:lnTo>
                <a:lnTo>
                  <a:pt x="43" y="35"/>
                </a:lnTo>
                <a:lnTo>
                  <a:pt x="44" y="40"/>
                </a:lnTo>
                <a:lnTo>
                  <a:pt x="44" y="38"/>
                </a:lnTo>
                <a:lnTo>
                  <a:pt x="44" y="0"/>
                </a:lnTo>
                <a:lnTo>
                  <a:pt x="44" y="27"/>
                </a:lnTo>
                <a:lnTo>
                  <a:pt x="44" y="67"/>
                </a:lnTo>
                <a:lnTo>
                  <a:pt x="46" y="62"/>
                </a:lnTo>
                <a:lnTo>
                  <a:pt x="46" y="50"/>
                </a:lnTo>
                <a:lnTo>
                  <a:pt x="46" y="40"/>
                </a:lnTo>
                <a:lnTo>
                  <a:pt x="46" y="38"/>
                </a:lnTo>
                <a:lnTo>
                  <a:pt x="46" y="52"/>
                </a:lnTo>
                <a:lnTo>
                  <a:pt x="46" y="64"/>
                </a:lnTo>
                <a:lnTo>
                  <a:pt x="47" y="64"/>
                </a:lnTo>
                <a:lnTo>
                  <a:pt x="47" y="67"/>
                </a:lnTo>
                <a:lnTo>
                  <a:pt x="47" y="68"/>
                </a:lnTo>
                <a:lnTo>
                  <a:pt x="47" y="61"/>
                </a:lnTo>
                <a:lnTo>
                  <a:pt x="47" y="53"/>
                </a:lnTo>
                <a:lnTo>
                  <a:pt x="49" y="61"/>
                </a:lnTo>
                <a:lnTo>
                  <a:pt x="49" y="65"/>
                </a:lnTo>
                <a:lnTo>
                  <a:pt x="49" y="50"/>
                </a:lnTo>
                <a:lnTo>
                  <a:pt x="49" y="56"/>
                </a:lnTo>
                <a:lnTo>
                  <a:pt x="49" y="62"/>
                </a:lnTo>
                <a:lnTo>
                  <a:pt x="50" y="70"/>
                </a:lnTo>
                <a:lnTo>
                  <a:pt x="50" y="68"/>
                </a:lnTo>
                <a:lnTo>
                  <a:pt x="50" y="71"/>
                </a:lnTo>
                <a:lnTo>
                  <a:pt x="50" y="49"/>
                </a:lnTo>
                <a:lnTo>
                  <a:pt x="52" y="46"/>
                </a:lnTo>
                <a:lnTo>
                  <a:pt x="52" y="34"/>
                </a:lnTo>
                <a:lnTo>
                  <a:pt x="52" y="0"/>
                </a:lnTo>
                <a:lnTo>
                  <a:pt x="52" y="37"/>
                </a:lnTo>
                <a:lnTo>
                  <a:pt x="52" y="73"/>
                </a:lnTo>
                <a:lnTo>
                  <a:pt x="52" y="65"/>
                </a:lnTo>
                <a:lnTo>
                  <a:pt x="53" y="47"/>
                </a:lnTo>
                <a:lnTo>
                  <a:pt x="53" y="56"/>
                </a:lnTo>
                <a:lnTo>
                  <a:pt x="53" y="65"/>
                </a:lnTo>
                <a:lnTo>
                  <a:pt x="53" y="59"/>
                </a:lnTo>
                <a:lnTo>
                  <a:pt x="53" y="50"/>
                </a:lnTo>
                <a:lnTo>
                  <a:pt x="55" y="41"/>
                </a:lnTo>
                <a:lnTo>
                  <a:pt x="55" y="52"/>
                </a:lnTo>
                <a:lnTo>
                  <a:pt x="55" y="41"/>
                </a:lnTo>
                <a:lnTo>
                  <a:pt x="55" y="47"/>
                </a:lnTo>
                <a:lnTo>
                  <a:pt x="55" y="67"/>
                </a:lnTo>
                <a:lnTo>
                  <a:pt x="56" y="70"/>
                </a:lnTo>
                <a:lnTo>
                  <a:pt x="56" y="71"/>
                </a:lnTo>
                <a:lnTo>
                  <a:pt x="56" y="68"/>
                </a:lnTo>
                <a:lnTo>
                  <a:pt x="56" y="53"/>
                </a:lnTo>
                <a:lnTo>
                  <a:pt x="58" y="53"/>
                </a:lnTo>
                <a:lnTo>
                  <a:pt x="58" y="62"/>
                </a:lnTo>
                <a:lnTo>
                  <a:pt x="58" y="68"/>
                </a:lnTo>
                <a:lnTo>
                  <a:pt x="58" y="62"/>
                </a:lnTo>
                <a:lnTo>
                  <a:pt x="58" y="49"/>
                </a:lnTo>
                <a:lnTo>
                  <a:pt x="58" y="38"/>
                </a:lnTo>
                <a:lnTo>
                  <a:pt x="59" y="44"/>
                </a:lnTo>
                <a:lnTo>
                  <a:pt x="59" y="61"/>
                </a:lnTo>
                <a:lnTo>
                  <a:pt x="59" y="73"/>
                </a:lnTo>
                <a:lnTo>
                  <a:pt x="59" y="68"/>
                </a:lnTo>
                <a:lnTo>
                  <a:pt x="59" y="70"/>
                </a:lnTo>
                <a:lnTo>
                  <a:pt x="61" y="55"/>
                </a:lnTo>
                <a:lnTo>
                  <a:pt x="61" y="47"/>
                </a:lnTo>
                <a:lnTo>
                  <a:pt x="61" y="52"/>
                </a:lnTo>
                <a:lnTo>
                  <a:pt x="61" y="40"/>
                </a:lnTo>
                <a:lnTo>
                  <a:pt x="61" y="27"/>
                </a:lnTo>
                <a:lnTo>
                  <a:pt x="62" y="52"/>
                </a:lnTo>
                <a:lnTo>
                  <a:pt x="62" y="71"/>
                </a:lnTo>
                <a:lnTo>
                  <a:pt x="62" y="77"/>
                </a:lnTo>
                <a:lnTo>
                  <a:pt x="62" y="67"/>
                </a:lnTo>
                <a:lnTo>
                  <a:pt x="62" y="40"/>
                </a:lnTo>
                <a:lnTo>
                  <a:pt x="64" y="46"/>
                </a:lnTo>
                <a:lnTo>
                  <a:pt x="64" y="65"/>
                </a:lnTo>
                <a:lnTo>
                  <a:pt x="64" y="73"/>
                </a:lnTo>
                <a:lnTo>
                  <a:pt x="64" y="77"/>
                </a:lnTo>
                <a:lnTo>
                  <a:pt x="65" y="75"/>
                </a:lnTo>
                <a:lnTo>
                  <a:pt x="65" y="68"/>
                </a:lnTo>
                <a:lnTo>
                  <a:pt x="65" y="52"/>
                </a:lnTo>
                <a:lnTo>
                  <a:pt x="65" y="49"/>
                </a:lnTo>
                <a:lnTo>
                  <a:pt x="65" y="44"/>
                </a:lnTo>
                <a:lnTo>
                  <a:pt x="67" y="43"/>
                </a:lnTo>
                <a:lnTo>
                  <a:pt x="67" y="53"/>
                </a:lnTo>
                <a:lnTo>
                  <a:pt x="67" y="55"/>
                </a:lnTo>
                <a:lnTo>
                  <a:pt x="67" y="64"/>
                </a:lnTo>
                <a:lnTo>
                  <a:pt x="67" y="67"/>
                </a:lnTo>
                <a:lnTo>
                  <a:pt x="68" y="62"/>
                </a:lnTo>
                <a:lnTo>
                  <a:pt x="68" y="56"/>
                </a:lnTo>
                <a:lnTo>
                  <a:pt x="68" y="65"/>
                </a:lnTo>
                <a:lnTo>
                  <a:pt x="68" y="68"/>
                </a:lnTo>
                <a:lnTo>
                  <a:pt x="70" y="65"/>
                </a:lnTo>
                <a:lnTo>
                  <a:pt x="70" y="44"/>
                </a:lnTo>
                <a:lnTo>
                  <a:pt x="70" y="27"/>
                </a:lnTo>
                <a:lnTo>
                  <a:pt x="70" y="50"/>
                </a:lnTo>
                <a:lnTo>
                  <a:pt x="70" y="65"/>
                </a:lnTo>
                <a:lnTo>
                  <a:pt x="71" y="47"/>
                </a:lnTo>
                <a:lnTo>
                  <a:pt x="71" y="52"/>
                </a:lnTo>
                <a:lnTo>
                  <a:pt x="71" y="64"/>
                </a:lnTo>
                <a:lnTo>
                  <a:pt x="71" y="53"/>
                </a:lnTo>
                <a:lnTo>
                  <a:pt x="73" y="41"/>
                </a:lnTo>
                <a:lnTo>
                  <a:pt x="73" y="31"/>
                </a:lnTo>
                <a:lnTo>
                  <a:pt x="73" y="37"/>
                </a:lnTo>
                <a:lnTo>
                  <a:pt x="73" y="62"/>
                </a:lnTo>
                <a:lnTo>
                  <a:pt x="73" y="38"/>
                </a:lnTo>
                <a:lnTo>
                  <a:pt x="74" y="38"/>
                </a:lnTo>
                <a:lnTo>
                  <a:pt x="74" y="64"/>
                </a:lnTo>
                <a:lnTo>
                  <a:pt x="74" y="44"/>
                </a:lnTo>
                <a:lnTo>
                  <a:pt x="74" y="31"/>
                </a:lnTo>
                <a:lnTo>
                  <a:pt x="74" y="50"/>
                </a:lnTo>
                <a:lnTo>
                  <a:pt x="74" y="70"/>
                </a:lnTo>
                <a:lnTo>
                  <a:pt x="75" y="50"/>
                </a:lnTo>
                <a:lnTo>
                  <a:pt x="75" y="40"/>
                </a:lnTo>
                <a:lnTo>
                  <a:pt x="75" y="50"/>
                </a:lnTo>
                <a:lnTo>
                  <a:pt x="75" y="58"/>
                </a:lnTo>
                <a:lnTo>
                  <a:pt x="75" y="59"/>
                </a:lnTo>
                <a:lnTo>
                  <a:pt x="77" y="52"/>
                </a:lnTo>
                <a:lnTo>
                  <a:pt x="77" y="44"/>
                </a:lnTo>
                <a:lnTo>
                  <a:pt x="77" y="40"/>
                </a:lnTo>
                <a:lnTo>
                  <a:pt x="77" y="46"/>
                </a:lnTo>
                <a:lnTo>
                  <a:pt x="77" y="56"/>
                </a:lnTo>
                <a:lnTo>
                  <a:pt x="78" y="71"/>
                </a:lnTo>
                <a:lnTo>
                  <a:pt x="78" y="70"/>
                </a:lnTo>
                <a:lnTo>
                  <a:pt x="78" y="61"/>
                </a:lnTo>
                <a:lnTo>
                  <a:pt x="78" y="70"/>
                </a:lnTo>
                <a:lnTo>
                  <a:pt x="78" y="64"/>
                </a:lnTo>
                <a:lnTo>
                  <a:pt x="80" y="49"/>
                </a:lnTo>
                <a:lnTo>
                  <a:pt x="80" y="59"/>
                </a:lnTo>
                <a:lnTo>
                  <a:pt x="80" y="71"/>
                </a:lnTo>
                <a:lnTo>
                  <a:pt x="80" y="62"/>
                </a:lnTo>
                <a:lnTo>
                  <a:pt x="80" y="46"/>
                </a:lnTo>
                <a:lnTo>
                  <a:pt x="81" y="33"/>
                </a:lnTo>
                <a:lnTo>
                  <a:pt x="81" y="52"/>
                </a:lnTo>
                <a:lnTo>
                  <a:pt x="81" y="61"/>
                </a:lnTo>
                <a:lnTo>
                  <a:pt x="81" y="41"/>
                </a:lnTo>
                <a:lnTo>
                  <a:pt x="81" y="46"/>
                </a:lnTo>
                <a:lnTo>
                  <a:pt x="83" y="64"/>
                </a:lnTo>
                <a:lnTo>
                  <a:pt x="83" y="53"/>
                </a:lnTo>
                <a:lnTo>
                  <a:pt x="83" y="59"/>
                </a:lnTo>
                <a:lnTo>
                  <a:pt x="83" y="64"/>
                </a:lnTo>
                <a:lnTo>
                  <a:pt x="83" y="52"/>
                </a:lnTo>
                <a:lnTo>
                  <a:pt x="84" y="47"/>
                </a:lnTo>
                <a:lnTo>
                  <a:pt x="84" y="46"/>
                </a:lnTo>
                <a:lnTo>
                  <a:pt x="84" y="6"/>
                </a:lnTo>
                <a:lnTo>
                  <a:pt x="84" y="25"/>
                </a:lnTo>
                <a:lnTo>
                  <a:pt x="84" y="68"/>
                </a:lnTo>
                <a:lnTo>
                  <a:pt x="84" y="61"/>
                </a:lnTo>
                <a:lnTo>
                  <a:pt x="86" y="47"/>
                </a:lnTo>
                <a:lnTo>
                  <a:pt x="86" y="41"/>
                </a:lnTo>
                <a:lnTo>
                  <a:pt x="86" y="52"/>
                </a:lnTo>
                <a:lnTo>
                  <a:pt x="86" y="65"/>
                </a:lnTo>
                <a:lnTo>
                  <a:pt x="86" y="67"/>
                </a:lnTo>
                <a:lnTo>
                  <a:pt x="87" y="68"/>
                </a:lnTo>
                <a:lnTo>
                  <a:pt x="87" y="49"/>
                </a:lnTo>
                <a:lnTo>
                  <a:pt x="87" y="41"/>
                </a:lnTo>
                <a:lnTo>
                  <a:pt x="87" y="47"/>
                </a:lnTo>
                <a:lnTo>
                  <a:pt x="87" y="58"/>
                </a:lnTo>
                <a:lnTo>
                  <a:pt x="89" y="65"/>
                </a:lnTo>
                <a:lnTo>
                  <a:pt x="89" y="64"/>
                </a:lnTo>
                <a:lnTo>
                  <a:pt x="89" y="68"/>
                </a:lnTo>
                <a:lnTo>
                  <a:pt x="89" y="62"/>
                </a:lnTo>
                <a:lnTo>
                  <a:pt x="90" y="49"/>
                </a:lnTo>
                <a:lnTo>
                  <a:pt x="90" y="55"/>
                </a:lnTo>
                <a:lnTo>
                  <a:pt x="90" y="52"/>
                </a:lnTo>
                <a:lnTo>
                  <a:pt x="90" y="40"/>
                </a:lnTo>
                <a:lnTo>
                  <a:pt x="90" y="37"/>
                </a:lnTo>
                <a:lnTo>
                  <a:pt x="92" y="40"/>
                </a:lnTo>
                <a:lnTo>
                  <a:pt x="92" y="30"/>
                </a:lnTo>
                <a:lnTo>
                  <a:pt x="92" y="22"/>
                </a:lnTo>
                <a:lnTo>
                  <a:pt x="92" y="35"/>
                </a:lnTo>
                <a:lnTo>
                  <a:pt x="92" y="62"/>
                </a:lnTo>
                <a:lnTo>
                  <a:pt x="93" y="61"/>
                </a:lnTo>
                <a:lnTo>
                  <a:pt x="93" y="53"/>
                </a:lnTo>
                <a:lnTo>
                  <a:pt x="93" y="55"/>
                </a:lnTo>
                <a:lnTo>
                  <a:pt x="93" y="68"/>
                </a:lnTo>
                <a:lnTo>
                  <a:pt x="93" y="49"/>
                </a:lnTo>
                <a:lnTo>
                  <a:pt x="95" y="27"/>
                </a:lnTo>
                <a:lnTo>
                  <a:pt x="95" y="22"/>
                </a:lnTo>
                <a:lnTo>
                  <a:pt x="95" y="52"/>
                </a:lnTo>
                <a:lnTo>
                  <a:pt x="95" y="61"/>
                </a:lnTo>
                <a:lnTo>
                  <a:pt x="95" y="34"/>
                </a:lnTo>
                <a:lnTo>
                  <a:pt x="96" y="40"/>
                </a:lnTo>
                <a:lnTo>
                  <a:pt x="96" y="59"/>
                </a:lnTo>
                <a:lnTo>
                  <a:pt x="96" y="55"/>
                </a:lnTo>
                <a:lnTo>
                  <a:pt x="96" y="62"/>
                </a:lnTo>
                <a:lnTo>
                  <a:pt x="96" y="64"/>
                </a:lnTo>
                <a:lnTo>
                  <a:pt x="98" y="50"/>
                </a:lnTo>
                <a:lnTo>
                  <a:pt x="98" y="47"/>
                </a:lnTo>
                <a:lnTo>
                  <a:pt x="98" y="43"/>
                </a:lnTo>
                <a:lnTo>
                  <a:pt x="98" y="59"/>
                </a:lnTo>
                <a:lnTo>
                  <a:pt x="98" y="65"/>
                </a:lnTo>
                <a:lnTo>
                  <a:pt x="99" y="67"/>
                </a:lnTo>
                <a:lnTo>
                  <a:pt x="99" y="68"/>
                </a:lnTo>
                <a:lnTo>
                  <a:pt x="99" y="64"/>
                </a:lnTo>
                <a:lnTo>
                  <a:pt x="99" y="74"/>
                </a:lnTo>
                <a:lnTo>
                  <a:pt x="101" y="73"/>
                </a:lnTo>
                <a:lnTo>
                  <a:pt x="101" y="47"/>
                </a:lnTo>
                <a:lnTo>
                  <a:pt x="101" y="33"/>
                </a:lnTo>
                <a:lnTo>
                  <a:pt x="101" y="56"/>
                </a:lnTo>
                <a:lnTo>
                  <a:pt x="101" y="78"/>
                </a:lnTo>
                <a:lnTo>
                  <a:pt x="101" y="73"/>
                </a:lnTo>
                <a:lnTo>
                  <a:pt x="102" y="33"/>
                </a:lnTo>
                <a:lnTo>
                  <a:pt x="102" y="30"/>
                </a:lnTo>
                <a:lnTo>
                  <a:pt x="102" y="61"/>
                </a:lnTo>
                <a:lnTo>
                  <a:pt x="102" y="52"/>
                </a:lnTo>
                <a:lnTo>
                  <a:pt x="102" y="16"/>
                </a:lnTo>
                <a:lnTo>
                  <a:pt x="104" y="25"/>
                </a:lnTo>
                <a:lnTo>
                  <a:pt x="104" y="59"/>
                </a:lnTo>
                <a:lnTo>
                  <a:pt x="104" y="58"/>
                </a:lnTo>
                <a:lnTo>
                  <a:pt x="104" y="56"/>
                </a:lnTo>
                <a:lnTo>
                  <a:pt x="104" y="59"/>
                </a:lnTo>
                <a:lnTo>
                  <a:pt x="105" y="61"/>
                </a:lnTo>
                <a:lnTo>
                  <a:pt x="105" y="41"/>
                </a:lnTo>
                <a:lnTo>
                  <a:pt x="105" y="9"/>
                </a:lnTo>
                <a:lnTo>
                  <a:pt x="105" y="22"/>
                </a:lnTo>
                <a:lnTo>
                  <a:pt x="105" y="49"/>
                </a:lnTo>
                <a:lnTo>
                  <a:pt x="107" y="61"/>
                </a:lnTo>
                <a:lnTo>
                  <a:pt x="107" y="59"/>
                </a:lnTo>
                <a:lnTo>
                  <a:pt x="107" y="61"/>
                </a:lnTo>
                <a:lnTo>
                  <a:pt x="107" y="65"/>
                </a:lnTo>
                <a:lnTo>
                  <a:pt x="107" y="56"/>
                </a:lnTo>
                <a:lnTo>
                  <a:pt x="107" y="47"/>
                </a:lnTo>
                <a:lnTo>
                  <a:pt x="108" y="52"/>
                </a:lnTo>
                <a:lnTo>
                  <a:pt x="108" y="64"/>
                </a:lnTo>
                <a:lnTo>
                  <a:pt x="108" y="67"/>
                </a:lnTo>
                <a:lnTo>
                  <a:pt x="108" y="68"/>
                </a:lnTo>
                <a:lnTo>
                  <a:pt x="108" y="62"/>
                </a:lnTo>
                <a:lnTo>
                  <a:pt x="110" y="53"/>
                </a:lnTo>
                <a:lnTo>
                  <a:pt x="110" y="59"/>
                </a:lnTo>
                <a:lnTo>
                  <a:pt x="110" y="67"/>
                </a:lnTo>
                <a:lnTo>
                  <a:pt x="110" y="71"/>
                </a:lnTo>
                <a:lnTo>
                  <a:pt x="110" y="59"/>
                </a:lnTo>
                <a:lnTo>
                  <a:pt x="111" y="59"/>
                </a:lnTo>
                <a:lnTo>
                  <a:pt x="111" y="67"/>
                </a:lnTo>
                <a:lnTo>
                  <a:pt x="111" y="71"/>
                </a:lnTo>
                <a:lnTo>
                  <a:pt x="111" y="65"/>
                </a:lnTo>
                <a:lnTo>
                  <a:pt x="111" y="68"/>
                </a:lnTo>
                <a:lnTo>
                  <a:pt x="113" y="75"/>
                </a:lnTo>
                <a:lnTo>
                  <a:pt x="113" y="56"/>
                </a:lnTo>
                <a:lnTo>
                  <a:pt x="113" y="46"/>
                </a:lnTo>
                <a:lnTo>
                  <a:pt x="113" y="52"/>
                </a:lnTo>
                <a:lnTo>
                  <a:pt x="113" y="59"/>
                </a:lnTo>
                <a:lnTo>
                  <a:pt x="114" y="58"/>
                </a:lnTo>
                <a:lnTo>
                  <a:pt x="114" y="68"/>
                </a:lnTo>
                <a:lnTo>
                  <a:pt x="114" y="67"/>
                </a:lnTo>
                <a:lnTo>
                  <a:pt x="114" y="58"/>
                </a:lnTo>
                <a:lnTo>
                  <a:pt x="114" y="52"/>
                </a:lnTo>
                <a:lnTo>
                  <a:pt x="116" y="61"/>
                </a:lnTo>
                <a:lnTo>
                  <a:pt x="116" y="47"/>
                </a:lnTo>
                <a:lnTo>
                  <a:pt x="116" y="56"/>
                </a:lnTo>
                <a:lnTo>
                  <a:pt x="116" y="49"/>
                </a:lnTo>
                <a:lnTo>
                  <a:pt x="116" y="56"/>
                </a:lnTo>
                <a:lnTo>
                  <a:pt x="117" y="70"/>
                </a:lnTo>
                <a:lnTo>
                  <a:pt x="117" y="59"/>
                </a:lnTo>
                <a:lnTo>
                  <a:pt x="117" y="25"/>
                </a:lnTo>
                <a:lnTo>
                  <a:pt x="117" y="6"/>
                </a:lnTo>
                <a:lnTo>
                  <a:pt x="117" y="30"/>
                </a:lnTo>
                <a:lnTo>
                  <a:pt x="119" y="35"/>
                </a:lnTo>
                <a:lnTo>
                  <a:pt x="119" y="27"/>
                </a:lnTo>
                <a:lnTo>
                  <a:pt x="119" y="37"/>
                </a:lnTo>
                <a:lnTo>
                  <a:pt x="119" y="53"/>
                </a:lnTo>
                <a:lnTo>
                  <a:pt x="119" y="64"/>
                </a:lnTo>
                <a:lnTo>
                  <a:pt x="119" y="52"/>
                </a:lnTo>
                <a:lnTo>
                  <a:pt x="120" y="52"/>
                </a:lnTo>
                <a:lnTo>
                  <a:pt x="120" y="67"/>
                </a:lnTo>
                <a:lnTo>
                  <a:pt x="120" y="35"/>
                </a:lnTo>
                <a:lnTo>
                  <a:pt x="120" y="15"/>
                </a:lnTo>
                <a:lnTo>
                  <a:pt x="120" y="40"/>
                </a:lnTo>
                <a:lnTo>
                  <a:pt x="121" y="67"/>
                </a:lnTo>
                <a:lnTo>
                  <a:pt x="121" y="53"/>
                </a:lnTo>
                <a:lnTo>
                  <a:pt x="121" y="50"/>
                </a:lnTo>
                <a:lnTo>
                  <a:pt x="123" y="50"/>
                </a:lnTo>
                <a:lnTo>
                  <a:pt x="123" y="58"/>
                </a:lnTo>
                <a:lnTo>
                  <a:pt x="123" y="35"/>
                </a:lnTo>
                <a:lnTo>
                  <a:pt x="123" y="38"/>
                </a:lnTo>
                <a:lnTo>
                  <a:pt x="123" y="49"/>
                </a:lnTo>
                <a:lnTo>
                  <a:pt x="124" y="49"/>
                </a:lnTo>
                <a:lnTo>
                  <a:pt x="124" y="43"/>
                </a:lnTo>
                <a:lnTo>
                  <a:pt x="124" y="16"/>
                </a:lnTo>
                <a:lnTo>
                  <a:pt x="124" y="19"/>
                </a:lnTo>
                <a:lnTo>
                  <a:pt x="124" y="44"/>
                </a:lnTo>
                <a:lnTo>
                  <a:pt x="126" y="62"/>
                </a:lnTo>
                <a:lnTo>
                  <a:pt x="126" y="61"/>
                </a:lnTo>
                <a:lnTo>
                  <a:pt x="126" y="49"/>
                </a:lnTo>
                <a:lnTo>
                  <a:pt x="126" y="25"/>
                </a:lnTo>
                <a:lnTo>
                  <a:pt x="126" y="44"/>
                </a:lnTo>
                <a:lnTo>
                  <a:pt x="127" y="52"/>
                </a:lnTo>
                <a:lnTo>
                  <a:pt x="127" y="41"/>
                </a:lnTo>
                <a:lnTo>
                  <a:pt x="127" y="52"/>
                </a:lnTo>
                <a:lnTo>
                  <a:pt x="127" y="28"/>
                </a:lnTo>
                <a:lnTo>
                  <a:pt x="129" y="43"/>
                </a:lnTo>
                <a:lnTo>
                  <a:pt x="129" y="33"/>
                </a:lnTo>
                <a:lnTo>
                  <a:pt x="129" y="16"/>
                </a:lnTo>
                <a:lnTo>
                  <a:pt x="129" y="30"/>
                </a:lnTo>
                <a:lnTo>
                  <a:pt x="129" y="43"/>
                </a:lnTo>
                <a:lnTo>
                  <a:pt x="129" y="41"/>
                </a:lnTo>
                <a:lnTo>
                  <a:pt x="130" y="46"/>
                </a:lnTo>
                <a:lnTo>
                  <a:pt x="130" y="40"/>
                </a:lnTo>
                <a:lnTo>
                  <a:pt x="130" y="50"/>
                </a:lnTo>
                <a:lnTo>
                  <a:pt x="130" y="55"/>
                </a:lnTo>
                <a:lnTo>
                  <a:pt x="130" y="50"/>
                </a:lnTo>
                <a:lnTo>
                  <a:pt x="132" y="50"/>
                </a:lnTo>
                <a:lnTo>
                  <a:pt x="132" y="53"/>
                </a:lnTo>
                <a:lnTo>
                  <a:pt x="132" y="46"/>
                </a:lnTo>
                <a:lnTo>
                  <a:pt x="132" y="43"/>
                </a:lnTo>
                <a:lnTo>
                  <a:pt x="132" y="58"/>
                </a:lnTo>
                <a:lnTo>
                  <a:pt x="133" y="59"/>
                </a:lnTo>
                <a:lnTo>
                  <a:pt x="133" y="53"/>
                </a:lnTo>
                <a:lnTo>
                  <a:pt x="133" y="61"/>
                </a:lnTo>
                <a:lnTo>
                  <a:pt x="133" y="73"/>
                </a:lnTo>
                <a:lnTo>
                  <a:pt x="133" y="67"/>
                </a:lnTo>
                <a:lnTo>
                  <a:pt x="133" y="65"/>
                </a:lnTo>
                <a:lnTo>
                  <a:pt x="135" y="62"/>
                </a:lnTo>
                <a:lnTo>
                  <a:pt x="135" y="53"/>
                </a:lnTo>
                <a:lnTo>
                  <a:pt x="135" y="44"/>
                </a:lnTo>
                <a:lnTo>
                  <a:pt x="135" y="9"/>
                </a:lnTo>
                <a:lnTo>
                  <a:pt x="135" y="3"/>
                </a:lnTo>
                <a:lnTo>
                  <a:pt x="136" y="16"/>
                </a:lnTo>
                <a:lnTo>
                  <a:pt x="136" y="34"/>
                </a:lnTo>
                <a:lnTo>
                  <a:pt x="136" y="41"/>
                </a:lnTo>
                <a:lnTo>
                  <a:pt x="136" y="43"/>
                </a:lnTo>
                <a:lnTo>
                  <a:pt x="138" y="55"/>
                </a:lnTo>
                <a:lnTo>
                  <a:pt x="138" y="56"/>
                </a:lnTo>
                <a:lnTo>
                  <a:pt x="138" y="62"/>
                </a:lnTo>
                <a:lnTo>
                  <a:pt x="138" y="68"/>
                </a:lnTo>
                <a:lnTo>
                  <a:pt x="138" y="74"/>
                </a:lnTo>
                <a:lnTo>
                  <a:pt x="139" y="50"/>
                </a:lnTo>
                <a:lnTo>
                  <a:pt x="139" y="40"/>
                </a:lnTo>
                <a:lnTo>
                  <a:pt x="139" y="25"/>
                </a:lnTo>
                <a:lnTo>
                  <a:pt x="139" y="34"/>
                </a:lnTo>
                <a:lnTo>
                  <a:pt x="139" y="44"/>
                </a:lnTo>
                <a:lnTo>
                  <a:pt x="139" y="40"/>
                </a:lnTo>
                <a:lnTo>
                  <a:pt x="141" y="37"/>
                </a:lnTo>
                <a:lnTo>
                  <a:pt x="141" y="47"/>
                </a:lnTo>
                <a:lnTo>
                  <a:pt x="141" y="43"/>
                </a:lnTo>
                <a:lnTo>
                  <a:pt x="141" y="49"/>
                </a:lnTo>
                <a:lnTo>
                  <a:pt x="141" y="28"/>
                </a:lnTo>
                <a:lnTo>
                  <a:pt x="142" y="34"/>
                </a:lnTo>
                <a:lnTo>
                  <a:pt x="142" y="53"/>
                </a:lnTo>
                <a:lnTo>
                  <a:pt x="142" y="44"/>
                </a:lnTo>
                <a:lnTo>
                  <a:pt x="142" y="31"/>
                </a:lnTo>
                <a:lnTo>
                  <a:pt x="142" y="55"/>
                </a:lnTo>
                <a:lnTo>
                  <a:pt x="144" y="35"/>
                </a:lnTo>
                <a:lnTo>
                  <a:pt x="144" y="21"/>
                </a:lnTo>
                <a:lnTo>
                  <a:pt x="144" y="40"/>
                </a:lnTo>
                <a:lnTo>
                  <a:pt x="144" y="53"/>
                </a:lnTo>
                <a:lnTo>
                  <a:pt x="144" y="47"/>
                </a:lnTo>
                <a:lnTo>
                  <a:pt x="145" y="46"/>
                </a:lnTo>
                <a:lnTo>
                  <a:pt x="145" y="50"/>
                </a:lnTo>
                <a:lnTo>
                  <a:pt x="145" y="46"/>
                </a:lnTo>
                <a:lnTo>
                  <a:pt x="145" y="43"/>
                </a:lnTo>
                <a:lnTo>
                  <a:pt x="145" y="24"/>
                </a:lnTo>
                <a:lnTo>
                  <a:pt x="145" y="35"/>
                </a:lnTo>
                <a:lnTo>
                  <a:pt x="147" y="43"/>
                </a:lnTo>
                <a:lnTo>
                  <a:pt x="147" y="2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23" name="Freeform 71"/>
          <p:cNvSpPr>
            <a:spLocks/>
          </p:cNvSpPr>
          <p:nvPr/>
        </p:nvSpPr>
        <p:spPr bwMode="auto">
          <a:xfrm>
            <a:off x="6750050" y="4778375"/>
            <a:ext cx="209550" cy="1046163"/>
          </a:xfrm>
          <a:custGeom>
            <a:avLst/>
            <a:gdLst>
              <a:gd name="T0" fmla="*/ 1 w 148"/>
              <a:gd name="T1" fmla="*/ 631 h 659"/>
              <a:gd name="T2" fmla="*/ 4 w 148"/>
              <a:gd name="T3" fmla="*/ 651 h 659"/>
              <a:gd name="T4" fmla="*/ 6 w 148"/>
              <a:gd name="T5" fmla="*/ 621 h 659"/>
              <a:gd name="T6" fmla="*/ 9 w 148"/>
              <a:gd name="T7" fmla="*/ 634 h 659"/>
              <a:gd name="T8" fmla="*/ 12 w 148"/>
              <a:gd name="T9" fmla="*/ 622 h 659"/>
              <a:gd name="T10" fmla="*/ 13 w 148"/>
              <a:gd name="T11" fmla="*/ 646 h 659"/>
              <a:gd name="T12" fmla="*/ 16 w 148"/>
              <a:gd name="T13" fmla="*/ 648 h 659"/>
              <a:gd name="T14" fmla="*/ 19 w 148"/>
              <a:gd name="T15" fmla="*/ 599 h 659"/>
              <a:gd name="T16" fmla="*/ 20 w 148"/>
              <a:gd name="T17" fmla="*/ 277 h 659"/>
              <a:gd name="T18" fmla="*/ 23 w 148"/>
              <a:gd name="T19" fmla="*/ 123 h 659"/>
              <a:gd name="T20" fmla="*/ 25 w 148"/>
              <a:gd name="T21" fmla="*/ 185 h 659"/>
              <a:gd name="T22" fmla="*/ 28 w 148"/>
              <a:gd name="T23" fmla="*/ 430 h 659"/>
              <a:gd name="T24" fmla="*/ 29 w 148"/>
              <a:gd name="T25" fmla="*/ 529 h 659"/>
              <a:gd name="T26" fmla="*/ 32 w 148"/>
              <a:gd name="T27" fmla="*/ 571 h 659"/>
              <a:gd name="T28" fmla="*/ 34 w 148"/>
              <a:gd name="T29" fmla="*/ 593 h 659"/>
              <a:gd name="T30" fmla="*/ 37 w 148"/>
              <a:gd name="T31" fmla="*/ 603 h 659"/>
              <a:gd name="T32" fmla="*/ 38 w 148"/>
              <a:gd name="T33" fmla="*/ 593 h 659"/>
              <a:gd name="T34" fmla="*/ 41 w 148"/>
              <a:gd name="T35" fmla="*/ 569 h 659"/>
              <a:gd name="T36" fmla="*/ 44 w 148"/>
              <a:gd name="T37" fmla="*/ 631 h 659"/>
              <a:gd name="T38" fmla="*/ 46 w 148"/>
              <a:gd name="T39" fmla="*/ 614 h 659"/>
              <a:gd name="T40" fmla="*/ 49 w 148"/>
              <a:gd name="T41" fmla="*/ 648 h 659"/>
              <a:gd name="T42" fmla="*/ 52 w 148"/>
              <a:gd name="T43" fmla="*/ 642 h 659"/>
              <a:gd name="T44" fmla="*/ 53 w 148"/>
              <a:gd name="T45" fmla="*/ 618 h 659"/>
              <a:gd name="T46" fmla="*/ 56 w 148"/>
              <a:gd name="T47" fmla="*/ 637 h 659"/>
              <a:gd name="T48" fmla="*/ 59 w 148"/>
              <a:gd name="T49" fmla="*/ 646 h 659"/>
              <a:gd name="T50" fmla="*/ 61 w 148"/>
              <a:gd name="T51" fmla="*/ 617 h 659"/>
              <a:gd name="T52" fmla="*/ 63 w 148"/>
              <a:gd name="T53" fmla="*/ 637 h 659"/>
              <a:gd name="T54" fmla="*/ 66 w 148"/>
              <a:gd name="T55" fmla="*/ 621 h 659"/>
              <a:gd name="T56" fmla="*/ 68 w 148"/>
              <a:gd name="T57" fmla="*/ 619 h 659"/>
              <a:gd name="T58" fmla="*/ 71 w 148"/>
              <a:gd name="T59" fmla="*/ 642 h 659"/>
              <a:gd name="T60" fmla="*/ 74 w 148"/>
              <a:gd name="T61" fmla="*/ 593 h 659"/>
              <a:gd name="T62" fmla="*/ 75 w 148"/>
              <a:gd name="T63" fmla="*/ 566 h 659"/>
              <a:gd name="T64" fmla="*/ 78 w 148"/>
              <a:gd name="T65" fmla="*/ 569 h 659"/>
              <a:gd name="T66" fmla="*/ 80 w 148"/>
              <a:gd name="T67" fmla="*/ 609 h 659"/>
              <a:gd name="T68" fmla="*/ 83 w 148"/>
              <a:gd name="T69" fmla="*/ 594 h 659"/>
              <a:gd name="T70" fmla="*/ 84 w 148"/>
              <a:gd name="T71" fmla="*/ 645 h 659"/>
              <a:gd name="T72" fmla="*/ 87 w 148"/>
              <a:gd name="T73" fmla="*/ 636 h 659"/>
              <a:gd name="T74" fmla="*/ 89 w 148"/>
              <a:gd name="T75" fmla="*/ 624 h 659"/>
              <a:gd name="T76" fmla="*/ 92 w 148"/>
              <a:gd name="T77" fmla="*/ 633 h 659"/>
              <a:gd name="T78" fmla="*/ 93 w 148"/>
              <a:gd name="T79" fmla="*/ 628 h 659"/>
              <a:gd name="T80" fmla="*/ 96 w 148"/>
              <a:gd name="T81" fmla="*/ 631 h 659"/>
              <a:gd name="T82" fmla="*/ 99 w 148"/>
              <a:gd name="T83" fmla="*/ 645 h 659"/>
              <a:gd name="T84" fmla="*/ 101 w 148"/>
              <a:gd name="T85" fmla="*/ 652 h 659"/>
              <a:gd name="T86" fmla="*/ 104 w 148"/>
              <a:gd name="T87" fmla="*/ 627 h 659"/>
              <a:gd name="T88" fmla="*/ 105 w 148"/>
              <a:gd name="T89" fmla="*/ 636 h 659"/>
              <a:gd name="T90" fmla="*/ 108 w 148"/>
              <a:gd name="T91" fmla="*/ 645 h 659"/>
              <a:gd name="T92" fmla="*/ 111 w 148"/>
              <a:gd name="T93" fmla="*/ 630 h 659"/>
              <a:gd name="T94" fmla="*/ 112 w 148"/>
              <a:gd name="T95" fmla="*/ 606 h 659"/>
              <a:gd name="T96" fmla="*/ 115 w 148"/>
              <a:gd name="T97" fmla="*/ 614 h 659"/>
              <a:gd name="T98" fmla="*/ 118 w 148"/>
              <a:gd name="T99" fmla="*/ 624 h 659"/>
              <a:gd name="T100" fmla="*/ 120 w 148"/>
              <a:gd name="T101" fmla="*/ 640 h 659"/>
              <a:gd name="T102" fmla="*/ 123 w 148"/>
              <a:gd name="T103" fmla="*/ 640 h 659"/>
              <a:gd name="T104" fmla="*/ 124 w 148"/>
              <a:gd name="T105" fmla="*/ 617 h 659"/>
              <a:gd name="T106" fmla="*/ 127 w 148"/>
              <a:gd name="T107" fmla="*/ 643 h 659"/>
              <a:gd name="T108" fmla="*/ 130 w 148"/>
              <a:gd name="T109" fmla="*/ 651 h 659"/>
              <a:gd name="T110" fmla="*/ 132 w 148"/>
              <a:gd name="T111" fmla="*/ 645 h 659"/>
              <a:gd name="T112" fmla="*/ 135 w 148"/>
              <a:gd name="T113" fmla="*/ 645 h 659"/>
              <a:gd name="T114" fmla="*/ 136 w 148"/>
              <a:gd name="T115" fmla="*/ 652 h 659"/>
              <a:gd name="T116" fmla="*/ 139 w 148"/>
              <a:gd name="T117" fmla="*/ 628 h 659"/>
              <a:gd name="T118" fmla="*/ 142 w 148"/>
              <a:gd name="T119" fmla="*/ 628 h 659"/>
              <a:gd name="T120" fmla="*/ 144 w 148"/>
              <a:gd name="T121" fmla="*/ 655 h 659"/>
              <a:gd name="T122" fmla="*/ 147 w 148"/>
              <a:gd name="T123" fmla="*/ 634 h 6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8"/>
              <a:gd name="T187" fmla="*/ 0 h 659"/>
              <a:gd name="T188" fmla="*/ 148 w 148"/>
              <a:gd name="T189" fmla="*/ 659 h 65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8" h="659">
                <a:moveTo>
                  <a:pt x="0" y="611"/>
                </a:moveTo>
                <a:lnTo>
                  <a:pt x="0" y="634"/>
                </a:lnTo>
                <a:lnTo>
                  <a:pt x="0" y="645"/>
                </a:lnTo>
                <a:lnTo>
                  <a:pt x="0" y="625"/>
                </a:lnTo>
                <a:lnTo>
                  <a:pt x="1" y="617"/>
                </a:lnTo>
                <a:lnTo>
                  <a:pt x="1" y="621"/>
                </a:lnTo>
                <a:lnTo>
                  <a:pt x="1" y="628"/>
                </a:lnTo>
                <a:lnTo>
                  <a:pt x="1" y="631"/>
                </a:lnTo>
                <a:lnTo>
                  <a:pt x="3" y="630"/>
                </a:lnTo>
                <a:lnTo>
                  <a:pt x="3" y="628"/>
                </a:lnTo>
                <a:lnTo>
                  <a:pt x="3" y="618"/>
                </a:lnTo>
                <a:lnTo>
                  <a:pt x="3" y="614"/>
                </a:lnTo>
                <a:lnTo>
                  <a:pt x="3" y="634"/>
                </a:lnTo>
                <a:lnTo>
                  <a:pt x="4" y="646"/>
                </a:lnTo>
                <a:lnTo>
                  <a:pt x="4" y="652"/>
                </a:lnTo>
                <a:lnTo>
                  <a:pt x="4" y="651"/>
                </a:lnTo>
                <a:lnTo>
                  <a:pt x="4" y="646"/>
                </a:lnTo>
                <a:lnTo>
                  <a:pt x="4" y="651"/>
                </a:lnTo>
                <a:lnTo>
                  <a:pt x="4" y="657"/>
                </a:lnTo>
                <a:lnTo>
                  <a:pt x="6" y="646"/>
                </a:lnTo>
                <a:lnTo>
                  <a:pt x="6" y="640"/>
                </a:lnTo>
                <a:lnTo>
                  <a:pt x="6" y="634"/>
                </a:lnTo>
                <a:lnTo>
                  <a:pt x="6" y="611"/>
                </a:lnTo>
                <a:lnTo>
                  <a:pt x="6" y="621"/>
                </a:lnTo>
                <a:lnTo>
                  <a:pt x="7" y="637"/>
                </a:lnTo>
                <a:lnTo>
                  <a:pt x="7" y="642"/>
                </a:lnTo>
                <a:lnTo>
                  <a:pt x="7" y="649"/>
                </a:lnTo>
                <a:lnTo>
                  <a:pt x="7" y="636"/>
                </a:lnTo>
                <a:lnTo>
                  <a:pt x="9" y="624"/>
                </a:lnTo>
                <a:lnTo>
                  <a:pt x="9" y="633"/>
                </a:lnTo>
                <a:lnTo>
                  <a:pt x="9" y="636"/>
                </a:lnTo>
                <a:lnTo>
                  <a:pt x="9" y="634"/>
                </a:lnTo>
                <a:lnTo>
                  <a:pt x="9" y="631"/>
                </a:lnTo>
                <a:lnTo>
                  <a:pt x="9" y="645"/>
                </a:lnTo>
                <a:lnTo>
                  <a:pt x="10" y="655"/>
                </a:lnTo>
                <a:lnTo>
                  <a:pt x="10" y="646"/>
                </a:lnTo>
                <a:lnTo>
                  <a:pt x="10" y="648"/>
                </a:lnTo>
                <a:lnTo>
                  <a:pt x="10" y="619"/>
                </a:lnTo>
                <a:lnTo>
                  <a:pt x="10" y="597"/>
                </a:lnTo>
                <a:lnTo>
                  <a:pt x="12" y="622"/>
                </a:lnTo>
                <a:lnTo>
                  <a:pt x="12" y="645"/>
                </a:lnTo>
                <a:lnTo>
                  <a:pt x="12" y="619"/>
                </a:lnTo>
                <a:lnTo>
                  <a:pt x="12" y="611"/>
                </a:lnTo>
                <a:lnTo>
                  <a:pt x="12" y="622"/>
                </a:lnTo>
                <a:lnTo>
                  <a:pt x="13" y="636"/>
                </a:lnTo>
                <a:lnTo>
                  <a:pt x="13" y="639"/>
                </a:lnTo>
                <a:lnTo>
                  <a:pt x="13" y="637"/>
                </a:lnTo>
                <a:lnTo>
                  <a:pt x="13" y="646"/>
                </a:lnTo>
                <a:lnTo>
                  <a:pt x="15" y="634"/>
                </a:lnTo>
                <a:lnTo>
                  <a:pt x="15" y="639"/>
                </a:lnTo>
                <a:lnTo>
                  <a:pt x="15" y="646"/>
                </a:lnTo>
                <a:lnTo>
                  <a:pt x="15" y="645"/>
                </a:lnTo>
                <a:lnTo>
                  <a:pt x="15" y="642"/>
                </a:lnTo>
                <a:lnTo>
                  <a:pt x="16" y="639"/>
                </a:lnTo>
                <a:lnTo>
                  <a:pt x="16" y="642"/>
                </a:lnTo>
                <a:lnTo>
                  <a:pt x="16" y="648"/>
                </a:lnTo>
                <a:lnTo>
                  <a:pt x="16" y="634"/>
                </a:lnTo>
                <a:lnTo>
                  <a:pt x="18" y="633"/>
                </a:lnTo>
                <a:lnTo>
                  <a:pt x="18" y="637"/>
                </a:lnTo>
                <a:lnTo>
                  <a:pt x="18" y="619"/>
                </a:lnTo>
                <a:lnTo>
                  <a:pt x="18" y="611"/>
                </a:lnTo>
                <a:lnTo>
                  <a:pt x="18" y="622"/>
                </a:lnTo>
                <a:lnTo>
                  <a:pt x="19" y="603"/>
                </a:lnTo>
                <a:lnTo>
                  <a:pt x="19" y="599"/>
                </a:lnTo>
                <a:lnTo>
                  <a:pt x="19" y="628"/>
                </a:lnTo>
                <a:lnTo>
                  <a:pt x="19" y="651"/>
                </a:lnTo>
                <a:lnTo>
                  <a:pt x="19" y="639"/>
                </a:lnTo>
                <a:lnTo>
                  <a:pt x="20" y="541"/>
                </a:lnTo>
                <a:lnTo>
                  <a:pt x="20" y="345"/>
                </a:lnTo>
                <a:lnTo>
                  <a:pt x="20" y="199"/>
                </a:lnTo>
                <a:lnTo>
                  <a:pt x="20" y="184"/>
                </a:lnTo>
                <a:lnTo>
                  <a:pt x="20" y="277"/>
                </a:lnTo>
                <a:lnTo>
                  <a:pt x="20" y="397"/>
                </a:lnTo>
                <a:lnTo>
                  <a:pt x="22" y="462"/>
                </a:lnTo>
                <a:lnTo>
                  <a:pt x="22" y="514"/>
                </a:lnTo>
                <a:lnTo>
                  <a:pt x="22" y="505"/>
                </a:lnTo>
                <a:lnTo>
                  <a:pt x="22" y="341"/>
                </a:lnTo>
                <a:lnTo>
                  <a:pt x="22" y="77"/>
                </a:lnTo>
                <a:lnTo>
                  <a:pt x="23" y="0"/>
                </a:lnTo>
                <a:lnTo>
                  <a:pt x="23" y="123"/>
                </a:lnTo>
                <a:lnTo>
                  <a:pt x="23" y="274"/>
                </a:lnTo>
                <a:lnTo>
                  <a:pt x="23" y="421"/>
                </a:lnTo>
                <a:lnTo>
                  <a:pt x="23" y="504"/>
                </a:lnTo>
                <a:lnTo>
                  <a:pt x="25" y="489"/>
                </a:lnTo>
                <a:lnTo>
                  <a:pt x="25" y="387"/>
                </a:lnTo>
                <a:lnTo>
                  <a:pt x="25" y="246"/>
                </a:lnTo>
                <a:lnTo>
                  <a:pt x="25" y="201"/>
                </a:lnTo>
                <a:lnTo>
                  <a:pt x="25" y="185"/>
                </a:lnTo>
                <a:lnTo>
                  <a:pt x="25" y="240"/>
                </a:lnTo>
                <a:lnTo>
                  <a:pt x="26" y="391"/>
                </a:lnTo>
                <a:lnTo>
                  <a:pt x="26" y="476"/>
                </a:lnTo>
                <a:lnTo>
                  <a:pt x="26" y="508"/>
                </a:lnTo>
                <a:lnTo>
                  <a:pt x="26" y="534"/>
                </a:lnTo>
                <a:lnTo>
                  <a:pt x="26" y="470"/>
                </a:lnTo>
                <a:lnTo>
                  <a:pt x="28" y="412"/>
                </a:lnTo>
                <a:lnTo>
                  <a:pt x="28" y="430"/>
                </a:lnTo>
                <a:lnTo>
                  <a:pt x="28" y="476"/>
                </a:lnTo>
                <a:lnTo>
                  <a:pt x="28" y="538"/>
                </a:lnTo>
                <a:lnTo>
                  <a:pt x="28" y="593"/>
                </a:lnTo>
                <a:lnTo>
                  <a:pt x="29" y="572"/>
                </a:lnTo>
                <a:lnTo>
                  <a:pt x="29" y="575"/>
                </a:lnTo>
                <a:lnTo>
                  <a:pt x="29" y="574"/>
                </a:lnTo>
                <a:lnTo>
                  <a:pt x="29" y="554"/>
                </a:lnTo>
                <a:lnTo>
                  <a:pt x="29" y="529"/>
                </a:lnTo>
                <a:lnTo>
                  <a:pt x="31" y="551"/>
                </a:lnTo>
                <a:lnTo>
                  <a:pt x="31" y="571"/>
                </a:lnTo>
                <a:lnTo>
                  <a:pt x="31" y="574"/>
                </a:lnTo>
                <a:lnTo>
                  <a:pt x="31" y="556"/>
                </a:lnTo>
                <a:lnTo>
                  <a:pt x="31" y="582"/>
                </a:lnTo>
                <a:lnTo>
                  <a:pt x="31" y="602"/>
                </a:lnTo>
                <a:lnTo>
                  <a:pt x="32" y="590"/>
                </a:lnTo>
                <a:lnTo>
                  <a:pt x="32" y="571"/>
                </a:lnTo>
                <a:lnTo>
                  <a:pt x="32" y="565"/>
                </a:lnTo>
                <a:lnTo>
                  <a:pt x="32" y="591"/>
                </a:lnTo>
                <a:lnTo>
                  <a:pt x="32" y="617"/>
                </a:lnTo>
                <a:lnTo>
                  <a:pt x="34" y="611"/>
                </a:lnTo>
                <a:lnTo>
                  <a:pt x="34" y="622"/>
                </a:lnTo>
                <a:lnTo>
                  <a:pt x="34" y="617"/>
                </a:lnTo>
                <a:lnTo>
                  <a:pt x="34" y="594"/>
                </a:lnTo>
                <a:lnTo>
                  <a:pt x="34" y="593"/>
                </a:lnTo>
                <a:lnTo>
                  <a:pt x="35" y="584"/>
                </a:lnTo>
                <a:lnTo>
                  <a:pt x="35" y="585"/>
                </a:lnTo>
                <a:lnTo>
                  <a:pt x="35" y="622"/>
                </a:lnTo>
                <a:lnTo>
                  <a:pt x="35" y="599"/>
                </a:lnTo>
                <a:lnTo>
                  <a:pt x="35" y="571"/>
                </a:lnTo>
                <a:lnTo>
                  <a:pt x="37" y="591"/>
                </a:lnTo>
                <a:lnTo>
                  <a:pt x="37" y="617"/>
                </a:lnTo>
                <a:lnTo>
                  <a:pt x="37" y="603"/>
                </a:lnTo>
                <a:lnTo>
                  <a:pt x="37" y="617"/>
                </a:lnTo>
                <a:lnTo>
                  <a:pt x="37" y="621"/>
                </a:lnTo>
                <a:lnTo>
                  <a:pt x="37" y="612"/>
                </a:lnTo>
                <a:lnTo>
                  <a:pt x="38" y="599"/>
                </a:lnTo>
                <a:lnTo>
                  <a:pt x="38" y="605"/>
                </a:lnTo>
                <a:lnTo>
                  <a:pt x="38" y="611"/>
                </a:lnTo>
                <a:lnTo>
                  <a:pt x="38" y="612"/>
                </a:lnTo>
                <a:lnTo>
                  <a:pt x="38" y="593"/>
                </a:lnTo>
                <a:lnTo>
                  <a:pt x="40" y="572"/>
                </a:lnTo>
                <a:lnTo>
                  <a:pt x="40" y="575"/>
                </a:lnTo>
                <a:lnTo>
                  <a:pt x="40" y="611"/>
                </a:lnTo>
                <a:lnTo>
                  <a:pt x="40" y="633"/>
                </a:lnTo>
                <a:lnTo>
                  <a:pt x="40" y="630"/>
                </a:lnTo>
                <a:lnTo>
                  <a:pt x="41" y="606"/>
                </a:lnTo>
                <a:lnTo>
                  <a:pt x="41" y="576"/>
                </a:lnTo>
                <a:lnTo>
                  <a:pt x="41" y="569"/>
                </a:lnTo>
                <a:lnTo>
                  <a:pt x="41" y="602"/>
                </a:lnTo>
                <a:lnTo>
                  <a:pt x="41" y="614"/>
                </a:lnTo>
                <a:lnTo>
                  <a:pt x="43" y="615"/>
                </a:lnTo>
                <a:lnTo>
                  <a:pt x="43" y="612"/>
                </a:lnTo>
                <a:lnTo>
                  <a:pt x="43" y="625"/>
                </a:lnTo>
                <a:lnTo>
                  <a:pt x="43" y="609"/>
                </a:lnTo>
                <a:lnTo>
                  <a:pt x="43" y="605"/>
                </a:lnTo>
                <a:lnTo>
                  <a:pt x="44" y="631"/>
                </a:lnTo>
                <a:lnTo>
                  <a:pt x="44" y="627"/>
                </a:lnTo>
                <a:lnTo>
                  <a:pt x="44" y="625"/>
                </a:lnTo>
                <a:lnTo>
                  <a:pt x="44" y="624"/>
                </a:lnTo>
                <a:lnTo>
                  <a:pt x="44" y="628"/>
                </a:lnTo>
                <a:lnTo>
                  <a:pt x="46" y="645"/>
                </a:lnTo>
                <a:lnTo>
                  <a:pt x="46" y="630"/>
                </a:lnTo>
                <a:lnTo>
                  <a:pt x="46" y="612"/>
                </a:lnTo>
                <a:lnTo>
                  <a:pt x="46" y="614"/>
                </a:lnTo>
                <a:lnTo>
                  <a:pt x="46" y="618"/>
                </a:lnTo>
                <a:lnTo>
                  <a:pt x="47" y="624"/>
                </a:lnTo>
                <a:lnTo>
                  <a:pt x="47" y="643"/>
                </a:lnTo>
                <a:lnTo>
                  <a:pt x="47" y="652"/>
                </a:lnTo>
                <a:lnTo>
                  <a:pt x="47" y="643"/>
                </a:lnTo>
                <a:lnTo>
                  <a:pt x="49" y="624"/>
                </a:lnTo>
                <a:lnTo>
                  <a:pt x="49" y="634"/>
                </a:lnTo>
                <a:lnTo>
                  <a:pt x="49" y="648"/>
                </a:lnTo>
                <a:lnTo>
                  <a:pt x="49" y="649"/>
                </a:lnTo>
                <a:lnTo>
                  <a:pt x="50" y="633"/>
                </a:lnTo>
                <a:lnTo>
                  <a:pt x="50" y="611"/>
                </a:lnTo>
                <a:lnTo>
                  <a:pt x="50" y="630"/>
                </a:lnTo>
                <a:lnTo>
                  <a:pt x="50" y="648"/>
                </a:lnTo>
                <a:lnTo>
                  <a:pt x="50" y="625"/>
                </a:lnTo>
                <a:lnTo>
                  <a:pt x="52" y="634"/>
                </a:lnTo>
                <a:lnTo>
                  <a:pt x="52" y="642"/>
                </a:lnTo>
                <a:lnTo>
                  <a:pt x="52" y="630"/>
                </a:lnTo>
                <a:lnTo>
                  <a:pt x="52" y="627"/>
                </a:lnTo>
                <a:lnTo>
                  <a:pt x="52" y="619"/>
                </a:lnTo>
                <a:lnTo>
                  <a:pt x="53" y="611"/>
                </a:lnTo>
                <a:lnTo>
                  <a:pt x="53" y="625"/>
                </a:lnTo>
                <a:lnTo>
                  <a:pt x="53" y="628"/>
                </a:lnTo>
                <a:lnTo>
                  <a:pt x="53" y="615"/>
                </a:lnTo>
                <a:lnTo>
                  <a:pt x="53" y="618"/>
                </a:lnTo>
                <a:lnTo>
                  <a:pt x="53" y="625"/>
                </a:lnTo>
                <a:lnTo>
                  <a:pt x="55" y="611"/>
                </a:lnTo>
                <a:lnTo>
                  <a:pt x="55" y="614"/>
                </a:lnTo>
                <a:lnTo>
                  <a:pt x="55" y="617"/>
                </a:lnTo>
                <a:lnTo>
                  <a:pt x="55" y="633"/>
                </a:lnTo>
                <a:lnTo>
                  <a:pt x="56" y="640"/>
                </a:lnTo>
                <a:lnTo>
                  <a:pt x="56" y="648"/>
                </a:lnTo>
                <a:lnTo>
                  <a:pt x="56" y="637"/>
                </a:lnTo>
                <a:lnTo>
                  <a:pt x="56" y="634"/>
                </a:lnTo>
                <a:lnTo>
                  <a:pt x="56" y="625"/>
                </a:lnTo>
                <a:lnTo>
                  <a:pt x="58" y="625"/>
                </a:lnTo>
                <a:lnTo>
                  <a:pt x="58" y="642"/>
                </a:lnTo>
                <a:lnTo>
                  <a:pt x="58" y="634"/>
                </a:lnTo>
                <a:lnTo>
                  <a:pt x="58" y="630"/>
                </a:lnTo>
                <a:lnTo>
                  <a:pt x="58" y="642"/>
                </a:lnTo>
                <a:lnTo>
                  <a:pt x="59" y="646"/>
                </a:lnTo>
                <a:lnTo>
                  <a:pt x="59" y="634"/>
                </a:lnTo>
                <a:lnTo>
                  <a:pt x="59" y="637"/>
                </a:lnTo>
                <a:lnTo>
                  <a:pt x="59" y="625"/>
                </a:lnTo>
                <a:lnTo>
                  <a:pt x="59" y="617"/>
                </a:lnTo>
                <a:lnTo>
                  <a:pt x="61" y="621"/>
                </a:lnTo>
                <a:lnTo>
                  <a:pt x="61" y="630"/>
                </a:lnTo>
                <a:lnTo>
                  <a:pt x="61" y="633"/>
                </a:lnTo>
                <a:lnTo>
                  <a:pt x="61" y="617"/>
                </a:lnTo>
                <a:lnTo>
                  <a:pt x="62" y="634"/>
                </a:lnTo>
                <a:lnTo>
                  <a:pt x="62" y="642"/>
                </a:lnTo>
                <a:lnTo>
                  <a:pt x="62" y="640"/>
                </a:lnTo>
                <a:lnTo>
                  <a:pt x="62" y="633"/>
                </a:lnTo>
                <a:lnTo>
                  <a:pt x="63" y="642"/>
                </a:lnTo>
                <a:lnTo>
                  <a:pt x="63" y="648"/>
                </a:lnTo>
                <a:lnTo>
                  <a:pt x="63" y="645"/>
                </a:lnTo>
                <a:lnTo>
                  <a:pt x="63" y="637"/>
                </a:lnTo>
                <a:lnTo>
                  <a:pt x="63" y="627"/>
                </a:lnTo>
                <a:lnTo>
                  <a:pt x="63" y="633"/>
                </a:lnTo>
                <a:lnTo>
                  <a:pt x="65" y="649"/>
                </a:lnTo>
                <a:lnTo>
                  <a:pt x="65" y="630"/>
                </a:lnTo>
                <a:lnTo>
                  <a:pt x="65" y="631"/>
                </a:lnTo>
                <a:lnTo>
                  <a:pt x="65" y="646"/>
                </a:lnTo>
                <a:lnTo>
                  <a:pt x="66" y="637"/>
                </a:lnTo>
                <a:lnTo>
                  <a:pt x="66" y="621"/>
                </a:lnTo>
                <a:lnTo>
                  <a:pt x="66" y="631"/>
                </a:lnTo>
                <a:lnTo>
                  <a:pt x="66" y="640"/>
                </a:lnTo>
                <a:lnTo>
                  <a:pt x="66" y="633"/>
                </a:lnTo>
                <a:lnTo>
                  <a:pt x="68" y="624"/>
                </a:lnTo>
                <a:lnTo>
                  <a:pt x="68" y="600"/>
                </a:lnTo>
                <a:lnTo>
                  <a:pt x="68" y="605"/>
                </a:lnTo>
                <a:lnTo>
                  <a:pt x="68" y="622"/>
                </a:lnTo>
                <a:lnTo>
                  <a:pt x="68" y="619"/>
                </a:lnTo>
                <a:lnTo>
                  <a:pt x="69" y="606"/>
                </a:lnTo>
                <a:lnTo>
                  <a:pt x="69" y="624"/>
                </a:lnTo>
                <a:lnTo>
                  <a:pt x="69" y="612"/>
                </a:lnTo>
                <a:lnTo>
                  <a:pt x="69" y="619"/>
                </a:lnTo>
                <a:lnTo>
                  <a:pt x="69" y="627"/>
                </a:lnTo>
                <a:lnTo>
                  <a:pt x="69" y="634"/>
                </a:lnTo>
                <a:lnTo>
                  <a:pt x="71" y="646"/>
                </a:lnTo>
                <a:lnTo>
                  <a:pt x="71" y="642"/>
                </a:lnTo>
                <a:lnTo>
                  <a:pt x="71" y="640"/>
                </a:lnTo>
                <a:lnTo>
                  <a:pt x="71" y="634"/>
                </a:lnTo>
                <a:lnTo>
                  <a:pt x="72" y="600"/>
                </a:lnTo>
                <a:lnTo>
                  <a:pt x="72" y="571"/>
                </a:lnTo>
                <a:lnTo>
                  <a:pt x="72" y="566"/>
                </a:lnTo>
                <a:lnTo>
                  <a:pt x="72" y="571"/>
                </a:lnTo>
                <a:lnTo>
                  <a:pt x="72" y="581"/>
                </a:lnTo>
                <a:lnTo>
                  <a:pt x="74" y="593"/>
                </a:lnTo>
                <a:lnTo>
                  <a:pt x="74" y="574"/>
                </a:lnTo>
                <a:lnTo>
                  <a:pt x="74" y="519"/>
                </a:lnTo>
                <a:lnTo>
                  <a:pt x="74" y="468"/>
                </a:lnTo>
                <a:lnTo>
                  <a:pt x="74" y="421"/>
                </a:lnTo>
                <a:lnTo>
                  <a:pt x="75" y="443"/>
                </a:lnTo>
                <a:lnTo>
                  <a:pt x="75" y="499"/>
                </a:lnTo>
                <a:lnTo>
                  <a:pt x="75" y="542"/>
                </a:lnTo>
                <a:lnTo>
                  <a:pt x="75" y="566"/>
                </a:lnTo>
                <a:lnTo>
                  <a:pt x="75" y="553"/>
                </a:lnTo>
                <a:lnTo>
                  <a:pt x="75" y="508"/>
                </a:lnTo>
                <a:lnTo>
                  <a:pt x="77" y="456"/>
                </a:lnTo>
                <a:lnTo>
                  <a:pt x="77" y="440"/>
                </a:lnTo>
                <a:lnTo>
                  <a:pt x="77" y="465"/>
                </a:lnTo>
                <a:lnTo>
                  <a:pt x="77" y="488"/>
                </a:lnTo>
                <a:lnTo>
                  <a:pt x="77" y="522"/>
                </a:lnTo>
                <a:lnTo>
                  <a:pt x="78" y="569"/>
                </a:lnTo>
                <a:lnTo>
                  <a:pt x="78" y="571"/>
                </a:lnTo>
                <a:lnTo>
                  <a:pt x="78" y="538"/>
                </a:lnTo>
                <a:lnTo>
                  <a:pt x="78" y="513"/>
                </a:lnTo>
                <a:lnTo>
                  <a:pt x="78" y="501"/>
                </a:lnTo>
                <a:lnTo>
                  <a:pt x="80" y="519"/>
                </a:lnTo>
                <a:lnTo>
                  <a:pt x="80" y="545"/>
                </a:lnTo>
                <a:lnTo>
                  <a:pt x="80" y="575"/>
                </a:lnTo>
                <a:lnTo>
                  <a:pt x="80" y="609"/>
                </a:lnTo>
                <a:lnTo>
                  <a:pt x="80" y="600"/>
                </a:lnTo>
                <a:lnTo>
                  <a:pt x="81" y="574"/>
                </a:lnTo>
                <a:lnTo>
                  <a:pt x="81" y="535"/>
                </a:lnTo>
                <a:lnTo>
                  <a:pt x="81" y="550"/>
                </a:lnTo>
                <a:lnTo>
                  <a:pt x="81" y="590"/>
                </a:lnTo>
                <a:lnTo>
                  <a:pt x="81" y="606"/>
                </a:lnTo>
                <a:lnTo>
                  <a:pt x="83" y="597"/>
                </a:lnTo>
                <a:lnTo>
                  <a:pt x="83" y="594"/>
                </a:lnTo>
                <a:lnTo>
                  <a:pt x="83" y="597"/>
                </a:lnTo>
                <a:lnTo>
                  <a:pt x="83" y="602"/>
                </a:lnTo>
                <a:lnTo>
                  <a:pt x="83" y="605"/>
                </a:lnTo>
                <a:lnTo>
                  <a:pt x="84" y="603"/>
                </a:lnTo>
                <a:lnTo>
                  <a:pt x="84" y="602"/>
                </a:lnTo>
                <a:lnTo>
                  <a:pt x="84" y="593"/>
                </a:lnTo>
                <a:lnTo>
                  <a:pt x="84" y="627"/>
                </a:lnTo>
                <a:lnTo>
                  <a:pt x="84" y="645"/>
                </a:lnTo>
                <a:lnTo>
                  <a:pt x="86" y="649"/>
                </a:lnTo>
                <a:lnTo>
                  <a:pt x="86" y="646"/>
                </a:lnTo>
                <a:lnTo>
                  <a:pt x="86" y="630"/>
                </a:lnTo>
                <a:lnTo>
                  <a:pt x="86" y="618"/>
                </a:lnTo>
                <a:lnTo>
                  <a:pt x="86" y="596"/>
                </a:lnTo>
                <a:lnTo>
                  <a:pt x="86" y="590"/>
                </a:lnTo>
                <a:lnTo>
                  <a:pt x="87" y="624"/>
                </a:lnTo>
                <a:lnTo>
                  <a:pt x="87" y="636"/>
                </a:lnTo>
                <a:lnTo>
                  <a:pt x="87" y="649"/>
                </a:lnTo>
                <a:lnTo>
                  <a:pt x="87" y="639"/>
                </a:lnTo>
                <a:lnTo>
                  <a:pt x="87" y="631"/>
                </a:lnTo>
                <a:lnTo>
                  <a:pt x="89" y="631"/>
                </a:lnTo>
                <a:lnTo>
                  <a:pt x="89" y="636"/>
                </a:lnTo>
                <a:lnTo>
                  <a:pt x="89" y="639"/>
                </a:lnTo>
                <a:lnTo>
                  <a:pt x="89" y="636"/>
                </a:lnTo>
                <a:lnTo>
                  <a:pt x="89" y="624"/>
                </a:lnTo>
                <a:lnTo>
                  <a:pt x="90" y="643"/>
                </a:lnTo>
                <a:lnTo>
                  <a:pt x="90" y="649"/>
                </a:lnTo>
                <a:lnTo>
                  <a:pt x="90" y="645"/>
                </a:lnTo>
                <a:lnTo>
                  <a:pt x="90" y="630"/>
                </a:lnTo>
                <a:lnTo>
                  <a:pt x="90" y="621"/>
                </a:lnTo>
                <a:lnTo>
                  <a:pt x="92" y="628"/>
                </a:lnTo>
                <a:lnTo>
                  <a:pt x="92" y="631"/>
                </a:lnTo>
                <a:lnTo>
                  <a:pt x="92" y="633"/>
                </a:lnTo>
                <a:lnTo>
                  <a:pt x="92" y="636"/>
                </a:lnTo>
                <a:lnTo>
                  <a:pt x="92" y="640"/>
                </a:lnTo>
                <a:lnTo>
                  <a:pt x="92" y="651"/>
                </a:lnTo>
                <a:lnTo>
                  <a:pt x="93" y="628"/>
                </a:lnTo>
                <a:lnTo>
                  <a:pt x="93" y="631"/>
                </a:lnTo>
                <a:lnTo>
                  <a:pt x="93" y="637"/>
                </a:lnTo>
                <a:lnTo>
                  <a:pt x="93" y="625"/>
                </a:lnTo>
                <a:lnTo>
                  <a:pt x="93" y="628"/>
                </a:lnTo>
                <a:lnTo>
                  <a:pt x="95" y="631"/>
                </a:lnTo>
                <a:lnTo>
                  <a:pt x="95" y="649"/>
                </a:lnTo>
                <a:lnTo>
                  <a:pt x="95" y="639"/>
                </a:lnTo>
                <a:lnTo>
                  <a:pt x="95" y="636"/>
                </a:lnTo>
                <a:lnTo>
                  <a:pt x="95" y="637"/>
                </a:lnTo>
                <a:lnTo>
                  <a:pt x="96" y="640"/>
                </a:lnTo>
                <a:lnTo>
                  <a:pt x="96" y="630"/>
                </a:lnTo>
                <a:lnTo>
                  <a:pt x="96" y="631"/>
                </a:lnTo>
                <a:lnTo>
                  <a:pt x="96" y="654"/>
                </a:lnTo>
                <a:lnTo>
                  <a:pt x="96" y="655"/>
                </a:lnTo>
                <a:lnTo>
                  <a:pt x="98" y="619"/>
                </a:lnTo>
                <a:lnTo>
                  <a:pt x="98" y="627"/>
                </a:lnTo>
                <a:lnTo>
                  <a:pt x="98" y="649"/>
                </a:lnTo>
                <a:lnTo>
                  <a:pt x="98" y="636"/>
                </a:lnTo>
                <a:lnTo>
                  <a:pt x="98" y="640"/>
                </a:lnTo>
                <a:lnTo>
                  <a:pt x="99" y="645"/>
                </a:lnTo>
                <a:lnTo>
                  <a:pt x="99" y="624"/>
                </a:lnTo>
                <a:lnTo>
                  <a:pt x="99" y="633"/>
                </a:lnTo>
                <a:lnTo>
                  <a:pt x="99" y="624"/>
                </a:lnTo>
                <a:lnTo>
                  <a:pt x="99" y="612"/>
                </a:lnTo>
                <a:lnTo>
                  <a:pt x="101" y="633"/>
                </a:lnTo>
                <a:lnTo>
                  <a:pt x="101" y="612"/>
                </a:lnTo>
                <a:lnTo>
                  <a:pt x="101" y="618"/>
                </a:lnTo>
                <a:lnTo>
                  <a:pt x="101" y="652"/>
                </a:lnTo>
                <a:lnTo>
                  <a:pt x="102" y="652"/>
                </a:lnTo>
                <a:lnTo>
                  <a:pt x="102" y="658"/>
                </a:lnTo>
                <a:lnTo>
                  <a:pt x="102" y="655"/>
                </a:lnTo>
                <a:lnTo>
                  <a:pt x="102" y="648"/>
                </a:lnTo>
                <a:lnTo>
                  <a:pt x="102" y="619"/>
                </a:lnTo>
                <a:lnTo>
                  <a:pt x="102" y="606"/>
                </a:lnTo>
                <a:lnTo>
                  <a:pt x="104" y="611"/>
                </a:lnTo>
                <a:lnTo>
                  <a:pt x="104" y="627"/>
                </a:lnTo>
                <a:lnTo>
                  <a:pt x="104" y="634"/>
                </a:lnTo>
                <a:lnTo>
                  <a:pt x="104" y="621"/>
                </a:lnTo>
                <a:lnTo>
                  <a:pt x="104" y="615"/>
                </a:lnTo>
                <a:lnTo>
                  <a:pt x="105" y="633"/>
                </a:lnTo>
                <a:lnTo>
                  <a:pt x="105" y="630"/>
                </a:lnTo>
                <a:lnTo>
                  <a:pt x="105" y="627"/>
                </a:lnTo>
                <a:lnTo>
                  <a:pt x="105" y="640"/>
                </a:lnTo>
                <a:lnTo>
                  <a:pt x="105" y="636"/>
                </a:lnTo>
                <a:lnTo>
                  <a:pt x="107" y="636"/>
                </a:lnTo>
                <a:lnTo>
                  <a:pt x="107" y="639"/>
                </a:lnTo>
                <a:lnTo>
                  <a:pt x="107" y="645"/>
                </a:lnTo>
                <a:lnTo>
                  <a:pt x="108" y="633"/>
                </a:lnTo>
                <a:lnTo>
                  <a:pt x="108" y="646"/>
                </a:lnTo>
                <a:lnTo>
                  <a:pt x="108" y="657"/>
                </a:lnTo>
                <a:lnTo>
                  <a:pt x="108" y="643"/>
                </a:lnTo>
                <a:lnTo>
                  <a:pt x="108" y="645"/>
                </a:lnTo>
                <a:lnTo>
                  <a:pt x="108" y="633"/>
                </a:lnTo>
                <a:lnTo>
                  <a:pt x="109" y="640"/>
                </a:lnTo>
                <a:lnTo>
                  <a:pt x="109" y="657"/>
                </a:lnTo>
                <a:lnTo>
                  <a:pt x="109" y="636"/>
                </a:lnTo>
                <a:lnTo>
                  <a:pt x="109" y="634"/>
                </a:lnTo>
                <a:lnTo>
                  <a:pt x="109" y="630"/>
                </a:lnTo>
                <a:lnTo>
                  <a:pt x="111" y="618"/>
                </a:lnTo>
                <a:lnTo>
                  <a:pt x="111" y="630"/>
                </a:lnTo>
                <a:lnTo>
                  <a:pt x="111" y="615"/>
                </a:lnTo>
                <a:lnTo>
                  <a:pt x="111" y="625"/>
                </a:lnTo>
                <a:lnTo>
                  <a:pt x="111" y="646"/>
                </a:lnTo>
                <a:lnTo>
                  <a:pt x="112" y="643"/>
                </a:lnTo>
                <a:lnTo>
                  <a:pt x="112" y="630"/>
                </a:lnTo>
                <a:lnTo>
                  <a:pt x="112" y="621"/>
                </a:lnTo>
                <a:lnTo>
                  <a:pt x="112" y="614"/>
                </a:lnTo>
                <a:lnTo>
                  <a:pt x="112" y="606"/>
                </a:lnTo>
                <a:lnTo>
                  <a:pt x="114" y="621"/>
                </a:lnTo>
                <a:lnTo>
                  <a:pt x="114" y="633"/>
                </a:lnTo>
                <a:lnTo>
                  <a:pt x="114" y="621"/>
                </a:lnTo>
                <a:lnTo>
                  <a:pt x="114" y="618"/>
                </a:lnTo>
                <a:lnTo>
                  <a:pt x="114" y="609"/>
                </a:lnTo>
                <a:lnTo>
                  <a:pt x="115" y="606"/>
                </a:lnTo>
                <a:lnTo>
                  <a:pt x="115" y="611"/>
                </a:lnTo>
                <a:lnTo>
                  <a:pt x="115" y="614"/>
                </a:lnTo>
                <a:lnTo>
                  <a:pt x="115" y="630"/>
                </a:lnTo>
                <a:lnTo>
                  <a:pt x="115" y="636"/>
                </a:lnTo>
                <a:lnTo>
                  <a:pt x="117" y="633"/>
                </a:lnTo>
                <a:lnTo>
                  <a:pt x="117" y="624"/>
                </a:lnTo>
                <a:lnTo>
                  <a:pt x="117" y="630"/>
                </a:lnTo>
                <a:lnTo>
                  <a:pt x="117" y="614"/>
                </a:lnTo>
                <a:lnTo>
                  <a:pt x="117" y="612"/>
                </a:lnTo>
                <a:lnTo>
                  <a:pt x="118" y="624"/>
                </a:lnTo>
                <a:lnTo>
                  <a:pt x="118" y="630"/>
                </a:lnTo>
                <a:lnTo>
                  <a:pt x="118" y="625"/>
                </a:lnTo>
                <a:lnTo>
                  <a:pt x="118" y="609"/>
                </a:lnTo>
                <a:lnTo>
                  <a:pt x="120" y="608"/>
                </a:lnTo>
                <a:lnTo>
                  <a:pt x="120" y="612"/>
                </a:lnTo>
                <a:lnTo>
                  <a:pt x="120" y="606"/>
                </a:lnTo>
                <a:lnTo>
                  <a:pt x="120" y="602"/>
                </a:lnTo>
                <a:lnTo>
                  <a:pt x="120" y="640"/>
                </a:lnTo>
                <a:lnTo>
                  <a:pt x="120" y="655"/>
                </a:lnTo>
                <a:lnTo>
                  <a:pt x="121" y="621"/>
                </a:lnTo>
                <a:lnTo>
                  <a:pt x="121" y="608"/>
                </a:lnTo>
                <a:lnTo>
                  <a:pt x="121" y="640"/>
                </a:lnTo>
                <a:lnTo>
                  <a:pt x="121" y="625"/>
                </a:lnTo>
                <a:lnTo>
                  <a:pt x="121" y="624"/>
                </a:lnTo>
                <a:lnTo>
                  <a:pt x="123" y="646"/>
                </a:lnTo>
                <a:lnTo>
                  <a:pt x="123" y="640"/>
                </a:lnTo>
                <a:lnTo>
                  <a:pt x="123" y="645"/>
                </a:lnTo>
                <a:lnTo>
                  <a:pt x="123" y="657"/>
                </a:lnTo>
                <a:lnTo>
                  <a:pt x="123" y="649"/>
                </a:lnTo>
                <a:lnTo>
                  <a:pt x="124" y="651"/>
                </a:lnTo>
                <a:lnTo>
                  <a:pt x="124" y="614"/>
                </a:lnTo>
                <a:lnTo>
                  <a:pt x="124" y="603"/>
                </a:lnTo>
                <a:lnTo>
                  <a:pt x="124" y="611"/>
                </a:lnTo>
                <a:lnTo>
                  <a:pt x="124" y="617"/>
                </a:lnTo>
                <a:lnTo>
                  <a:pt x="126" y="625"/>
                </a:lnTo>
                <a:lnTo>
                  <a:pt x="126" y="631"/>
                </a:lnTo>
                <a:lnTo>
                  <a:pt x="126" y="634"/>
                </a:lnTo>
                <a:lnTo>
                  <a:pt x="126" y="628"/>
                </a:lnTo>
                <a:lnTo>
                  <a:pt x="126" y="624"/>
                </a:lnTo>
                <a:lnTo>
                  <a:pt x="127" y="624"/>
                </a:lnTo>
                <a:lnTo>
                  <a:pt x="127" y="628"/>
                </a:lnTo>
                <a:lnTo>
                  <a:pt x="127" y="643"/>
                </a:lnTo>
                <a:lnTo>
                  <a:pt x="127" y="649"/>
                </a:lnTo>
                <a:lnTo>
                  <a:pt x="129" y="655"/>
                </a:lnTo>
                <a:lnTo>
                  <a:pt x="129" y="633"/>
                </a:lnTo>
                <a:lnTo>
                  <a:pt x="129" y="627"/>
                </a:lnTo>
                <a:lnTo>
                  <a:pt x="129" y="622"/>
                </a:lnTo>
                <a:lnTo>
                  <a:pt x="129" y="634"/>
                </a:lnTo>
                <a:lnTo>
                  <a:pt x="130" y="652"/>
                </a:lnTo>
                <a:lnTo>
                  <a:pt x="130" y="651"/>
                </a:lnTo>
                <a:lnTo>
                  <a:pt x="130" y="649"/>
                </a:lnTo>
                <a:lnTo>
                  <a:pt x="130" y="652"/>
                </a:lnTo>
                <a:lnTo>
                  <a:pt x="130" y="640"/>
                </a:lnTo>
                <a:lnTo>
                  <a:pt x="130" y="617"/>
                </a:lnTo>
                <a:lnTo>
                  <a:pt x="132" y="614"/>
                </a:lnTo>
                <a:lnTo>
                  <a:pt x="132" y="634"/>
                </a:lnTo>
                <a:lnTo>
                  <a:pt x="132" y="649"/>
                </a:lnTo>
                <a:lnTo>
                  <a:pt x="132" y="645"/>
                </a:lnTo>
                <a:lnTo>
                  <a:pt x="132" y="637"/>
                </a:lnTo>
                <a:lnTo>
                  <a:pt x="133" y="621"/>
                </a:lnTo>
                <a:lnTo>
                  <a:pt x="133" y="627"/>
                </a:lnTo>
                <a:lnTo>
                  <a:pt x="133" y="633"/>
                </a:lnTo>
                <a:lnTo>
                  <a:pt x="133" y="640"/>
                </a:lnTo>
                <a:lnTo>
                  <a:pt x="133" y="655"/>
                </a:lnTo>
                <a:lnTo>
                  <a:pt x="135" y="649"/>
                </a:lnTo>
                <a:lnTo>
                  <a:pt x="135" y="645"/>
                </a:lnTo>
                <a:lnTo>
                  <a:pt x="135" y="646"/>
                </a:lnTo>
                <a:lnTo>
                  <a:pt x="135" y="643"/>
                </a:lnTo>
                <a:lnTo>
                  <a:pt x="135" y="636"/>
                </a:lnTo>
                <a:lnTo>
                  <a:pt x="136" y="637"/>
                </a:lnTo>
                <a:lnTo>
                  <a:pt x="136" y="651"/>
                </a:lnTo>
                <a:lnTo>
                  <a:pt x="136" y="655"/>
                </a:lnTo>
                <a:lnTo>
                  <a:pt x="136" y="654"/>
                </a:lnTo>
                <a:lnTo>
                  <a:pt x="136" y="652"/>
                </a:lnTo>
                <a:lnTo>
                  <a:pt x="136" y="657"/>
                </a:lnTo>
                <a:lnTo>
                  <a:pt x="138" y="631"/>
                </a:lnTo>
                <a:lnTo>
                  <a:pt x="138" y="619"/>
                </a:lnTo>
                <a:lnTo>
                  <a:pt x="138" y="640"/>
                </a:lnTo>
                <a:lnTo>
                  <a:pt x="138" y="628"/>
                </a:lnTo>
                <a:lnTo>
                  <a:pt x="138" y="608"/>
                </a:lnTo>
                <a:lnTo>
                  <a:pt x="139" y="600"/>
                </a:lnTo>
                <a:lnTo>
                  <a:pt x="139" y="628"/>
                </a:lnTo>
                <a:lnTo>
                  <a:pt x="139" y="643"/>
                </a:lnTo>
                <a:lnTo>
                  <a:pt x="139" y="651"/>
                </a:lnTo>
                <a:lnTo>
                  <a:pt x="141" y="655"/>
                </a:lnTo>
                <a:lnTo>
                  <a:pt x="141" y="646"/>
                </a:lnTo>
                <a:lnTo>
                  <a:pt x="141" y="648"/>
                </a:lnTo>
                <a:lnTo>
                  <a:pt x="141" y="636"/>
                </a:lnTo>
                <a:lnTo>
                  <a:pt x="141" y="630"/>
                </a:lnTo>
                <a:lnTo>
                  <a:pt x="142" y="628"/>
                </a:lnTo>
                <a:lnTo>
                  <a:pt x="142" y="634"/>
                </a:lnTo>
                <a:lnTo>
                  <a:pt x="142" y="643"/>
                </a:lnTo>
                <a:lnTo>
                  <a:pt x="142" y="636"/>
                </a:lnTo>
                <a:lnTo>
                  <a:pt x="142" y="643"/>
                </a:lnTo>
                <a:lnTo>
                  <a:pt x="144" y="652"/>
                </a:lnTo>
                <a:lnTo>
                  <a:pt x="144" y="649"/>
                </a:lnTo>
                <a:lnTo>
                  <a:pt x="144" y="646"/>
                </a:lnTo>
                <a:lnTo>
                  <a:pt x="144" y="655"/>
                </a:lnTo>
                <a:lnTo>
                  <a:pt x="144" y="657"/>
                </a:lnTo>
                <a:lnTo>
                  <a:pt x="145" y="652"/>
                </a:lnTo>
                <a:lnTo>
                  <a:pt x="145" y="628"/>
                </a:lnTo>
                <a:lnTo>
                  <a:pt x="145" y="625"/>
                </a:lnTo>
                <a:lnTo>
                  <a:pt x="145" y="642"/>
                </a:lnTo>
                <a:lnTo>
                  <a:pt x="145" y="630"/>
                </a:lnTo>
                <a:lnTo>
                  <a:pt x="147" y="636"/>
                </a:lnTo>
                <a:lnTo>
                  <a:pt x="147" y="634"/>
                </a:lnTo>
                <a:lnTo>
                  <a:pt x="147" y="624"/>
                </a:lnTo>
                <a:lnTo>
                  <a:pt x="147" y="625"/>
                </a:lnTo>
                <a:lnTo>
                  <a:pt x="147" y="624"/>
                </a:lnTo>
                <a:lnTo>
                  <a:pt x="147" y="62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24" name="Freeform 72"/>
          <p:cNvSpPr>
            <a:spLocks/>
          </p:cNvSpPr>
          <p:nvPr/>
        </p:nvSpPr>
        <p:spPr bwMode="auto">
          <a:xfrm>
            <a:off x="6958013" y="5716588"/>
            <a:ext cx="214312" cy="112712"/>
          </a:xfrm>
          <a:custGeom>
            <a:avLst/>
            <a:gdLst>
              <a:gd name="T0" fmla="*/ 3 w 152"/>
              <a:gd name="T1" fmla="*/ 31 h 71"/>
              <a:gd name="T2" fmla="*/ 4 w 152"/>
              <a:gd name="T3" fmla="*/ 64 h 71"/>
              <a:gd name="T4" fmla="*/ 7 w 152"/>
              <a:gd name="T5" fmla="*/ 51 h 71"/>
              <a:gd name="T6" fmla="*/ 10 w 152"/>
              <a:gd name="T7" fmla="*/ 57 h 71"/>
              <a:gd name="T8" fmla="*/ 11 w 152"/>
              <a:gd name="T9" fmla="*/ 46 h 71"/>
              <a:gd name="T10" fmla="*/ 14 w 152"/>
              <a:gd name="T11" fmla="*/ 43 h 71"/>
              <a:gd name="T12" fmla="*/ 16 w 152"/>
              <a:gd name="T13" fmla="*/ 52 h 71"/>
              <a:gd name="T14" fmla="*/ 19 w 152"/>
              <a:gd name="T15" fmla="*/ 51 h 71"/>
              <a:gd name="T16" fmla="*/ 22 w 152"/>
              <a:gd name="T17" fmla="*/ 34 h 71"/>
              <a:gd name="T18" fmla="*/ 23 w 152"/>
              <a:gd name="T19" fmla="*/ 40 h 71"/>
              <a:gd name="T20" fmla="*/ 26 w 152"/>
              <a:gd name="T21" fmla="*/ 30 h 71"/>
              <a:gd name="T22" fmla="*/ 31 w 152"/>
              <a:gd name="T23" fmla="*/ 60 h 71"/>
              <a:gd name="T24" fmla="*/ 32 w 152"/>
              <a:gd name="T25" fmla="*/ 45 h 71"/>
              <a:gd name="T26" fmla="*/ 35 w 152"/>
              <a:gd name="T27" fmla="*/ 43 h 71"/>
              <a:gd name="T28" fmla="*/ 37 w 152"/>
              <a:gd name="T29" fmla="*/ 48 h 71"/>
              <a:gd name="T30" fmla="*/ 40 w 152"/>
              <a:gd name="T31" fmla="*/ 34 h 71"/>
              <a:gd name="T32" fmla="*/ 43 w 152"/>
              <a:gd name="T33" fmla="*/ 52 h 71"/>
              <a:gd name="T34" fmla="*/ 44 w 152"/>
              <a:gd name="T35" fmla="*/ 55 h 71"/>
              <a:gd name="T36" fmla="*/ 47 w 152"/>
              <a:gd name="T37" fmla="*/ 40 h 71"/>
              <a:gd name="T38" fmla="*/ 49 w 152"/>
              <a:gd name="T39" fmla="*/ 63 h 71"/>
              <a:gd name="T40" fmla="*/ 52 w 152"/>
              <a:gd name="T41" fmla="*/ 51 h 71"/>
              <a:gd name="T42" fmla="*/ 54 w 152"/>
              <a:gd name="T43" fmla="*/ 45 h 71"/>
              <a:gd name="T44" fmla="*/ 56 w 152"/>
              <a:gd name="T45" fmla="*/ 39 h 71"/>
              <a:gd name="T46" fmla="*/ 59 w 152"/>
              <a:gd name="T47" fmla="*/ 66 h 71"/>
              <a:gd name="T48" fmla="*/ 62 w 152"/>
              <a:gd name="T49" fmla="*/ 26 h 71"/>
              <a:gd name="T50" fmla="*/ 63 w 152"/>
              <a:gd name="T51" fmla="*/ 58 h 71"/>
              <a:gd name="T52" fmla="*/ 66 w 152"/>
              <a:gd name="T53" fmla="*/ 49 h 71"/>
              <a:gd name="T54" fmla="*/ 68 w 152"/>
              <a:gd name="T55" fmla="*/ 58 h 71"/>
              <a:gd name="T56" fmla="*/ 71 w 152"/>
              <a:gd name="T57" fmla="*/ 51 h 71"/>
              <a:gd name="T58" fmla="*/ 74 w 152"/>
              <a:gd name="T59" fmla="*/ 58 h 71"/>
              <a:gd name="T60" fmla="*/ 75 w 152"/>
              <a:gd name="T61" fmla="*/ 37 h 71"/>
              <a:gd name="T62" fmla="*/ 78 w 152"/>
              <a:gd name="T63" fmla="*/ 67 h 71"/>
              <a:gd name="T64" fmla="*/ 80 w 152"/>
              <a:gd name="T65" fmla="*/ 36 h 71"/>
              <a:gd name="T66" fmla="*/ 83 w 152"/>
              <a:gd name="T67" fmla="*/ 49 h 71"/>
              <a:gd name="T68" fmla="*/ 84 w 152"/>
              <a:gd name="T69" fmla="*/ 36 h 71"/>
              <a:gd name="T70" fmla="*/ 87 w 152"/>
              <a:gd name="T71" fmla="*/ 66 h 71"/>
              <a:gd name="T72" fmla="*/ 90 w 152"/>
              <a:gd name="T73" fmla="*/ 66 h 71"/>
              <a:gd name="T74" fmla="*/ 92 w 152"/>
              <a:gd name="T75" fmla="*/ 54 h 71"/>
              <a:gd name="T76" fmla="*/ 95 w 152"/>
              <a:gd name="T77" fmla="*/ 55 h 71"/>
              <a:gd name="T78" fmla="*/ 96 w 152"/>
              <a:gd name="T79" fmla="*/ 63 h 71"/>
              <a:gd name="T80" fmla="*/ 99 w 152"/>
              <a:gd name="T81" fmla="*/ 36 h 71"/>
              <a:gd name="T82" fmla="*/ 102 w 152"/>
              <a:gd name="T83" fmla="*/ 67 h 71"/>
              <a:gd name="T84" fmla="*/ 103 w 152"/>
              <a:gd name="T85" fmla="*/ 40 h 71"/>
              <a:gd name="T86" fmla="*/ 106 w 152"/>
              <a:gd name="T87" fmla="*/ 33 h 71"/>
              <a:gd name="T88" fmla="*/ 108 w 152"/>
              <a:gd name="T89" fmla="*/ 57 h 71"/>
              <a:gd name="T90" fmla="*/ 111 w 152"/>
              <a:gd name="T91" fmla="*/ 63 h 71"/>
              <a:gd name="T92" fmla="*/ 114 w 152"/>
              <a:gd name="T93" fmla="*/ 63 h 71"/>
              <a:gd name="T94" fmla="*/ 115 w 152"/>
              <a:gd name="T95" fmla="*/ 55 h 71"/>
              <a:gd name="T96" fmla="*/ 118 w 152"/>
              <a:gd name="T97" fmla="*/ 61 h 71"/>
              <a:gd name="T98" fmla="*/ 121 w 152"/>
              <a:gd name="T99" fmla="*/ 51 h 71"/>
              <a:gd name="T100" fmla="*/ 123 w 152"/>
              <a:gd name="T101" fmla="*/ 64 h 71"/>
              <a:gd name="T102" fmla="*/ 126 w 152"/>
              <a:gd name="T103" fmla="*/ 60 h 71"/>
              <a:gd name="T104" fmla="*/ 127 w 152"/>
              <a:gd name="T105" fmla="*/ 0 h 71"/>
              <a:gd name="T106" fmla="*/ 130 w 152"/>
              <a:gd name="T107" fmla="*/ 51 h 71"/>
              <a:gd name="T108" fmla="*/ 133 w 152"/>
              <a:gd name="T109" fmla="*/ 39 h 71"/>
              <a:gd name="T110" fmla="*/ 135 w 152"/>
              <a:gd name="T111" fmla="*/ 70 h 71"/>
              <a:gd name="T112" fmla="*/ 138 w 152"/>
              <a:gd name="T113" fmla="*/ 49 h 71"/>
              <a:gd name="T114" fmla="*/ 139 w 152"/>
              <a:gd name="T115" fmla="*/ 40 h 71"/>
              <a:gd name="T116" fmla="*/ 142 w 152"/>
              <a:gd name="T117" fmla="*/ 49 h 71"/>
              <a:gd name="T118" fmla="*/ 145 w 152"/>
              <a:gd name="T119" fmla="*/ 61 h 71"/>
              <a:gd name="T120" fmla="*/ 146 w 152"/>
              <a:gd name="T121" fmla="*/ 46 h 71"/>
              <a:gd name="T122" fmla="*/ 149 w 152"/>
              <a:gd name="T123" fmla="*/ 68 h 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2"/>
              <a:gd name="T187" fmla="*/ 0 h 71"/>
              <a:gd name="T188" fmla="*/ 152 w 152"/>
              <a:gd name="T189" fmla="*/ 71 h 7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2" h="71">
                <a:moveTo>
                  <a:pt x="0" y="31"/>
                </a:moveTo>
                <a:lnTo>
                  <a:pt x="1" y="39"/>
                </a:lnTo>
                <a:lnTo>
                  <a:pt x="1" y="43"/>
                </a:lnTo>
                <a:lnTo>
                  <a:pt x="1" y="40"/>
                </a:lnTo>
                <a:lnTo>
                  <a:pt x="1" y="57"/>
                </a:lnTo>
                <a:lnTo>
                  <a:pt x="1" y="51"/>
                </a:lnTo>
                <a:lnTo>
                  <a:pt x="3" y="42"/>
                </a:lnTo>
                <a:lnTo>
                  <a:pt x="3" y="31"/>
                </a:lnTo>
                <a:lnTo>
                  <a:pt x="3" y="8"/>
                </a:lnTo>
                <a:lnTo>
                  <a:pt x="3" y="11"/>
                </a:lnTo>
                <a:lnTo>
                  <a:pt x="3" y="31"/>
                </a:lnTo>
                <a:lnTo>
                  <a:pt x="4" y="48"/>
                </a:lnTo>
                <a:lnTo>
                  <a:pt x="4" y="39"/>
                </a:lnTo>
                <a:lnTo>
                  <a:pt x="4" y="34"/>
                </a:lnTo>
                <a:lnTo>
                  <a:pt x="4" y="48"/>
                </a:lnTo>
                <a:lnTo>
                  <a:pt x="4" y="64"/>
                </a:lnTo>
                <a:lnTo>
                  <a:pt x="6" y="61"/>
                </a:lnTo>
                <a:lnTo>
                  <a:pt x="6" y="51"/>
                </a:lnTo>
                <a:lnTo>
                  <a:pt x="6" y="52"/>
                </a:lnTo>
                <a:lnTo>
                  <a:pt x="6" y="46"/>
                </a:lnTo>
                <a:lnTo>
                  <a:pt x="6" y="36"/>
                </a:lnTo>
                <a:lnTo>
                  <a:pt x="7" y="28"/>
                </a:lnTo>
                <a:lnTo>
                  <a:pt x="7" y="49"/>
                </a:lnTo>
                <a:lnTo>
                  <a:pt x="7" y="51"/>
                </a:lnTo>
                <a:lnTo>
                  <a:pt x="7" y="45"/>
                </a:lnTo>
                <a:lnTo>
                  <a:pt x="7" y="49"/>
                </a:lnTo>
                <a:lnTo>
                  <a:pt x="8" y="58"/>
                </a:lnTo>
                <a:lnTo>
                  <a:pt x="8" y="57"/>
                </a:lnTo>
                <a:lnTo>
                  <a:pt x="8" y="61"/>
                </a:lnTo>
                <a:lnTo>
                  <a:pt x="8" y="67"/>
                </a:lnTo>
                <a:lnTo>
                  <a:pt x="8" y="70"/>
                </a:lnTo>
                <a:lnTo>
                  <a:pt x="10" y="57"/>
                </a:lnTo>
                <a:lnTo>
                  <a:pt x="10" y="43"/>
                </a:lnTo>
                <a:lnTo>
                  <a:pt x="10" y="23"/>
                </a:lnTo>
                <a:lnTo>
                  <a:pt x="10" y="20"/>
                </a:lnTo>
                <a:lnTo>
                  <a:pt x="10" y="24"/>
                </a:lnTo>
                <a:lnTo>
                  <a:pt x="10" y="21"/>
                </a:lnTo>
                <a:lnTo>
                  <a:pt x="11" y="23"/>
                </a:lnTo>
                <a:lnTo>
                  <a:pt x="11" y="37"/>
                </a:lnTo>
                <a:lnTo>
                  <a:pt x="11" y="46"/>
                </a:lnTo>
                <a:lnTo>
                  <a:pt x="11" y="54"/>
                </a:lnTo>
                <a:lnTo>
                  <a:pt x="13" y="54"/>
                </a:lnTo>
                <a:lnTo>
                  <a:pt x="13" y="43"/>
                </a:lnTo>
                <a:lnTo>
                  <a:pt x="13" y="45"/>
                </a:lnTo>
                <a:lnTo>
                  <a:pt x="13" y="40"/>
                </a:lnTo>
                <a:lnTo>
                  <a:pt x="13" y="24"/>
                </a:lnTo>
                <a:lnTo>
                  <a:pt x="14" y="28"/>
                </a:lnTo>
                <a:lnTo>
                  <a:pt x="14" y="43"/>
                </a:lnTo>
                <a:lnTo>
                  <a:pt x="14" y="57"/>
                </a:lnTo>
                <a:lnTo>
                  <a:pt x="14" y="58"/>
                </a:lnTo>
                <a:lnTo>
                  <a:pt x="14" y="57"/>
                </a:lnTo>
                <a:lnTo>
                  <a:pt x="16" y="57"/>
                </a:lnTo>
                <a:lnTo>
                  <a:pt x="16" y="31"/>
                </a:lnTo>
                <a:lnTo>
                  <a:pt x="16" y="39"/>
                </a:lnTo>
                <a:lnTo>
                  <a:pt x="16" y="48"/>
                </a:lnTo>
                <a:lnTo>
                  <a:pt x="16" y="52"/>
                </a:lnTo>
                <a:lnTo>
                  <a:pt x="17" y="34"/>
                </a:lnTo>
                <a:lnTo>
                  <a:pt x="17" y="30"/>
                </a:lnTo>
                <a:lnTo>
                  <a:pt x="17" y="34"/>
                </a:lnTo>
                <a:lnTo>
                  <a:pt x="17" y="55"/>
                </a:lnTo>
                <a:lnTo>
                  <a:pt x="19" y="68"/>
                </a:lnTo>
                <a:lnTo>
                  <a:pt x="19" y="66"/>
                </a:lnTo>
                <a:lnTo>
                  <a:pt x="19" y="58"/>
                </a:lnTo>
                <a:lnTo>
                  <a:pt x="19" y="51"/>
                </a:lnTo>
                <a:lnTo>
                  <a:pt x="20" y="54"/>
                </a:lnTo>
                <a:lnTo>
                  <a:pt x="20" y="36"/>
                </a:lnTo>
                <a:lnTo>
                  <a:pt x="20" y="45"/>
                </a:lnTo>
                <a:lnTo>
                  <a:pt x="20" y="39"/>
                </a:lnTo>
                <a:lnTo>
                  <a:pt x="20" y="28"/>
                </a:lnTo>
                <a:lnTo>
                  <a:pt x="22" y="39"/>
                </a:lnTo>
                <a:lnTo>
                  <a:pt x="22" y="48"/>
                </a:lnTo>
                <a:lnTo>
                  <a:pt x="22" y="34"/>
                </a:lnTo>
                <a:lnTo>
                  <a:pt x="22" y="45"/>
                </a:lnTo>
                <a:lnTo>
                  <a:pt x="22" y="54"/>
                </a:lnTo>
                <a:lnTo>
                  <a:pt x="22" y="36"/>
                </a:lnTo>
                <a:lnTo>
                  <a:pt x="23" y="37"/>
                </a:lnTo>
                <a:lnTo>
                  <a:pt x="23" y="46"/>
                </a:lnTo>
                <a:lnTo>
                  <a:pt x="23" y="37"/>
                </a:lnTo>
                <a:lnTo>
                  <a:pt x="23" y="34"/>
                </a:lnTo>
                <a:lnTo>
                  <a:pt x="23" y="40"/>
                </a:lnTo>
                <a:lnTo>
                  <a:pt x="25" y="43"/>
                </a:lnTo>
                <a:lnTo>
                  <a:pt x="25" y="39"/>
                </a:lnTo>
                <a:lnTo>
                  <a:pt x="25" y="60"/>
                </a:lnTo>
                <a:lnTo>
                  <a:pt x="26" y="67"/>
                </a:lnTo>
                <a:lnTo>
                  <a:pt x="26" y="52"/>
                </a:lnTo>
                <a:lnTo>
                  <a:pt x="26" y="46"/>
                </a:lnTo>
                <a:lnTo>
                  <a:pt x="26" y="23"/>
                </a:lnTo>
                <a:lnTo>
                  <a:pt x="26" y="30"/>
                </a:lnTo>
                <a:lnTo>
                  <a:pt x="28" y="54"/>
                </a:lnTo>
                <a:lnTo>
                  <a:pt x="28" y="52"/>
                </a:lnTo>
                <a:lnTo>
                  <a:pt x="28" y="58"/>
                </a:lnTo>
                <a:lnTo>
                  <a:pt x="28" y="66"/>
                </a:lnTo>
                <a:lnTo>
                  <a:pt x="29" y="66"/>
                </a:lnTo>
                <a:lnTo>
                  <a:pt x="29" y="64"/>
                </a:lnTo>
                <a:lnTo>
                  <a:pt x="31" y="55"/>
                </a:lnTo>
                <a:lnTo>
                  <a:pt x="31" y="60"/>
                </a:lnTo>
                <a:lnTo>
                  <a:pt x="31" y="66"/>
                </a:lnTo>
                <a:lnTo>
                  <a:pt x="31" y="68"/>
                </a:lnTo>
                <a:lnTo>
                  <a:pt x="31" y="66"/>
                </a:lnTo>
                <a:lnTo>
                  <a:pt x="32" y="63"/>
                </a:lnTo>
                <a:lnTo>
                  <a:pt x="32" y="52"/>
                </a:lnTo>
                <a:lnTo>
                  <a:pt x="32" y="55"/>
                </a:lnTo>
                <a:lnTo>
                  <a:pt x="32" y="66"/>
                </a:lnTo>
                <a:lnTo>
                  <a:pt x="32" y="45"/>
                </a:lnTo>
                <a:lnTo>
                  <a:pt x="32" y="31"/>
                </a:lnTo>
                <a:lnTo>
                  <a:pt x="34" y="45"/>
                </a:lnTo>
                <a:lnTo>
                  <a:pt x="34" y="34"/>
                </a:lnTo>
                <a:lnTo>
                  <a:pt x="34" y="31"/>
                </a:lnTo>
                <a:lnTo>
                  <a:pt x="34" y="49"/>
                </a:lnTo>
                <a:lnTo>
                  <a:pt x="34" y="60"/>
                </a:lnTo>
                <a:lnTo>
                  <a:pt x="35" y="45"/>
                </a:lnTo>
                <a:lnTo>
                  <a:pt x="35" y="43"/>
                </a:lnTo>
                <a:lnTo>
                  <a:pt x="35" y="61"/>
                </a:lnTo>
                <a:lnTo>
                  <a:pt x="35" y="58"/>
                </a:lnTo>
                <a:lnTo>
                  <a:pt x="35" y="48"/>
                </a:lnTo>
                <a:lnTo>
                  <a:pt x="37" y="45"/>
                </a:lnTo>
                <a:lnTo>
                  <a:pt x="37" y="54"/>
                </a:lnTo>
                <a:lnTo>
                  <a:pt x="37" y="57"/>
                </a:lnTo>
                <a:lnTo>
                  <a:pt x="37" y="51"/>
                </a:lnTo>
                <a:lnTo>
                  <a:pt x="37" y="48"/>
                </a:lnTo>
                <a:lnTo>
                  <a:pt x="38" y="49"/>
                </a:lnTo>
                <a:lnTo>
                  <a:pt x="38" y="51"/>
                </a:lnTo>
                <a:lnTo>
                  <a:pt x="38" y="33"/>
                </a:lnTo>
                <a:lnTo>
                  <a:pt x="38" y="34"/>
                </a:lnTo>
                <a:lnTo>
                  <a:pt x="38" y="51"/>
                </a:lnTo>
                <a:lnTo>
                  <a:pt x="38" y="67"/>
                </a:lnTo>
                <a:lnTo>
                  <a:pt x="40" y="46"/>
                </a:lnTo>
                <a:lnTo>
                  <a:pt x="40" y="34"/>
                </a:lnTo>
                <a:lnTo>
                  <a:pt x="40" y="58"/>
                </a:lnTo>
                <a:lnTo>
                  <a:pt x="40" y="68"/>
                </a:lnTo>
                <a:lnTo>
                  <a:pt x="41" y="58"/>
                </a:lnTo>
                <a:lnTo>
                  <a:pt x="41" y="52"/>
                </a:lnTo>
                <a:lnTo>
                  <a:pt x="41" y="43"/>
                </a:lnTo>
                <a:lnTo>
                  <a:pt x="41" y="45"/>
                </a:lnTo>
                <a:lnTo>
                  <a:pt x="41" y="54"/>
                </a:lnTo>
                <a:lnTo>
                  <a:pt x="43" y="52"/>
                </a:lnTo>
                <a:lnTo>
                  <a:pt x="43" y="40"/>
                </a:lnTo>
                <a:lnTo>
                  <a:pt x="43" y="36"/>
                </a:lnTo>
                <a:lnTo>
                  <a:pt x="43" y="55"/>
                </a:lnTo>
                <a:lnTo>
                  <a:pt x="44" y="42"/>
                </a:lnTo>
                <a:lnTo>
                  <a:pt x="44" y="21"/>
                </a:lnTo>
                <a:lnTo>
                  <a:pt x="44" y="45"/>
                </a:lnTo>
                <a:lnTo>
                  <a:pt x="44" y="63"/>
                </a:lnTo>
                <a:lnTo>
                  <a:pt x="44" y="55"/>
                </a:lnTo>
                <a:lnTo>
                  <a:pt x="44" y="52"/>
                </a:lnTo>
                <a:lnTo>
                  <a:pt x="46" y="52"/>
                </a:lnTo>
                <a:lnTo>
                  <a:pt x="46" y="40"/>
                </a:lnTo>
                <a:lnTo>
                  <a:pt x="46" y="46"/>
                </a:lnTo>
                <a:lnTo>
                  <a:pt x="46" y="63"/>
                </a:lnTo>
                <a:lnTo>
                  <a:pt x="46" y="45"/>
                </a:lnTo>
                <a:lnTo>
                  <a:pt x="47" y="36"/>
                </a:lnTo>
                <a:lnTo>
                  <a:pt x="47" y="40"/>
                </a:lnTo>
                <a:lnTo>
                  <a:pt x="47" y="20"/>
                </a:lnTo>
                <a:lnTo>
                  <a:pt x="47" y="36"/>
                </a:lnTo>
                <a:lnTo>
                  <a:pt x="47" y="49"/>
                </a:lnTo>
                <a:lnTo>
                  <a:pt x="49" y="45"/>
                </a:lnTo>
                <a:lnTo>
                  <a:pt x="49" y="36"/>
                </a:lnTo>
                <a:lnTo>
                  <a:pt x="49" y="40"/>
                </a:lnTo>
                <a:lnTo>
                  <a:pt x="49" y="42"/>
                </a:lnTo>
                <a:lnTo>
                  <a:pt x="49" y="63"/>
                </a:lnTo>
                <a:lnTo>
                  <a:pt x="50" y="60"/>
                </a:lnTo>
                <a:lnTo>
                  <a:pt x="50" y="57"/>
                </a:lnTo>
                <a:lnTo>
                  <a:pt x="50" y="54"/>
                </a:lnTo>
                <a:lnTo>
                  <a:pt x="52" y="31"/>
                </a:lnTo>
                <a:lnTo>
                  <a:pt x="52" y="33"/>
                </a:lnTo>
                <a:lnTo>
                  <a:pt x="52" y="58"/>
                </a:lnTo>
                <a:lnTo>
                  <a:pt x="52" y="66"/>
                </a:lnTo>
                <a:lnTo>
                  <a:pt x="52" y="51"/>
                </a:lnTo>
                <a:lnTo>
                  <a:pt x="53" y="36"/>
                </a:lnTo>
                <a:lnTo>
                  <a:pt x="53" y="42"/>
                </a:lnTo>
                <a:lnTo>
                  <a:pt x="53" y="48"/>
                </a:lnTo>
                <a:lnTo>
                  <a:pt x="53" y="55"/>
                </a:lnTo>
                <a:lnTo>
                  <a:pt x="53" y="61"/>
                </a:lnTo>
                <a:lnTo>
                  <a:pt x="54" y="57"/>
                </a:lnTo>
                <a:lnTo>
                  <a:pt x="54" y="54"/>
                </a:lnTo>
                <a:lnTo>
                  <a:pt x="54" y="45"/>
                </a:lnTo>
                <a:lnTo>
                  <a:pt x="54" y="54"/>
                </a:lnTo>
                <a:lnTo>
                  <a:pt x="54" y="61"/>
                </a:lnTo>
                <a:lnTo>
                  <a:pt x="54" y="54"/>
                </a:lnTo>
                <a:lnTo>
                  <a:pt x="56" y="17"/>
                </a:lnTo>
                <a:lnTo>
                  <a:pt x="56" y="18"/>
                </a:lnTo>
                <a:lnTo>
                  <a:pt x="56" y="49"/>
                </a:lnTo>
                <a:lnTo>
                  <a:pt x="56" y="58"/>
                </a:lnTo>
                <a:lnTo>
                  <a:pt x="56" y="39"/>
                </a:lnTo>
                <a:lnTo>
                  <a:pt x="57" y="45"/>
                </a:lnTo>
                <a:lnTo>
                  <a:pt x="57" y="46"/>
                </a:lnTo>
                <a:lnTo>
                  <a:pt x="57" y="36"/>
                </a:lnTo>
                <a:lnTo>
                  <a:pt x="57" y="34"/>
                </a:lnTo>
                <a:lnTo>
                  <a:pt x="57" y="45"/>
                </a:lnTo>
                <a:lnTo>
                  <a:pt x="59" y="55"/>
                </a:lnTo>
                <a:lnTo>
                  <a:pt x="59" y="64"/>
                </a:lnTo>
                <a:lnTo>
                  <a:pt x="59" y="66"/>
                </a:lnTo>
                <a:lnTo>
                  <a:pt x="59" y="54"/>
                </a:lnTo>
                <a:lnTo>
                  <a:pt x="59" y="27"/>
                </a:lnTo>
                <a:lnTo>
                  <a:pt x="60" y="34"/>
                </a:lnTo>
                <a:lnTo>
                  <a:pt x="60" y="43"/>
                </a:lnTo>
                <a:lnTo>
                  <a:pt x="60" y="48"/>
                </a:lnTo>
                <a:lnTo>
                  <a:pt x="60" y="51"/>
                </a:lnTo>
                <a:lnTo>
                  <a:pt x="60" y="31"/>
                </a:lnTo>
                <a:lnTo>
                  <a:pt x="62" y="26"/>
                </a:lnTo>
                <a:lnTo>
                  <a:pt x="62" y="51"/>
                </a:lnTo>
                <a:lnTo>
                  <a:pt x="62" y="49"/>
                </a:lnTo>
                <a:lnTo>
                  <a:pt x="62" y="43"/>
                </a:lnTo>
                <a:lnTo>
                  <a:pt x="62" y="8"/>
                </a:lnTo>
                <a:lnTo>
                  <a:pt x="63" y="15"/>
                </a:lnTo>
                <a:lnTo>
                  <a:pt x="63" y="28"/>
                </a:lnTo>
                <a:lnTo>
                  <a:pt x="63" y="43"/>
                </a:lnTo>
                <a:lnTo>
                  <a:pt x="63" y="58"/>
                </a:lnTo>
                <a:lnTo>
                  <a:pt x="63" y="66"/>
                </a:lnTo>
                <a:lnTo>
                  <a:pt x="65" y="58"/>
                </a:lnTo>
                <a:lnTo>
                  <a:pt x="65" y="54"/>
                </a:lnTo>
                <a:lnTo>
                  <a:pt x="65" y="45"/>
                </a:lnTo>
                <a:lnTo>
                  <a:pt x="65" y="42"/>
                </a:lnTo>
                <a:lnTo>
                  <a:pt x="65" y="28"/>
                </a:lnTo>
                <a:lnTo>
                  <a:pt x="66" y="28"/>
                </a:lnTo>
                <a:lnTo>
                  <a:pt x="66" y="49"/>
                </a:lnTo>
                <a:lnTo>
                  <a:pt x="66" y="58"/>
                </a:lnTo>
                <a:lnTo>
                  <a:pt x="66" y="60"/>
                </a:lnTo>
                <a:lnTo>
                  <a:pt x="66" y="67"/>
                </a:lnTo>
                <a:lnTo>
                  <a:pt x="66" y="58"/>
                </a:lnTo>
                <a:lnTo>
                  <a:pt x="68" y="51"/>
                </a:lnTo>
                <a:lnTo>
                  <a:pt x="68" y="49"/>
                </a:lnTo>
                <a:lnTo>
                  <a:pt x="68" y="51"/>
                </a:lnTo>
                <a:lnTo>
                  <a:pt x="68" y="58"/>
                </a:lnTo>
                <a:lnTo>
                  <a:pt x="68" y="67"/>
                </a:lnTo>
                <a:lnTo>
                  <a:pt x="69" y="67"/>
                </a:lnTo>
                <a:lnTo>
                  <a:pt x="69" y="63"/>
                </a:lnTo>
                <a:lnTo>
                  <a:pt x="69" y="30"/>
                </a:lnTo>
                <a:lnTo>
                  <a:pt x="69" y="34"/>
                </a:lnTo>
                <a:lnTo>
                  <a:pt x="71" y="43"/>
                </a:lnTo>
                <a:lnTo>
                  <a:pt x="71" y="55"/>
                </a:lnTo>
                <a:lnTo>
                  <a:pt x="71" y="51"/>
                </a:lnTo>
                <a:lnTo>
                  <a:pt x="71" y="45"/>
                </a:lnTo>
                <a:lnTo>
                  <a:pt x="71" y="51"/>
                </a:lnTo>
                <a:lnTo>
                  <a:pt x="72" y="51"/>
                </a:lnTo>
                <a:lnTo>
                  <a:pt x="72" y="43"/>
                </a:lnTo>
                <a:lnTo>
                  <a:pt x="72" y="40"/>
                </a:lnTo>
                <a:lnTo>
                  <a:pt x="72" y="58"/>
                </a:lnTo>
                <a:lnTo>
                  <a:pt x="72" y="63"/>
                </a:lnTo>
                <a:lnTo>
                  <a:pt x="74" y="58"/>
                </a:lnTo>
                <a:lnTo>
                  <a:pt x="74" y="54"/>
                </a:lnTo>
                <a:lnTo>
                  <a:pt x="74" y="34"/>
                </a:lnTo>
                <a:lnTo>
                  <a:pt x="74" y="39"/>
                </a:lnTo>
                <a:lnTo>
                  <a:pt x="74" y="28"/>
                </a:lnTo>
                <a:lnTo>
                  <a:pt x="75" y="34"/>
                </a:lnTo>
                <a:lnTo>
                  <a:pt x="75" y="45"/>
                </a:lnTo>
                <a:lnTo>
                  <a:pt x="75" y="43"/>
                </a:lnTo>
                <a:lnTo>
                  <a:pt x="75" y="37"/>
                </a:lnTo>
                <a:lnTo>
                  <a:pt x="75" y="36"/>
                </a:lnTo>
                <a:lnTo>
                  <a:pt x="77" y="49"/>
                </a:lnTo>
                <a:lnTo>
                  <a:pt x="77" y="61"/>
                </a:lnTo>
                <a:lnTo>
                  <a:pt x="77" y="57"/>
                </a:lnTo>
                <a:lnTo>
                  <a:pt x="77" y="37"/>
                </a:lnTo>
                <a:lnTo>
                  <a:pt x="77" y="27"/>
                </a:lnTo>
                <a:lnTo>
                  <a:pt x="77" y="52"/>
                </a:lnTo>
                <a:lnTo>
                  <a:pt x="78" y="67"/>
                </a:lnTo>
                <a:lnTo>
                  <a:pt x="78" y="58"/>
                </a:lnTo>
                <a:lnTo>
                  <a:pt x="78" y="45"/>
                </a:lnTo>
                <a:lnTo>
                  <a:pt x="78" y="49"/>
                </a:lnTo>
                <a:lnTo>
                  <a:pt x="78" y="57"/>
                </a:lnTo>
                <a:lnTo>
                  <a:pt x="80" y="61"/>
                </a:lnTo>
                <a:lnTo>
                  <a:pt x="80" y="51"/>
                </a:lnTo>
                <a:lnTo>
                  <a:pt x="80" y="33"/>
                </a:lnTo>
                <a:lnTo>
                  <a:pt x="80" y="36"/>
                </a:lnTo>
                <a:lnTo>
                  <a:pt x="80" y="37"/>
                </a:lnTo>
                <a:lnTo>
                  <a:pt x="81" y="30"/>
                </a:lnTo>
                <a:lnTo>
                  <a:pt x="81" y="48"/>
                </a:lnTo>
                <a:lnTo>
                  <a:pt x="81" y="63"/>
                </a:lnTo>
                <a:lnTo>
                  <a:pt x="81" y="58"/>
                </a:lnTo>
                <a:lnTo>
                  <a:pt x="83" y="64"/>
                </a:lnTo>
                <a:lnTo>
                  <a:pt x="83" y="51"/>
                </a:lnTo>
                <a:lnTo>
                  <a:pt x="83" y="49"/>
                </a:lnTo>
                <a:lnTo>
                  <a:pt x="83" y="37"/>
                </a:lnTo>
                <a:lnTo>
                  <a:pt x="83" y="28"/>
                </a:lnTo>
                <a:lnTo>
                  <a:pt x="83" y="40"/>
                </a:lnTo>
                <a:lnTo>
                  <a:pt x="84" y="45"/>
                </a:lnTo>
                <a:lnTo>
                  <a:pt x="84" y="58"/>
                </a:lnTo>
                <a:lnTo>
                  <a:pt x="84" y="60"/>
                </a:lnTo>
                <a:lnTo>
                  <a:pt x="84" y="52"/>
                </a:lnTo>
                <a:lnTo>
                  <a:pt x="84" y="36"/>
                </a:lnTo>
                <a:lnTo>
                  <a:pt x="86" y="21"/>
                </a:lnTo>
                <a:lnTo>
                  <a:pt x="86" y="39"/>
                </a:lnTo>
                <a:lnTo>
                  <a:pt x="86" y="49"/>
                </a:lnTo>
                <a:lnTo>
                  <a:pt x="86" y="40"/>
                </a:lnTo>
                <a:lnTo>
                  <a:pt x="86" y="48"/>
                </a:lnTo>
                <a:lnTo>
                  <a:pt x="87" y="46"/>
                </a:lnTo>
                <a:lnTo>
                  <a:pt x="87" y="51"/>
                </a:lnTo>
                <a:lnTo>
                  <a:pt x="87" y="66"/>
                </a:lnTo>
                <a:lnTo>
                  <a:pt x="87" y="57"/>
                </a:lnTo>
                <a:lnTo>
                  <a:pt x="87" y="54"/>
                </a:lnTo>
                <a:lnTo>
                  <a:pt x="87" y="46"/>
                </a:lnTo>
                <a:lnTo>
                  <a:pt x="89" y="37"/>
                </a:lnTo>
                <a:lnTo>
                  <a:pt x="89" y="49"/>
                </a:lnTo>
                <a:lnTo>
                  <a:pt x="89" y="63"/>
                </a:lnTo>
                <a:lnTo>
                  <a:pt x="89" y="70"/>
                </a:lnTo>
                <a:lnTo>
                  <a:pt x="90" y="66"/>
                </a:lnTo>
                <a:lnTo>
                  <a:pt x="90" y="48"/>
                </a:lnTo>
                <a:lnTo>
                  <a:pt x="90" y="57"/>
                </a:lnTo>
                <a:lnTo>
                  <a:pt x="90" y="61"/>
                </a:lnTo>
                <a:lnTo>
                  <a:pt x="90" y="52"/>
                </a:lnTo>
                <a:lnTo>
                  <a:pt x="92" y="54"/>
                </a:lnTo>
                <a:lnTo>
                  <a:pt x="92" y="51"/>
                </a:lnTo>
                <a:lnTo>
                  <a:pt x="92" y="55"/>
                </a:lnTo>
                <a:lnTo>
                  <a:pt x="92" y="54"/>
                </a:lnTo>
                <a:lnTo>
                  <a:pt x="92" y="52"/>
                </a:lnTo>
                <a:lnTo>
                  <a:pt x="93" y="45"/>
                </a:lnTo>
                <a:lnTo>
                  <a:pt x="93" y="42"/>
                </a:lnTo>
                <a:lnTo>
                  <a:pt x="93" y="45"/>
                </a:lnTo>
                <a:lnTo>
                  <a:pt x="93" y="34"/>
                </a:lnTo>
                <a:lnTo>
                  <a:pt x="93" y="31"/>
                </a:lnTo>
                <a:lnTo>
                  <a:pt x="93" y="54"/>
                </a:lnTo>
                <a:lnTo>
                  <a:pt x="95" y="55"/>
                </a:lnTo>
                <a:lnTo>
                  <a:pt x="95" y="57"/>
                </a:lnTo>
                <a:lnTo>
                  <a:pt x="95" y="39"/>
                </a:lnTo>
                <a:lnTo>
                  <a:pt x="95" y="34"/>
                </a:lnTo>
                <a:lnTo>
                  <a:pt x="95" y="48"/>
                </a:lnTo>
                <a:lnTo>
                  <a:pt x="96" y="33"/>
                </a:lnTo>
                <a:lnTo>
                  <a:pt x="96" y="31"/>
                </a:lnTo>
                <a:lnTo>
                  <a:pt x="96" y="55"/>
                </a:lnTo>
                <a:lnTo>
                  <a:pt x="96" y="63"/>
                </a:lnTo>
                <a:lnTo>
                  <a:pt x="98" y="54"/>
                </a:lnTo>
                <a:lnTo>
                  <a:pt x="98" y="30"/>
                </a:lnTo>
                <a:lnTo>
                  <a:pt x="98" y="36"/>
                </a:lnTo>
                <a:lnTo>
                  <a:pt x="98" y="45"/>
                </a:lnTo>
                <a:lnTo>
                  <a:pt x="98" y="17"/>
                </a:lnTo>
                <a:lnTo>
                  <a:pt x="99" y="31"/>
                </a:lnTo>
                <a:lnTo>
                  <a:pt x="99" y="37"/>
                </a:lnTo>
                <a:lnTo>
                  <a:pt x="99" y="36"/>
                </a:lnTo>
                <a:lnTo>
                  <a:pt x="99" y="42"/>
                </a:lnTo>
                <a:lnTo>
                  <a:pt x="99" y="37"/>
                </a:lnTo>
                <a:lnTo>
                  <a:pt x="100" y="55"/>
                </a:lnTo>
                <a:lnTo>
                  <a:pt x="100" y="64"/>
                </a:lnTo>
                <a:lnTo>
                  <a:pt x="100" y="58"/>
                </a:lnTo>
                <a:lnTo>
                  <a:pt x="100" y="60"/>
                </a:lnTo>
                <a:lnTo>
                  <a:pt x="100" y="66"/>
                </a:lnTo>
                <a:lnTo>
                  <a:pt x="102" y="67"/>
                </a:lnTo>
                <a:lnTo>
                  <a:pt x="102" y="63"/>
                </a:lnTo>
                <a:lnTo>
                  <a:pt x="102" y="52"/>
                </a:lnTo>
                <a:lnTo>
                  <a:pt x="102" y="58"/>
                </a:lnTo>
                <a:lnTo>
                  <a:pt x="102" y="49"/>
                </a:lnTo>
                <a:lnTo>
                  <a:pt x="103" y="39"/>
                </a:lnTo>
                <a:lnTo>
                  <a:pt x="103" y="52"/>
                </a:lnTo>
                <a:lnTo>
                  <a:pt x="103" y="42"/>
                </a:lnTo>
                <a:lnTo>
                  <a:pt x="103" y="40"/>
                </a:lnTo>
                <a:lnTo>
                  <a:pt x="103" y="36"/>
                </a:lnTo>
                <a:lnTo>
                  <a:pt x="105" y="51"/>
                </a:lnTo>
                <a:lnTo>
                  <a:pt x="105" y="66"/>
                </a:lnTo>
                <a:lnTo>
                  <a:pt x="105" y="68"/>
                </a:lnTo>
                <a:lnTo>
                  <a:pt x="105" y="66"/>
                </a:lnTo>
                <a:lnTo>
                  <a:pt x="105" y="49"/>
                </a:lnTo>
                <a:lnTo>
                  <a:pt x="105" y="36"/>
                </a:lnTo>
                <a:lnTo>
                  <a:pt x="106" y="33"/>
                </a:lnTo>
                <a:lnTo>
                  <a:pt x="106" y="51"/>
                </a:lnTo>
                <a:lnTo>
                  <a:pt x="106" y="55"/>
                </a:lnTo>
                <a:lnTo>
                  <a:pt x="106" y="27"/>
                </a:lnTo>
                <a:lnTo>
                  <a:pt x="106" y="26"/>
                </a:lnTo>
                <a:lnTo>
                  <a:pt x="108" y="34"/>
                </a:lnTo>
                <a:lnTo>
                  <a:pt x="108" y="23"/>
                </a:lnTo>
                <a:lnTo>
                  <a:pt x="108" y="42"/>
                </a:lnTo>
                <a:lnTo>
                  <a:pt x="108" y="57"/>
                </a:lnTo>
                <a:lnTo>
                  <a:pt x="109" y="58"/>
                </a:lnTo>
                <a:lnTo>
                  <a:pt x="109" y="60"/>
                </a:lnTo>
                <a:lnTo>
                  <a:pt x="109" y="63"/>
                </a:lnTo>
                <a:lnTo>
                  <a:pt x="109" y="49"/>
                </a:lnTo>
                <a:lnTo>
                  <a:pt x="109" y="42"/>
                </a:lnTo>
                <a:lnTo>
                  <a:pt x="111" y="40"/>
                </a:lnTo>
                <a:lnTo>
                  <a:pt x="111" y="57"/>
                </a:lnTo>
                <a:lnTo>
                  <a:pt x="111" y="63"/>
                </a:lnTo>
                <a:lnTo>
                  <a:pt x="111" y="48"/>
                </a:lnTo>
                <a:lnTo>
                  <a:pt x="111" y="23"/>
                </a:lnTo>
                <a:lnTo>
                  <a:pt x="112" y="20"/>
                </a:lnTo>
                <a:lnTo>
                  <a:pt x="112" y="34"/>
                </a:lnTo>
                <a:lnTo>
                  <a:pt x="112" y="49"/>
                </a:lnTo>
                <a:lnTo>
                  <a:pt x="112" y="60"/>
                </a:lnTo>
                <a:lnTo>
                  <a:pt x="112" y="63"/>
                </a:lnTo>
                <a:lnTo>
                  <a:pt x="114" y="63"/>
                </a:lnTo>
                <a:lnTo>
                  <a:pt x="114" y="49"/>
                </a:lnTo>
                <a:lnTo>
                  <a:pt x="114" y="63"/>
                </a:lnTo>
                <a:lnTo>
                  <a:pt x="114" y="67"/>
                </a:lnTo>
                <a:lnTo>
                  <a:pt x="115" y="67"/>
                </a:lnTo>
                <a:lnTo>
                  <a:pt x="115" y="64"/>
                </a:lnTo>
                <a:lnTo>
                  <a:pt x="115" y="61"/>
                </a:lnTo>
                <a:lnTo>
                  <a:pt x="115" y="51"/>
                </a:lnTo>
                <a:lnTo>
                  <a:pt x="115" y="55"/>
                </a:lnTo>
                <a:lnTo>
                  <a:pt x="117" y="58"/>
                </a:lnTo>
                <a:lnTo>
                  <a:pt x="117" y="51"/>
                </a:lnTo>
                <a:lnTo>
                  <a:pt x="117" y="58"/>
                </a:lnTo>
                <a:lnTo>
                  <a:pt x="117" y="60"/>
                </a:lnTo>
                <a:lnTo>
                  <a:pt x="117" y="61"/>
                </a:lnTo>
                <a:lnTo>
                  <a:pt x="118" y="61"/>
                </a:lnTo>
                <a:lnTo>
                  <a:pt x="118" y="54"/>
                </a:lnTo>
                <a:lnTo>
                  <a:pt x="118" y="61"/>
                </a:lnTo>
                <a:lnTo>
                  <a:pt x="118" y="51"/>
                </a:lnTo>
                <a:lnTo>
                  <a:pt x="118" y="31"/>
                </a:lnTo>
                <a:lnTo>
                  <a:pt x="120" y="42"/>
                </a:lnTo>
                <a:lnTo>
                  <a:pt x="120" y="58"/>
                </a:lnTo>
                <a:lnTo>
                  <a:pt x="120" y="48"/>
                </a:lnTo>
                <a:lnTo>
                  <a:pt x="120" y="34"/>
                </a:lnTo>
                <a:lnTo>
                  <a:pt x="120" y="49"/>
                </a:lnTo>
                <a:lnTo>
                  <a:pt x="121" y="51"/>
                </a:lnTo>
                <a:lnTo>
                  <a:pt x="121" y="45"/>
                </a:lnTo>
                <a:lnTo>
                  <a:pt x="121" y="51"/>
                </a:lnTo>
                <a:lnTo>
                  <a:pt x="121" y="23"/>
                </a:lnTo>
                <a:lnTo>
                  <a:pt x="121" y="21"/>
                </a:lnTo>
                <a:lnTo>
                  <a:pt x="121" y="49"/>
                </a:lnTo>
                <a:lnTo>
                  <a:pt x="123" y="46"/>
                </a:lnTo>
                <a:lnTo>
                  <a:pt x="123" y="49"/>
                </a:lnTo>
                <a:lnTo>
                  <a:pt x="123" y="64"/>
                </a:lnTo>
                <a:lnTo>
                  <a:pt x="123" y="51"/>
                </a:lnTo>
                <a:lnTo>
                  <a:pt x="123" y="39"/>
                </a:lnTo>
                <a:lnTo>
                  <a:pt x="124" y="54"/>
                </a:lnTo>
                <a:lnTo>
                  <a:pt x="124" y="51"/>
                </a:lnTo>
                <a:lnTo>
                  <a:pt x="124" y="63"/>
                </a:lnTo>
                <a:lnTo>
                  <a:pt x="126" y="63"/>
                </a:lnTo>
                <a:lnTo>
                  <a:pt x="126" y="64"/>
                </a:lnTo>
                <a:lnTo>
                  <a:pt x="126" y="60"/>
                </a:lnTo>
                <a:lnTo>
                  <a:pt x="126" y="55"/>
                </a:lnTo>
                <a:lnTo>
                  <a:pt x="126" y="43"/>
                </a:lnTo>
                <a:lnTo>
                  <a:pt x="126" y="48"/>
                </a:lnTo>
                <a:lnTo>
                  <a:pt x="127" y="45"/>
                </a:lnTo>
                <a:lnTo>
                  <a:pt x="127" y="34"/>
                </a:lnTo>
                <a:lnTo>
                  <a:pt x="127" y="48"/>
                </a:lnTo>
                <a:lnTo>
                  <a:pt x="127" y="36"/>
                </a:lnTo>
                <a:lnTo>
                  <a:pt x="127" y="0"/>
                </a:lnTo>
                <a:lnTo>
                  <a:pt x="129" y="26"/>
                </a:lnTo>
                <a:lnTo>
                  <a:pt x="129" y="43"/>
                </a:lnTo>
                <a:lnTo>
                  <a:pt x="129" y="31"/>
                </a:lnTo>
                <a:lnTo>
                  <a:pt x="129" y="45"/>
                </a:lnTo>
                <a:lnTo>
                  <a:pt x="129" y="61"/>
                </a:lnTo>
                <a:lnTo>
                  <a:pt x="130" y="64"/>
                </a:lnTo>
                <a:lnTo>
                  <a:pt x="130" y="46"/>
                </a:lnTo>
                <a:lnTo>
                  <a:pt x="130" y="51"/>
                </a:lnTo>
                <a:lnTo>
                  <a:pt x="130" y="58"/>
                </a:lnTo>
                <a:lnTo>
                  <a:pt x="132" y="61"/>
                </a:lnTo>
                <a:lnTo>
                  <a:pt x="132" y="36"/>
                </a:lnTo>
                <a:lnTo>
                  <a:pt x="132" y="23"/>
                </a:lnTo>
                <a:lnTo>
                  <a:pt x="132" y="48"/>
                </a:lnTo>
                <a:lnTo>
                  <a:pt x="132" y="45"/>
                </a:lnTo>
                <a:lnTo>
                  <a:pt x="133" y="42"/>
                </a:lnTo>
                <a:lnTo>
                  <a:pt x="133" y="39"/>
                </a:lnTo>
                <a:lnTo>
                  <a:pt x="133" y="42"/>
                </a:lnTo>
                <a:lnTo>
                  <a:pt x="133" y="43"/>
                </a:lnTo>
                <a:lnTo>
                  <a:pt x="133" y="48"/>
                </a:lnTo>
                <a:lnTo>
                  <a:pt x="135" y="54"/>
                </a:lnTo>
                <a:lnTo>
                  <a:pt x="135" y="66"/>
                </a:lnTo>
                <a:lnTo>
                  <a:pt x="135" y="42"/>
                </a:lnTo>
                <a:lnTo>
                  <a:pt x="135" y="45"/>
                </a:lnTo>
                <a:lnTo>
                  <a:pt x="135" y="70"/>
                </a:lnTo>
                <a:lnTo>
                  <a:pt x="136" y="60"/>
                </a:lnTo>
                <a:lnTo>
                  <a:pt x="136" y="26"/>
                </a:lnTo>
                <a:lnTo>
                  <a:pt x="136" y="28"/>
                </a:lnTo>
                <a:lnTo>
                  <a:pt x="136" y="58"/>
                </a:lnTo>
                <a:lnTo>
                  <a:pt x="136" y="64"/>
                </a:lnTo>
                <a:lnTo>
                  <a:pt x="138" y="66"/>
                </a:lnTo>
                <a:lnTo>
                  <a:pt x="138" y="60"/>
                </a:lnTo>
                <a:lnTo>
                  <a:pt x="138" y="49"/>
                </a:lnTo>
                <a:lnTo>
                  <a:pt x="138" y="39"/>
                </a:lnTo>
                <a:lnTo>
                  <a:pt x="138" y="31"/>
                </a:lnTo>
                <a:lnTo>
                  <a:pt x="138" y="46"/>
                </a:lnTo>
                <a:lnTo>
                  <a:pt x="139" y="64"/>
                </a:lnTo>
                <a:lnTo>
                  <a:pt x="139" y="60"/>
                </a:lnTo>
                <a:lnTo>
                  <a:pt x="139" y="58"/>
                </a:lnTo>
                <a:lnTo>
                  <a:pt x="139" y="49"/>
                </a:lnTo>
                <a:lnTo>
                  <a:pt x="139" y="40"/>
                </a:lnTo>
                <a:lnTo>
                  <a:pt x="141" y="52"/>
                </a:lnTo>
                <a:lnTo>
                  <a:pt x="141" y="46"/>
                </a:lnTo>
                <a:lnTo>
                  <a:pt x="141" y="45"/>
                </a:lnTo>
                <a:lnTo>
                  <a:pt x="141" y="61"/>
                </a:lnTo>
                <a:lnTo>
                  <a:pt x="142" y="70"/>
                </a:lnTo>
                <a:lnTo>
                  <a:pt x="142" y="68"/>
                </a:lnTo>
                <a:lnTo>
                  <a:pt x="142" y="63"/>
                </a:lnTo>
                <a:lnTo>
                  <a:pt x="142" y="49"/>
                </a:lnTo>
                <a:lnTo>
                  <a:pt x="142" y="31"/>
                </a:lnTo>
                <a:lnTo>
                  <a:pt x="144" y="30"/>
                </a:lnTo>
                <a:lnTo>
                  <a:pt x="144" y="28"/>
                </a:lnTo>
                <a:lnTo>
                  <a:pt x="144" y="27"/>
                </a:lnTo>
                <a:lnTo>
                  <a:pt x="144" y="42"/>
                </a:lnTo>
                <a:lnTo>
                  <a:pt x="144" y="52"/>
                </a:lnTo>
                <a:lnTo>
                  <a:pt x="144" y="61"/>
                </a:lnTo>
                <a:lnTo>
                  <a:pt x="145" y="61"/>
                </a:lnTo>
                <a:lnTo>
                  <a:pt x="145" y="20"/>
                </a:lnTo>
                <a:lnTo>
                  <a:pt x="145" y="6"/>
                </a:lnTo>
                <a:lnTo>
                  <a:pt x="145" y="31"/>
                </a:lnTo>
                <a:lnTo>
                  <a:pt x="145" y="27"/>
                </a:lnTo>
                <a:lnTo>
                  <a:pt x="146" y="45"/>
                </a:lnTo>
                <a:lnTo>
                  <a:pt x="146" y="61"/>
                </a:lnTo>
                <a:lnTo>
                  <a:pt x="146" y="51"/>
                </a:lnTo>
                <a:lnTo>
                  <a:pt x="146" y="46"/>
                </a:lnTo>
                <a:lnTo>
                  <a:pt x="146" y="31"/>
                </a:lnTo>
                <a:lnTo>
                  <a:pt x="148" y="30"/>
                </a:lnTo>
                <a:lnTo>
                  <a:pt x="148" y="36"/>
                </a:lnTo>
                <a:lnTo>
                  <a:pt x="148" y="23"/>
                </a:lnTo>
                <a:lnTo>
                  <a:pt x="148" y="36"/>
                </a:lnTo>
                <a:lnTo>
                  <a:pt x="148" y="58"/>
                </a:lnTo>
                <a:lnTo>
                  <a:pt x="149" y="64"/>
                </a:lnTo>
                <a:lnTo>
                  <a:pt x="149" y="68"/>
                </a:lnTo>
                <a:lnTo>
                  <a:pt x="149" y="61"/>
                </a:lnTo>
                <a:lnTo>
                  <a:pt x="149" y="36"/>
                </a:lnTo>
                <a:lnTo>
                  <a:pt x="149" y="33"/>
                </a:lnTo>
                <a:lnTo>
                  <a:pt x="151" y="4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25" name="Freeform 73"/>
          <p:cNvSpPr>
            <a:spLocks/>
          </p:cNvSpPr>
          <p:nvPr/>
        </p:nvSpPr>
        <p:spPr bwMode="auto">
          <a:xfrm>
            <a:off x="7170738" y="5051425"/>
            <a:ext cx="217487" cy="779463"/>
          </a:xfrm>
          <a:custGeom>
            <a:avLst/>
            <a:gdLst>
              <a:gd name="T0" fmla="*/ 1 w 154"/>
              <a:gd name="T1" fmla="*/ 470 h 491"/>
              <a:gd name="T2" fmla="*/ 4 w 154"/>
              <a:gd name="T3" fmla="*/ 468 h 491"/>
              <a:gd name="T4" fmla="*/ 7 w 154"/>
              <a:gd name="T5" fmla="*/ 483 h 491"/>
              <a:gd name="T6" fmla="*/ 10 w 154"/>
              <a:gd name="T7" fmla="*/ 476 h 491"/>
              <a:gd name="T8" fmla="*/ 12 w 154"/>
              <a:gd name="T9" fmla="*/ 470 h 491"/>
              <a:gd name="T10" fmla="*/ 15 w 154"/>
              <a:gd name="T11" fmla="*/ 471 h 491"/>
              <a:gd name="T12" fmla="*/ 18 w 154"/>
              <a:gd name="T13" fmla="*/ 480 h 491"/>
              <a:gd name="T14" fmla="*/ 21 w 154"/>
              <a:gd name="T15" fmla="*/ 458 h 491"/>
              <a:gd name="T16" fmla="*/ 22 w 154"/>
              <a:gd name="T17" fmla="*/ 424 h 491"/>
              <a:gd name="T18" fmla="*/ 25 w 154"/>
              <a:gd name="T19" fmla="*/ 447 h 491"/>
              <a:gd name="T20" fmla="*/ 28 w 154"/>
              <a:gd name="T21" fmla="*/ 443 h 491"/>
              <a:gd name="T22" fmla="*/ 30 w 154"/>
              <a:gd name="T23" fmla="*/ 440 h 491"/>
              <a:gd name="T24" fmla="*/ 33 w 154"/>
              <a:gd name="T25" fmla="*/ 459 h 491"/>
              <a:gd name="T26" fmla="*/ 34 w 154"/>
              <a:gd name="T27" fmla="*/ 468 h 491"/>
              <a:gd name="T28" fmla="*/ 37 w 154"/>
              <a:gd name="T29" fmla="*/ 458 h 491"/>
              <a:gd name="T30" fmla="*/ 39 w 154"/>
              <a:gd name="T31" fmla="*/ 456 h 491"/>
              <a:gd name="T32" fmla="*/ 41 w 154"/>
              <a:gd name="T33" fmla="*/ 468 h 491"/>
              <a:gd name="T34" fmla="*/ 44 w 154"/>
              <a:gd name="T35" fmla="*/ 468 h 491"/>
              <a:gd name="T36" fmla="*/ 47 w 154"/>
              <a:gd name="T37" fmla="*/ 455 h 491"/>
              <a:gd name="T38" fmla="*/ 49 w 154"/>
              <a:gd name="T39" fmla="*/ 471 h 491"/>
              <a:gd name="T40" fmla="*/ 52 w 154"/>
              <a:gd name="T41" fmla="*/ 470 h 491"/>
              <a:gd name="T42" fmla="*/ 53 w 154"/>
              <a:gd name="T43" fmla="*/ 453 h 491"/>
              <a:gd name="T44" fmla="*/ 56 w 154"/>
              <a:gd name="T45" fmla="*/ 483 h 491"/>
              <a:gd name="T46" fmla="*/ 59 w 154"/>
              <a:gd name="T47" fmla="*/ 487 h 491"/>
              <a:gd name="T48" fmla="*/ 61 w 154"/>
              <a:gd name="T49" fmla="*/ 465 h 491"/>
              <a:gd name="T50" fmla="*/ 64 w 154"/>
              <a:gd name="T51" fmla="*/ 471 h 491"/>
              <a:gd name="T52" fmla="*/ 65 w 154"/>
              <a:gd name="T53" fmla="*/ 474 h 491"/>
              <a:gd name="T54" fmla="*/ 68 w 154"/>
              <a:gd name="T55" fmla="*/ 473 h 491"/>
              <a:gd name="T56" fmla="*/ 71 w 154"/>
              <a:gd name="T57" fmla="*/ 465 h 491"/>
              <a:gd name="T58" fmla="*/ 73 w 154"/>
              <a:gd name="T59" fmla="*/ 474 h 491"/>
              <a:gd name="T60" fmla="*/ 76 w 154"/>
              <a:gd name="T61" fmla="*/ 449 h 491"/>
              <a:gd name="T62" fmla="*/ 77 w 154"/>
              <a:gd name="T63" fmla="*/ 482 h 491"/>
              <a:gd name="T64" fmla="*/ 80 w 154"/>
              <a:gd name="T65" fmla="*/ 473 h 491"/>
              <a:gd name="T66" fmla="*/ 83 w 154"/>
              <a:gd name="T67" fmla="*/ 476 h 491"/>
              <a:gd name="T68" fmla="*/ 84 w 154"/>
              <a:gd name="T69" fmla="*/ 459 h 491"/>
              <a:gd name="T70" fmla="*/ 87 w 154"/>
              <a:gd name="T71" fmla="*/ 443 h 491"/>
              <a:gd name="T72" fmla="*/ 90 w 154"/>
              <a:gd name="T73" fmla="*/ 449 h 491"/>
              <a:gd name="T74" fmla="*/ 92 w 154"/>
              <a:gd name="T75" fmla="*/ 482 h 491"/>
              <a:gd name="T76" fmla="*/ 95 w 154"/>
              <a:gd name="T77" fmla="*/ 461 h 491"/>
              <a:gd name="T78" fmla="*/ 96 w 154"/>
              <a:gd name="T79" fmla="*/ 479 h 491"/>
              <a:gd name="T80" fmla="*/ 99 w 154"/>
              <a:gd name="T81" fmla="*/ 471 h 491"/>
              <a:gd name="T82" fmla="*/ 102 w 154"/>
              <a:gd name="T83" fmla="*/ 467 h 491"/>
              <a:gd name="T84" fmla="*/ 104 w 154"/>
              <a:gd name="T85" fmla="*/ 468 h 491"/>
              <a:gd name="T86" fmla="*/ 107 w 154"/>
              <a:gd name="T87" fmla="*/ 477 h 491"/>
              <a:gd name="T88" fmla="*/ 110 w 154"/>
              <a:gd name="T89" fmla="*/ 455 h 491"/>
              <a:gd name="T90" fmla="*/ 113 w 154"/>
              <a:gd name="T91" fmla="*/ 467 h 491"/>
              <a:gd name="T92" fmla="*/ 114 w 154"/>
              <a:gd name="T93" fmla="*/ 473 h 491"/>
              <a:gd name="T94" fmla="*/ 117 w 154"/>
              <a:gd name="T95" fmla="*/ 459 h 491"/>
              <a:gd name="T96" fmla="*/ 120 w 154"/>
              <a:gd name="T97" fmla="*/ 400 h 491"/>
              <a:gd name="T98" fmla="*/ 122 w 154"/>
              <a:gd name="T99" fmla="*/ 430 h 491"/>
              <a:gd name="T100" fmla="*/ 125 w 154"/>
              <a:gd name="T101" fmla="*/ 172 h 491"/>
              <a:gd name="T102" fmla="*/ 128 w 154"/>
              <a:gd name="T103" fmla="*/ 13 h 491"/>
              <a:gd name="T104" fmla="*/ 129 w 154"/>
              <a:gd name="T105" fmla="*/ 142 h 491"/>
              <a:gd name="T106" fmla="*/ 132 w 154"/>
              <a:gd name="T107" fmla="*/ 321 h 491"/>
              <a:gd name="T108" fmla="*/ 133 w 154"/>
              <a:gd name="T109" fmla="*/ 373 h 491"/>
              <a:gd name="T110" fmla="*/ 136 w 154"/>
              <a:gd name="T111" fmla="*/ 434 h 491"/>
              <a:gd name="T112" fmla="*/ 139 w 154"/>
              <a:gd name="T113" fmla="*/ 425 h 491"/>
              <a:gd name="T114" fmla="*/ 142 w 154"/>
              <a:gd name="T115" fmla="*/ 464 h 491"/>
              <a:gd name="T116" fmla="*/ 144 w 154"/>
              <a:gd name="T117" fmla="*/ 476 h 491"/>
              <a:gd name="T118" fmla="*/ 147 w 154"/>
              <a:gd name="T119" fmla="*/ 453 h 491"/>
              <a:gd name="T120" fmla="*/ 148 w 154"/>
              <a:gd name="T121" fmla="*/ 449 h 491"/>
              <a:gd name="T122" fmla="*/ 151 w 154"/>
              <a:gd name="T123" fmla="*/ 485 h 4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
              <a:gd name="T187" fmla="*/ 0 h 491"/>
              <a:gd name="T188" fmla="*/ 154 w 154"/>
              <a:gd name="T189" fmla="*/ 491 h 49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 h="491">
                <a:moveTo>
                  <a:pt x="0" y="461"/>
                </a:moveTo>
                <a:lnTo>
                  <a:pt x="0" y="476"/>
                </a:lnTo>
                <a:lnTo>
                  <a:pt x="0" y="465"/>
                </a:lnTo>
                <a:lnTo>
                  <a:pt x="0" y="434"/>
                </a:lnTo>
                <a:lnTo>
                  <a:pt x="1" y="470"/>
                </a:lnTo>
                <a:lnTo>
                  <a:pt x="1" y="473"/>
                </a:lnTo>
                <a:lnTo>
                  <a:pt x="1" y="467"/>
                </a:lnTo>
                <a:lnTo>
                  <a:pt x="1" y="470"/>
                </a:lnTo>
                <a:lnTo>
                  <a:pt x="1" y="468"/>
                </a:lnTo>
                <a:lnTo>
                  <a:pt x="3" y="464"/>
                </a:lnTo>
                <a:lnTo>
                  <a:pt x="3" y="462"/>
                </a:lnTo>
                <a:lnTo>
                  <a:pt x="3" y="434"/>
                </a:lnTo>
                <a:lnTo>
                  <a:pt x="3" y="439"/>
                </a:lnTo>
                <a:lnTo>
                  <a:pt x="3" y="468"/>
                </a:lnTo>
                <a:lnTo>
                  <a:pt x="3" y="476"/>
                </a:lnTo>
                <a:lnTo>
                  <a:pt x="4" y="468"/>
                </a:lnTo>
                <a:lnTo>
                  <a:pt x="4" y="449"/>
                </a:lnTo>
                <a:lnTo>
                  <a:pt x="4" y="450"/>
                </a:lnTo>
                <a:lnTo>
                  <a:pt x="6" y="473"/>
                </a:lnTo>
                <a:lnTo>
                  <a:pt x="6" y="470"/>
                </a:lnTo>
                <a:lnTo>
                  <a:pt x="6" y="479"/>
                </a:lnTo>
                <a:lnTo>
                  <a:pt x="7" y="487"/>
                </a:lnTo>
                <a:lnTo>
                  <a:pt x="7" y="489"/>
                </a:lnTo>
                <a:lnTo>
                  <a:pt x="7" y="483"/>
                </a:lnTo>
                <a:lnTo>
                  <a:pt x="7" y="467"/>
                </a:lnTo>
                <a:lnTo>
                  <a:pt x="7" y="470"/>
                </a:lnTo>
                <a:lnTo>
                  <a:pt x="9" y="446"/>
                </a:lnTo>
                <a:lnTo>
                  <a:pt x="9" y="442"/>
                </a:lnTo>
                <a:lnTo>
                  <a:pt x="9" y="470"/>
                </a:lnTo>
                <a:lnTo>
                  <a:pt x="9" y="487"/>
                </a:lnTo>
                <a:lnTo>
                  <a:pt x="9" y="485"/>
                </a:lnTo>
                <a:lnTo>
                  <a:pt x="10" y="476"/>
                </a:lnTo>
                <a:lnTo>
                  <a:pt x="10" y="461"/>
                </a:lnTo>
                <a:lnTo>
                  <a:pt x="10" y="450"/>
                </a:lnTo>
                <a:lnTo>
                  <a:pt x="10" y="464"/>
                </a:lnTo>
                <a:lnTo>
                  <a:pt x="12" y="456"/>
                </a:lnTo>
                <a:lnTo>
                  <a:pt x="12" y="465"/>
                </a:lnTo>
                <a:lnTo>
                  <a:pt x="12" y="477"/>
                </a:lnTo>
                <a:lnTo>
                  <a:pt x="12" y="480"/>
                </a:lnTo>
                <a:lnTo>
                  <a:pt x="12" y="470"/>
                </a:lnTo>
                <a:lnTo>
                  <a:pt x="13" y="464"/>
                </a:lnTo>
                <a:lnTo>
                  <a:pt x="13" y="462"/>
                </a:lnTo>
                <a:lnTo>
                  <a:pt x="13" y="452"/>
                </a:lnTo>
                <a:lnTo>
                  <a:pt x="13" y="458"/>
                </a:lnTo>
                <a:lnTo>
                  <a:pt x="15" y="453"/>
                </a:lnTo>
                <a:lnTo>
                  <a:pt x="15" y="446"/>
                </a:lnTo>
                <a:lnTo>
                  <a:pt x="15" y="455"/>
                </a:lnTo>
                <a:lnTo>
                  <a:pt x="15" y="471"/>
                </a:lnTo>
                <a:lnTo>
                  <a:pt x="15" y="483"/>
                </a:lnTo>
                <a:lnTo>
                  <a:pt x="16" y="473"/>
                </a:lnTo>
                <a:lnTo>
                  <a:pt x="16" y="476"/>
                </a:lnTo>
                <a:lnTo>
                  <a:pt x="16" y="483"/>
                </a:lnTo>
                <a:lnTo>
                  <a:pt x="16" y="482"/>
                </a:lnTo>
                <a:lnTo>
                  <a:pt x="16" y="480"/>
                </a:lnTo>
                <a:lnTo>
                  <a:pt x="18" y="483"/>
                </a:lnTo>
                <a:lnTo>
                  <a:pt x="18" y="480"/>
                </a:lnTo>
                <a:lnTo>
                  <a:pt x="18" y="474"/>
                </a:lnTo>
                <a:lnTo>
                  <a:pt x="18" y="473"/>
                </a:lnTo>
                <a:lnTo>
                  <a:pt x="19" y="480"/>
                </a:lnTo>
                <a:lnTo>
                  <a:pt x="19" y="479"/>
                </a:lnTo>
                <a:lnTo>
                  <a:pt x="19" y="474"/>
                </a:lnTo>
                <a:lnTo>
                  <a:pt x="19" y="470"/>
                </a:lnTo>
                <a:lnTo>
                  <a:pt x="21" y="449"/>
                </a:lnTo>
                <a:lnTo>
                  <a:pt x="21" y="458"/>
                </a:lnTo>
                <a:lnTo>
                  <a:pt x="21" y="479"/>
                </a:lnTo>
                <a:lnTo>
                  <a:pt x="21" y="471"/>
                </a:lnTo>
                <a:lnTo>
                  <a:pt x="21" y="461"/>
                </a:lnTo>
                <a:lnTo>
                  <a:pt x="22" y="474"/>
                </a:lnTo>
                <a:lnTo>
                  <a:pt x="22" y="459"/>
                </a:lnTo>
                <a:lnTo>
                  <a:pt x="22" y="433"/>
                </a:lnTo>
                <a:lnTo>
                  <a:pt x="22" y="428"/>
                </a:lnTo>
                <a:lnTo>
                  <a:pt x="22" y="424"/>
                </a:lnTo>
                <a:lnTo>
                  <a:pt x="24" y="421"/>
                </a:lnTo>
                <a:lnTo>
                  <a:pt x="24" y="439"/>
                </a:lnTo>
                <a:lnTo>
                  <a:pt x="24" y="467"/>
                </a:lnTo>
                <a:lnTo>
                  <a:pt x="24" y="482"/>
                </a:lnTo>
                <a:lnTo>
                  <a:pt x="24" y="467"/>
                </a:lnTo>
                <a:lnTo>
                  <a:pt x="25" y="427"/>
                </a:lnTo>
                <a:lnTo>
                  <a:pt x="25" y="416"/>
                </a:lnTo>
                <a:lnTo>
                  <a:pt x="25" y="447"/>
                </a:lnTo>
                <a:lnTo>
                  <a:pt x="25" y="437"/>
                </a:lnTo>
                <a:lnTo>
                  <a:pt x="25" y="442"/>
                </a:lnTo>
                <a:lnTo>
                  <a:pt x="25" y="480"/>
                </a:lnTo>
                <a:lnTo>
                  <a:pt x="27" y="483"/>
                </a:lnTo>
                <a:lnTo>
                  <a:pt x="27" y="476"/>
                </a:lnTo>
                <a:lnTo>
                  <a:pt x="27" y="471"/>
                </a:lnTo>
                <a:lnTo>
                  <a:pt x="27" y="456"/>
                </a:lnTo>
                <a:lnTo>
                  <a:pt x="28" y="443"/>
                </a:lnTo>
                <a:lnTo>
                  <a:pt x="28" y="465"/>
                </a:lnTo>
                <a:lnTo>
                  <a:pt x="28" y="471"/>
                </a:lnTo>
                <a:lnTo>
                  <a:pt x="28" y="464"/>
                </a:lnTo>
                <a:lnTo>
                  <a:pt x="28" y="437"/>
                </a:lnTo>
                <a:lnTo>
                  <a:pt x="30" y="427"/>
                </a:lnTo>
                <a:lnTo>
                  <a:pt x="30" y="430"/>
                </a:lnTo>
                <a:lnTo>
                  <a:pt x="30" y="433"/>
                </a:lnTo>
                <a:lnTo>
                  <a:pt x="30" y="440"/>
                </a:lnTo>
                <a:lnTo>
                  <a:pt x="30" y="465"/>
                </a:lnTo>
                <a:lnTo>
                  <a:pt x="30" y="471"/>
                </a:lnTo>
                <a:lnTo>
                  <a:pt x="31" y="471"/>
                </a:lnTo>
                <a:lnTo>
                  <a:pt x="31" y="459"/>
                </a:lnTo>
                <a:lnTo>
                  <a:pt x="31" y="447"/>
                </a:lnTo>
                <a:lnTo>
                  <a:pt x="31" y="476"/>
                </a:lnTo>
                <a:lnTo>
                  <a:pt x="31" y="483"/>
                </a:lnTo>
                <a:lnTo>
                  <a:pt x="33" y="459"/>
                </a:lnTo>
                <a:lnTo>
                  <a:pt x="33" y="462"/>
                </a:lnTo>
                <a:lnTo>
                  <a:pt x="33" y="467"/>
                </a:lnTo>
                <a:lnTo>
                  <a:pt x="33" y="459"/>
                </a:lnTo>
                <a:lnTo>
                  <a:pt x="33" y="471"/>
                </a:lnTo>
                <a:lnTo>
                  <a:pt x="34" y="477"/>
                </a:lnTo>
                <a:lnTo>
                  <a:pt x="34" y="461"/>
                </a:lnTo>
                <a:lnTo>
                  <a:pt x="34" y="450"/>
                </a:lnTo>
                <a:lnTo>
                  <a:pt x="34" y="468"/>
                </a:lnTo>
                <a:lnTo>
                  <a:pt x="36" y="485"/>
                </a:lnTo>
                <a:lnTo>
                  <a:pt x="36" y="473"/>
                </a:lnTo>
                <a:lnTo>
                  <a:pt x="36" y="445"/>
                </a:lnTo>
                <a:lnTo>
                  <a:pt x="36" y="440"/>
                </a:lnTo>
                <a:lnTo>
                  <a:pt x="36" y="458"/>
                </a:lnTo>
                <a:lnTo>
                  <a:pt x="36" y="476"/>
                </a:lnTo>
                <a:lnTo>
                  <a:pt x="37" y="468"/>
                </a:lnTo>
                <a:lnTo>
                  <a:pt x="37" y="458"/>
                </a:lnTo>
                <a:lnTo>
                  <a:pt x="37" y="467"/>
                </a:lnTo>
                <a:lnTo>
                  <a:pt x="37" y="464"/>
                </a:lnTo>
                <a:lnTo>
                  <a:pt x="37" y="468"/>
                </a:lnTo>
                <a:lnTo>
                  <a:pt x="39" y="476"/>
                </a:lnTo>
                <a:lnTo>
                  <a:pt x="39" y="471"/>
                </a:lnTo>
                <a:lnTo>
                  <a:pt x="39" y="462"/>
                </a:lnTo>
                <a:lnTo>
                  <a:pt x="39" y="465"/>
                </a:lnTo>
                <a:lnTo>
                  <a:pt x="39" y="456"/>
                </a:lnTo>
                <a:lnTo>
                  <a:pt x="40" y="461"/>
                </a:lnTo>
                <a:lnTo>
                  <a:pt x="40" y="476"/>
                </a:lnTo>
                <a:lnTo>
                  <a:pt x="40" y="477"/>
                </a:lnTo>
                <a:lnTo>
                  <a:pt x="40" y="483"/>
                </a:lnTo>
                <a:lnTo>
                  <a:pt x="41" y="474"/>
                </a:lnTo>
                <a:lnTo>
                  <a:pt x="41" y="456"/>
                </a:lnTo>
                <a:lnTo>
                  <a:pt x="41" y="445"/>
                </a:lnTo>
                <a:lnTo>
                  <a:pt x="41" y="468"/>
                </a:lnTo>
                <a:lnTo>
                  <a:pt x="41" y="474"/>
                </a:lnTo>
                <a:lnTo>
                  <a:pt x="43" y="431"/>
                </a:lnTo>
                <a:lnTo>
                  <a:pt x="43" y="425"/>
                </a:lnTo>
                <a:lnTo>
                  <a:pt x="43" y="447"/>
                </a:lnTo>
                <a:lnTo>
                  <a:pt x="43" y="445"/>
                </a:lnTo>
                <a:lnTo>
                  <a:pt x="43" y="453"/>
                </a:lnTo>
                <a:lnTo>
                  <a:pt x="44" y="467"/>
                </a:lnTo>
                <a:lnTo>
                  <a:pt x="44" y="468"/>
                </a:lnTo>
                <a:lnTo>
                  <a:pt x="44" y="467"/>
                </a:lnTo>
                <a:lnTo>
                  <a:pt x="44" y="473"/>
                </a:lnTo>
                <a:lnTo>
                  <a:pt x="46" y="467"/>
                </a:lnTo>
                <a:lnTo>
                  <a:pt x="46" y="464"/>
                </a:lnTo>
                <a:lnTo>
                  <a:pt x="46" y="465"/>
                </a:lnTo>
                <a:lnTo>
                  <a:pt x="46" y="477"/>
                </a:lnTo>
                <a:lnTo>
                  <a:pt x="46" y="476"/>
                </a:lnTo>
                <a:lnTo>
                  <a:pt x="47" y="455"/>
                </a:lnTo>
                <a:lnTo>
                  <a:pt x="47" y="453"/>
                </a:lnTo>
                <a:lnTo>
                  <a:pt x="47" y="476"/>
                </a:lnTo>
                <a:lnTo>
                  <a:pt x="47" y="467"/>
                </a:lnTo>
                <a:lnTo>
                  <a:pt x="47" y="462"/>
                </a:lnTo>
                <a:lnTo>
                  <a:pt x="49" y="465"/>
                </a:lnTo>
                <a:lnTo>
                  <a:pt x="49" y="480"/>
                </a:lnTo>
                <a:lnTo>
                  <a:pt x="49" y="474"/>
                </a:lnTo>
                <a:lnTo>
                  <a:pt x="49" y="471"/>
                </a:lnTo>
                <a:lnTo>
                  <a:pt x="49" y="477"/>
                </a:lnTo>
                <a:lnTo>
                  <a:pt x="50" y="480"/>
                </a:lnTo>
                <a:lnTo>
                  <a:pt x="50" y="477"/>
                </a:lnTo>
                <a:lnTo>
                  <a:pt x="50" y="467"/>
                </a:lnTo>
                <a:lnTo>
                  <a:pt x="50" y="462"/>
                </a:lnTo>
                <a:lnTo>
                  <a:pt x="50" y="455"/>
                </a:lnTo>
                <a:lnTo>
                  <a:pt x="52" y="455"/>
                </a:lnTo>
                <a:lnTo>
                  <a:pt x="52" y="470"/>
                </a:lnTo>
                <a:lnTo>
                  <a:pt x="52" y="474"/>
                </a:lnTo>
                <a:lnTo>
                  <a:pt x="52" y="477"/>
                </a:lnTo>
                <a:lnTo>
                  <a:pt x="52" y="486"/>
                </a:lnTo>
                <a:lnTo>
                  <a:pt x="52" y="485"/>
                </a:lnTo>
                <a:lnTo>
                  <a:pt x="53" y="474"/>
                </a:lnTo>
                <a:lnTo>
                  <a:pt x="53" y="456"/>
                </a:lnTo>
                <a:lnTo>
                  <a:pt x="53" y="461"/>
                </a:lnTo>
                <a:lnTo>
                  <a:pt x="53" y="453"/>
                </a:lnTo>
                <a:lnTo>
                  <a:pt x="55" y="439"/>
                </a:lnTo>
                <a:lnTo>
                  <a:pt x="55" y="446"/>
                </a:lnTo>
                <a:lnTo>
                  <a:pt x="55" y="458"/>
                </a:lnTo>
                <a:lnTo>
                  <a:pt x="55" y="467"/>
                </a:lnTo>
                <a:lnTo>
                  <a:pt x="56" y="450"/>
                </a:lnTo>
                <a:lnTo>
                  <a:pt x="56" y="418"/>
                </a:lnTo>
                <a:lnTo>
                  <a:pt x="56" y="455"/>
                </a:lnTo>
                <a:lnTo>
                  <a:pt x="56" y="483"/>
                </a:lnTo>
                <a:lnTo>
                  <a:pt x="56" y="474"/>
                </a:lnTo>
                <a:lnTo>
                  <a:pt x="58" y="483"/>
                </a:lnTo>
                <a:lnTo>
                  <a:pt x="58" y="477"/>
                </a:lnTo>
                <a:lnTo>
                  <a:pt x="58" y="465"/>
                </a:lnTo>
                <a:lnTo>
                  <a:pt x="58" y="476"/>
                </a:lnTo>
                <a:lnTo>
                  <a:pt x="58" y="471"/>
                </a:lnTo>
                <a:lnTo>
                  <a:pt x="58" y="474"/>
                </a:lnTo>
                <a:lnTo>
                  <a:pt x="59" y="487"/>
                </a:lnTo>
                <a:lnTo>
                  <a:pt x="59" y="485"/>
                </a:lnTo>
                <a:lnTo>
                  <a:pt x="59" y="447"/>
                </a:lnTo>
                <a:lnTo>
                  <a:pt x="59" y="413"/>
                </a:lnTo>
                <a:lnTo>
                  <a:pt x="59" y="404"/>
                </a:lnTo>
                <a:lnTo>
                  <a:pt x="61" y="436"/>
                </a:lnTo>
                <a:lnTo>
                  <a:pt x="61" y="461"/>
                </a:lnTo>
                <a:lnTo>
                  <a:pt x="61" y="459"/>
                </a:lnTo>
                <a:lnTo>
                  <a:pt x="61" y="465"/>
                </a:lnTo>
                <a:lnTo>
                  <a:pt x="61" y="462"/>
                </a:lnTo>
                <a:lnTo>
                  <a:pt x="62" y="455"/>
                </a:lnTo>
                <a:lnTo>
                  <a:pt x="62" y="470"/>
                </a:lnTo>
                <a:lnTo>
                  <a:pt x="62" y="471"/>
                </a:lnTo>
                <a:lnTo>
                  <a:pt x="62" y="465"/>
                </a:lnTo>
                <a:lnTo>
                  <a:pt x="64" y="453"/>
                </a:lnTo>
                <a:lnTo>
                  <a:pt x="64" y="452"/>
                </a:lnTo>
                <a:lnTo>
                  <a:pt x="64" y="471"/>
                </a:lnTo>
                <a:lnTo>
                  <a:pt x="64" y="479"/>
                </a:lnTo>
                <a:lnTo>
                  <a:pt x="64" y="471"/>
                </a:lnTo>
                <a:lnTo>
                  <a:pt x="64" y="480"/>
                </a:lnTo>
                <a:lnTo>
                  <a:pt x="65" y="470"/>
                </a:lnTo>
                <a:lnTo>
                  <a:pt x="65" y="449"/>
                </a:lnTo>
                <a:lnTo>
                  <a:pt x="65" y="459"/>
                </a:lnTo>
                <a:lnTo>
                  <a:pt x="65" y="464"/>
                </a:lnTo>
                <a:lnTo>
                  <a:pt x="65" y="474"/>
                </a:lnTo>
                <a:lnTo>
                  <a:pt x="67" y="477"/>
                </a:lnTo>
                <a:lnTo>
                  <a:pt x="67" y="465"/>
                </a:lnTo>
                <a:lnTo>
                  <a:pt x="67" y="477"/>
                </a:lnTo>
                <a:lnTo>
                  <a:pt x="67" y="471"/>
                </a:lnTo>
                <a:lnTo>
                  <a:pt x="67" y="434"/>
                </a:lnTo>
                <a:lnTo>
                  <a:pt x="68" y="437"/>
                </a:lnTo>
                <a:lnTo>
                  <a:pt x="68" y="476"/>
                </a:lnTo>
                <a:lnTo>
                  <a:pt x="68" y="473"/>
                </a:lnTo>
                <a:lnTo>
                  <a:pt x="68" y="459"/>
                </a:lnTo>
                <a:lnTo>
                  <a:pt x="68" y="465"/>
                </a:lnTo>
                <a:lnTo>
                  <a:pt x="70" y="477"/>
                </a:lnTo>
                <a:lnTo>
                  <a:pt x="70" y="482"/>
                </a:lnTo>
                <a:lnTo>
                  <a:pt x="70" y="487"/>
                </a:lnTo>
                <a:lnTo>
                  <a:pt x="70" y="490"/>
                </a:lnTo>
                <a:lnTo>
                  <a:pt x="70" y="483"/>
                </a:lnTo>
                <a:lnTo>
                  <a:pt x="71" y="465"/>
                </a:lnTo>
                <a:lnTo>
                  <a:pt x="71" y="446"/>
                </a:lnTo>
                <a:lnTo>
                  <a:pt x="71" y="442"/>
                </a:lnTo>
                <a:lnTo>
                  <a:pt x="71" y="458"/>
                </a:lnTo>
                <a:lnTo>
                  <a:pt x="71" y="459"/>
                </a:lnTo>
                <a:lnTo>
                  <a:pt x="73" y="442"/>
                </a:lnTo>
                <a:lnTo>
                  <a:pt x="73" y="446"/>
                </a:lnTo>
                <a:lnTo>
                  <a:pt x="73" y="458"/>
                </a:lnTo>
                <a:lnTo>
                  <a:pt x="73" y="474"/>
                </a:lnTo>
                <a:lnTo>
                  <a:pt x="73" y="467"/>
                </a:lnTo>
                <a:lnTo>
                  <a:pt x="74" y="442"/>
                </a:lnTo>
                <a:lnTo>
                  <a:pt x="74" y="439"/>
                </a:lnTo>
                <a:lnTo>
                  <a:pt x="74" y="437"/>
                </a:lnTo>
                <a:lnTo>
                  <a:pt x="74" y="446"/>
                </a:lnTo>
                <a:lnTo>
                  <a:pt x="74" y="462"/>
                </a:lnTo>
                <a:lnTo>
                  <a:pt x="76" y="456"/>
                </a:lnTo>
                <a:lnTo>
                  <a:pt x="76" y="449"/>
                </a:lnTo>
                <a:lnTo>
                  <a:pt x="76" y="461"/>
                </a:lnTo>
                <a:lnTo>
                  <a:pt x="76" y="473"/>
                </a:lnTo>
                <a:lnTo>
                  <a:pt x="76" y="464"/>
                </a:lnTo>
                <a:lnTo>
                  <a:pt x="77" y="443"/>
                </a:lnTo>
                <a:lnTo>
                  <a:pt x="77" y="453"/>
                </a:lnTo>
                <a:lnTo>
                  <a:pt x="77" y="455"/>
                </a:lnTo>
                <a:lnTo>
                  <a:pt x="77" y="470"/>
                </a:lnTo>
                <a:lnTo>
                  <a:pt x="77" y="482"/>
                </a:lnTo>
                <a:lnTo>
                  <a:pt x="79" y="482"/>
                </a:lnTo>
                <a:lnTo>
                  <a:pt x="79" y="470"/>
                </a:lnTo>
                <a:lnTo>
                  <a:pt x="79" y="473"/>
                </a:lnTo>
                <a:lnTo>
                  <a:pt x="79" y="471"/>
                </a:lnTo>
                <a:lnTo>
                  <a:pt x="80" y="455"/>
                </a:lnTo>
                <a:lnTo>
                  <a:pt x="80" y="450"/>
                </a:lnTo>
                <a:lnTo>
                  <a:pt x="80" y="462"/>
                </a:lnTo>
                <a:lnTo>
                  <a:pt x="80" y="473"/>
                </a:lnTo>
                <a:lnTo>
                  <a:pt x="80" y="468"/>
                </a:lnTo>
                <a:lnTo>
                  <a:pt x="80" y="474"/>
                </a:lnTo>
                <a:lnTo>
                  <a:pt x="82" y="480"/>
                </a:lnTo>
                <a:lnTo>
                  <a:pt x="82" y="468"/>
                </a:lnTo>
                <a:lnTo>
                  <a:pt x="82" y="473"/>
                </a:lnTo>
                <a:lnTo>
                  <a:pt x="82" y="482"/>
                </a:lnTo>
                <a:lnTo>
                  <a:pt x="83" y="473"/>
                </a:lnTo>
                <a:lnTo>
                  <a:pt x="83" y="476"/>
                </a:lnTo>
                <a:lnTo>
                  <a:pt x="83" y="470"/>
                </a:lnTo>
                <a:lnTo>
                  <a:pt x="83" y="465"/>
                </a:lnTo>
                <a:lnTo>
                  <a:pt x="83" y="471"/>
                </a:lnTo>
                <a:lnTo>
                  <a:pt x="84" y="462"/>
                </a:lnTo>
                <a:lnTo>
                  <a:pt x="84" y="453"/>
                </a:lnTo>
                <a:lnTo>
                  <a:pt x="84" y="456"/>
                </a:lnTo>
                <a:lnTo>
                  <a:pt x="84" y="462"/>
                </a:lnTo>
                <a:lnTo>
                  <a:pt x="84" y="459"/>
                </a:lnTo>
                <a:lnTo>
                  <a:pt x="86" y="449"/>
                </a:lnTo>
                <a:lnTo>
                  <a:pt x="86" y="453"/>
                </a:lnTo>
                <a:lnTo>
                  <a:pt x="86" y="467"/>
                </a:lnTo>
                <a:lnTo>
                  <a:pt x="86" y="434"/>
                </a:lnTo>
                <a:lnTo>
                  <a:pt x="86" y="404"/>
                </a:lnTo>
                <a:lnTo>
                  <a:pt x="86" y="427"/>
                </a:lnTo>
                <a:lnTo>
                  <a:pt x="87" y="456"/>
                </a:lnTo>
                <a:lnTo>
                  <a:pt x="87" y="443"/>
                </a:lnTo>
                <a:lnTo>
                  <a:pt x="87" y="428"/>
                </a:lnTo>
                <a:lnTo>
                  <a:pt x="87" y="440"/>
                </a:lnTo>
                <a:lnTo>
                  <a:pt x="89" y="445"/>
                </a:lnTo>
                <a:lnTo>
                  <a:pt x="89" y="442"/>
                </a:lnTo>
                <a:lnTo>
                  <a:pt x="89" y="468"/>
                </a:lnTo>
                <a:lnTo>
                  <a:pt x="89" y="459"/>
                </a:lnTo>
                <a:lnTo>
                  <a:pt x="89" y="445"/>
                </a:lnTo>
                <a:lnTo>
                  <a:pt x="90" y="449"/>
                </a:lnTo>
                <a:lnTo>
                  <a:pt x="90" y="442"/>
                </a:lnTo>
                <a:lnTo>
                  <a:pt x="90" y="458"/>
                </a:lnTo>
                <a:lnTo>
                  <a:pt x="90" y="447"/>
                </a:lnTo>
                <a:lnTo>
                  <a:pt x="90" y="464"/>
                </a:lnTo>
                <a:lnTo>
                  <a:pt x="92" y="458"/>
                </a:lnTo>
                <a:lnTo>
                  <a:pt x="92" y="464"/>
                </a:lnTo>
                <a:lnTo>
                  <a:pt x="92" y="483"/>
                </a:lnTo>
                <a:lnTo>
                  <a:pt x="92" y="482"/>
                </a:lnTo>
                <a:lnTo>
                  <a:pt x="92" y="467"/>
                </a:lnTo>
                <a:lnTo>
                  <a:pt x="93" y="458"/>
                </a:lnTo>
                <a:lnTo>
                  <a:pt x="93" y="452"/>
                </a:lnTo>
                <a:lnTo>
                  <a:pt x="93" y="461"/>
                </a:lnTo>
                <a:lnTo>
                  <a:pt x="93" y="465"/>
                </a:lnTo>
                <a:lnTo>
                  <a:pt x="95" y="461"/>
                </a:lnTo>
                <a:lnTo>
                  <a:pt x="95" y="462"/>
                </a:lnTo>
                <a:lnTo>
                  <a:pt x="95" y="461"/>
                </a:lnTo>
                <a:lnTo>
                  <a:pt x="95" y="476"/>
                </a:lnTo>
                <a:lnTo>
                  <a:pt x="95" y="474"/>
                </a:lnTo>
                <a:lnTo>
                  <a:pt x="96" y="456"/>
                </a:lnTo>
                <a:lnTo>
                  <a:pt x="96" y="471"/>
                </a:lnTo>
                <a:lnTo>
                  <a:pt x="96" y="474"/>
                </a:lnTo>
                <a:lnTo>
                  <a:pt x="96" y="459"/>
                </a:lnTo>
                <a:lnTo>
                  <a:pt x="96" y="477"/>
                </a:lnTo>
                <a:lnTo>
                  <a:pt x="96" y="479"/>
                </a:lnTo>
                <a:lnTo>
                  <a:pt x="98" y="439"/>
                </a:lnTo>
                <a:lnTo>
                  <a:pt x="98" y="407"/>
                </a:lnTo>
                <a:lnTo>
                  <a:pt x="98" y="421"/>
                </a:lnTo>
                <a:lnTo>
                  <a:pt x="98" y="467"/>
                </a:lnTo>
                <a:lnTo>
                  <a:pt x="98" y="474"/>
                </a:lnTo>
                <a:lnTo>
                  <a:pt x="99" y="470"/>
                </a:lnTo>
                <a:lnTo>
                  <a:pt x="99" y="468"/>
                </a:lnTo>
                <a:lnTo>
                  <a:pt x="99" y="471"/>
                </a:lnTo>
                <a:lnTo>
                  <a:pt x="99" y="461"/>
                </a:lnTo>
                <a:lnTo>
                  <a:pt x="99" y="467"/>
                </a:lnTo>
                <a:lnTo>
                  <a:pt x="101" y="474"/>
                </a:lnTo>
                <a:lnTo>
                  <a:pt x="101" y="479"/>
                </a:lnTo>
                <a:lnTo>
                  <a:pt x="101" y="468"/>
                </a:lnTo>
                <a:lnTo>
                  <a:pt x="101" y="465"/>
                </a:lnTo>
                <a:lnTo>
                  <a:pt x="102" y="461"/>
                </a:lnTo>
                <a:lnTo>
                  <a:pt x="102" y="467"/>
                </a:lnTo>
                <a:lnTo>
                  <a:pt x="102" y="465"/>
                </a:lnTo>
                <a:lnTo>
                  <a:pt x="102" y="455"/>
                </a:lnTo>
                <a:lnTo>
                  <a:pt x="102" y="476"/>
                </a:lnTo>
                <a:lnTo>
                  <a:pt x="104" y="474"/>
                </a:lnTo>
                <a:lnTo>
                  <a:pt x="104" y="431"/>
                </a:lnTo>
                <a:lnTo>
                  <a:pt x="104" y="439"/>
                </a:lnTo>
                <a:lnTo>
                  <a:pt x="104" y="471"/>
                </a:lnTo>
                <a:lnTo>
                  <a:pt x="104" y="468"/>
                </a:lnTo>
                <a:lnTo>
                  <a:pt x="105" y="471"/>
                </a:lnTo>
                <a:lnTo>
                  <a:pt x="105" y="480"/>
                </a:lnTo>
                <a:lnTo>
                  <a:pt x="105" y="485"/>
                </a:lnTo>
                <a:lnTo>
                  <a:pt x="105" y="486"/>
                </a:lnTo>
                <a:lnTo>
                  <a:pt x="105" y="487"/>
                </a:lnTo>
                <a:lnTo>
                  <a:pt x="107" y="483"/>
                </a:lnTo>
                <a:lnTo>
                  <a:pt x="107" y="471"/>
                </a:lnTo>
                <a:lnTo>
                  <a:pt x="107" y="477"/>
                </a:lnTo>
                <a:lnTo>
                  <a:pt x="107" y="449"/>
                </a:lnTo>
                <a:lnTo>
                  <a:pt x="107" y="446"/>
                </a:lnTo>
                <a:lnTo>
                  <a:pt x="108" y="477"/>
                </a:lnTo>
                <a:lnTo>
                  <a:pt x="108" y="465"/>
                </a:lnTo>
                <a:lnTo>
                  <a:pt x="108" y="483"/>
                </a:lnTo>
                <a:lnTo>
                  <a:pt x="108" y="477"/>
                </a:lnTo>
                <a:lnTo>
                  <a:pt x="110" y="459"/>
                </a:lnTo>
                <a:lnTo>
                  <a:pt x="110" y="455"/>
                </a:lnTo>
                <a:lnTo>
                  <a:pt x="110" y="458"/>
                </a:lnTo>
                <a:lnTo>
                  <a:pt x="110" y="461"/>
                </a:lnTo>
                <a:lnTo>
                  <a:pt x="111" y="473"/>
                </a:lnTo>
                <a:lnTo>
                  <a:pt x="111" y="479"/>
                </a:lnTo>
                <a:lnTo>
                  <a:pt x="111" y="476"/>
                </a:lnTo>
                <a:lnTo>
                  <a:pt x="111" y="456"/>
                </a:lnTo>
                <a:lnTo>
                  <a:pt x="111" y="462"/>
                </a:lnTo>
                <a:lnTo>
                  <a:pt x="113" y="467"/>
                </a:lnTo>
                <a:lnTo>
                  <a:pt x="113" y="450"/>
                </a:lnTo>
                <a:lnTo>
                  <a:pt x="113" y="459"/>
                </a:lnTo>
                <a:lnTo>
                  <a:pt x="113" y="476"/>
                </a:lnTo>
                <a:lnTo>
                  <a:pt x="113" y="486"/>
                </a:lnTo>
                <a:lnTo>
                  <a:pt x="114" y="485"/>
                </a:lnTo>
                <a:lnTo>
                  <a:pt x="114" y="480"/>
                </a:lnTo>
                <a:lnTo>
                  <a:pt x="114" y="477"/>
                </a:lnTo>
                <a:lnTo>
                  <a:pt x="114" y="473"/>
                </a:lnTo>
                <a:lnTo>
                  <a:pt x="114" y="462"/>
                </a:lnTo>
                <a:lnTo>
                  <a:pt x="116" y="464"/>
                </a:lnTo>
                <a:lnTo>
                  <a:pt x="116" y="471"/>
                </a:lnTo>
                <a:lnTo>
                  <a:pt x="116" y="467"/>
                </a:lnTo>
                <a:lnTo>
                  <a:pt x="116" y="453"/>
                </a:lnTo>
                <a:lnTo>
                  <a:pt x="117" y="450"/>
                </a:lnTo>
                <a:lnTo>
                  <a:pt x="117" y="464"/>
                </a:lnTo>
                <a:lnTo>
                  <a:pt x="117" y="459"/>
                </a:lnTo>
                <a:lnTo>
                  <a:pt x="117" y="464"/>
                </a:lnTo>
                <a:lnTo>
                  <a:pt x="119" y="449"/>
                </a:lnTo>
                <a:lnTo>
                  <a:pt x="119" y="430"/>
                </a:lnTo>
                <a:lnTo>
                  <a:pt x="119" y="447"/>
                </a:lnTo>
                <a:lnTo>
                  <a:pt x="119" y="459"/>
                </a:lnTo>
                <a:lnTo>
                  <a:pt x="119" y="442"/>
                </a:lnTo>
                <a:lnTo>
                  <a:pt x="120" y="434"/>
                </a:lnTo>
                <a:lnTo>
                  <a:pt x="120" y="400"/>
                </a:lnTo>
                <a:lnTo>
                  <a:pt x="120" y="391"/>
                </a:lnTo>
                <a:lnTo>
                  <a:pt x="120" y="415"/>
                </a:lnTo>
                <a:lnTo>
                  <a:pt x="120" y="425"/>
                </a:lnTo>
                <a:lnTo>
                  <a:pt x="122" y="455"/>
                </a:lnTo>
                <a:lnTo>
                  <a:pt x="122" y="459"/>
                </a:lnTo>
                <a:lnTo>
                  <a:pt x="122" y="433"/>
                </a:lnTo>
                <a:lnTo>
                  <a:pt x="122" y="427"/>
                </a:lnTo>
                <a:lnTo>
                  <a:pt x="122" y="430"/>
                </a:lnTo>
                <a:lnTo>
                  <a:pt x="123" y="439"/>
                </a:lnTo>
                <a:lnTo>
                  <a:pt x="123" y="456"/>
                </a:lnTo>
                <a:lnTo>
                  <a:pt x="123" y="442"/>
                </a:lnTo>
                <a:lnTo>
                  <a:pt x="123" y="385"/>
                </a:lnTo>
                <a:lnTo>
                  <a:pt x="123" y="295"/>
                </a:lnTo>
                <a:lnTo>
                  <a:pt x="125" y="215"/>
                </a:lnTo>
                <a:lnTo>
                  <a:pt x="125" y="133"/>
                </a:lnTo>
                <a:lnTo>
                  <a:pt x="125" y="172"/>
                </a:lnTo>
                <a:lnTo>
                  <a:pt x="125" y="259"/>
                </a:lnTo>
                <a:lnTo>
                  <a:pt x="125" y="284"/>
                </a:lnTo>
                <a:lnTo>
                  <a:pt x="126" y="335"/>
                </a:lnTo>
                <a:lnTo>
                  <a:pt x="126" y="369"/>
                </a:lnTo>
                <a:lnTo>
                  <a:pt x="126" y="244"/>
                </a:lnTo>
                <a:lnTo>
                  <a:pt x="126" y="75"/>
                </a:lnTo>
                <a:lnTo>
                  <a:pt x="126" y="0"/>
                </a:lnTo>
                <a:lnTo>
                  <a:pt x="128" y="13"/>
                </a:lnTo>
                <a:lnTo>
                  <a:pt x="128" y="115"/>
                </a:lnTo>
                <a:lnTo>
                  <a:pt x="128" y="246"/>
                </a:lnTo>
                <a:lnTo>
                  <a:pt x="128" y="329"/>
                </a:lnTo>
                <a:lnTo>
                  <a:pt x="128" y="344"/>
                </a:lnTo>
                <a:lnTo>
                  <a:pt x="129" y="304"/>
                </a:lnTo>
                <a:lnTo>
                  <a:pt x="129" y="201"/>
                </a:lnTo>
                <a:lnTo>
                  <a:pt x="129" y="108"/>
                </a:lnTo>
                <a:lnTo>
                  <a:pt x="129" y="142"/>
                </a:lnTo>
                <a:lnTo>
                  <a:pt x="129" y="233"/>
                </a:lnTo>
                <a:lnTo>
                  <a:pt x="130" y="317"/>
                </a:lnTo>
                <a:lnTo>
                  <a:pt x="130" y="366"/>
                </a:lnTo>
                <a:lnTo>
                  <a:pt x="130" y="396"/>
                </a:lnTo>
                <a:lnTo>
                  <a:pt x="130" y="347"/>
                </a:lnTo>
                <a:lnTo>
                  <a:pt x="130" y="284"/>
                </a:lnTo>
                <a:lnTo>
                  <a:pt x="132" y="286"/>
                </a:lnTo>
                <a:lnTo>
                  <a:pt x="132" y="321"/>
                </a:lnTo>
                <a:lnTo>
                  <a:pt x="132" y="353"/>
                </a:lnTo>
                <a:lnTo>
                  <a:pt x="132" y="400"/>
                </a:lnTo>
                <a:lnTo>
                  <a:pt x="132" y="404"/>
                </a:lnTo>
                <a:lnTo>
                  <a:pt x="133" y="397"/>
                </a:lnTo>
                <a:lnTo>
                  <a:pt x="133" y="396"/>
                </a:lnTo>
                <a:lnTo>
                  <a:pt x="133" y="390"/>
                </a:lnTo>
                <a:lnTo>
                  <a:pt x="133" y="366"/>
                </a:lnTo>
                <a:lnTo>
                  <a:pt x="133" y="373"/>
                </a:lnTo>
                <a:lnTo>
                  <a:pt x="135" y="410"/>
                </a:lnTo>
                <a:lnTo>
                  <a:pt x="135" y="461"/>
                </a:lnTo>
                <a:lnTo>
                  <a:pt x="135" y="455"/>
                </a:lnTo>
                <a:lnTo>
                  <a:pt x="135" y="431"/>
                </a:lnTo>
                <a:lnTo>
                  <a:pt x="135" y="440"/>
                </a:lnTo>
                <a:lnTo>
                  <a:pt x="136" y="443"/>
                </a:lnTo>
                <a:lnTo>
                  <a:pt x="136" y="431"/>
                </a:lnTo>
                <a:lnTo>
                  <a:pt x="136" y="434"/>
                </a:lnTo>
                <a:lnTo>
                  <a:pt x="136" y="437"/>
                </a:lnTo>
                <a:lnTo>
                  <a:pt x="138" y="459"/>
                </a:lnTo>
                <a:lnTo>
                  <a:pt x="138" y="467"/>
                </a:lnTo>
                <a:lnTo>
                  <a:pt x="138" y="434"/>
                </a:lnTo>
                <a:lnTo>
                  <a:pt x="138" y="440"/>
                </a:lnTo>
                <a:lnTo>
                  <a:pt x="138" y="453"/>
                </a:lnTo>
                <a:lnTo>
                  <a:pt x="139" y="445"/>
                </a:lnTo>
                <a:lnTo>
                  <a:pt x="139" y="425"/>
                </a:lnTo>
                <a:lnTo>
                  <a:pt x="139" y="436"/>
                </a:lnTo>
                <a:lnTo>
                  <a:pt x="139" y="447"/>
                </a:lnTo>
                <a:lnTo>
                  <a:pt x="139" y="462"/>
                </a:lnTo>
                <a:lnTo>
                  <a:pt x="141" y="455"/>
                </a:lnTo>
                <a:lnTo>
                  <a:pt x="141" y="449"/>
                </a:lnTo>
                <a:lnTo>
                  <a:pt x="141" y="465"/>
                </a:lnTo>
                <a:lnTo>
                  <a:pt x="141" y="461"/>
                </a:lnTo>
                <a:lnTo>
                  <a:pt x="142" y="464"/>
                </a:lnTo>
                <a:lnTo>
                  <a:pt x="142" y="476"/>
                </a:lnTo>
                <a:lnTo>
                  <a:pt x="142" y="467"/>
                </a:lnTo>
                <a:lnTo>
                  <a:pt x="142" y="453"/>
                </a:lnTo>
                <a:lnTo>
                  <a:pt x="142" y="461"/>
                </a:lnTo>
                <a:lnTo>
                  <a:pt x="144" y="445"/>
                </a:lnTo>
                <a:lnTo>
                  <a:pt x="144" y="443"/>
                </a:lnTo>
                <a:lnTo>
                  <a:pt x="144" y="473"/>
                </a:lnTo>
                <a:lnTo>
                  <a:pt x="144" y="476"/>
                </a:lnTo>
                <a:lnTo>
                  <a:pt x="144" y="445"/>
                </a:lnTo>
                <a:lnTo>
                  <a:pt x="145" y="447"/>
                </a:lnTo>
                <a:lnTo>
                  <a:pt x="145" y="450"/>
                </a:lnTo>
                <a:lnTo>
                  <a:pt x="145" y="442"/>
                </a:lnTo>
                <a:lnTo>
                  <a:pt x="145" y="445"/>
                </a:lnTo>
                <a:lnTo>
                  <a:pt x="145" y="433"/>
                </a:lnTo>
                <a:lnTo>
                  <a:pt x="145" y="406"/>
                </a:lnTo>
                <a:lnTo>
                  <a:pt x="147" y="453"/>
                </a:lnTo>
                <a:lnTo>
                  <a:pt x="147" y="483"/>
                </a:lnTo>
                <a:lnTo>
                  <a:pt x="147" y="476"/>
                </a:lnTo>
                <a:lnTo>
                  <a:pt x="147" y="482"/>
                </a:lnTo>
                <a:lnTo>
                  <a:pt x="148" y="479"/>
                </a:lnTo>
                <a:lnTo>
                  <a:pt x="148" y="470"/>
                </a:lnTo>
                <a:lnTo>
                  <a:pt x="148" y="467"/>
                </a:lnTo>
                <a:lnTo>
                  <a:pt x="148" y="455"/>
                </a:lnTo>
                <a:lnTo>
                  <a:pt x="148" y="449"/>
                </a:lnTo>
                <a:lnTo>
                  <a:pt x="150" y="462"/>
                </a:lnTo>
                <a:lnTo>
                  <a:pt x="150" y="474"/>
                </a:lnTo>
                <a:lnTo>
                  <a:pt x="150" y="453"/>
                </a:lnTo>
                <a:lnTo>
                  <a:pt x="150" y="450"/>
                </a:lnTo>
                <a:lnTo>
                  <a:pt x="151" y="468"/>
                </a:lnTo>
                <a:lnTo>
                  <a:pt x="151" y="461"/>
                </a:lnTo>
                <a:lnTo>
                  <a:pt x="151" y="470"/>
                </a:lnTo>
                <a:lnTo>
                  <a:pt x="151" y="485"/>
                </a:lnTo>
                <a:lnTo>
                  <a:pt x="151" y="477"/>
                </a:lnTo>
                <a:lnTo>
                  <a:pt x="151" y="471"/>
                </a:lnTo>
                <a:lnTo>
                  <a:pt x="153" y="450"/>
                </a:lnTo>
                <a:lnTo>
                  <a:pt x="153" y="44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26" name="Freeform 74"/>
          <p:cNvSpPr>
            <a:spLocks/>
          </p:cNvSpPr>
          <p:nvPr/>
        </p:nvSpPr>
        <p:spPr bwMode="auto">
          <a:xfrm>
            <a:off x="7386638" y="5665788"/>
            <a:ext cx="219075" cy="160337"/>
          </a:xfrm>
          <a:custGeom>
            <a:avLst/>
            <a:gdLst>
              <a:gd name="T0" fmla="*/ 3 w 155"/>
              <a:gd name="T1" fmla="*/ 71 h 101"/>
              <a:gd name="T2" fmla="*/ 4 w 155"/>
              <a:gd name="T3" fmla="*/ 69 h 101"/>
              <a:gd name="T4" fmla="*/ 7 w 155"/>
              <a:gd name="T5" fmla="*/ 71 h 101"/>
              <a:gd name="T6" fmla="*/ 10 w 155"/>
              <a:gd name="T7" fmla="*/ 52 h 101"/>
              <a:gd name="T8" fmla="*/ 13 w 155"/>
              <a:gd name="T9" fmla="*/ 74 h 101"/>
              <a:gd name="T10" fmla="*/ 15 w 155"/>
              <a:gd name="T11" fmla="*/ 77 h 101"/>
              <a:gd name="T12" fmla="*/ 18 w 155"/>
              <a:gd name="T13" fmla="*/ 89 h 101"/>
              <a:gd name="T14" fmla="*/ 21 w 155"/>
              <a:gd name="T15" fmla="*/ 81 h 101"/>
              <a:gd name="T16" fmla="*/ 22 w 155"/>
              <a:gd name="T17" fmla="*/ 83 h 101"/>
              <a:gd name="T18" fmla="*/ 25 w 155"/>
              <a:gd name="T19" fmla="*/ 62 h 101"/>
              <a:gd name="T20" fmla="*/ 28 w 155"/>
              <a:gd name="T21" fmla="*/ 59 h 101"/>
              <a:gd name="T22" fmla="*/ 31 w 155"/>
              <a:gd name="T23" fmla="*/ 69 h 101"/>
              <a:gd name="T24" fmla="*/ 32 w 155"/>
              <a:gd name="T25" fmla="*/ 89 h 101"/>
              <a:gd name="T26" fmla="*/ 35 w 155"/>
              <a:gd name="T27" fmla="*/ 68 h 101"/>
              <a:gd name="T28" fmla="*/ 38 w 155"/>
              <a:gd name="T29" fmla="*/ 75 h 101"/>
              <a:gd name="T30" fmla="*/ 40 w 155"/>
              <a:gd name="T31" fmla="*/ 59 h 101"/>
              <a:gd name="T32" fmla="*/ 43 w 155"/>
              <a:gd name="T33" fmla="*/ 53 h 101"/>
              <a:gd name="T34" fmla="*/ 46 w 155"/>
              <a:gd name="T35" fmla="*/ 78 h 101"/>
              <a:gd name="T36" fmla="*/ 47 w 155"/>
              <a:gd name="T37" fmla="*/ 90 h 101"/>
              <a:gd name="T38" fmla="*/ 50 w 155"/>
              <a:gd name="T39" fmla="*/ 87 h 101"/>
              <a:gd name="T40" fmla="*/ 52 w 155"/>
              <a:gd name="T41" fmla="*/ 52 h 101"/>
              <a:gd name="T42" fmla="*/ 55 w 155"/>
              <a:gd name="T43" fmla="*/ 93 h 101"/>
              <a:gd name="T44" fmla="*/ 58 w 155"/>
              <a:gd name="T45" fmla="*/ 43 h 101"/>
              <a:gd name="T46" fmla="*/ 61 w 155"/>
              <a:gd name="T47" fmla="*/ 80 h 101"/>
              <a:gd name="T48" fmla="*/ 62 w 155"/>
              <a:gd name="T49" fmla="*/ 93 h 101"/>
              <a:gd name="T50" fmla="*/ 65 w 155"/>
              <a:gd name="T51" fmla="*/ 77 h 101"/>
              <a:gd name="T52" fmla="*/ 67 w 155"/>
              <a:gd name="T53" fmla="*/ 69 h 101"/>
              <a:gd name="T54" fmla="*/ 69 w 155"/>
              <a:gd name="T55" fmla="*/ 53 h 101"/>
              <a:gd name="T56" fmla="*/ 72 w 155"/>
              <a:gd name="T57" fmla="*/ 69 h 101"/>
              <a:gd name="T58" fmla="*/ 75 w 155"/>
              <a:gd name="T59" fmla="*/ 60 h 101"/>
              <a:gd name="T60" fmla="*/ 77 w 155"/>
              <a:gd name="T61" fmla="*/ 58 h 101"/>
              <a:gd name="T62" fmla="*/ 80 w 155"/>
              <a:gd name="T63" fmla="*/ 71 h 101"/>
              <a:gd name="T64" fmla="*/ 81 w 155"/>
              <a:gd name="T65" fmla="*/ 86 h 101"/>
              <a:gd name="T66" fmla="*/ 84 w 155"/>
              <a:gd name="T67" fmla="*/ 74 h 101"/>
              <a:gd name="T68" fmla="*/ 87 w 155"/>
              <a:gd name="T69" fmla="*/ 52 h 101"/>
              <a:gd name="T70" fmla="*/ 90 w 155"/>
              <a:gd name="T71" fmla="*/ 63 h 101"/>
              <a:gd name="T72" fmla="*/ 92 w 155"/>
              <a:gd name="T73" fmla="*/ 55 h 101"/>
              <a:gd name="T74" fmla="*/ 95 w 155"/>
              <a:gd name="T75" fmla="*/ 81 h 101"/>
              <a:gd name="T76" fmla="*/ 98 w 155"/>
              <a:gd name="T77" fmla="*/ 74 h 101"/>
              <a:gd name="T78" fmla="*/ 99 w 155"/>
              <a:gd name="T79" fmla="*/ 99 h 101"/>
              <a:gd name="T80" fmla="*/ 102 w 155"/>
              <a:gd name="T81" fmla="*/ 75 h 101"/>
              <a:gd name="T82" fmla="*/ 105 w 155"/>
              <a:gd name="T83" fmla="*/ 71 h 101"/>
              <a:gd name="T84" fmla="*/ 107 w 155"/>
              <a:gd name="T85" fmla="*/ 75 h 101"/>
              <a:gd name="T86" fmla="*/ 110 w 155"/>
              <a:gd name="T87" fmla="*/ 71 h 101"/>
              <a:gd name="T88" fmla="*/ 111 w 155"/>
              <a:gd name="T89" fmla="*/ 80 h 101"/>
              <a:gd name="T90" fmla="*/ 114 w 155"/>
              <a:gd name="T91" fmla="*/ 72 h 101"/>
              <a:gd name="T92" fmla="*/ 117 w 155"/>
              <a:gd name="T93" fmla="*/ 83 h 101"/>
              <a:gd name="T94" fmla="*/ 118 w 155"/>
              <a:gd name="T95" fmla="*/ 78 h 101"/>
              <a:gd name="T96" fmla="*/ 121 w 155"/>
              <a:gd name="T97" fmla="*/ 78 h 101"/>
              <a:gd name="T98" fmla="*/ 124 w 155"/>
              <a:gd name="T99" fmla="*/ 81 h 101"/>
              <a:gd name="T100" fmla="*/ 126 w 155"/>
              <a:gd name="T101" fmla="*/ 71 h 101"/>
              <a:gd name="T102" fmla="*/ 129 w 155"/>
              <a:gd name="T103" fmla="*/ 92 h 101"/>
              <a:gd name="T104" fmla="*/ 130 w 155"/>
              <a:gd name="T105" fmla="*/ 68 h 101"/>
              <a:gd name="T106" fmla="*/ 133 w 155"/>
              <a:gd name="T107" fmla="*/ 71 h 101"/>
              <a:gd name="T108" fmla="*/ 136 w 155"/>
              <a:gd name="T109" fmla="*/ 78 h 101"/>
              <a:gd name="T110" fmla="*/ 138 w 155"/>
              <a:gd name="T111" fmla="*/ 81 h 101"/>
              <a:gd name="T112" fmla="*/ 141 w 155"/>
              <a:gd name="T113" fmla="*/ 71 h 101"/>
              <a:gd name="T114" fmla="*/ 142 w 155"/>
              <a:gd name="T115" fmla="*/ 74 h 101"/>
              <a:gd name="T116" fmla="*/ 145 w 155"/>
              <a:gd name="T117" fmla="*/ 89 h 101"/>
              <a:gd name="T118" fmla="*/ 148 w 155"/>
              <a:gd name="T119" fmla="*/ 84 h 101"/>
              <a:gd name="T120" fmla="*/ 151 w 155"/>
              <a:gd name="T121" fmla="*/ 74 h 101"/>
              <a:gd name="T122" fmla="*/ 153 w 155"/>
              <a:gd name="T123" fmla="*/ 77 h 1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5"/>
              <a:gd name="T187" fmla="*/ 0 h 101"/>
              <a:gd name="T188" fmla="*/ 155 w 155"/>
              <a:gd name="T189" fmla="*/ 101 h 1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5" h="101">
                <a:moveTo>
                  <a:pt x="0" y="59"/>
                </a:moveTo>
                <a:lnTo>
                  <a:pt x="0" y="74"/>
                </a:lnTo>
                <a:lnTo>
                  <a:pt x="1" y="86"/>
                </a:lnTo>
                <a:lnTo>
                  <a:pt x="1" y="75"/>
                </a:lnTo>
                <a:lnTo>
                  <a:pt x="1" y="50"/>
                </a:lnTo>
                <a:lnTo>
                  <a:pt x="1" y="63"/>
                </a:lnTo>
                <a:lnTo>
                  <a:pt x="1" y="83"/>
                </a:lnTo>
                <a:lnTo>
                  <a:pt x="3" y="71"/>
                </a:lnTo>
                <a:lnTo>
                  <a:pt x="3" y="81"/>
                </a:lnTo>
                <a:lnTo>
                  <a:pt x="3" y="80"/>
                </a:lnTo>
                <a:lnTo>
                  <a:pt x="3" y="55"/>
                </a:lnTo>
                <a:lnTo>
                  <a:pt x="4" y="68"/>
                </a:lnTo>
                <a:lnTo>
                  <a:pt x="4" y="84"/>
                </a:lnTo>
                <a:lnTo>
                  <a:pt x="4" y="77"/>
                </a:lnTo>
                <a:lnTo>
                  <a:pt x="4" y="65"/>
                </a:lnTo>
                <a:lnTo>
                  <a:pt x="4" y="69"/>
                </a:lnTo>
                <a:lnTo>
                  <a:pt x="6" y="63"/>
                </a:lnTo>
                <a:lnTo>
                  <a:pt x="6" y="62"/>
                </a:lnTo>
                <a:lnTo>
                  <a:pt x="6" y="74"/>
                </a:lnTo>
                <a:lnTo>
                  <a:pt x="6" y="80"/>
                </a:lnTo>
                <a:lnTo>
                  <a:pt x="7" y="74"/>
                </a:lnTo>
                <a:lnTo>
                  <a:pt x="7" y="72"/>
                </a:lnTo>
                <a:lnTo>
                  <a:pt x="7" y="53"/>
                </a:lnTo>
                <a:lnTo>
                  <a:pt x="7" y="71"/>
                </a:lnTo>
                <a:lnTo>
                  <a:pt x="9" y="90"/>
                </a:lnTo>
                <a:lnTo>
                  <a:pt x="9" y="87"/>
                </a:lnTo>
                <a:lnTo>
                  <a:pt x="9" y="72"/>
                </a:lnTo>
                <a:lnTo>
                  <a:pt x="9" y="52"/>
                </a:lnTo>
                <a:lnTo>
                  <a:pt x="9" y="38"/>
                </a:lnTo>
                <a:lnTo>
                  <a:pt x="9" y="66"/>
                </a:lnTo>
                <a:lnTo>
                  <a:pt x="10" y="69"/>
                </a:lnTo>
                <a:lnTo>
                  <a:pt x="10" y="52"/>
                </a:lnTo>
                <a:lnTo>
                  <a:pt x="10" y="63"/>
                </a:lnTo>
                <a:lnTo>
                  <a:pt x="10" y="75"/>
                </a:lnTo>
                <a:lnTo>
                  <a:pt x="12" y="72"/>
                </a:lnTo>
                <a:lnTo>
                  <a:pt x="12" y="78"/>
                </a:lnTo>
                <a:lnTo>
                  <a:pt x="12" y="77"/>
                </a:lnTo>
                <a:lnTo>
                  <a:pt x="12" y="63"/>
                </a:lnTo>
                <a:lnTo>
                  <a:pt x="12" y="68"/>
                </a:lnTo>
                <a:lnTo>
                  <a:pt x="13" y="74"/>
                </a:lnTo>
                <a:lnTo>
                  <a:pt x="13" y="69"/>
                </a:lnTo>
                <a:lnTo>
                  <a:pt x="13" y="80"/>
                </a:lnTo>
                <a:lnTo>
                  <a:pt x="13" y="71"/>
                </a:lnTo>
                <a:lnTo>
                  <a:pt x="13" y="31"/>
                </a:lnTo>
                <a:lnTo>
                  <a:pt x="15" y="44"/>
                </a:lnTo>
                <a:lnTo>
                  <a:pt x="15" y="66"/>
                </a:lnTo>
                <a:lnTo>
                  <a:pt x="15" y="50"/>
                </a:lnTo>
                <a:lnTo>
                  <a:pt x="15" y="77"/>
                </a:lnTo>
                <a:lnTo>
                  <a:pt x="15" y="87"/>
                </a:lnTo>
                <a:lnTo>
                  <a:pt x="16" y="74"/>
                </a:lnTo>
                <a:lnTo>
                  <a:pt x="16" y="46"/>
                </a:lnTo>
                <a:lnTo>
                  <a:pt x="16" y="20"/>
                </a:lnTo>
                <a:lnTo>
                  <a:pt x="16" y="16"/>
                </a:lnTo>
                <a:lnTo>
                  <a:pt x="18" y="69"/>
                </a:lnTo>
                <a:lnTo>
                  <a:pt x="18" y="86"/>
                </a:lnTo>
                <a:lnTo>
                  <a:pt x="18" y="89"/>
                </a:lnTo>
                <a:lnTo>
                  <a:pt x="18" y="74"/>
                </a:lnTo>
                <a:lnTo>
                  <a:pt x="19" y="86"/>
                </a:lnTo>
                <a:lnTo>
                  <a:pt x="19" y="77"/>
                </a:lnTo>
                <a:lnTo>
                  <a:pt x="19" y="43"/>
                </a:lnTo>
                <a:lnTo>
                  <a:pt x="19" y="50"/>
                </a:lnTo>
                <a:lnTo>
                  <a:pt x="19" y="78"/>
                </a:lnTo>
                <a:lnTo>
                  <a:pt x="21" y="89"/>
                </a:lnTo>
                <a:lnTo>
                  <a:pt x="21" y="81"/>
                </a:lnTo>
                <a:lnTo>
                  <a:pt x="21" y="71"/>
                </a:lnTo>
                <a:lnTo>
                  <a:pt x="21" y="75"/>
                </a:lnTo>
                <a:lnTo>
                  <a:pt x="21" y="71"/>
                </a:lnTo>
                <a:lnTo>
                  <a:pt x="21" y="63"/>
                </a:lnTo>
                <a:lnTo>
                  <a:pt x="22" y="59"/>
                </a:lnTo>
                <a:lnTo>
                  <a:pt x="22" y="46"/>
                </a:lnTo>
                <a:lnTo>
                  <a:pt x="22" y="68"/>
                </a:lnTo>
                <a:lnTo>
                  <a:pt x="22" y="83"/>
                </a:lnTo>
                <a:lnTo>
                  <a:pt x="23" y="69"/>
                </a:lnTo>
                <a:lnTo>
                  <a:pt x="23" y="55"/>
                </a:lnTo>
                <a:lnTo>
                  <a:pt x="23" y="53"/>
                </a:lnTo>
                <a:lnTo>
                  <a:pt x="23" y="55"/>
                </a:lnTo>
                <a:lnTo>
                  <a:pt x="23" y="75"/>
                </a:lnTo>
                <a:lnTo>
                  <a:pt x="25" y="90"/>
                </a:lnTo>
                <a:lnTo>
                  <a:pt x="25" y="80"/>
                </a:lnTo>
                <a:lnTo>
                  <a:pt x="25" y="62"/>
                </a:lnTo>
                <a:lnTo>
                  <a:pt x="25" y="53"/>
                </a:lnTo>
                <a:lnTo>
                  <a:pt x="26" y="66"/>
                </a:lnTo>
                <a:lnTo>
                  <a:pt x="26" y="81"/>
                </a:lnTo>
                <a:lnTo>
                  <a:pt x="26" y="89"/>
                </a:lnTo>
                <a:lnTo>
                  <a:pt x="26" y="96"/>
                </a:lnTo>
                <a:lnTo>
                  <a:pt x="26" y="98"/>
                </a:lnTo>
                <a:lnTo>
                  <a:pt x="28" y="75"/>
                </a:lnTo>
                <a:lnTo>
                  <a:pt x="28" y="59"/>
                </a:lnTo>
                <a:lnTo>
                  <a:pt x="28" y="71"/>
                </a:lnTo>
                <a:lnTo>
                  <a:pt x="28" y="68"/>
                </a:lnTo>
                <a:lnTo>
                  <a:pt x="28" y="53"/>
                </a:lnTo>
                <a:lnTo>
                  <a:pt x="29" y="63"/>
                </a:lnTo>
                <a:lnTo>
                  <a:pt x="29" y="84"/>
                </a:lnTo>
                <a:lnTo>
                  <a:pt x="29" y="89"/>
                </a:lnTo>
                <a:lnTo>
                  <a:pt x="29" y="69"/>
                </a:lnTo>
                <a:lnTo>
                  <a:pt x="31" y="69"/>
                </a:lnTo>
                <a:lnTo>
                  <a:pt x="31" y="80"/>
                </a:lnTo>
                <a:lnTo>
                  <a:pt x="31" y="69"/>
                </a:lnTo>
                <a:lnTo>
                  <a:pt x="31" y="80"/>
                </a:lnTo>
                <a:lnTo>
                  <a:pt x="31" y="77"/>
                </a:lnTo>
                <a:lnTo>
                  <a:pt x="31" y="69"/>
                </a:lnTo>
                <a:lnTo>
                  <a:pt x="32" y="71"/>
                </a:lnTo>
                <a:lnTo>
                  <a:pt x="32" y="90"/>
                </a:lnTo>
                <a:lnTo>
                  <a:pt x="32" y="89"/>
                </a:lnTo>
                <a:lnTo>
                  <a:pt x="32" y="92"/>
                </a:lnTo>
                <a:lnTo>
                  <a:pt x="34" y="95"/>
                </a:lnTo>
                <a:lnTo>
                  <a:pt x="34" y="98"/>
                </a:lnTo>
                <a:lnTo>
                  <a:pt x="34" y="93"/>
                </a:lnTo>
                <a:lnTo>
                  <a:pt x="34" y="83"/>
                </a:lnTo>
                <a:lnTo>
                  <a:pt x="34" y="71"/>
                </a:lnTo>
                <a:lnTo>
                  <a:pt x="35" y="86"/>
                </a:lnTo>
                <a:lnTo>
                  <a:pt x="35" y="68"/>
                </a:lnTo>
                <a:lnTo>
                  <a:pt x="35" y="65"/>
                </a:lnTo>
                <a:lnTo>
                  <a:pt x="35" y="78"/>
                </a:lnTo>
                <a:lnTo>
                  <a:pt x="37" y="77"/>
                </a:lnTo>
                <a:lnTo>
                  <a:pt x="37" y="63"/>
                </a:lnTo>
                <a:lnTo>
                  <a:pt x="37" y="71"/>
                </a:lnTo>
                <a:lnTo>
                  <a:pt x="37" y="47"/>
                </a:lnTo>
                <a:lnTo>
                  <a:pt x="38" y="58"/>
                </a:lnTo>
                <a:lnTo>
                  <a:pt x="38" y="75"/>
                </a:lnTo>
                <a:lnTo>
                  <a:pt x="38" y="68"/>
                </a:lnTo>
                <a:lnTo>
                  <a:pt x="38" y="72"/>
                </a:lnTo>
                <a:lnTo>
                  <a:pt x="38" y="66"/>
                </a:lnTo>
                <a:lnTo>
                  <a:pt x="40" y="65"/>
                </a:lnTo>
                <a:lnTo>
                  <a:pt x="40" y="71"/>
                </a:lnTo>
                <a:lnTo>
                  <a:pt x="40" y="66"/>
                </a:lnTo>
                <a:lnTo>
                  <a:pt x="40" y="62"/>
                </a:lnTo>
                <a:lnTo>
                  <a:pt x="40" y="59"/>
                </a:lnTo>
                <a:lnTo>
                  <a:pt x="41" y="72"/>
                </a:lnTo>
                <a:lnTo>
                  <a:pt x="41" y="75"/>
                </a:lnTo>
                <a:lnTo>
                  <a:pt x="41" y="77"/>
                </a:lnTo>
                <a:lnTo>
                  <a:pt x="41" y="80"/>
                </a:lnTo>
                <a:lnTo>
                  <a:pt x="41" y="63"/>
                </a:lnTo>
                <a:lnTo>
                  <a:pt x="43" y="50"/>
                </a:lnTo>
                <a:lnTo>
                  <a:pt x="43" y="59"/>
                </a:lnTo>
                <a:lnTo>
                  <a:pt x="43" y="53"/>
                </a:lnTo>
                <a:lnTo>
                  <a:pt x="43" y="40"/>
                </a:lnTo>
                <a:lnTo>
                  <a:pt x="43" y="72"/>
                </a:lnTo>
                <a:lnTo>
                  <a:pt x="44" y="98"/>
                </a:lnTo>
                <a:lnTo>
                  <a:pt x="44" y="83"/>
                </a:lnTo>
                <a:lnTo>
                  <a:pt x="44" y="69"/>
                </a:lnTo>
                <a:lnTo>
                  <a:pt x="44" y="78"/>
                </a:lnTo>
                <a:lnTo>
                  <a:pt x="44" y="72"/>
                </a:lnTo>
                <a:lnTo>
                  <a:pt x="46" y="78"/>
                </a:lnTo>
                <a:lnTo>
                  <a:pt x="46" y="95"/>
                </a:lnTo>
                <a:lnTo>
                  <a:pt x="46" y="96"/>
                </a:lnTo>
                <a:lnTo>
                  <a:pt x="46" y="89"/>
                </a:lnTo>
                <a:lnTo>
                  <a:pt x="46" y="83"/>
                </a:lnTo>
                <a:lnTo>
                  <a:pt x="47" y="92"/>
                </a:lnTo>
                <a:lnTo>
                  <a:pt x="47" y="99"/>
                </a:lnTo>
                <a:lnTo>
                  <a:pt x="47" y="95"/>
                </a:lnTo>
                <a:lnTo>
                  <a:pt x="47" y="90"/>
                </a:lnTo>
                <a:lnTo>
                  <a:pt x="47" y="87"/>
                </a:lnTo>
                <a:lnTo>
                  <a:pt x="49" y="86"/>
                </a:lnTo>
                <a:lnTo>
                  <a:pt x="49" y="83"/>
                </a:lnTo>
                <a:lnTo>
                  <a:pt x="49" y="65"/>
                </a:lnTo>
                <a:lnTo>
                  <a:pt x="49" y="55"/>
                </a:lnTo>
                <a:lnTo>
                  <a:pt x="49" y="65"/>
                </a:lnTo>
                <a:lnTo>
                  <a:pt x="50" y="83"/>
                </a:lnTo>
                <a:lnTo>
                  <a:pt x="50" y="87"/>
                </a:lnTo>
                <a:lnTo>
                  <a:pt x="50" y="80"/>
                </a:lnTo>
                <a:lnTo>
                  <a:pt x="50" y="75"/>
                </a:lnTo>
                <a:lnTo>
                  <a:pt x="50" y="90"/>
                </a:lnTo>
                <a:lnTo>
                  <a:pt x="52" y="66"/>
                </a:lnTo>
                <a:lnTo>
                  <a:pt x="52" y="41"/>
                </a:lnTo>
                <a:lnTo>
                  <a:pt x="52" y="50"/>
                </a:lnTo>
                <a:lnTo>
                  <a:pt x="52" y="46"/>
                </a:lnTo>
                <a:lnTo>
                  <a:pt x="52" y="52"/>
                </a:lnTo>
                <a:lnTo>
                  <a:pt x="53" y="69"/>
                </a:lnTo>
                <a:lnTo>
                  <a:pt x="53" y="77"/>
                </a:lnTo>
                <a:lnTo>
                  <a:pt x="53" y="75"/>
                </a:lnTo>
                <a:lnTo>
                  <a:pt x="53" y="86"/>
                </a:lnTo>
                <a:lnTo>
                  <a:pt x="53" y="69"/>
                </a:lnTo>
                <a:lnTo>
                  <a:pt x="55" y="75"/>
                </a:lnTo>
                <a:lnTo>
                  <a:pt x="55" y="90"/>
                </a:lnTo>
                <a:lnTo>
                  <a:pt x="55" y="93"/>
                </a:lnTo>
                <a:lnTo>
                  <a:pt x="55" y="100"/>
                </a:lnTo>
                <a:lnTo>
                  <a:pt x="56" y="90"/>
                </a:lnTo>
                <a:lnTo>
                  <a:pt x="56" y="80"/>
                </a:lnTo>
                <a:lnTo>
                  <a:pt x="56" y="53"/>
                </a:lnTo>
                <a:lnTo>
                  <a:pt x="56" y="56"/>
                </a:lnTo>
                <a:lnTo>
                  <a:pt x="56" y="52"/>
                </a:lnTo>
                <a:lnTo>
                  <a:pt x="58" y="31"/>
                </a:lnTo>
                <a:lnTo>
                  <a:pt x="58" y="43"/>
                </a:lnTo>
                <a:lnTo>
                  <a:pt x="58" y="68"/>
                </a:lnTo>
                <a:lnTo>
                  <a:pt x="58" y="62"/>
                </a:lnTo>
                <a:lnTo>
                  <a:pt x="58" y="32"/>
                </a:lnTo>
                <a:lnTo>
                  <a:pt x="59" y="43"/>
                </a:lnTo>
                <a:lnTo>
                  <a:pt x="59" y="63"/>
                </a:lnTo>
                <a:lnTo>
                  <a:pt x="59" y="72"/>
                </a:lnTo>
                <a:lnTo>
                  <a:pt x="59" y="80"/>
                </a:lnTo>
                <a:lnTo>
                  <a:pt x="61" y="80"/>
                </a:lnTo>
                <a:lnTo>
                  <a:pt x="61" y="90"/>
                </a:lnTo>
                <a:lnTo>
                  <a:pt x="61" y="81"/>
                </a:lnTo>
                <a:lnTo>
                  <a:pt x="61" y="62"/>
                </a:lnTo>
                <a:lnTo>
                  <a:pt x="61" y="32"/>
                </a:lnTo>
                <a:lnTo>
                  <a:pt x="62" y="60"/>
                </a:lnTo>
                <a:lnTo>
                  <a:pt x="62" y="83"/>
                </a:lnTo>
                <a:lnTo>
                  <a:pt x="62" y="84"/>
                </a:lnTo>
                <a:lnTo>
                  <a:pt x="62" y="93"/>
                </a:lnTo>
                <a:lnTo>
                  <a:pt x="62" y="84"/>
                </a:lnTo>
                <a:lnTo>
                  <a:pt x="64" y="49"/>
                </a:lnTo>
                <a:lnTo>
                  <a:pt x="64" y="52"/>
                </a:lnTo>
                <a:lnTo>
                  <a:pt x="64" y="75"/>
                </a:lnTo>
                <a:lnTo>
                  <a:pt x="64" y="84"/>
                </a:lnTo>
                <a:lnTo>
                  <a:pt x="65" y="92"/>
                </a:lnTo>
                <a:lnTo>
                  <a:pt x="65" y="84"/>
                </a:lnTo>
                <a:lnTo>
                  <a:pt x="65" y="77"/>
                </a:lnTo>
                <a:lnTo>
                  <a:pt x="65" y="81"/>
                </a:lnTo>
                <a:lnTo>
                  <a:pt x="65" y="83"/>
                </a:lnTo>
                <a:lnTo>
                  <a:pt x="65" y="80"/>
                </a:lnTo>
                <a:lnTo>
                  <a:pt x="67" y="80"/>
                </a:lnTo>
                <a:lnTo>
                  <a:pt x="67" y="63"/>
                </a:lnTo>
                <a:lnTo>
                  <a:pt x="67" y="60"/>
                </a:lnTo>
                <a:lnTo>
                  <a:pt x="67" y="87"/>
                </a:lnTo>
                <a:lnTo>
                  <a:pt x="67" y="69"/>
                </a:lnTo>
                <a:lnTo>
                  <a:pt x="68" y="50"/>
                </a:lnTo>
                <a:lnTo>
                  <a:pt x="68" y="55"/>
                </a:lnTo>
                <a:lnTo>
                  <a:pt x="68" y="44"/>
                </a:lnTo>
                <a:lnTo>
                  <a:pt x="69" y="58"/>
                </a:lnTo>
                <a:lnTo>
                  <a:pt x="69" y="59"/>
                </a:lnTo>
                <a:lnTo>
                  <a:pt x="69" y="78"/>
                </a:lnTo>
                <a:lnTo>
                  <a:pt x="69" y="77"/>
                </a:lnTo>
                <a:lnTo>
                  <a:pt x="69" y="53"/>
                </a:lnTo>
                <a:lnTo>
                  <a:pt x="69" y="22"/>
                </a:lnTo>
                <a:lnTo>
                  <a:pt x="71" y="0"/>
                </a:lnTo>
                <a:lnTo>
                  <a:pt x="71" y="3"/>
                </a:lnTo>
                <a:lnTo>
                  <a:pt x="71" y="17"/>
                </a:lnTo>
                <a:lnTo>
                  <a:pt x="71" y="35"/>
                </a:lnTo>
                <a:lnTo>
                  <a:pt x="71" y="55"/>
                </a:lnTo>
                <a:lnTo>
                  <a:pt x="72" y="63"/>
                </a:lnTo>
                <a:lnTo>
                  <a:pt x="72" y="69"/>
                </a:lnTo>
                <a:lnTo>
                  <a:pt x="72" y="68"/>
                </a:lnTo>
                <a:lnTo>
                  <a:pt x="72" y="44"/>
                </a:lnTo>
                <a:lnTo>
                  <a:pt x="72" y="23"/>
                </a:lnTo>
                <a:lnTo>
                  <a:pt x="74" y="37"/>
                </a:lnTo>
                <a:lnTo>
                  <a:pt x="74" y="59"/>
                </a:lnTo>
                <a:lnTo>
                  <a:pt x="74" y="72"/>
                </a:lnTo>
                <a:lnTo>
                  <a:pt x="74" y="77"/>
                </a:lnTo>
                <a:lnTo>
                  <a:pt x="75" y="60"/>
                </a:lnTo>
                <a:lnTo>
                  <a:pt x="75" y="37"/>
                </a:lnTo>
                <a:lnTo>
                  <a:pt x="75" y="46"/>
                </a:lnTo>
                <a:lnTo>
                  <a:pt x="75" y="43"/>
                </a:lnTo>
                <a:lnTo>
                  <a:pt x="75" y="55"/>
                </a:lnTo>
                <a:lnTo>
                  <a:pt x="75" y="53"/>
                </a:lnTo>
                <a:lnTo>
                  <a:pt x="77" y="50"/>
                </a:lnTo>
                <a:lnTo>
                  <a:pt x="77" y="71"/>
                </a:lnTo>
                <a:lnTo>
                  <a:pt x="77" y="58"/>
                </a:lnTo>
                <a:lnTo>
                  <a:pt x="77" y="62"/>
                </a:lnTo>
                <a:lnTo>
                  <a:pt x="77" y="65"/>
                </a:lnTo>
                <a:lnTo>
                  <a:pt x="78" y="74"/>
                </a:lnTo>
                <a:lnTo>
                  <a:pt x="78" y="87"/>
                </a:lnTo>
                <a:lnTo>
                  <a:pt x="78" y="65"/>
                </a:lnTo>
                <a:lnTo>
                  <a:pt x="78" y="49"/>
                </a:lnTo>
                <a:lnTo>
                  <a:pt x="80" y="72"/>
                </a:lnTo>
                <a:lnTo>
                  <a:pt x="80" y="71"/>
                </a:lnTo>
                <a:lnTo>
                  <a:pt x="80" y="72"/>
                </a:lnTo>
                <a:lnTo>
                  <a:pt x="80" y="81"/>
                </a:lnTo>
                <a:lnTo>
                  <a:pt x="80" y="66"/>
                </a:lnTo>
                <a:lnTo>
                  <a:pt x="81" y="56"/>
                </a:lnTo>
                <a:lnTo>
                  <a:pt x="81" y="58"/>
                </a:lnTo>
                <a:lnTo>
                  <a:pt x="81" y="62"/>
                </a:lnTo>
                <a:lnTo>
                  <a:pt x="81" y="78"/>
                </a:lnTo>
                <a:lnTo>
                  <a:pt x="81" y="86"/>
                </a:lnTo>
                <a:lnTo>
                  <a:pt x="81" y="78"/>
                </a:lnTo>
                <a:lnTo>
                  <a:pt x="83" y="71"/>
                </a:lnTo>
                <a:lnTo>
                  <a:pt x="83" y="81"/>
                </a:lnTo>
                <a:lnTo>
                  <a:pt x="83" y="87"/>
                </a:lnTo>
                <a:lnTo>
                  <a:pt x="83" y="89"/>
                </a:lnTo>
                <a:lnTo>
                  <a:pt x="84" y="87"/>
                </a:lnTo>
                <a:lnTo>
                  <a:pt x="84" y="80"/>
                </a:lnTo>
                <a:lnTo>
                  <a:pt x="84" y="74"/>
                </a:lnTo>
                <a:lnTo>
                  <a:pt x="84" y="75"/>
                </a:lnTo>
                <a:lnTo>
                  <a:pt x="84" y="72"/>
                </a:lnTo>
                <a:lnTo>
                  <a:pt x="86" y="69"/>
                </a:lnTo>
                <a:lnTo>
                  <a:pt x="86" y="75"/>
                </a:lnTo>
                <a:lnTo>
                  <a:pt x="86" y="81"/>
                </a:lnTo>
                <a:lnTo>
                  <a:pt x="86" y="90"/>
                </a:lnTo>
                <a:lnTo>
                  <a:pt x="87" y="84"/>
                </a:lnTo>
                <a:lnTo>
                  <a:pt x="87" y="52"/>
                </a:lnTo>
                <a:lnTo>
                  <a:pt x="87" y="43"/>
                </a:lnTo>
                <a:lnTo>
                  <a:pt x="87" y="44"/>
                </a:lnTo>
                <a:lnTo>
                  <a:pt x="89" y="59"/>
                </a:lnTo>
                <a:lnTo>
                  <a:pt x="89" y="71"/>
                </a:lnTo>
                <a:lnTo>
                  <a:pt x="89" y="83"/>
                </a:lnTo>
                <a:lnTo>
                  <a:pt x="89" y="86"/>
                </a:lnTo>
                <a:lnTo>
                  <a:pt x="90" y="75"/>
                </a:lnTo>
                <a:lnTo>
                  <a:pt x="90" y="63"/>
                </a:lnTo>
                <a:lnTo>
                  <a:pt x="90" y="50"/>
                </a:lnTo>
                <a:lnTo>
                  <a:pt x="90" y="62"/>
                </a:lnTo>
                <a:lnTo>
                  <a:pt x="90" y="83"/>
                </a:lnTo>
                <a:lnTo>
                  <a:pt x="92" y="60"/>
                </a:lnTo>
                <a:lnTo>
                  <a:pt x="92" y="66"/>
                </a:lnTo>
                <a:lnTo>
                  <a:pt x="92" y="86"/>
                </a:lnTo>
                <a:lnTo>
                  <a:pt x="92" y="62"/>
                </a:lnTo>
                <a:lnTo>
                  <a:pt x="92" y="55"/>
                </a:lnTo>
                <a:lnTo>
                  <a:pt x="93" y="46"/>
                </a:lnTo>
                <a:lnTo>
                  <a:pt x="93" y="49"/>
                </a:lnTo>
                <a:lnTo>
                  <a:pt x="93" y="66"/>
                </a:lnTo>
                <a:lnTo>
                  <a:pt x="93" y="52"/>
                </a:lnTo>
                <a:lnTo>
                  <a:pt x="93" y="55"/>
                </a:lnTo>
                <a:lnTo>
                  <a:pt x="95" y="68"/>
                </a:lnTo>
                <a:lnTo>
                  <a:pt x="95" y="86"/>
                </a:lnTo>
                <a:lnTo>
                  <a:pt x="95" y="81"/>
                </a:lnTo>
                <a:lnTo>
                  <a:pt x="95" y="89"/>
                </a:lnTo>
                <a:lnTo>
                  <a:pt x="95" y="81"/>
                </a:lnTo>
                <a:lnTo>
                  <a:pt x="96" y="72"/>
                </a:lnTo>
                <a:lnTo>
                  <a:pt x="96" y="71"/>
                </a:lnTo>
                <a:lnTo>
                  <a:pt x="96" y="72"/>
                </a:lnTo>
                <a:lnTo>
                  <a:pt x="96" y="74"/>
                </a:lnTo>
                <a:lnTo>
                  <a:pt x="98" y="75"/>
                </a:lnTo>
                <a:lnTo>
                  <a:pt x="98" y="74"/>
                </a:lnTo>
                <a:lnTo>
                  <a:pt x="98" y="72"/>
                </a:lnTo>
                <a:lnTo>
                  <a:pt x="98" y="89"/>
                </a:lnTo>
                <a:lnTo>
                  <a:pt x="98" y="90"/>
                </a:lnTo>
                <a:lnTo>
                  <a:pt x="99" y="81"/>
                </a:lnTo>
                <a:lnTo>
                  <a:pt x="99" y="96"/>
                </a:lnTo>
                <a:lnTo>
                  <a:pt x="99" y="98"/>
                </a:lnTo>
                <a:lnTo>
                  <a:pt x="99" y="90"/>
                </a:lnTo>
                <a:lnTo>
                  <a:pt x="99" y="99"/>
                </a:lnTo>
                <a:lnTo>
                  <a:pt x="101" y="78"/>
                </a:lnTo>
                <a:lnTo>
                  <a:pt x="101" y="69"/>
                </a:lnTo>
                <a:lnTo>
                  <a:pt x="101" y="84"/>
                </a:lnTo>
                <a:lnTo>
                  <a:pt x="101" y="66"/>
                </a:lnTo>
                <a:lnTo>
                  <a:pt x="101" y="58"/>
                </a:lnTo>
                <a:lnTo>
                  <a:pt x="102" y="71"/>
                </a:lnTo>
                <a:lnTo>
                  <a:pt x="102" y="74"/>
                </a:lnTo>
                <a:lnTo>
                  <a:pt x="102" y="75"/>
                </a:lnTo>
                <a:lnTo>
                  <a:pt x="102" y="71"/>
                </a:lnTo>
                <a:lnTo>
                  <a:pt x="102" y="80"/>
                </a:lnTo>
                <a:lnTo>
                  <a:pt x="104" y="89"/>
                </a:lnTo>
                <a:lnTo>
                  <a:pt x="104" y="56"/>
                </a:lnTo>
                <a:lnTo>
                  <a:pt x="104" y="65"/>
                </a:lnTo>
                <a:lnTo>
                  <a:pt x="104" y="72"/>
                </a:lnTo>
                <a:lnTo>
                  <a:pt x="104" y="60"/>
                </a:lnTo>
                <a:lnTo>
                  <a:pt x="105" y="71"/>
                </a:lnTo>
                <a:lnTo>
                  <a:pt x="105" y="83"/>
                </a:lnTo>
                <a:lnTo>
                  <a:pt x="105" y="87"/>
                </a:lnTo>
                <a:lnTo>
                  <a:pt x="105" y="69"/>
                </a:lnTo>
                <a:lnTo>
                  <a:pt x="105" y="81"/>
                </a:lnTo>
                <a:lnTo>
                  <a:pt x="107" y="90"/>
                </a:lnTo>
                <a:lnTo>
                  <a:pt x="107" y="83"/>
                </a:lnTo>
                <a:lnTo>
                  <a:pt x="107" y="69"/>
                </a:lnTo>
                <a:lnTo>
                  <a:pt x="107" y="75"/>
                </a:lnTo>
                <a:lnTo>
                  <a:pt x="107" y="65"/>
                </a:lnTo>
                <a:lnTo>
                  <a:pt x="108" y="68"/>
                </a:lnTo>
                <a:lnTo>
                  <a:pt x="108" y="72"/>
                </a:lnTo>
                <a:lnTo>
                  <a:pt x="108" y="28"/>
                </a:lnTo>
                <a:lnTo>
                  <a:pt x="108" y="38"/>
                </a:lnTo>
                <a:lnTo>
                  <a:pt x="108" y="66"/>
                </a:lnTo>
                <a:lnTo>
                  <a:pt x="110" y="78"/>
                </a:lnTo>
                <a:lnTo>
                  <a:pt x="110" y="71"/>
                </a:lnTo>
                <a:lnTo>
                  <a:pt x="110" y="55"/>
                </a:lnTo>
                <a:lnTo>
                  <a:pt x="110" y="53"/>
                </a:lnTo>
                <a:lnTo>
                  <a:pt x="110" y="84"/>
                </a:lnTo>
                <a:lnTo>
                  <a:pt x="111" y="87"/>
                </a:lnTo>
                <a:lnTo>
                  <a:pt x="111" y="75"/>
                </a:lnTo>
                <a:lnTo>
                  <a:pt x="111" y="78"/>
                </a:lnTo>
                <a:lnTo>
                  <a:pt x="111" y="68"/>
                </a:lnTo>
                <a:lnTo>
                  <a:pt x="111" y="80"/>
                </a:lnTo>
                <a:lnTo>
                  <a:pt x="113" y="93"/>
                </a:lnTo>
                <a:lnTo>
                  <a:pt x="113" y="86"/>
                </a:lnTo>
                <a:lnTo>
                  <a:pt x="113" y="90"/>
                </a:lnTo>
                <a:lnTo>
                  <a:pt x="113" y="87"/>
                </a:lnTo>
                <a:lnTo>
                  <a:pt x="114" y="71"/>
                </a:lnTo>
                <a:lnTo>
                  <a:pt x="114" y="63"/>
                </a:lnTo>
                <a:lnTo>
                  <a:pt x="114" y="74"/>
                </a:lnTo>
                <a:lnTo>
                  <a:pt x="114" y="72"/>
                </a:lnTo>
                <a:lnTo>
                  <a:pt x="114" y="74"/>
                </a:lnTo>
                <a:lnTo>
                  <a:pt x="114" y="63"/>
                </a:lnTo>
                <a:lnTo>
                  <a:pt x="115" y="68"/>
                </a:lnTo>
                <a:lnTo>
                  <a:pt x="115" y="71"/>
                </a:lnTo>
                <a:lnTo>
                  <a:pt x="115" y="52"/>
                </a:lnTo>
                <a:lnTo>
                  <a:pt x="115" y="49"/>
                </a:lnTo>
                <a:lnTo>
                  <a:pt x="115" y="59"/>
                </a:lnTo>
                <a:lnTo>
                  <a:pt x="117" y="83"/>
                </a:lnTo>
                <a:lnTo>
                  <a:pt x="117" y="96"/>
                </a:lnTo>
                <a:lnTo>
                  <a:pt x="117" y="86"/>
                </a:lnTo>
                <a:lnTo>
                  <a:pt x="117" y="63"/>
                </a:lnTo>
                <a:lnTo>
                  <a:pt x="118" y="52"/>
                </a:lnTo>
                <a:lnTo>
                  <a:pt x="118" y="49"/>
                </a:lnTo>
                <a:lnTo>
                  <a:pt x="118" y="40"/>
                </a:lnTo>
                <a:lnTo>
                  <a:pt x="118" y="56"/>
                </a:lnTo>
                <a:lnTo>
                  <a:pt x="118" y="78"/>
                </a:lnTo>
                <a:lnTo>
                  <a:pt x="120" y="84"/>
                </a:lnTo>
                <a:lnTo>
                  <a:pt x="120" y="90"/>
                </a:lnTo>
                <a:lnTo>
                  <a:pt x="120" y="99"/>
                </a:lnTo>
                <a:lnTo>
                  <a:pt x="120" y="80"/>
                </a:lnTo>
                <a:lnTo>
                  <a:pt x="120" y="77"/>
                </a:lnTo>
                <a:lnTo>
                  <a:pt x="120" y="86"/>
                </a:lnTo>
                <a:lnTo>
                  <a:pt x="121" y="81"/>
                </a:lnTo>
                <a:lnTo>
                  <a:pt x="121" y="78"/>
                </a:lnTo>
                <a:lnTo>
                  <a:pt x="121" y="68"/>
                </a:lnTo>
                <a:lnTo>
                  <a:pt x="121" y="50"/>
                </a:lnTo>
                <a:lnTo>
                  <a:pt x="123" y="49"/>
                </a:lnTo>
                <a:lnTo>
                  <a:pt x="123" y="53"/>
                </a:lnTo>
                <a:lnTo>
                  <a:pt x="123" y="56"/>
                </a:lnTo>
                <a:lnTo>
                  <a:pt x="123" y="52"/>
                </a:lnTo>
                <a:lnTo>
                  <a:pt x="123" y="58"/>
                </a:lnTo>
                <a:lnTo>
                  <a:pt x="124" y="81"/>
                </a:lnTo>
                <a:lnTo>
                  <a:pt x="124" y="92"/>
                </a:lnTo>
                <a:lnTo>
                  <a:pt x="124" y="81"/>
                </a:lnTo>
                <a:lnTo>
                  <a:pt x="124" y="62"/>
                </a:lnTo>
                <a:lnTo>
                  <a:pt x="124" y="63"/>
                </a:lnTo>
                <a:lnTo>
                  <a:pt x="124" y="69"/>
                </a:lnTo>
                <a:lnTo>
                  <a:pt x="126" y="53"/>
                </a:lnTo>
                <a:lnTo>
                  <a:pt x="126" y="47"/>
                </a:lnTo>
                <a:lnTo>
                  <a:pt x="126" y="71"/>
                </a:lnTo>
                <a:lnTo>
                  <a:pt x="126" y="75"/>
                </a:lnTo>
                <a:lnTo>
                  <a:pt x="127" y="65"/>
                </a:lnTo>
                <a:lnTo>
                  <a:pt x="127" y="63"/>
                </a:lnTo>
                <a:lnTo>
                  <a:pt x="127" y="74"/>
                </a:lnTo>
                <a:lnTo>
                  <a:pt x="127" y="60"/>
                </a:lnTo>
                <a:lnTo>
                  <a:pt x="127" y="62"/>
                </a:lnTo>
                <a:lnTo>
                  <a:pt x="129" y="83"/>
                </a:lnTo>
                <a:lnTo>
                  <a:pt x="129" y="92"/>
                </a:lnTo>
                <a:lnTo>
                  <a:pt x="129" y="86"/>
                </a:lnTo>
                <a:lnTo>
                  <a:pt x="129" y="74"/>
                </a:lnTo>
                <a:lnTo>
                  <a:pt x="129" y="84"/>
                </a:lnTo>
                <a:lnTo>
                  <a:pt x="130" y="92"/>
                </a:lnTo>
                <a:lnTo>
                  <a:pt x="130" y="87"/>
                </a:lnTo>
                <a:lnTo>
                  <a:pt x="130" y="72"/>
                </a:lnTo>
                <a:lnTo>
                  <a:pt x="130" y="49"/>
                </a:lnTo>
                <a:lnTo>
                  <a:pt x="130" y="68"/>
                </a:lnTo>
                <a:lnTo>
                  <a:pt x="132" y="77"/>
                </a:lnTo>
                <a:lnTo>
                  <a:pt x="132" y="58"/>
                </a:lnTo>
                <a:lnTo>
                  <a:pt x="132" y="68"/>
                </a:lnTo>
                <a:lnTo>
                  <a:pt x="132" y="77"/>
                </a:lnTo>
                <a:lnTo>
                  <a:pt x="132" y="74"/>
                </a:lnTo>
                <a:lnTo>
                  <a:pt x="133" y="63"/>
                </a:lnTo>
                <a:lnTo>
                  <a:pt x="133" y="66"/>
                </a:lnTo>
                <a:lnTo>
                  <a:pt x="133" y="71"/>
                </a:lnTo>
                <a:lnTo>
                  <a:pt x="133" y="84"/>
                </a:lnTo>
                <a:lnTo>
                  <a:pt x="133" y="92"/>
                </a:lnTo>
                <a:lnTo>
                  <a:pt x="135" y="87"/>
                </a:lnTo>
                <a:lnTo>
                  <a:pt x="135" y="69"/>
                </a:lnTo>
                <a:lnTo>
                  <a:pt x="135" y="68"/>
                </a:lnTo>
                <a:lnTo>
                  <a:pt x="135" y="72"/>
                </a:lnTo>
                <a:lnTo>
                  <a:pt x="136" y="87"/>
                </a:lnTo>
                <a:lnTo>
                  <a:pt x="136" y="78"/>
                </a:lnTo>
                <a:lnTo>
                  <a:pt x="136" y="52"/>
                </a:lnTo>
                <a:lnTo>
                  <a:pt x="136" y="80"/>
                </a:lnTo>
                <a:lnTo>
                  <a:pt x="136" y="95"/>
                </a:lnTo>
                <a:lnTo>
                  <a:pt x="136" y="63"/>
                </a:lnTo>
                <a:lnTo>
                  <a:pt x="138" y="59"/>
                </a:lnTo>
                <a:lnTo>
                  <a:pt x="138" y="78"/>
                </a:lnTo>
                <a:lnTo>
                  <a:pt x="138" y="83"/>
                </a:lnTo>
                <a:lnTo>
                  <a:pt x="138" y="81"/>
                </a:lnTo>
                <a:lnTo>
                  <a:pt x="138" y="78"/>
                </a:lnTo>
                <a:lnTo>
                  <a:pt x="139" y="56"/>
                </a:lnTo>
                <a:lnTo>
                  <a:pt x="139" y="72"/>
                </a:lnTo>
                <a:lnTo>
                  <a:pt x="139" y="86"/>
                </a:lnTo>
                <a:lnTo>
                  <a:pt x="139" y="69"/>
                </a:lnTo>
                <a:lnTo>
                  <a:pt x="141" y="63"/>
                </a:lnTo>
                <a:lnTo>
                  <a:pt x="141" y="72"/>
                </a:lnTo>
                <a:lnTo>
                  <a:pt x="141" y="71"/>
                </a:lnTo>
                <a:lnTo>
                  <a:pt x="141" y="87"/>
                </a:lnTo>
                <a:lnTo>
                  <a:pt x="141" y="86"/>
                </a:lnTo>
                <a:lnTo>
                  <a:pt x="142" y="55"/>
                </a:lnTo>
                <a:lnTo>
                  <a:pt x="142" y="49"/>
                </a:lnTo>
                <a:lnTo>
                  <a:pt x="142" y="66"/>
                </a:lnTo>
                <a:lnTo>
                  <a:pt x="142" y="75"/>
                </a:lnTo>
                <a:lnTo>
                  <a:pt x="142" y="78"/>
                </a:lnTo>
                <a:lnTo>
                  <a:pt x="142" y="74"/>
                </a:lnTo>
                <a:lnTo>
                  <a:pt x="144" y="81"/>
                </a:lnTo>
                <a:lnTo>
                  <a:pt x="144" y="92"/>
                </a:lnTo>
                <a:lnTo>
                  <a:pt x="144" y="89"/>
                </a:lnTo>
                <a:lnTo>
                  <a:pt x="144" y="71"/>
                </a:lnTo>
                <a:lnTo>
                  <a:pt x="145" y="69"/>
                </a:lnTo>
                <a:lnTo>
                  <a:pt x="145" y="62"/>
                </a:lnTo>
                <a:lnTo>
                  <a:pt x="145" y="74"/>
                </a:lnTo>
                <a:lnTo>
                  <a:pt x="145" y="89"/>
                </a:lnTo>
                <a:lnTo>
                  <a:pt x="145" y="66"/>
                </a:lnTo>
                <a:lnTo>
                  <a:pt x="147" y="59"/>
                </a:lnTo>
                <a:lnTo>
                  <a:pt x="147" y="66"/>
                </a:lnTo>
                <a:lnTo>
                  <a:pt x="147" y="75"/>
                </a:lnTo>
                <a:lnTo>
                  <a:pt x="147" y="68"/>
                </a:lnTo>
                <a:lnTo>
                  <a:pt x="147" y="74"/>
                </a:lnTo>
                <a:lnTo>
                  <a:pt x="148" y="90"/>
                </a:lnTo>
                <a:lnTo>
                  <a:pt x="148" y="84"/>
                </a:lnTo>
                <a:lnTo>
                  <a:pt x="148" y="81"/>
                </a:lnTo>
                <a:lnTo>
                  <a:pt x="148" y="83"/>
                </a:lnTo>
                <a:lnTo>
                  <a:pt x="150" y="74"/>
                </a:lnTo>
                <a:lnTo>
                  <a:pt x="150" y="90"/>
                </a:lnTo>
                <a:lnTo>
                  <a:pt x="150" y="100"/>
                </a:lnTo>
                <a:lnTo>
                  <a:pt x="150" y="95"/>
                </a:lnTo>
                <a:lnTo>
                  <a:pt x="150" y="83"/>
                </a:lnTo>
                <a:lnTo>
                  <a:pt x="151" y="74"/>
                </a:lnTo>
                <a:lnTo>
                  <a:pt x="151" y="81"/>
                </a:lnTo>
                <a:lnTo>
                  <a:pt x="151" y="95"/>
                </a:lnTo>
                <a:lnTo>
                  <a:pt x="151" y="77"/>
                </a:lnTo>
                <a:lnTo>
                  <a:pt x="151" y="65"/>
                </a:lnTo>
                <a:lnTo>
                  <a:pt x="153" y="81"/>
                </a:lnTo>
                <a:lnTo>
                  <a:pt x="153" y="98"/>
                </a:lnTo>
                <a:lnTo>
                  <a:pt x="153" y="96"/>
                </a:lnTo>
                <a:lnTo>
                  <a:pt x="153" y="77"/>
                </a:lnTo>
                <a:lnTo>
                  <a:pt x="153" y="87"/>
                </a:lnTo>
                <a:lnTo>
                  <a:pt x="154" y="96"/>
                </a:lnTo>
                <a:lnTo>
                  <a:pt x="154" y="99"/>
                </a:lnTo>
                <a:lnTo>
                  <a:pt x="154" y="9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27" name="Freeform 75"/>
          <p:cNvSpPr>
            <a:spLocks/>
          </p:cNvSpPr>
          <p:nvPr/>
        </p:nvSpPr>
        <p:spPr bwMode="auto">
          <a:xfrm>
            <a:off x="7604125" y="5603875"/>
            <a:ext cx="225425" cy="227013"/>
          </a:xfrm>
          <a:custGeom>
            <a:avLst/>
            <a:gdLst>
              <a:gd name="T0" fmla="*/ 3 w 160"/>
              <a:gd name="T1" fmla="*/ 113 h 143"/>
              <a:gd name="T2" fmla="*/ 5 w 160"/>
              <a:gd name="T3" fmla="*/ 141 h 143"/>
              <a:gd name="T4" fmla="*/ 7 w 160"/>
              <a:gd name="T5" fmla="*/ 105 h 143"/>
              <a:gd name="T6" fmla="*/ 9 w 160"/>
              <a:gd name="T7" fmla="*/ 132 h 143"/>
              <a:gd name="T8" fmla="*/ 12 w 160"/>
              <a:gd name="T9" fmla="*/ 111 h 143"/>
              <a:gd name="T10" fmla="*/ 15 w 160"/>
              <a:gd name="T11" fmla="*/ 105 h 143"/>
              <a:gd name="T12" fmla="*/ 16 w 160"/>
              <a:gd name="T13" fmla="*/ 110 h 143"/>
              <a:gd name="T14" fmla="*/ 19 w 160"/>
              <a:gd name="T15" fmla="*/ 111 h 143"/>
              <a:gd name="T16" fmla="*/ 22 w 160"/>
              <a:gd name="T17" fmla="*/ 126 h 143"/>
              <a:gd name="T18" fmla="*/ 24 w 160"/>
              <a:gd name="T19" fmla="*/ 129 h 143"/>
              <a:gd name="T20" fmla="*/ 27 w 160"/>
              <a:gd name="T21" fmla="*/ 105 h 143"/>
              <a:gd name="T22" fmla="*/ 30 w 160"/>
              <a:gd name="T23" fmla="*/ 105 h 143"/>
              <a:gd name="T24" fmla="*/ 31 w 160"/>
              <a:gd name="T25" fmla="*/ 102 h 143"/>
              <a:gd name="T26" fmla="*/ 34 w 160"/>
              <a:gd name="T27" fmla="*/ 102 h 143"/>
              <a:gd name="T28" fmla="*/ 37 w 160"/>
              <a:gd name="T29" fmla="*/ 105 h 143"/>
              <a:gd name="T30" fmla="*/ 40 w 160"/>
              <a:gd name="T31" fmla="*/ 97 h 143"/>
              <a:gd name="T32" fmla="*/ 43 w 160"/>
              <a:gd name="T33" fmla="*/ 114 h 143"/>
              <a:gd name="T34" fmla="*/ 45 w 160"/>
              <a:gd name="T35" fmla="*/ 120 h 143"/>
              <a:gd name="T36" fmla="*/ 48 w 160"/>
              <a:gd name="T37" fmla="*/ 122 h 143"/>
              <a:gd name="T38" fmla="*/ 51 w 160"/>
              <a:gd name="T39" fmla="*/ 134 h 143"/>
              <a:gd name="T40" fmla="*/ 53 w 160"/>
              <a:gd name="T41" fmla="*/ 128 h 143"/>
              <a:gd name="T42" fmla="*/ 56 w 160"/>
              <a:gd name="T43" fmla="*/ 85 h 143"/>
              <a:gd name="T44" fmla="*/ 59 w 160"/>
              <a:gd name="T45" fmla="*/ 123 h 143"/>
              <a:gd name="T46" fmla="*/ 61 w 160"/>
              <a:gd name="T47" fmla="*/ 122 h 143"/>
              <a:gd name="T48" fmla="*/ 64 w 160"/>
              <a:gd name="T49" fmla="*/ 122 h 143"/>
              <a:gd name="T50" fmla="*/ 67 w 160"/>
              <a:gd name="T51" fmla="*/ 95 h 143"/>
              <a:gd name="T52" fmla="*/ 70 w 160"/>
              <a:gd name="T53" fmla="*/ 128 h 143"/>
              <a:gd name="T54" fmla="*/ 71 w 160"/>
              <a:gd name="T55" fmla="*/ 107 h 143"/>
              <a:gd name="T56" fmla="*/ 74 w 160"/>
              <a:gd name="T57" fmla="*/ 119 h 143"/>
              <a:gd name="T58" fmla="*/ 77 w 160"/>
              <a:gd name="T59" fmla="*/ 120 h 143"/>
              <a:gd name="T60" fmla="*/ 80 w 160"/>
              <a:gd name="T61" fmla="*/ 119 h 143"/>
              <a:gd name="T62" fmla="*/ 82 w 160"/>
              <a:gd name="T63" fmla="*/ 95 h 143"/>
              <a:gd name="T64" fmla="*/ 85 w 160"/>
              <a:gd name="T65" fmla="*/ 119 h 143"/>
              <a:gd name="T66" fmla="*/ 86 w 160"/>
              <a:gd name="T67" fmla="*/ 120 h 143"/>
              <a:gd name="T68" fmla="*/ 89 w 160"/>
              <a:gd name="T69" fmla="*/ 114 h 143"/>
              <a:gd name="T70" fmla="*/ 92 w 160"/>
              <a:gd name="T71" fmla="*/ 104 h 143"/>
              <a:gd name="T72" fmla="*/ 94 w 160"/>
              <a:gd name="T73" fmla="*/ 91 h 143"/>
              <a:gd name="T74" fmla="*/ 97 w 160"/>
              <a:gd name="T75" fmla="*/ 126 h 143"/>
              <a:gd name="T76" fmla="*/ 99 w 160"/>
              <a:gd name="T77" fmla="*/ 108 h 143"/>
              <a:gd name="T78" fmla="*/ 101 w 160"/>
              <a:gd name="T79" fmla="*/ 102 h 143"/>
              <a:gd name="T80" fmla="*/ 104 w 160"/>
              <a:gd name="T81" fmla="*/ 107 h 143"/>
              <a:gd name="T82" fmla="*/ 107 w 160"/>
              <a:gd name="T83" fmla="*/ 108 h 143"/>
              <a:gd name="T84" fmla="*/ 108 w 160"/>
              <a:gd name="T85" fmla="*/ 113 h 143"/>
              <a:gd name="T86" fmla="*/ 111 w 160"/>
              <a:gd name="T87" fmla="*/ 129 h 143"/>
              <a:gd name="T88" fmla="*/ 114 w 160"/>
              <a:gd name="T89" fmla="*/ 134 h 143"/>
              <a:gd name="T90" fmla="*/ 116 w 160"/>
              <a:gd name="T91" fmla="*/ 123 h 143"/>
              <a:gd name="T92" fmla="*/ 119 w 160"/>
              <a:gd name="T93" fmla="*/ 111 h 143"/>
              <a:gd name="T94" fmla="*/ 122 w 160"/>
              <a:gd name="T95" fmla="*/ 108 h 143"/>
              <a:gd name="T96" fmla="*/ 123 w 160"/>
              <a:gd name="T97" fmla="*/ 116 h 143"/>
              <a:gd name="T98" fmla="*/ 126 w 160"/>
              <a:gd name="T99" fmla="*/ 110 h 143"/>
              <a:gd name="T100" fmla="*/ 129 w 160"/>
              <a:gd name="T101" fmla="*/ 128 h 143"/>
              <a:gd name="T102" fmla="*/ 132 w 160"/>
              <a:gd name="T103" fmla="*/ 99 h 143"/>
              <a:gd name="T104" fmla="*/ 135 w 160"/>
              <a:gd name="T105" fmla="*/ 123 h 143"/>
              <a:gd name="T106" fmla="*/ 137 w 160"/>
              <a:gd name="T107" fmla="*/ 94 h 143"/>
              <a:gd name="T108" fmla="*/ 140 w 160"/>
              <a:gd name="T109" fmla="*/ 94 h 143"/>
              <a:gd name="T110" fmla="*/ 142 w 160"/>
              <a:gd name="T111" fmla="*/ 95 h 143"/>
              <a:gd name="T112" fmla="*/ 145 w 160"/>
              <a:gd name="T113" fmla="*/ 125 h 143"/>
              <a:gd name="T114" fmla="*/ 147 w 160"/>
              <a:gd name="T115" fmla="*/ 107 h 143"/>
              <a:gd name="T116" fmla="*/ 150 w 160"/>
              <a:gd name="T117" fmla="*/ 139 h 143"/>
              <a:gd name="T118" fmla="*/ 153 w 160"/>
              <a:gd name="T119" fmla="*/ 120 h 143"/>
              <a:gd name="T120" fmla="*/ 156 w 160"/>
              <a:gd name="T121" fmla="*/ 132 h 143"/>
              <a:gd name="T122" fmla="*/ 157 w 160"/>
              <a:gd name="T123" fmla="*/ 113 h 14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0"/>
              <a:gd name="T187" fmla="*/ 0 h 143"/>
              <a:gd name="T188" fmla="*/ 160 w 160"/>
              <a:gd name="T189" fmla="*/ 143 h 14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0" h="143">
                <a:moveTo>
                  <a:pt x="0" y="129"/>
                </a:moveTo>
                <a:lnTo>
                  <a:pt x="0" y="126"/>
                </a:lnTo>
                <a:lnTo>
                  <a:pt x="2" y="129"/>
                </a:lnTo>
                <a:lnTo>
                  <a:pt x="2" y="138"/>
                </a:lnTo>
                <a:lnTo>
                  <a:pt x="2" y="131"/>
                </a:lnTo>
                <a:lnTo>
                  <a:pt x="2" y="125"/>
                </a:lnTo>
                <a:lnTo>
                  <a:pt x="2" y="120"/>
                </a:lnTo>
                <a:lnTo>
                  <a:pt x="3" y="113"/>
                </a:lnTo>
                <a:lnTo>
                  <a:pt x="3" y="134"/>
                </a:lnTo>
                <a:lnTo>
                  <a:pt x="3" y="137"/>
                </a:lnTo>
                <a:lnTo>
                  <a:pt x="3" y="123"/>
                </a:lnTo>
                <a:lnTo>
                  <a:pt x="5" y="129"/>
                </a:lnTo>
                <a:lnTo>
                  <a:pt x="5" y="125"/>
                </a:lnTo>
                <a:lnTo>
                  <a:pt x="5" y="108"/>
                </a:lnTo>
                <a:lnTo>
                  <a:pt x="5" y="131"/>
                </a:lnTo>
                <a:lnTo>
                  <a:pt x="5" y="141"/>
                </a:lnTo>
                <a:lnTo>
                  <a:pt x="5" y="135"/>
                </a:lnTo>
                <a:lnTo>
                  <a:pt x="6" y="128"/>
                </a:lnTo>
                <a:lnTo>
                  <a:pt x="6" y="122"/>
                </a:lnTo>
                <a:lnTo>
                  <a:pt x="6" y="123"/>
                </a:lnTo>
                <a:lnTo>
                  <a:pt x="6" y="99"/>
                </a:lnTo>
                <a:lnTo>
                  <a:pt x="6" y="102"/>
                </a:lnTo>
                <a:lnTo>
                  <a:pt x="7" y="108"/>
                </a:lnTo>
                <a:lnTo>
                  <a:pt x="7" y="105"/>
                </a:lnTo>
                <a:lnTo>
                  <a:pt x="7" y="95"/>
                </a:lnTo>
                <a:lnTo>
                  <a:pt x="7" y="102"/>
                </a:lnTo>
                <a:lnTo>
                  <a:pt x="9" y="117"/>
                </a:lnTo>
                <a:lnTo>
                  <a:pt x="9" y="101"/>
                </a:lnTo>
                <a:lnTo>
                  <a:pt x="9" y="99"/>
                </a:lnTo>
                <a:lnTo>
                  <a:pt x="9" y="101"/>
                </a:lnTo>
                <a:lnTo>
                  <a:pt x="9" y="113"/>
                </a:lnTo>
                <a:lnTo>
                  <a:pt x="9" y="132"/>
                </a:lnTo>
                <a:lnTo>
                  <a:pt x="10" y="139"/>
                </a:lnTo>
                <a:lnTo>
                  <a:pt x="10" y="134"/>
                </a:lnTo>
                <a:lnTo>
                  <a:pt x="10" y="132"/>
                </a:lnTo>
                <a:lnTo>
                  <a:pt x="10" y="126"/>
                </a:lnTo>
                <a:lnTo>
                  <a:pt x="10" y="113"/>
                </a:lnTo>
                <a:lnTo>
                  <a:pt x="12" y="111"/>
                </a:lnTo>
                <a:lnTo>
                  <a:pt x="12" y="128"/>
                </a:lnTo>
                <a:lnTo>
                  <a:pt x="12" y="111"/>
                </a:lnTo>
                <a:lnTo>
                  <a:pt x="12" y="108"/>
                </a:lnTo>
                <a:lnTo>
                  <a:pt x="13" y="123"/>
                </a:lnTo>
                <a:lnTo>
                  <a:pt x="13" y="138"/>
                </a:lnTo>
                <a:lnTo>
                  <a:pt x="13" y="131"/>
                </a:lnTo>
                <a:lnTo>
                  <a:pt x="13" y="125"/>
                </a:lnTo>
                <a:lnTo>
                  <a:pt x="13" y="110"/>
                </a:lnTo>
                <a:lnTo>
                  <a:pt x="15" y="102"/>
                </a:lnTo>
                <a:lnTo>
                  <a:pt x="15" y="105"/>
                </a:lnTo>
                <a:lnTo>
                  <a:pt x="15" y="126"/>
                </a:lnTo>
                <a:lnTo>
                  <a:pt x="15" y="134"/>
                </a:lnTo>
                <a:lnTo>
                  <a:pt x="15" y="135"/>
                </a:lnTo>
                <a:lnTo>
                  <a:pt x="15" y="126"/>
                </a:lnTo>
                <a:lnTo>
                  <a:pt x="16" y="126"/>
                </a:lnTo>
                <a:lnTo>
                  <a:pt x="16" y="125"/>
                </a:lnTo>
                <a:lnTo>
                  <a:pt x="16" y="116"/>
                </a:lnTo>
                <a:lnTo>
                  <a:pt x="16" y="110"/>
                </a:lnTo>
                <a:lnTo>
                  <a:pt x="18" y="114"/>
                </a:lnTo>
                <a:lnTo>
                  <a:pt x="18" y="110"/>
                </a:lnTo>
                <a:lnTo>
                  <a:pt x="18" y="104"/>
                </a:lnTo>
                <a:lnTo>
                  <a:pt x="18" y="111"/>
                </a:lnTo>
                <a:lnTo>
                  <a:pt x="18" y="123"/>
                </a:lnTo>
                <a:lnTo>
                  <a:pt x="19" y="111"/>
                </a:lnTo>
                <a:lnTo>
                  <a:pt x="19" y="98"/>
                </a:lnTo>
                <a:lnTo>
                  <a:pt x="19" y="111"/>
                </a:lnTo>
                <a:lnTo>
                  <a:pt x="19" y="117"/>
                </a:lnTo>
                <a:lnTo>
                  <a:pt x="19" y="116"/>
                </a:lnTo>
                <a:lnTo>
                  <a:pt x="21" y="125"/>
                </a:lnTo>
                <a:lnTo>
                  <a:pt x="21" y="117"/>
                </a:lnTo>
                <a:lnTo>
                  <a:pt x="21" y="122"/>
                </a:lnTo>
                <a:lnTo>
                  <a:pt x="21" y="131"/>
                </a:lnTo>
                <a:lnTo>
                  <a:pt x="22" y="114"/>
                </a:lnTo>
                <a:lnTo>
                  <a:pt x="22" y="126"/>
                </a:lnTo>
                <a:lnTo>
                  <a:pt x="22" y="132"/>
                </a:lnTo>
                <a:lnTo>
                  <a:pt x="22" y="131"/>
                </a:lnTo>
                <a:lnTo>
                  <a:pt x="22" y="111"/>
                </a:lnTo>
                <a:lnTo>
                  <a:pt x="24" y="114"/>
                </a:lnTo>
                <a:lnTo>
                  <a:pt x="24" y="122"/>
                </a:lnTo>
                <a:lnTo>
                  <a:pt x="24" y="131"/>
                </a:lnTo>
                <a:lnTo>
                  <a:pt x="24" y="123"/>
                </a:lnTo>
                <a:lnTo>
                  <a:pt x="24" y="129"/>
                </a:lnTo>
                <a:lnTo>
                  <a:pt x="25" y="128"/>
                </a:lnTo>
                <a:lnTo>
                  <a:pt x="25" y="117"/>
                </a:lnTo>
                <a:lnTo>
                  <a:pt x="25" y="110"/>
                </a:lnTo>
                <a:lnTo>
                  <a:pt x="25" y="104"/>
                </a:lnTo>
                <a:lnTo>
                  <a:pt x="25" y="101"/>
                </a:lnTo>
                <a:lnTo>
                  <a:pt x="27" y="107"/>
                </a:lnTo>
                <a:lnTo>
                  <a:pt x="27" y="98"/>
                </a:lnTo>
                <a:lnTo>
                  <a:pt x="27" y="105"/>
                </a:lnTo>
                <a:lnTo>
                  <a:pt x="27" y="122"/>
                </a:lnTo>
                <a:lnTo>
                  <a:pt x="27" y="126"/>
                </a:lnTo>
                <a:lnTo>
                  <a:pt x="28" y="116"/>
                </a:lnTo>
                <a:lnTo>
                  <a:pt x="28" y="79"/>
                </a:lnTo>
                <a:lnTo>
                  <a:pt x="28" y="46"/>
                </a:lnTo>
                <a:lnTo>
                  <a:pt x="28" y="74"/>
                </a:lnTo>
                <a:lnTo>
                  <a:pt x="28" y="89"/>
                </a:lnTo>
                <a:lnTo>
                  <a:pt x="30" y="105"/>
                </a:lnTo>
                <a:lnTo>
                  <a:pt x="30" y="77"/>
                </a:lnTo>
                <a:lnTo>
                  <a:pt x="30" y="73"/>
                </a:lnTo>
                <a:lnTo>
                  <a:pt x="31" y="49"/>
                </a:lnTo>
                <a:lnTo>
                  <a:pt x="31" y="14"/>
                </a:lnTo>
                <a:lnTo>
                  <a:pt x="31" y="0"/>
                </a:lnTo>
                <a:lnTo>
                  <a:pt x="31" y="28"/>
                </a:lnTo>
                <a:lnTo>
                  <a:pt x="31" y="76"/>
                </a:lnTo>
                <a:lnTo>
                  <a:pt x="31" y="102"/>
                </a:lnTo>
                <a:lnTo>
                  <a:pt x="33" y="92"/>
                </a:lnTo>
                <a:lnTo>
                  <a:pt x="33" y="83"/>
                </a:lnTo>
                <a:lnTo>
                  <a:pt x="33" y="77"/>
                </a:lnTo>
                <a:lnTo>
                  <a:pt x="33" y="52"/>
                </a:lnTo>
                <a:lnTo>
                  <a:pt x="34" y="54"/>
                </a:lnTo>
                <a:lnTo>
                  <a:pt x="34" y="67"/>
                </a:lnTo>
                <a:lnTo>
                  <a:pt x="34" y="76"/>
                </a:lnTo>
                <a:lnTo>
                  <a:pt x="34" y="102"/>
                </a:lnTo>
                <a:lnTo>
                  <a:pt x="34" y="110"/>
                </a:lnTo>
                <a:lnTo>
                  <a:pt x="36" y="98"/>
                </a:lnTo>
                <a:lnTo>
                  <a:pt x="36" y="97"/>
                </a:lnTo>
                <a:lnTo>
                  <a:pt x="36" y="105"/>
                </a:lnTo>
                <a:lnTo>
                  <a:pt x="36" y="99"/>
                </a:lnTo>
                <a:lnTo>
                  <a:pt x="36" y="104"/>
                </a:lnTo>
                <a:lnTo>
                  <a:pt x="37" y="113"/>
                </a:lnTo>
                <a:lnTo>
                  <a:pt x="37" y="105"/>
                </a:lnTo>
                <a:lnTo>
                  <a:pt x="37" y="116"/>
                </a:lnTo>
                <a:lnTo>
                  <a:pt x="37" y="107"/>
                </a:lnTo>
                <a:lnTo>
                  <a:pt x="39" y="92"/>
                </a:lnTo>
                <a:lnTo>
                  <a:pt x="39" y="113"/>
                </a:lnTo>
                <a:lnTo>
                  <a:pt x="39" y="128"/>
                </a:lnTo>
                <a:lnTo>
                  <a:pt x="39" y="114"/>
                </a:lnTo>
                <a:lnTo>
                  <a:pt x="39" y="97"/>
                </a:lnTo>
                <a:lnTo>
                  <a:pt x="40" y="97"/>
                </a:lnTo>
                <a:lnTo>
                  <a:pt x="40" y="101"/>
                </a:lnTo>
                <a:lnTo>
                  <a:pt x="40" y="114"/>
                </a:lnTo>
                <a:lnTo>
                  <a:pt x="40" y="125"/>
                </a:lnTo>
                <a:lnTo>
                  <a:pt x="42" y="129"/>
                </a:lnTo>
                <a:lnTo>
                  <a:pt x="42" y="123"/>
                </a:lnTo>
                <a:lnTo>
                  <a:pt x="42" y="125"/>
                </a:lnTo>
                <a:lnTo>
                  <a:pt x="42" y="117"/>
                </a:lnTo>
                <a:lnTo>
                  <a:pt x="43" y="114"/>
                </a:lnTo>
                <a:lnTo>
                  <a:pt x="43" y="102"/>
                </a:lnTo>
                <a:lnTo>
                  <a:pt x="43" y="92"/>
                </a:lnTo>
                <a:lnTo>
                  <a:pt x="43" y="95"/>
                </a:lnTo>
                <a:lnTo>
                  <a:pt x="43" y="120"/>
                </a:lnTo>
                <a:lnTo>
                  <a:pt x="43" y="117"/>
                </a:lnTo>
                <a:lnTo>
                  <a:pt x="45" y="99"/>
                </a:lnTo>
                <a:lnTo>
                  <a:pt x="45" y="113"/>
                </a:lnTo>
                <a:lnTo>
                  <a:pt x="45" y="120"/>
                </a:lnTo>
                <a:lnTo>
                  <a:pt x="45" y="123"/>
                </a:lnTo>
                <a:lnTo>
                  <a:pt x="45" y="111"/>
                </a:lnTo>
                <a:lnTo>
                  <a:pt x="46" y="116"/>
                </a:lnTo>
                <a:lnTo>
                  <a:pt x="46" y="117"/>
                </a:lnTo>
                <a:lnTo>
                  <a:pt x="46" y="125"/>
                </a:lnTo>
                <a:lnTo>
                  <a:pt x="46" y="126"/>
                </a:lnTo>
                <a:lnTo>
                  <a:pt x="48" y="129"/>
                </a:lnTo>
                <a:lnTo>
                  <a:pt x="48" y="122"/>
                </a:lnTo>
                <a:lnTo>
                  <a:pt x="48" y="111"/>
                </a:lnTo>
                <a:lnTo>
                  <a:pt x="48" y="116"/>
                </a:lnTo>
                <a:lnTo>
                  <a:pt x="49" y="102"/>
                </a:lnTo>
                <a:lnTo>
                  <a:pt x="49" y="89"/>
                </a:lnTo>
                <a:lnTo>
                  <a:pt x="49" y="91"/>
                </a:lnTo>
                <a:lnTo>
                  <a:pt x="49" y="114"/>
                </a:lnTo>
                <a:lnTo>
                  <a:pt x="49" y="129"/>
                </a:lnTo>
                <a:lnTo>
                  <a:pt x="51" y="134"/>
                </a:lnTo>
                <a:lnTo>
                  <a:pt x="51" y="131"/>
                </a:lnTo>
                <a:lnTo>
                  <a:pt x="51" y="125"/>
                </a:lnTo>
                <a:lnTo>
                  <a:pt x="52" y="129"/>
                </a:lnTo>
                <a:lnTo>
                  <a:pt x="52" y="122"/>
                </a:lnTo>
                <a:lnTo>
                  <a:pt x="52" y="101"/>
                </a:lnTo>
                <a:lnTo>
                  <a:pt x="52" y="116"/>
                </a:lnTo>
                <a:lnTo>
                  <a:pt x="52" y="132"/>
                </a:lnTo>
                <a:lnTo>
                  <a:pt x="53" y="128"/>
                </a:lnTo>
                <a:lnTo>
                  <a:pt x="53" y="104"/>
                </a:lnTo>
                <a:lnTo>
                  <a:pt x="53" y="91"/>
                </a:lnTo>
                <a:lnTo>
                  <a:pt x="53" y="122"/>
                </a:lnTo>
                <a:lnTo>
                  <a:pt x="55" y="137"/>
                </a:lnTo>
                <a:lnTo>
                  <a:pt x="55" y="132"/>
                </a:lnTo>
                <a:lnTo>
                  <a:pt x="56" y="117"/>
                </a:lnTo>
                <a:lnTo>
                  <a:pt x="56" y="99"/>
                </a:lnTo>
                <a:lnTo>
                  <a:pt x="56" y="85"/>
                </a:lnTo>
                <a:lnTo>
                  <a:pt x="56" y="110"/>
                </a:lnTo>
                <a:lnTo>
                  <a:pt x="56" y="119"/>
                </a:lnTo>
                <a:lnTo>
                  <a:pt x="58" y="117"/>
                </a:lnTo>
                <a:lnTo>
                  <a:pt x="58" y="122"/>
                </a:lnTo>
                <a:lnTo>
                  <a:pt x="58" y="132"/>
                </a:lnTo>
                <a:lnTo>
                  <a:pt x="58" y="122"/>
                </a:lnTo>
                <a:lnTo>
                  <a:pt x="58" y="120"/>
                </a:lnTo>
                <a:lnTo>
                  <a:pt x="59" y="123"/>
                </a:lnTo>
                <a:lnTo>
                  <a:pt x="59" y="116"/>
                </a:lnTo>
                <a:lnTo>
                  <a:pt x="59" y="117"/>
                </a:lnTo>
                <a:lnTo>
                  <a:pt x="59" y="128"/>
                </a:lnTo>
                <a:lnTo>
                  <a:pt x="61" y="134"/>
                </a:lnTo>
                <a:lnTo>
                  <a:pt x="61" y="132"/>
                </a:lnTo>
                <a:lnTo>
                  <a:pt x="61" y="120"/>
                </a:lnTo>
                <a:lnTo>
                  <a:pt x="61" y="117"/>
                </a:lnTo>
                <a:lnTo>
                  <a:pt x="61" y="122"/>
                </a:lnTo>
                <a:lnTo>
                  <a:pt x="62" y="131"/>
                </a:lnTo>
                <a:lnTo>
                  <a:pt x="62" y="138"/>
                </a:lnTo>
                <a:lnTo>
                  <a:pt x="62" y="126"/>
                </a:lnTo>
                <a:lnTo>
                  <a:pt x="62" y="97"/>
                </a:lnTo>
                <a:lnTo>
                  <a:pt x="64" y="113"/>
                </a:lnTo>
                <a:lnTo>
                  <a:pt x="64" y="128"/>
                </a:lnTo>
                <a:lnTo>
                  <a:pt x="64" y="117"/>
                </a:lnTo>
                <a:lnTo>
                  <a:pt x="64" y="122"/>
                </a:lnTo>
                <a:lnTo>
                  <a:pt x="64" y="128"/>
                </a:lnTo>
                <a:lnTo>
                  <a:pt x="64" y="132"/>
                </a:lnTo>
                <a:lnTo>
                  <a:pt x="65" y="131"/>
                </a:lnTo>
                <a:lnTo>
                  <a:pt x="65" y="113"/>
                </a:lnTo>
                <a:lnTo>
                  <a:pt x="65" y="111"/>
                </a:lnTo>
                <a:lnTo>
                  <a:pt x="65" y="105"/>
                </a:lnTo>
                <a:lnTo>
                  <a:pt x="65" y="97"/>
                </a:lnTo>
                <a:lnTo>
                  <a:pt x="67" y="95"/>
                </a:lnTo>
                <a:lnTo>
                  <a:pt x="67" y="107"/>
                </a:lnTo>
                <a:lnTo>
                  <a:pt x="67" y="116"/>
                </a:lnTo>
                <a:lnTo>
                  <a:pt x="67" y="120"/>
                </a:lnTo>
                <a:lnTo>
                  <a:pt x="68" y="108"/>
                </a:lnTo>
                <a:lnTo>
                  <a:pt x="68" y="116"/>
                </a:lnTo>
                <a:lnTo>
                  <a:pt x="68" y="119"/>
                </a:lnTo>
                <a:lnTo>
                  <a:pt x="68" y="120"/>
                </a:lnTo>
                <a:lnTo>
                  <a:pt x="70" y="128"/>
                </a:lnTo>
                <a:lnTo>
                  <a:pt x="70" y="135"/>
                </a:lnTo>
                <a:lnTo>
                  <a:pt x="70" y="119"/>
                </a:lnTo>
                <a:lnTo>
                  <a:pt x="70" y="104"/>
                </a:lnTo>
                <a:lnTo>
                  <a:pt x="70" y="120"/>
                </a:lnTo>
                <a:lnTo>
                  <a:pt x="71" y="111"/>
                </a:lnTo>
                <a:lnTo>
                  <a:pt x="71" y="101"/>
                </a:lnTo>
                <a:lnTo>
                  <a:pt x="71" y="95"/>
                </a:lnTo>
                <a:lnTo>
                  <a:pt x="71" y="107"/>
                </a:lnTo>
                <a:lnTo>
                  <a:pt x="73" y="120"/>
                </a:lnTo>
                <a:lnTo>
                  <a:pt x="73" y="132"/>
                </a:lnTo>
                <a:lnTo>
                  <a:pt x="73" y="131"/>
                </a:lnTo>
                <a:lnTo>
                  <a:pt x="73" y="126"/>
                </a:lnTo>
                <a:lnTo>
                  <a:pt x="74" y="107"/>
                </a:lnTo>
                <a:lnTo>
                  <a:pt x="74" y="113"/>
                </a:lnTo>
                <a:lnTo>
                  <a:pt x="74" y="117"/>
                </a:lnTo>
                <a:lnTo>
                  <a:pt x="74" y="119"/>
                </a:lnTo>
                <a:lnTo>
                  <a:pt x="76" y="111"/>
                </a:lnTo>
                <a:lnTo>
                  <a:pt x="76" y="119"/>
                </a:lnTo>
                <a:lnTo>
                  <a:pt x="76" y="126"/>
                </a:lnTo>
                <a:lnTo>
                  <a:pt x="76" y="114"/>
                </a:lnTo>
                <a:lnTo>
                  <a:pt x="76" y="111"/>
                </a:lnTo>
                <a:lnTo>
                  <a:pt x="76" y="125"/>
                </a:lnTo>
                <a:lnTo>
                  <a:pt x="77" y="128"/>
                </a:lnTo>
                <a:lnTo>
                  <a:pt x="77" y="120"/>
                </a:lnTo>
                <a:lnTo>
                  <a:pt x="77" y="114"/>
                </a:lnTo>
                <a:lnTo>
                  <a:pt x="77" y="101"/>
                </a:lnTo>
                <a:lnTo>
                  <a:pt x="77" y="94"/>
                </a:lnTo>
                <a:lnTo>
                  <a:pt x="79" y="119"/>
                </a:lnTo>
                <a:lnTo>
                  <a:pt x="79" y="107"/>
                </a:lnTo>
                <a:lnTo>
                  <a:pt x="79" y="102"/>
                </a:lnTo>
                <a:lnTo>
                  <a:pt x="79" y="114"/>
                </a:lnTo>
                <a:lnTo>
                  <a:pt x="80" y="119"/>
                </a:lnTo>
                <a:lnTo>
                  <a:pt x="80" y="113"/>
                </a:lnTo>
                <a:lnTo>
                  <a:pt x="80" y="98"/>
                </a:lnTo>
                <a:lnTo>
                  <a:pt x="80" y="95"/>
                </a:lnTo>
                <a:lnTo>
                  <a:pt x="80" y="98"/>
                </a:lnTo>
                <a:lnTo>
                  <a:pt x="82" y="95"/>
                </a:lnTo>
                <a:lnTo>
                  <a:pt x="82" y="98"/>
                </a:lnTo>
                <a:lnTo>
                  <a:pt x="82" y="104"/>
                </a:lnTo>
                <a:lnTo>
                  <a:pt x="82" y="95"/>
                </a:lnTo>
                <a:lnTo>
                  <a:pt x="82" y="110"/>
                </a:lnTo>
                <a:lnTo>
                  <a:pt x="83" y="108"/>
                </a:lnTo>
                <a:lnTo>
                  <a:pt x="83" y="76"/>
                </a:lnTo>
                <a:lnTo>
                  <a:pt x="83" y="77"/>
                </a:lnTo>
                <a:lnTo>
                  <a:pt x="83" y="104"/>
                </a:lnTo>
                <a:lnTo>
                  <a:pt x="83" y="111"/>
                </a:lnTo>
                <a:lnTo>
                  <a:pt x="85" y="122"/>
                </a:lnTo>
                <a:lnTo>
                  <a:pt x="85" y="119"/>
                </a:lnTo>
                <a:lnTo>
                  <a:pt x="85" y="107"/>
                </a:lnTo>
                <a:lnTo>
                  <a:pt x="85" y="113"/>
                </a:lnTo>
                <a:lnTo>
                  <a:pt x="85" y="102"/>
                </a:lnTo>
                <a:lnTo>
                  <a:pt x="86" y="83"/>
                </a:lnTo>
                <a:lnTo>
                  <a:pt x="86" y="91"/>
                </a:lnTo>
                <a:lnTo>
                  <a:pt x="86" y="94"/>
                </a:lnTo>
                <a:lnTo>
                  <a:pt x="86" y="104"/>
                </a:lnTo>
                <a:lnTo>
                  <a:pt x="86" y="120"/>
                </a:lnTo>
                <a:lnTo>
                  <a:pt x="88" y="119"/>
                </a:lnTo>
                <a:lnTo>
                  <a:pt x="88" y="126"/>
                </a:lnTo>
                <a:lnTo>
                  <a:pt x="88" y="114"/>
                </a:lnTo>
                <a:lnTo>
                  <a:pt x="88" y="131"/>
                </a:lnTo>
                <a:lnTo>
                  <a:pt x="89" y="134"/>
                </a:lnTo>
                <a:lnTo>
                  <a:pt x="89" y="104"/>
                </a:lnTo>
                <a:lnTo>
                  <a:pt x="89" y="113"/>
                </a:lnTo>
                <a:lnTo>
                  <a:pt x="89" y="114"/>
                </a:lnTo>
                <a:lnTo>
                  <a:pt x="89" y="92"/>
                </a:lnTo>
                <a:lnTo>
                  <a:pt x="91" y="88"/>
                </a:lnTo>
                <a:lnTo>
                  <a:pt x="91" y="105"/>
                </a:lnTo>
                <a:lnTo>
                  <a:pt x="91" y="114"/>
                </a:lnTo>
                <a:lnTo>
                  <a:pt x="91" y="119"/>
                </a:lnTo>
                <a:lnTo>
                  <a:pt x="92" y="111"/>
                </a:lnTo>
                <a:lnTo>
                  <a:pt x="92" y="110"/>
                </a:lnTo>
                <a:lnTo>
                  <a:pt x="92" y="104"/>
                </a:lnTo>
                <a:lnTo>
                  <a:pt x="92" y="99"/>
                </a:lnTo>
                <a:lnTo>
                  <a:pt x="92" y="119"/>
                </a:lnTo>
                <a:lnTo>
                  <a:pt x="92" y="122"/>
                </a:lnTo>
                <a:lnTo>
                  <a:pt x="94" y="95"/>
                </a:lnTo>
                <a:lnTo>
                  <a:pt x="94" y="88"/>
                </a:lnTo>
                <a:lnTo>
                  <a:pt x="94" y="101"/>
                </a:lnTo>
                <a:lnTo>
                  <a:pt x="94" y="98"/>
                </a:lnTo>
                <a:lnTo>
                  <a:pt x="94" y="91"/>
                </a:lnTo>
                <a:lnTo>
                  <a:pt x="95" y="104"/>
                </a:lnTo>
                <a:lnTo>
                  <a:pt x="95" y="111"/>
                </a:lnTo>
                <a:lnTo>
                  <a:pt x="95" y="110"/>
                </a:lnTo>
                <a:lnTo>
                  <a:pt x="95" y="132"/>
                </a:lnTo>
                <a:lnTo>
                  <a:pt x="97" y="119"/>
                </a:lnTo>
                <a:lnTo>
                  <a:pt x="97" y="99"/>
                </a:lnTo>
                <a:lnTo>
                  <a:pt x="97" y="119"/>
                </a:lnTo>
                <a:lnTo>
                  <a:pt x="97" y="126"/>
                </a:lnTo>
                <a:lnTo>
                  <a:pt x="97" y="128"/>
                </a:lnTo>
                <a:lnTo>
                  <a:pt x="98" y="117"/>
                </a:lnTo>
                <a:lnTo>
                  <a:pt x="98" y="122"/>
                </a:lnTo>
                <a:lnTo>
                  <a:pt x="98" y="123"/>
                </a:lnTo>
                <a:lnTo>
                  <a:pt x="98" y="131"/>
                </a:lnTo>
                <a:lnTo>
                  <a:pt x="98" y="138"/>
                </a:lnTo>
                <a:lnTo>
                  <a:pt x="99" y="123"/>
                </a:lnTo>
                <a:lnTo>
                  <a:pt x="99" y="108"/>
                </a:lnTo>
                <a:lnTo>
                  <a:pt x="99" y="111"/>
                </a:lnTo>
                <a:lnTo>
                  <a:pt x="99" y="108"/>
                </a:lnTo>
                <a:lnTo>
                  <a:pt x="99" y="128"/>
                </a:lnTo>
                <a:lnTo>
                  <a:pt x="101" y="137"/>
                </a:lnTo>
                <a:lnTo>
                  <a:pt x="101" y="113"/>
                </a:lnTo>
                <a:lnTo>
                  <a:pt x="101" y="104"/>
                </a:lnTo>
                <a:lnTo>
                  <a:pt x="101" y="105"/>
                </a:lnTo>
                <a:lnTo>
                  <a:pt x="101" y="102"/>
                </a:lnTo>
                <a:lnTo>
                  <a:pt x="102" y="120"/>
                </a:lnTo>
                <a:lnTo>
                  <a:pt x="102" y="131"/>
                </a:lnTo>
                <a:lnTo>
                  <a:pt x="102" y="128"/>
                </a:lnTo>
                <a:lnTo>
                  <a:pt x="102" y="125"/>
                </a:lnTo>
                <a:lnTo>
                  <a:pt x="102" y="113"/>
                </a:lnTo>
                <a:lnTo>
                  <a:pt x="104" y="116"/>
                </a:lnTo>
                <a:lnTo>
                  <a:pt x="104" y="128"/>
                </a:lnTo>
                <a:lnTo>
                  <a:pt x="104" y="107"/>
                </a:lnTo>
                <a:lnTo>
                  <a:pt x="104" y="119"/>
                </a:lnTo>
                <a:lnTo>
                  <a:pt x="105" y="139"/>
                </a:lnTo>
                <a:lnTo>
                  <a:pt x="105" y="128"/>
                </a:lnTo>
                <a:lnTo>
                  <a:pt x="105" y="117"/>
                </a:lnTo>
                <a:lnTo>
                  <a:pt x="105" y="104"/>
                </a:lnTo>
                <a:lnTo>
                  <a:pt x="105" y="105"/>
                </a:lnTo>
                <a:lnTo>
                  <a:pt x="107" y="120"/>
                </a:lnTo>
                <a:lnTo>
                  <a:pt x="107" y="108"/>
                </a:lnTo>
                <a:lnTo>
                  <a:pt x="107" y="101"/>
                </a:lnTo>
                <a:lnTo>
                  <a:pt x="107" y="111"/>
                </a:lnTo>
                <a:lnTo>
                  <a:pt x="108" y="123"/>
                </a:lnTo>
                <a:lnTo>
                  <a:pt x="108" y="125"/>
                </a:lnTo>
                <a:lnTo>
                  <a:pt x="108" y="116"/>
                </a:lnTo>
                <a:lnTo>
                  <a:pt x="108" y="122"/>
                </a:lnTo>
                <a:lnTo>
                  <a:pt x="108" y="114"/>
                </a:lnTo>
                <a:lnTo>
                  <a:pt x="108" y="113"/>
                </a:lnTo>
                <a:lnTo>
                  <a:pt x="110" y="122"/>
                </a:lnTo>
                <a:lnTo>
                  <a:pt x="110" y="85"/>
                </a:lnTo>
                <a:lnTo>
                  <a:pt x="110" y="86"/>
                </a:lnTo>
                <a:lnTo>
                  <a:pt x="110" y="122"/>
                </a:lnTo>
                <a:lnTo>
                  <a:pt x="111" y="125"/>
                </a:lnTo>
                <a:lnTo>
                  <a:pt x="111" y="119"/>
                </a:lnTo>
                <a:lnTo>
                  <a:pt x="111" y="117"/>
                </a:lnTo>
                <a:lnTo>
                  <a:pt x="111" y="129"/>
                </a:lnTo>
                <a:lnTo>
                  <a:pt x="111" y="131"/>
                </a:lnTo>
                <a:lnTo>
                  <a:pt x="113" y="129"/>
                </a:lnTo>
                <a:lnTo>
                  <a:pt x="113" y="126"/>
                </a:lnTo>
                <a:lnTo>
                  <a:pt x="113" y="101"/>
                </a:lnTo>
                <a:lnTo>
                  <a:pt x="113" y="108"/>
                </a:lnTo>
                <a:lnTo>
                  <a:pt x="113" y="120"/>
                </a:lnTo>
                <a:lnTo>
                  <a:pt x="114" y="122"/>
                </a:lnTo>
                <a:lnTo>
                  <a:pt x="114" y="134"/>
                </a:lnTo>
                <a:lnTo>
                  <a:pt x="114" y="135"/>
                </a:lnTo>
                <a:lnTo>
                  <a:pt x="114" y="128"/>
                </a:lnTo>
                <a:lnTo>
                  <a:pt x="114" y="137"/>
                </a:lnTo>
                <a:lnTo>
                  <a:pt x="116" y="132"/>
                </a:lnTo>
                <a:lnTo>
                  <a:pt x="116" y="128"/>
                </a:lnTo>
                <a:lnTo>
                  <a:pt x="116" y="131"/>
                </a:lnTo>
                <a:lnTo>
                  <a:pt x="116" y="129"/>
                </a:lnTo>
                <a:lnTo>
                  <a:pt x="116" y="123"/>
                </a:lnTo>
                <a:lnTo>
                  <a:pt x="117" y="126"/>
                </a:lnTo>
                <a:lnTo>
                  <a:pt x="117" y="128"/>
                </a:lnTo>
                <a:lnTo>
                  <a:pt x="117" y="113"/>
                </a:lnTo>
                <a:lnTo>
                  <a:pt x="117" y="122"/>
                </a:lnTo>
                <a:lnTo>
                  <a:pt x="119" y="122"/>
                </a:lnTo>
                <a:lnTo>
                  <a:pt x="119" y="89"/>
                </a:lnTo>
                <a:lnTo>
                  <a:pt x="119" y="94"/>
                </a:lnTo>
                <a:lnTo>
                  <a:pt x="119" y="111"/>
                </a:lnTo>
                <a:lnTo>
                  <a:pt x="119" y="101"/>
                </a:lnTo>
                <a:lnTo>
                  <a:pt x="120" y="99"/>
                </a:lnTo>
                <a:lnTo>
                  <a:pt x="120" y="110"/>
                </a:lnTo>
                <a:lnTo>
                  <a:pt x="120" y="117"/>
                </a:lnTo>
                <a:lnTo>
                  <a:pt x="120" y="113"/>
                </a:lnTo>
                <a:lnTo>
                  <a:pt x="120" y="120"/>
                </a:lnTo>
                <a:lnTo>
                  <a:pt x="120" y="117"/>
                </a:lnTo>
                <a:lnTo>
                  <a:pt x="122" y="108"/>
                </a:lnTo>
                <a:lnTo>
                  <a:pt x="122" y="125"/>
                </a:lnTo>
                <a:lnTo>
                  <a:pt x="122" y="113"/>
                </a:lnTo>
                <a:lnTo>
                  <a:pt x="122" y="110"/>
                </a:lnTo>
                <a:lnTo>
                  <a:pt x="123" y="117"/>
                </a:lnTo>
                <a:lnTo>
                  <a:pt x="123" y="120"/>
                </a:lnTo>
                <a:lnTo>
                  <a:pt x="123" y="110"/>
                </a:lnTo>
                <a:lnTo>
                  <a:pt x="123" y="104"/>
                </a:lnTo>
                <a:lnTo>
                  <a:pt x="123" y="116"/>
                </a:lnTo>
                <a:lnTo>
                  <a:pt x="125" y="120"/>
                </a:lnTo>
                <a:lnTo>
                  <a:pt x="125" y="114"/>
                </a:lnTo>
                <a:lnTo>
                  <a:pt x="125" y="91"/>
                </a:lnTo>
                <a:lnTo>
                  <a:pt x="125" y="102"/>
                </a:lnTo>
                <a:lnTo>
                  <a:pt x="125" y="129"/>
                </a:lnTo>
                <a:lnTo>
                  <a:pt x="126" y="131"/>
                </a:lnTo>
                <a:lnTo>
                  <a:pt x="126" y="117"/>
                </a:lnTo>
                <a:lnTo>
                  <a:pt x="126" y="110"/>
                </a:lnTo>
                <a:lnTo>
                  <a:pt x="126" y="104"/>
                </a:lnTo>
                <a:lnTo>
                  <a:pt x="126" y="117"/>
                </a:lnTo>
                <a:lnTo>
                  <a:pt x="128" y="88"/>
                </a:lnTo>
                <a:lnTo>
                  <a:pt x="128" y="83"/>
                </a:lnTo>
                <a:lnTo>
                  <a:pt x="128" y="108"/>
                </a:lnTo>
                <a:lnTo>
                  <a:pt x="128" y="126"/>
                </a:lnTo>
                <a:lnTo>
                  <a:pt x="128" y="111"/>
                </a:lnTo>
                <a:lnTo>
                  <a:pt x="129" y="128"/>
                </a:lnTo>
                <a:lnTo>
                  <a:pt x="129" y="132"/>
                </a:lnTo>
                <a:lnTo>
                  <a:pt x="129" y="129"/>
                </a:lnTo>
                <a:lnTo>
                  <a:pt x="131" y="137"/>
                </a:lnTo>
                <a:lnTo>
                  <a:pt x="131" y="129"/>
                </a:lnTo>
                <a:lnTo>
                  <a:pt x="131" y="83"/>
                </a:lnTo>
                <a:lnTo>
                  <a:pt x="131" y="116"/>
                </a:lnTo>
                <a:lnTo>
                  <a:pt x="131" y="105"/>
                </a:lnTo>
                <a:lnTo>
                  <a:pt x="132" y="99"/>
                </a:lnTo>
                <a:lnTo>
                  <a:pt x="132" y="116"/>
                </a:lnTo>
                <a:lnTo>
                  <a:pt x="132" y="125"/>
                </a:lnTo>
                <a:lnTo>
                  <a:pt x="134" y="116"/>
                </a:lnTo>
                <a:lnTo>
                  <a:pt x="134" y="123"/>
                </a:lnTo>
                <a:lnTo>
                  <a:pt x="134" y="110"/>
                </a:lnTo>
                <a:lnTo>
                  <a:pt x="134" y="101"/>
                </a:lnTo>
                <a:lnTo>
                  <a:pt x="134" y="105"/>
                </a:lnTo>
                <a:lnTo>
                  <a:pt x="135" y="123"/>
                </a:lnTo>
                <a:lnTo>
                  <a:pt x="135" y="114"/>
                </a:lnTo>
                <a:lnTo>
                  <a:pt x="135" y="83"/>
                </a:lnTo>
                <a:lnTo>
                  <a:pt x="135" y="89"/>
                </a:lnTo>
                <a:lnTo>
                  <a:pt x="135" y="99"/>
                </a:lnTo>
                <a:lnTo>
                  <a:pt x="137" y="120"/>
                </a:lnTo>
                <a:lnTo>
                  <a:pt x="137" y="117"/>
                </a:lnTo>
                <a:lnTo>
                  <a:pt x="137" y="85"/>
                </a:lnTo>
                <a:lnTo>
                  <a:pt x="137" y="94"/>
                </a:lnTo>
                <a:lnTo>
                  <a:pt x="137" y="98"/>
                </a:lnTo>
                <a:lnTo>
                  <a:pt x="138" y="88"/>
                </a:lnTo>
                <a:lnTo>
                  <a:pt x="138" y="105"/>
                </a:lnTo>
                <a:lnTo>
                  <a:pt x="138" y="95"/>
                </a:lnTo>
                <a:lnTo>
                  <a:pt x="138" y="102"/>
                </a:lnTo>
                <a:lnTo>
                  <a:pt x="140" y="92"/>
                </a:lnTo>
                <a:lnTo>
                  <a:pt x="140" y="74"/>
                </a:lnTo>
                <a:lnTo>
                  <a:pt x="140" y="94"/>
                </a:lnTo>
                <a:lnTo>
                  <a:pt x="140" y="99"/>
                </a:lnTo>
                <a:lnTo>
                  <a:pt x="140" y="107"/>
                </a:lnTo>
                <a:lnTo>
                  <a:pt x="141" y="114"/>
                </a:lnTo>
                <a:lnTo>
                  <a:pt x="141" y="98"/>
                </a:lnTo>
                <a:lnTo>
                  <a:pt x="141" y="95"/>
                </a:lnTo>
                <a:lnTo>
                  <a:pt x="141" y="105"/>
                </a:lnTo>
                <a:lnTo>
                  <a:pt x="142" y="80"/>
                </a:lnTo>
                <a:lnTo>
                  <a:pt x="142" y="95"/>
                </a:lnTo>
                <a:lnTo>
                  <a:pt x="142" y="131"/>
                </a:lnTo>
                <a:lnTo>
                  <a:pt x="142" y="126"/>
                </a:lnTo>
                <a:lnTo>
                  <a:pt x="142" y="129"/>
                </a:lnTo>
                <a:lnTo>
                  <a:pt x="144" y="138"/>
                </a:lnTo>
                <a:lnTo>
                  <a:pt x="144" y="123"/>
                </a:lnTo>
                <a:lnTo>
                  <a:pt x="144" y="128"/>
                </a:lnTo>
                <a:lnTo>
                  <a:pt x="145" y="120"/>
                </a:lnTo>
                <a:lnTo>
                  <a:pt x="145" y="125"/>
                </a:lnTo>
                <a:lnTo>
                  <a:pt x="145" y="126"/>
                </a:lnTo>
                <a:lnTo>
                  <a:pt x="145" y="119"/>
                </a:lnTo>
                <a:lnTo>
                  <a:pt x="145" y="105"/>
                </a:lnTo>
                <a:lnTo>
                  <a:pt x="147" y="104"/>
                </a:lnTo>
                <a:lnTo>
                  <a:pt x="147" y="95"/>
                </a:lnTo>
                <a:lnTo>
                  <a:pt x="147" y="116"/>
                </a:lnTo>
                <a:lnTo>
                  <a:pt x="147" y="113"/>
                </a:lnTo>
                <a:lnTo>
                  <a:pt x="147" y="107"/>
                </a:lnTo>
                <a:lnTo>
                  <a:pt x="148" y="128"/>
                </a:lnTo>
                <a:lnTo>
                  <a:pt x="148" y="132"/>
                </a:lnTo>
                <a:lnTo>
                  <a:pt x="148" y="135"/>
                </a:lnTo>
                <a:lnTo>
                  <a:pt x="148" y="114"/>
                </a:lnTo>
                <a:lnTo>
                  <a:pt x="150" y="113"/>
                </a:lnTo>
                <a:lnTo>
                  <a:pt x="150" y="134"/>
                </a:lnTo>
                <a:lnTo>
                  <a:pt x="150" y="142"/>
                </a:lnTo>
                <a:lnTo>
                  <a:pt x="150" y="139"/>
                </a:lnTo>
                <a:lnTo>
                  <a:pt x="150" y="142"/>
                </a:lnTo>
                <a:lnTo>
                  <a:pt x="151" y="126"/>
                </a:lnTo>
                <a:lnTo>
                  <a:pt x="151" y="125"/>
                </a:lnTo>
                <a:lnTo>
                  <a:pt x="151" y="134"/>
                </a:lnTo>
                <a:lnTo>
                  <a:pt x="153" y="131"/>
                </a:lnTo>
                <a:lnTo>
                  <a:pt x="153" y="119"/>
                </a:lnTo>
                <a:lnTo>
                  <a:pt x="153" y="107"/>
                </a:lnTo>
                <a:lnTo>
                  <a:pt x="153" y="120"/>
                </a:lnTo>
                <a:lnTo>
                  <a:pt x="153" y="132"/>
                </a:lnTo>
                <a:lnTo>
                  <a:pt x="153" y="123"/>
                </a:lnTo>
                <a:lnTo>
                  <a:pt x="154" y="110"/>
                </a:lnTo>
                <a:lnTo>
                  <a:pt x="154" y="104"/>
                </a:lnTo>
                <a:lnTo>
                  <a:pt x="154" y="116"/>
                </a:lnTo>
                <a:lnTo>
                  <a:pt x="154" y="137"/>
                </a:lnTo>
                <a:lnTo>
                  <a:pt x="154" y="132"/>
                </a:lnTo>
                <a:lnTo>
                  <a:pt x="156" y="132"/>
                </a:lnTo>
                <a:lnTo>
                  <a:pt x="156" y="134"/>
                </a:lnTo>
                <a:lnTo>
                  <a:pt x="156" y="117"/>
                </a:lnTo>
                <a:lnTo>
                  <a:pt x="156" y="104"/>
                </a:lnTo>
                <a:lnTo>
                  <a:pt x="157" y="120"/>
                </a:lnTo>
                <a:lnTo>
                  <a:pt x="157" y="105"/>
                </a:lnTo>
                <a:lnTo>
                  <a:pt x="157" y="102"/>
                </a:lnTo>
                <a:lnTo>
                  <a:pt x="157" y="111"/>
                </a:lnTo>
                <a:lnTo>
                  <a:pt x="157" y="113"/>
                </a:lnTo>
                <a:lnTo>
                  <a:pt x="159" y="116"/>
                </a:lnTo>
                <a:lnTo>
                  <a:pt x="159" y="120"/>
                </a:lnTo>
                <a:lnTo>
                  <a:pt x="159" y="131"/>
                </a:lnTo>
                <a:lnTo>
                  <a:pt x="159" y="13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28" name="Freeform 76"/>
          <p:cNvSpPr>
            <a:spLocks/>
          </p:cNvSpPr>
          <p:nvPr/>
        </p:nvSpPr>
        <p:spPr bwMode="auto">
          <a:xfrm>
            <a:off x="7827963" y="5686425"/>
            <a:ext cx="231775" cy="144463"/>
          </a:xfrm>
          <a:custGeom>
            <a:avLst/>
            <a:gdLst>
              <a:gd name="T0" fmla="*/ 3 w 164"/>
              <a:gd name="T1" fmla="*/ 46 h 91"/>
              <a:gd name="T2" fmla="*/ 6 w 164"/>
              <a:gd name="T3" fmla="*/ 34 h 91"/>
              <a:gd name="T4" fmla="*/ 9 w 164"/>
              <a:gd name="T5" fmla="*/ 45 h 91"/>
              <a:gd name="T6" fmla="*/ 10 w 164"/>
              <a:gd name="T7" fmla="*/ 58 h 91"/>
              <a:gd name="T8" fmla="*/ 13 w 164"/>
              <a:gd name="T9" fmla="*/ 73 h 91"/>
              <a:gd name="T10" fmla="*/ 16 w 164"/>
              <a:gd name="T11" fmla="*/ 62 h 91"/>
              <a:gd name="T12" fmla="*/ 19 w 164"/>
              <a:gd name="T13" fmla="*/ 56 h 91"/>
              <a:gd name="T14" fmla="*/ 21 w 164"/>
              <a:gd name="T15" fmla="*/ 74 h 91"/>
              <a:gd name="T16" fmla="*/ 24 w 164"/>
              <a:gd name="T17" fmla="*/ 62 h 91"/>
              <a:gd name="T18" fmla="*/ 27 w 164"/>
              <a:gd name="T19" fmla="*/ 52 h 91"/>
              <a:gd name="T20" fmla="*/ 28 w 164"/>
              <a:gd name="T21" fmla="*/ 85 h 91"/>
              <a:gd name="T22" fmla="*/ 31 w 164"/>
              <a:gd name="T23" fmla="*/ 80 h 91"/>
              <a:gd name="T24" fmla="*/ 34 w 164"/>
              <a:gd name="T25" fmla="*/ 76 h 91"/>
              <a:gd name="T26" fmla="*/ 37 w 164"/>
              <a:gd name="T27" fmla="*/ 79 h 91"/>
              <a:gd name="T28" fmla="*/ 38 w 164"/>
              <a:gd name="T29" fmla="*/ 68 h 91"/>
              <a:gd name="T30" fmla="*/ 41 w 164"/>
              <a:gd name="T31" fmla="*/ 67 h 91"/>
              <a:gd name="T32" fmla="*/ 44 w 164"/>
              <a:gd name="T33" fmla="*/ 73 h 91"/>
              <a:gd name="T34" fmla="*/ 47 w 164"/>
              <a:gd name="T35" fmla="*/ 55 h 91"/>
              <a:gd name="T36" fmla="*/ 49 w 164"/>
              <a:gd name="T37" fmla="*/ 77 h 91"/>
              <a:gd name="T38" fmla="*/ 52 w 164"/>
              <a:gd name="T39" fmla="*/ 73 h 91"/>
              <a:gd name="T40" fmla="*/ 55 w 164"/>
              <a:gd name="T41" fmla="*/ 70 h 91"/>
              <a:gd name="T42" fmla="*/ 58 w 164"/>
              <a:gd name="T43" fmla="*/ 53 h 91"/>
              <a:gd name="T44" fmla="*/ 61 w 164"/>
              <a:gd name="T45" fmla="*/ 46 h 91"/>
              <a:gd name="T46" fmla="*/ 62 w 164"/>
              <a:gd name="T47" fmla="*/ 55 h 91"/>
              <a:gd name="T48" fmla="*/ 65 w 164"/>
              <a:gd name="T49" fmla="*/ 86 h 91"/>
              <a:gd name="T50" fmla="*/ 68 w 164"/>
              <a:gd name="T51" fmla="*/ 82 h 91"/>
              <a:gd name="T52" fmla="*/ 71 w 164"/>
              <a:gd name="T53" fmla="*/ 58 h 91"/>
              <a:gd name="T54" fmla="*/ 73 w 164"/>
              <a:gd name="T55" fmla="*/ 77 h 91"/>
              <a:gd name="T56" fmla="*/ 75 w 164"/>
              <a:gd name="T57" fmla="*/ 80 h 91"/>
              <a:gd name="T58" fmla="*/ 78 w 164"/>
              <a:gd name="T59" fmla="*/ 83 h 91"/>
              <a:gd name="T60" fmla="*/ 81 w 164"/>
              <a:gd name="T61" fmla="*/ 61 h 91"/>
              <a:gd name="T62" fmla="*/ 84 w 164"/>
              <a:gd name="T63" fmla="*/ 74 h 91"/>
              <a:gd name="T64" fmla="*/ 86 w 164"/>
              <a:gd name="T65" fmla="*/ 79 h 91"/>
              <a:gd name="T66" fmla="*/ 89 w 164"/>
              <a:gd name="T67" fmla="*/ 39 h 91"/>
              <a:gd name="T68" fmla="*/ 92 w 164"/>
              <a:gd name="T69" fmla="*/ 62 h 91"/>
              <a:gd name="T70" fmla="*/ 95 w 164"/>
              <a:gd name="T71" fmla="*/ 65 h 91"/>
              <a:gd name="T72" fmla="*/ 96 w 164"/>
              <a:gd name="T73" fmla="*/ 52 h 91"/>
              <a:gd name="T74" fmla="*/ 99 w 164"/>
              <a:gd name="T75" fmla="*/ 55 h 91"/>
              <a:gd name="T76" fmla="*/ 102 w 164"/>
              <a:gd name="T77" fmla="*/ 65 h 91"/>
              <a:gd name="T78" fmla="*/ 105 w 164"/>
              <a:gd name="T79" fmla="*/ 82 h 91"/>
              <a:gd name="T80" fmla="*/ 107 w 164"/>
              <a:gd name="T81" fmla="*/ 79 h 91"/>
              <a:gd name="T82" fmla="*/ 111 w 164"/>
              <a:gd name="T83" fmla="*/ 65 h 91"/>
              <a:gd name="T84" fmla="*/ 113 w 164"/>
              <a:gd name="T85" fmla="*/ 73 h 91"/>
              <a:gd name="T86" fmla="*/ 116 w 164"/>
              <a:gd name="T87" fmla="*/ 64 h 91"/>
              <a:gd name="T88" fmla="*/ 119 w 164"/>
              <a:gd name="T89" fmla="*/ 52 h 91"/>
              <a:gd name="T90" fmla="*/ 120 w 164"/>
              <a:gd name="T91" fmla="*/ 52 h 91"/>
              <a:gd name="T92" fmla="*/ 123 w 164"/>
              <a:gd name="T93" fmla="*/ 89 h 91"/>
              <a:gd name="T94" fmla="*/ 126 w 164"/>
              <a:gd name="T95" fmla="*/ 77 h 91"/>
              <a:gd name="T96" fmla="*/ 127 w 164"/>
              <a:gd name="T97" fmla="*/ 70 h 91"/>
              <a:gd name="T98" fmla="*/ 130 w 164"/>
              <a:gd name="T99" fmla="*/ 83 h 91"/>
              <a:gd name="T100" fmla="*/ 133 w 164"/>
              <a:gd name="T101" fmla="*/ 70 h 91"/>
              <a:gd name="T102" fmla="*/ 136 w 164"/>
              <a:gd name="T103" fmla="*/ 47 h 91"/>
              <a:gd name="T104" fmla="*/ 138 w 164"/>
              <a:gd name="T105" fmla="*/ 50 h 91"/>
              <a:gd name="T106" fmla="*/ 141 w 164"/>
              <a:gd name="T107" fmla="*/ 64 h 91"/>
              <a:gd name="T108" fmla="*/ 144 w 164"/>
              <a:gd name="T109" fmla="*/ 70 h 91"/>
              <a:gd name="T110" fmla="*/ 145 w 164"/>
              <a:gd name="T111" fmla="*/ 65 h 91"/>
              <a:gd name="T112" fmla="*/ 148 w 164"/>
              <a:gd name="T113" fmla="*/ 56 h 91"/>
              <a:gd name="T114" fmla="*/ 151 w 164"/>
              <a:gd name="T115" fmla="*/ 61 h 91"/>
              <a:gd name="T116" fmla="*/ 153 w 164"/>
              <a:gd name="T117" fmla="*/ 49 h 91"/>
              <a:gd name="T118" fmla="*/ 156 w 164"/>
              <a:gd name="T119" fmla="*/ 58 h 91"/>
              <a:gd name="T120" fmla="*/ 159 w 164"/>
              <a:gd name="T121" fmla="*/ 61 h 91"/>
              <a:gd name="T122" fmla="*/ 162 w 164"/>
              <a:gd name="T123" fmla="*/ 70 h 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4"/>
              <a:gd name="T187" fmla="*/ 0 h 91"/>
              <a:gd name="T188" fmla="*/ 164 w 164"/>
              <a:gd name="T189" fmla="*/ 91 h 9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4" h="91">
                <a:moveTo>
                  <a:pt x="0" y="83"/>
                </a:moveTo>
                <a:lnTo>
                  <a:pt x="0" y="89"/>
                </a:lnTo>
                <a:lnTo>
                  <a:pt x="1" y="80"/>
                </a:lnTo>
                <a:lnTo>
                  <a:pt x="1" y="82"/>
                </a:lnTo>
                <a:lnTo>
                  <a:pt x="1" y="73"/>
                </a:lnTo>
                <a:lnTo>
                  <a:pt x="1" y="77"/>
                </a:lnTo>
                <a:lnTo>
                  <a:pt x="3" y="70"/>
                </a:lnTo>
                <a:lnTo>
                  <a:pt x="3" y="46"/>
                </a:lnTo>
                <a:lnTo>
                  <a:pt x="3" y="62"/>
                </a:lnTo>
                <a:lnTo>
                  <a:pt x="3" y="56"/>
                </a:lnTo>
                <a:lnTo>
                  <a:pt x="4" y="50"/>
                </a:lnTo>
                <a:lnTo>
                  <a:pt x="4" y="34"/>
                </a:lnTo>
                <a:lnTo>
                  <a:pt x="4" y="33"/>
                </a:lnTo>
                <a:lnTo>
                  <a:pt x="4" y="45"/>
                </a:lnTo>
                <a:lnTo>
                  <a:pt x="6" y="53"/>
                </a:lnTo>
                <a:lnTo>
                  <a:pt x="6" y="34"/>
                </a:lnTo>
                <a:lnTo>
                  <a:pt x="6" y="15"/>
                </a:lnTo>
                <a:lnTo>
                  <a:pt x="6" y="7"/>
                </a:lnTo>
                <a:lnTo>
                  <a:pt x="6" y="0"/>
                </a:lnTo>
                <a:lnTo>
                  <a:pt x="7" y="19"/>
                </a:lnTo>
                <a:lnTo>
                  <a:pt x="7" y="22"/>
                </a:lnTo>
                <a:lnTo>
                  <a:pt x="7" y="43"/>
                </a:lnTo>
                <a:lnTo>
                  <a:pt x="7" y="53"/>
                </a:lnTo>
                <a:lnTo>
                  <a:pt x="9" y="45"/>
                </a:lnTo>
                <a:lnTo>
                  <a:pt x="9" y="33"/>
                </a:lnTo>
                <a:lnTo>
                  <a:pt x="9" y="28"/>
                </a:lnTo>
                <a:lnTo>
                  <a:pt x="9" y="46"/>
                </a:lnTo>
                <a:lnTo>
                  <a:pt x="10" y="65"/>
                </a:lnTo>
                <a:lnTo>
                  <a:pt x="10" y="61"/>
                </a:lnTo>
                <a:lnTo>
                  <a:pt x="10" y="50"/>
                </a:lnTo>
                <a:lnTo>
                  <a:pt x="10" y="56"/>
                </a:lnTo>
                <a:lnTo>
                  <a:pt x="10" y="58"/>
                </a:lnTo>
                <a:lnTo>
                  <a:pt x="12" y="59"/>
                </a:lnTo>
                <a:lnTo>
                  <a:pt x="12" y="43"/>
                </a:lnTo>
                <a:lnTo>
                  <a:pt x="12" y="53"/>
                </a:lnTo>
                <a:lnTo>
                  <a:pt x="12" y="65"/>
                </a:lnTo>
                <a:lnTo>
                  <a:pt x="12" y="61"/>
                </a:lnTo>
                <a:lnTo>
                  <a:pt x="13" y="58"/>
                </a:lnTo>
                <a:lnTo>
                  <a:pt x="13" y="68"/>
                </a:lnTo>
                <a:lnTo>
                  <a:pt x="13" y="73"/>
                </a:lnTo>
                <a:lnTo>
                  <a:pt x="13" y="65"/>
                </a:lnTo>
                <a:lnTo>
                  <a:pt x="15" y="64"/>
                </a:lnTo>
                <a:lnTo>
                  <a:pt x="15" y="53"/>
                </a:lnTo>
                <a:lnTo>
                  <a:pt x="15" y="61"/>
                </a:lnTo>
                <a:lnTo>
                  <a:pt x="15" y="79"/>
                </a:lnTo>
                <a:lnTo>
                  <a:pt x="16" y="55"/>
                </a:lnTo>
                <a:lnTo>
                  <a:pt x="16" y="47"/>
                </a:lnTo>
                <a:lnTo>
                  <a:pt x="16" y="62"/>
                </a:lnTo>
                <a:lnTo>
                  <a:pt x="16" y="65"/>
                </a:lnTo>
                <a:lnTo>
                  <a:pt x="16" y="58"/>
                </a:lnTo>
                <a:lnTo>
                  <a:pt x="16" y="74"/>
                </a:lnTo>
                <a:lnTo>
                  <a:pt x="18" y="65"/>
                </a:lnTo>
                <a:lnTo>
                  <a:pt x="18" y="58"/>
                </a:lnTo>
                <a:lnTo>
                  <a:pt x="18" y="55"/>
                </a:lnTo>
                <a:lnTo>
                  <a:pt x="19" y="61"/>
                </a:lnTo>
                <a:lnTo>
                  <a:pt x="19" y="56"/>
                </a:lnTo>
                <a:lnTo>
                  <a:pt x="19" y="65"/>
                </a:lnTo>
                <a:lnTo>
                  <a:pt x="19" y="86"/>
                </a:lnTo>
                <a:lnTo>
                  <a:pt x="19" y="83"/>
                </a:lnTo>
                <a:lnTo>
                  <a:pt x="21" y="76"/>
                </a:lnTo>
                <a:lnTo>
                  <a:pt x="21" y="86"/>
                </a:lnTo>
                <a:lnTo>
                  <a:pt x="21" y="85"/>
                </a:lnTo>
                <a:lnTo>
                  <a:pt x="21" y="73"/>
                </a:lnTo>
                <a:lnTo>
                  <a:pt x="21" y="74"/>
                </a:lnTo>
                <a:lnTo>
                  <a:pt x="22" y="76"/>
                </a:lnTo>
                <a:lnTo>
                  <a:pt x="22" y="80"/>
                </a:lnTo>
                <a:lnTo>
                  <a:pt x="22" y="71"/>
                </a:lnTo>
                <a:lnTo>
                  <a:pt x="22" y="73"/>
                </a:lnTo>
                <a:lnTo>
                  <a:pt x="22" y="68"/>
                </a:lnTo>
                <a:lnTo>
                  <a:pt x="24" y="67"/>
                </a:lnTo>
                <a:lnTo>
                  <a:pt x="24" y="65"/>
                </a:lnTo>
                <a:lnTo>
                  <a:pt x="24" y="62"/>
                </a:lnTo>
                <a:lnTo>
                  <a:pt x="24" y="77"/>
                </a:lnTo>
                <a:lnTo>
                  <a:pt x="24" y="80"/>
                </a:lnTo>
                <a:lnTo>
                  <a:pt x="25" y="76"/>
                </a:lnTo>
                <a:lnTo>
                  <a:pt x="25" y="43"/>
                </a:lnTo>
                <a:lnTo>
                  <a:pt x="25" y="37"/>
                </a:lnTo>
                <a:lnTo>
                  <a:pt x="25" y="43"/>
                </a:lnTo>
                <a:lnTo>
                  <a:pt x="27" y="33"/>
                </a:lnTo>
                <a:lnTo>
                  <a:pt x="27" y="52"/>
                </a:lnTo>
                <a:lnTo>
                  <a:pt x="27" y="53"/>
                </a:lnTo>
                <a:lnTo>
                  <a:pt x="27" y="61"/>
                </a:lnTo>
                <a:lnTo>
                  <a:pt x="27" y="77"/>
                </a:lnTo>
                <a:lnTo>
                  <a:pt x="27" y="64"/>
                </a:lnTo>
                <a:lnTo>
                  <a:pt x="28" y="61"/>
                </a:lnTo>
                <a:lnTo>
                  <a:pt x="28" y="77"/>
                </a:lnTo>
                <a:lnTo>
                  <a:pt x="28" y="80"/>
                </a:lnTo>
                <a:lnTo>
                  <a:pt x="28" y="85"/>
                </a:lnTo>
                <a:lnTo>
                  <a:pt x="29" y="77"/>
                </a:lnTo>
                <a:lnTo>
                  <a:pt x="29" y="71"/>
                </a:lnTo>
                <a:lnTo>
                  <a:pt x="29" y="67"/>
                </a:lnTo>
                <a:lnTo>
                  <a:pt x="29" y="85"/>
                </a:lnTo>
                <a:lnTo>
                  <a:pt x="31" y="64"/>
                </a:lnTo>
                <a:lnTo>
                  <a:pt x="31" y="33"/>
                </a:lnTo>
                <a:lnTo>
                  <a:pt x="31" y="62"/>
                </a:lnTo>
                <a:lnTo>
                  <a:pt x="31" y="80"/>
                </a:lnTo>
                <a:lnTo>
                  <a:pt x="31" y="76"/>
                </a:lnTo>
                <a:lnTo>
                  <a:pt x="32" y="86"/>
                </a:lnTo>
                <a:lnTo>
                  <a:pt x="32" y="74"/>
                </a:lnTo>
                <a:lnTo>
                  <a:pt x="32" y="64"/>
                </a:lnTo>
                <a:lnTo>
                  <a:pt x="32" y="70"/>
                </a:lnTo>
                <a:lnTo>
                  <a:pt x="32" y="47"/>
                </a:lnTo>
                <a:lnTo>
                  <a:pt x="34" y="50"/>
                </a:lnTo>
                <a:lnTo>
                  <a:pt x="34" y="76"/>
                </a:lnTo>
                <a:lnTo>
                  <a:pt x="34" y="79"/>
                </a:lnTo>
                <a:lnTo>
                  <a:pt x="34" y="77"/>
                </a:lnTo>
                <a:lnTo>
                  <a:pt x="34" y="86"/>
                </a:lnTo>
                <a:lnTo>
                  <a:pt x="35" y="80"/>
                </a:lnTo>
                <a:lnTo>
                  <a:pt x="35" y="59"/>
                </a:lnTo>
                <a:lnTo>
                  <a:pt x="35" y="58"/>
                </a:lnTo>
                <a:lnTo>
                  <a:pt x="35" y="73"/>
                </a:lnTo>
                <a:lnTo>
                  <a:pt x="37" y="79"/>
                </a:lnTo>
                <a:lnTo>
                  <a:pt x="37" y="76"/>
                </a:lnTo>
                <a:lnTo>
                  <a:pt x="37" y="71"/>
                </a:lnTo>
                <a:lnTo>
                  <a:pt x="37" y="70"/>
                </a:lnTo>
                <a:lnTo>
                  <a:pt x="37" y="74"/>
                </a:lnTo>
                <a:lnTo>
                  <a:pt x="38" y="73"/>
                </a:lnTo>
                <a:lnTo>
                  <a:pt x="38" y="77"/>
                </a:lnTo>
                <a:lnTo>
                  <a:pt x="38" y="73"/>
                </a:lnTo>
                <a:lnTo>
                  <a:pt x="38" y="68"/>
                </a:lnTo>
                <a:lnTo>
                  <a:pt x="40" y="82"/>
                </a:lnTo>
                <a:lnTo>
                  <a:pt x="40" y="89"/>
                </a:lnTo>
                <a:lnTo>
                  <a:pt x="40" y="82"/>
                </a:lnTo>
                <a:lnTo>
                  <a:pt x="40" y="53"/>
                </a:lnTo>
                <a:lnTo>
                  <a:pt x="40" y="58"/>
                </a:lnTo>
                <a:lnTo>
                  <a:pt x="41" y="79"/>
                </a:lnTo>
                <a:lnTo>
                  <a:pt x="41" y="86"/>
                </a:lnTo>
                <a:lnTo>
                  <a:pt x="41" y="67"/>
                </a:lnTo>
                <a:lnTo>
                  <a:pt x="41" y="70"/>
                </a:lnTo>
                <a:lnTo>
                  <a:pt x="41" y="77"/>
                </a:lnTo>
                <a:lnTo>
                  <a:pt x="43" y="76"/>
                </a:lnTo>
                <a:lnTo>
                  <a:pt x="43" y="67"/>
                </a:lnTo>
                <a:lnTo>
                  <a:pt x="43" y="58"/>
                </a:lnTo>
                <a:lnTo>
                  <a:pt x="43" y="46"/>
                </a:lnTo>
                <a:lnTo>
                  <a:pt x="43" y="64"/>
                </a:lnTo>
                <a:lnTo>
                  <a:pt x="44" y="73"/>
                </a:lnTo>
                <a:lnTo>
                  <a:pt x="44" y="64"/>
                </a:lnTo>
                <a:lnTo>
                  <a:pt x="44" y="74"/>
                </a:lnTo>
                <a:lnTo>
                  <a:pt x="44" y="67"/>
                </a:lnTo>
                <a:lnTo>
                  <a:pt x="46" y="67"/>
                </a:lnTo>
                <a:lnTo>
                  <a:pt x="46" y="70"/>
                </a:lnTo>
                <a:lnTo>
                  <a:pt x="46" y="52"/>
                </a:lnTo>
                <a:lnTo>
                  <a:pt x="46" y="45"/>
                </a:lnTo>
                <a:lnTo>
                  <a:pt x="47" y="55"/>
                </a:lnTo>
                <a:lnTo>
                  <a:pt x="47" y="68"/>
                </a:lnTo>
                <a:lnTo>
                  <a:pt x="47" y="80"/>
                </a:lnTo>
                <a:lnTo>
                  <a:pt x="47" y="85"/>
                </a:lnTo>
                <a:lnTo>
                  <a:pt x="49" y="83"/>
                </a:lnTo>
                <a:lnTo>
                  <a:pt x="49" y="82"/>
                </a:lnTo>
                <a:lnTo>
                  <a:pt x="49" y="70"/>
                </a:lnTo>
                <a:lnTo>
                  <a:pt x="49" y="62"/>
                </a:lnTo>
                <a:lnTo>
                  <a:pt x="49" y="77"/>
                </a:lnTo>
                <a:lnTo>
                  <a:pt x="50" y="80"/>
                </a:lnTo>
                <a:lnTo>
                  <a:pt x="50" y="65"/>
                </a:lnTo>
                <a:lnTo>
                  <a:pt x="50" y="68"/>
                </a:lnTo>
                <a:lnTo>
                  <a:pt x="50" y="65"/>
                </a:lnTo>
                <a:lnTo>
                  <a:pt x="52" y="52"/>
                </a:lnTo>
                <a:lnTo>
                  <a:pt x="52" y="64"/>
                </a:lnTo>
                <a:lnTo>
                  <a:pt x="52" y="82"/>
                </a:lnTo>
                <a:lnTo>
                  <a:pt x="52" y="73"/>
                </a:lnTo>
                <a:lnTo>
                  <a:pt x="53" y="82"/>
                </a:lnTo>
                <a:lnTo>
                  <a:pt x="53" y="70"/>
                </a:lnTo>
                <a:lnTo>
                  <a:pt x="53" y="71"/>
                </a:lnTo>
                <a:lnTo>
                  <a:pt x="55" y="62"/>
                </a:lnTo>
                <a:lnTo>
                  <a:pt x="55" y="73"/>
                </a:lnTo>
                <a:lnTo>
                  <a:pt x="55" y="61"/>
                </a:lnTo>
                <a:lnTo>
                  <a:pt x="55" y="77"/>
                </a:lnTo>
                <a:lnTo>
                  <a:pt x="55" y="70"/>
                </a:lnTo>
                <a:lnTo>
                  <a:pt x="56" y="68"/>
                </a:lnTo>
                <a:lnTo>
                  <a:pt x="56" y="64"/>
                </a:lnTo>
                <a:lnTo>
                  <a:pt x="56" y="77"/>
                </a:lnTo>
                <a:lnTo>
                  <a:pt x="56" y="74"/>
                </a:lnTo>
                <a:lnTo>
                  <a:pt x="58" y="71"/>
                </a:lnTo>
                <a:lnTo>
                  <a:pt x="58" y="74"/>
                </a:lnTo>
                <a:lnTo>
                  <a:pt x="58" y="82"/>
                </a:lnTo>
                <a:lnTo>
                  <a:pt x="58" y="53"/>
                </a:lnTo>
                <a:lnTo>
                  <a:pt x="58" y="43"/>
                </a:lnTo>
                <a:lnTo>
                  <a:pt x="59" y="46"/>
                </a:lnTo>
                <a:lnTo>
                  <a:pt x="59" y="33"/>
                </a:lnTo>
                <a:lnTo>
                  <a:pt x="59" y="19"/>
                </a:lnTo>
                <a:lnTo>
                  <a:pt x="59" y="43"/>
                </a:lnTo>
                <a:lnTo>
                  <a:pt x="59" y="62"/>
                </a:lnTo>
                <a:lnTo>
                  <a:pt x="61" y="53"/>
                </a:lnTo>
                <a:lnTo>
                  <a:pt x="61" y="46"/>
                </a:lnTo>
                <a:lnTo>
                  <a:pt x="61" y="71"/>
                </a:lnTo>
                <a:lnTo>
                  <a:pt x="61" y="89"/>
                </a:lnTo>
                <a:lnTo>
                  <a:pt x="61" y="86"/>
                </a:lnTo>
                <a:lnTo>
                  <a:pt x="62" y="77"/>
                </a:lnTo>
                <a:lnTo>
                  <a:pt x="62" y="46"/>
                </a:lnTo>
                <a:lnTo>
                  <a:pt x="62" y="36"/>
                </a:lnTo>
                <a:lnTo>
                  <a:pt x="62" y="68"/>
                </a:lnTo>
                <a:lnTo>
                  <a:pt x="62" y="55"/>
                </a:lnTo>
                <a:lnTo>
                  <a:pt x="64" y="15"/>
                </a:lnTo>
                <a:lnTo>
                  <a:pt x="64" y="33"/>
                </a:lnTo>
                <a:lnTo>
                  <a:pt x="64" y="58"/>
                </a:lnTo>
                <a:lnTo>
                  <a:pt x="64" y="62"/>
                </a:lnTo>
                <a:lnTo>
                  <a:pt x="65" y="73"/>
                </a:lnTo>
                <a:lnTo>
                  <a:pt x="65" y="67"/>
                </a:lnTo>
                <a:lnTo>
                  <a:pt x="65" y="74"/>
                </a:lnTo>
                <a:lnTo>
                  <a:pt x="65" y="86"/>
                </a:lnTo>
                <a:lnTo>
                  <a:pt x="65" y="77"/>
                </a:lnTo>
                <a:lnTo>
                  <a:pt x="65" y="68"/>
                </a:lnTo>
                <a:lnTo>
                  <a:pt x="67" y="65"/>
                </a:lnTo>
                <a:lnTo>
                  <a:pt x="67" y="79"/>
                </a:lnTo>
                <a:lnTo>
                  <a:pt x="67" y="86"/>
                </a:lnTo>
                <a:lnTo>
                  <a:pt x="67" y="70"/>
                </a:lnTo>
                <a:lnTo>
                  <a:pt x="68" y="71"/>
                </a:lnTo>
                <a:lnTo>
                  <a:pt x="68" y="82"/>
                </a:lnTo>
                <a:lnTo>
                  <a:pt x="68" y="85"/>
                </a:lnTo>
                <a:lnTo>
                  <a:pt x="68" y="82"/>
                </a:lnTo>
                <a:lnTo>
                  <a:pt x="68" y="87"/>
                </a:lnTo>
                <a:lnTo>
                  <a:pt x="70" y="83"/>
                </a:lnTo>
                <a:lnTo>
                  <a:pt x="70" y="67"/>
                </a:lnTo>
                <a:lnTo>
                  <a:pt x="70" y="59"/>
                </a:lnTo>
                <a:lnTo>
                  <a:pt x="70" y="65"/>
                </a:lnTo>
                <a:lnTo>
                  <a:pt x="71" y="58"/>
                </a:lnTo>
                <a:lnTo>
                  <a:pt x="71" y="73"/>
                </a:lnTo>
                <a:lnTo>
                  <a:pt x="71" y="64"/>
                </a:lnTo>
                <a:lnTo>
                  <a:pt x="71" y="68"/>
                </a:lnTo>
                <a:lnTo>
                  <a:pt x="73" y="65"/>
                </a:lnTo>
                <a:lnTo>
                  <a:pt x="73" y="73"/>
                </a:lnTo>
                <a:lnTo>
                  <a:pt x="73" y="79"/>
                </a:lnTo>
                <a:lnTo>
                  <a:pt x="73" y="83"/>
                </a:lnTo>
                <a:lnTo>
                  <a:pt x="73" y="77"/>
                </a:lnTo>
                <a:lnTo>
                  <a:pt x="74" y="79"/>
                </a:lnTo>
                <a:lnTo>
                  <a:pt x="74" y="80"/>
                </a:lnTo>
                <a:lnTo>
                  <a:pt x="74" y="77"/>
                </a:lnTo>
                <a:lnTo>
                  <a:pt x="74" y="82"/>
                </a:lnTo>
                <a:lnTo>
                  <a:pt x="75" y="76"/>
                </a:lnTo>
                <a:lnTo>
                  <a:pt x="75" y="49"/>
                </a:lnTo>
                <a:lnTo>
                  <a:pt x="75" y="58"/>
                </a:lnTo>
                <a:lnTo>
                  <a:pt x="75" y="80"/>
                </a:lnTo>
                <a:lnTo>
                  <a:pt x="75" y="82"/>
                </a:lnTo>
                <a:lnTo>
                  <a:pt x="75" y="85"/>
                </a:lnTo>
                <a:lnTo>
                  <a:pt x="77" y="80"/>
                </a:lnTo>
                <a:lnTo>
                  <a:pt x="77" y="70"/>
                </a:lnTo>
                <a:lnTo>
                  <a:pt x="77" y="50"/>
                </a:lnTo>
                <a:lnTo>
                  <a:pt x="77" y="55"/>
                </a:lnTo>
                <a:lnTo>
                  <a:pt x="78" y="68"/>
                </a:lnTo>
                <a:lnTo>
                  <a:pt x="78" y="83"/>
                </a:lnTo>
                <a:lnTo>
                  <a:pt x="78" y="80"/>
                </a:lnTo>
                <a:lnTo>
                  <a:pt x="78" y="76"/>
                </a:lnTo>
                <a:lnTo>
                  <a:pt x="78" y="73"/>
                </a:lnTo>
                <a:lnTo>
                  <a:pt x="80" y="65"/>
                </a:lnTo>
                <a:lnTo>
                  <a:pt x="80" y="80"/>
                </a:lnTo>
                <a:lnTo>
                  <a:pt x="80" y="70"/>
                </a:lnTo>
                <a:lnTo>
                  <a:pt x="81" y="53"/>
                </a:lnTo>
                <a:lnTo>
                  <a:pt x="81" y="61"/>
                </a:lnTo>
                <a:lnTo>
                  <a:pt x="81" y="73"/>
                </a:lnTo>
                <a:lnTo>
                  <a:pt x="81" y="68"/>
                </a:lnTo>
                <a:lnTo>
                  <a:pt x="81" y="80"/>
                </a:lnTo>
                <a:lnTo>
                  <a:pt x="83" y="80"/>
                </a:lnTo>
                <a:lnTo>
                  <a:pt x="83" y="82"/>
                </a:lnTo>
                <a:lnTo>
                  <a:pt x="83" y="89"/>
                </a:lnTo>
                <a:lnTo>
                  <a:pt x="83" y="85"/>
                </a:lnTo>
                <a:lnTo>
                  <a:pt x="84" y="74"/>
                </a:lnTo>
                <a:lnTo>
                  <a:pt x="84" y="68"/>
                </a:lnTo>
                <a:lnTo>
                  <a:pt x="84" y="59"/>
                </a:lnTo>
                <a:lnTo>
                  <a:pt x="84" y="61"/>
                </a:lnTo>
                <a:lnTo>
                  <a:pt x="86" y="73"/>
                </a:lnTo>
                <a:lnTo>
                  <a:pt x="86" y="83"/>
                </a:lnTo>
                <a:lnTo>
                  <a:pt x="86" y="80"/>
                </a:lnTo>
                <a:lnTo>
                  <a:pt x="86" y="83"/>
                </a:lnTo>
                <a:lnTo>
                  <a:pt x="86" y="79"/>
                </a:lnTo>
                <a:lnTo>
                  <a:pt x="87" y="80"/>
                </a:lnTo>
                <a:lnTo>
                  <a:pt x="87" y="83"/>
                </a:lnTo>
                <a:lnTo>
                  <a:pt x="87" y="65"/>
                </a:lnTo>
                <a:lnTo>
                  <a:pt x="87" y="68"/>
                </a:lnTo>
                <a:lnTo>
                  <a:pt x="89" y="68"/>
                </a:lnTo>
                <a:lnTo>
                  <a:pt x="89" y="77"/>
                </a:lnTo>
                <a:lnTo>
                  <a:pt x="89" y="58"/>
                </a:lnTo>
                <a:lnTo>
                  <a:pt x="89" y="39"/>
                </a:lnTo>
                <a:lnTo>
                  <a:pt x="89" y="67"/>
                </a:lnTo>
                <a:lnTo>
                  <a:pt x="90" y="76"/>
                </a:lnTo>
                <a:lnTo>
                  <a:pt x="90" y="61"/>
                </a:lnTo>
                <a:lnTo>
                  <a:pt x="90" y="71"/>
                </a:lnTo>
                <a:lnTo>
                  <a:pt x="90" y="74"/>
                </a:lnTo>
                <a:lnTo>
                  <a:pt x="92" y="65"/>
                </a:lnTo>
                <a:lnTo>
                  <a:pt x="92" y="52"/>
                </a:lnTo>
                <a:lnTo>
                  <a:pt x="92" y="62"/>
                </a:lnTo>
                <a:lnTo>
                  <a:pt x="92" y="80"/>
                </a:lnTo>
                <a:lnTo>
                  <a:pt x="92" y="86"/>
                </a:lnTo>
                <a:lnTo>
                  <a:pt x="93" y="82"/>
                </a:lnTo>
                <a:lnTo>
                  <a:pt x="93" y="77"/>
                </a:lnTo>
                <a:lnTo>
                  <a:pt x="93" y="67"/>
                </a:lnTo>
                <a:lnTo>
                  <a:pt x="93" y="62"/>
                </a:lnTo>
                <a:lnTo>
                  <a:pt x="93" y="59"/>
                </a:lnTo>
                <a:lnTo>
                  <a:pt x="95" y="65"/>
                </a:lnTo>
                <a:lnTo>
                  <a:pt x="95" y="59"/>
                </a:lnTo>
                <a:lnTo>
                  <a:pt x="95" y="31"/>
                </a:lnTo>
                <a:lnTo>
                  <a:pt x="95" y="50"/>
                </a:lnTo>
                <a:lnTo>
                  <a:pt x="95" y="80"/>
                </a:lnTo>
                <a:lnTo>
                  <a:pt x="96" y="86"/>
                </a:lnTo>
                <a:lnTo>
                  <a:pt x="96" y="85"/>
                </a:lnTo>
                <a:lnTo>
                  <a:pt x="96" y="65"/>
                </a:lnTo>
                <a:lnTo>
                  <a:pt x="96" y="52"/>
                </a:lnTo>
                <a:lnTo>
                  <a:pt x="98" y="49"/>
                </a:lnTo>
                <a:lnTo>
                  <a:pt x="98" y="61"/>
                </a:lnTo>
                <a:lnTo>
                  <a:pt x="98" y="82"/>
                </a:lnTo>
                <a:lnTo>
                  <a:pt x="98" y="90"/>
                </a:lnTo>
                <a:lnTo>
                  <a:pt x="98" y="85"/>
                </a:lnTo>
                <a:lnTo>
                  <a:pt x="99" y="68"/>
                </a:lnTo>
                <a:lnTo>
                  <a:pt x="99" y="50"/>
                </a:lnTo>
                <a:lnTo>
                  <a:pt x="99" y="55"/>
                </a:lnTo>
                <a:lnTo>
                  <a:pt x="99" y="67"/>
                </a:lnTo>
                <a:lnTo>
                  <a:pt x="99" y="77"/>
                </a:lnTo>
                <a:lnTo>
                  <a:pt x="101" y="70"/>
                </a:lnTo>
                <a:lnTo>
                  <a:pt x="101" y="59"/>
                </a:lnTo>
                <a:lnTo>
                  <a:pt x="101" y="49"/>
                </a:lnTo>
                <a:lnTo>
                  <a:pt x="101" y="59"/>
                </a:lnTo>
                <a:lnTo>
                  <a:pt x="102" y="68"/>
                </a:lnTo>
                <a:lnTo>
                  <a:pt x="102" y="65"/>
                </a:lnTo>
                <a:lnTo>
                  <a:pt x="102" y="71"/>
                </a:lnTo>
                <a:lnTo>
                  <a:pt x="102" y="83"/>
                </a:lnTo>
                <a:lnTo>
                  <a:pt x="104" y="65"/>
                </a:lnTo>
                <a:lnTo>
                  <a:pt x="104" y="53"/>
                </a:lnTo>
                <a:lnTo>
                  <a:pt x="104" y="55"/>
                </a:lnTo>
                <a:lnTo>
                  <a:pt x="104" y="50"/>
                </a:lnTo>
                <a:lnTo>
                  <a:pt x="104" y="67"/>
                </a:lnTo>
                <a:lnTo>
                  <a:pt x="105" y="82"/>
                </a:lnTo>
                <a:lnTo>
                  <a:pt x="105" y="67"/>
                </a:lnTo>
                <a:lnTo>
                  <a:pt x="105" y="50"/>
                </a:lnTo>
                <a:lnTo>
                  <a:pt x="105" y="77"/>
                </a:lnTo>
                <a:lnTo>
                  <a:pt x="105" y="85"/>
                </a:lnTo>
                <a:lnTo>
                  <a:pt x="107" y="70"/>
                </a:lnTo>
                <a:lnTo>
                  <a:pt x="107" y="58"/>
                </a:lnTo>
                <a:lnTo>
                  <a:pt x="107" y="68"/>
                </a:lnTo>
                <a:lnTo>
                  <a:pt x="107" y="79"/>
                </a:lnTo>
                <a:lnTo>
                  <a:pt x="108" y="79"/>
                </a:lnTo>
                <a:lnTo>
                  <a:pt x="108" y="86"/>
                </a:lnTo>
                <a:lnTo>
                  <a:pt x="108" y="79"/>
                </a:lnTo>
                <a:lnTo>
                  <a:pt x="110" y="79"/>
                </a:lnTo>
                <a:lnTo>
                  <a:pt x="110" y="68"/>
                </a:lnTo>
                <a:lnTo>
                  <a:pt x="110" y="65"/>
                </a:lnTo>
                <a:lnTo>
                  <a:pt x="110" y="79"/>
                </a:lnTo>
                <a:lnTo>
                  <a:pt x="111" y="65"/>
                </a:lnTo>
                <a:lnTo>
                  <a:pt x="111" y="56"/>
                </a:lnTo>
                <a:lnTo>
                  <a:pt x="111" y="71"/>
                </a:lnTo>
                <a:lnTo>
                  <a:pt x="111" y="67"/>
                </a:lnTo>
                <a:lnTo>
                  <a:pt x="111" y="71"/>
                </a:lnTo>
                <a:lnTo>
                  <a:pt x="113" y="80"/>
                </a:lnTo>
                <a:lnTo>
                  <a:pt x="113" y="79"/>
                </a:lnTo>
                <a:lnTo>
                  <a:pt x="113" y="68"/>
                </a:lnTo>
                <a:lnTo>
                  <a:pt x="113" y="73"/>
                </a:lnTo>
                <a:lnTo>
                  <a:pt x="113" y="77"/>
                </a:lnTo>
                <a:lnTo>
                  <a:pt x="114" y="80"/>
                </a:lnTo>
                <a:lnTo>
                  <a:pt x="114" y="73"/>
                </a:lnTo>
                <a:lnTo>
                  <a:pt x="114" y="77"/>
                </a:lnTo>
                <a:lnTo>
                  <a:pt x="114" y="50"/>
                </a:lnTo>
                <a:lnTo>
                  <a:pt x="114" y="2"/>
                </a:lnTo>
                <a:lnTo>
                  <a:pt x="116" y="15"/>
                </a:lnTo>
                <a:lnTo>
                  <a:pt x="116" y="64"/>
                </a:lnTo>
                <a:lnTo>
                  <a:pt x="116" y="77"/>
                </a:lnTo>
                <a:lnTo>
                  <a:pt x="116" y="80"/>
                </a:lnTo>
                <a:lnTo>
                  <a:pt x="116" y="82"/>
                </a:lnTo>
                <a:lnTo>
                  <a:pt x="117" y="77"/>
                </a:lnTo>
                <a:lnTo>
                  <a:pt x="117" y="70"/>
                </a:lnTo>
                <a:lnTo>
                  <a:pt x="117" y="62"/>
                </a:lnTo>
                <a:lnTo>
                  <a:pt x="117" y="55"/>
                </a:lnTo>
                <a:lnTo>
                  <a:pt x="119" y="52"/>
                </a:lnTo>
                <a:lnTo>
                  <a:pt x="119" y="45"/>
                </a:lnTo>
                <a:lnTo>
                  <a:pt x="119" y="46"/>
                </a:lnTo>
                <a:lnTo>
                  <a:pt x="119" y="62"/>
                </a:lnTo>
                <a:lnTo>
                  <a:pt x="119" y="80"/>
                </a:lnTo>
                <a:lnTo>
                  <a:pt x="120" y="82"/>
                </a:lnTo>
                <a:lnTo>
                  <a:pt x="120" y="85"/>
                </a:lnTo>
                <a:lnTo>
                  <a:pt x="120" y="61"/>
                </a:lnTo>
                <a:lnTo>
                  <a:pt x="120" y="52"/>
                </a:lnTo>
                <a:lnTo>
                  <a:pt x="120" y="62"/>
                </a:lnTo>
                <a:lnTo>
                  <a:pt x="121" y="62"/>
                </a:lnTo>
                <a:lnTo>
                  <a:pt x="121" y="76"/>
                </a:lnTo>
                <a:lnTo>
                  <a:pt x="121" y="79"/>
                </a:lnTo>
                <a:lnTo>
                  <a:pt x="121" y="73"/>
                </a:lnTo>
                <a:lnTo>
                  <a:pt x="121" y="79"/>
                </a:lnTo>
                <a:lnTo>
                  <a:pt x="123" y="87"/>
                </a:lnTo>
                <a:lnTo>
                  <a:pt x="123" y="89"/>
                </a:lnTo>
                <a:lnTo>
                  <a:pt x="123" y="83"/>
                </a:lnTo>
                <a:lnTo>
                  <a:pt x="123" y="74"/>
                </a:lnTo>
                <a:lnTo>
                  <a:pt x="124" y="86"/>
                </a:lnTo>
                <a:lnTo>
                  <a:pt x="124" y="83"/>
                </a:lnTo>
                <a:lnTo>
                  <a:pt x="124" y="73"/>
                </a:lnTo>
                <a:lnTo>
                  <a:pt x="124" y="56"/>
                </a:lnTo>
                <a:lnTo>
                  <a:pt x="124" y="58"/>
                </a:lnTo>
                <a:lnTo>
                  <a:pt x="126" y="77"/>
                </a:lnTo>
                <a:lnTo>
                  <a:pt x="126" y="64"/>
                </a:lnTo>
                <a:lnTo>
                  <a:pt x="126" y="34"/>
                </a:lnTo>
                <a:lnTo>
                  <a:pt x="126" y="62"/>
                </a:lnTo>
                <a:lnTo>
                  <a:pt x="126" y="86"/>
                </a:lnTo>
                <a:lnTo>
                  <a:pt x="127" y="74"/>
                </a:lnTo>
                <a:lnTo>
                  <a:pt x="127" y="82"/>
                </a:lnTo>
                <a:lnTo>
                  <a:pt x="127" y="85"/>
                </a:lnTo>
                <a:lnTo>
                  <a:pt x="127" y="70"/>
                </a:lnTo>
                <a:lnTo>
                  <a:pt x="127" y="56"/>
                </a:lnTo>
                <a:lnTo>
                  <a:pt x="129" y="59"/>
                </a:lnTo>
                <a:lnTo>
                  <a:pt x="129" y="53"/>
                </a:lnTo>
                <a:lnTo>
                  <a:pt x="129" y="59"/>
                </a:lnTo>
                <a:lnTo>
                  <a:pt x="129" y="80"/>
                </a:lnTo>
                <a:lnTo>
                  <a:pt x="130" y="79"/>
                </a:lnTo>
                <a:lnTo>
                  <a:pt x="130" y="76"/>
                </a:lnTo>
                <a:lnTo>
                  <a:pt x="130" y="83"/>
                </a:lnTo>
                <a:lnTo>
                  <a:pt x="130" y="74"/>
                </a:lnTo>
                <a:lnTo>
                  <a:pt x="132" y="61"/>
                </a:lnTo>
                <a:lnTo>
                  <a:pt x="132" y="80"/>
                </a:lnTo>
                <a:lnTo>
                  <a:pt x="132" y="82"/>
                </a:lnTo>
                <a:lnTo>
                  <a:pt x="132" y="71"/>
                </a:lnTo>
                <a:lnTo>
                  <a:pt x="132" y="70"/>
                </a:lnTo>
                <a:lnTo>
                  <a:pt x="133" y="59"/>
                </a:lnTo>
                <a:lnTo>
                  <a:pt x="133" y="70"/>
                </a:lnTo>
                <a:lnTo>
                  <a:pt x="133" y="79"/>
                </a:lnTo>
                <a:lnTo>
                  <a:pt x="133" y="65"/>
                </a:lnTo>
                <a:lnTo>
                  <a:pt x="135" y="64"/>
                </a:lnTo>
                <a:lnTo>
                  <a:pt x="135" y="70"/>
                </a:lnTo>
                <a:lnTo>
                  <a:pt x="135" y="56"/>
                </a:lnTo>
                <a:lnTo>
                  <a:pt x="135" y="53"/>
                </a:lnTo>
                <a:lnTo>
                  <a:pt x="135" y="50"/>
                </a:lnTo>
                <a:lnTo>
                  <a:pt x="136" y="47"/>
                </a:lnTo>
                <a:lnTo>
                  <a:pt x="136" y="71"/>
                </a:lnTo>
                <a:lnTo>
                  <a:pt x="136" y="65"/>
                </a:lnTo>
                <a:lnTo>
                  <a:pt x="136" y="68"/>
                </a:lnTo>
                <a:lnTo>
                  <a:pt x="136" y="82"/>
                </a:lnTo>
                <a:lnTo>
                  <a:pt x="138" y="70"/>
                </a:lnTo>
                <a:lnTo>
                  <a:pt x="138" y="74"/>
                </a:lnTo>
                <a:lnTo>
                  <a:pt x="138" y="70"/>
                </a:lnTo>
                <a:lnTo>
                  <a:pt x="138" y="50"/>
                </a:lnTo>
                <a:lnTo>
                  <a:pt x="138" y="53"/>
                </a:lnTo>
                <a:lnTo>
                  <a:pt x="139" y="77"/>
                </a:lnTo>
                <a:lnTo>
                  <a:pt x="139" y="83"/>
                </a:lnTo>
                <a:lnTo>
                  <a:pt x="139" y="76"/>
                </a:lnTo>
                <a:lnTo>
                  <a:pt x="139" y="61"/>
                </a:lnTo>
                <a:lnTo>
                  <a:pt x="141" y="61"/>
                </a:lnTo>
                <a:lnTo>
                  <a:pt x="141" y="71"/>
                </a:lnTo>
                <a:lnTo>
                  <a:pt x="141" y="64"/>
                </a:lnTo>
                <a:lnTo>
                  <a:pt x="141" y="56"/>
                </a:lnTo>
                <a:lnTo>
                  <a:pt x="141" y="64"/>
                </a:lnTo>
                <a:lnTo>
                  <a:pt x="142" y="80"/>
                </a:lnTo>
                <a:lnTo>
                  <a:pt x="142" y="73"/>
                </a:lnTo>
                <a:lnTo>
                  <a:pt x="142" y="68"/>
                </a:lnTo>
                <a:lnTo>
                  <a:pt x="142" y="77"/>
                </a:lnTo>
                <a:lnTo>
                  <a:pt x="142" y="80"/>
                </a:lnTo>
                <a:lnTo>
                  <a:pt x="144" y="70"/>
                </a:lnTo>
                <a:lnTo>
                  <a:pt x="144" y="39"/>
                </a:lnTo>
                <a:lnTo>
                  <a:pt x="144" y="37"/>
                </a:lnTo>
                <a:lnTo>
                  <a:pt x="144" y="68"/>
                </a:lnTo>
                <a:lnTo>
                  <a:pt x="144" y="79"/>
                </a:lnTo>
                <a:lnTo>
                  <a:pt x="145" y="62"/>
                </a:lnTo>
                <a:lnTo>
                  <a:pt x="145" y="74"/>
                </a:lnTo>
                <a:lnTo>
                  <a:pt x="145" y="76"/>
                </a:lnTo>
                <a:lnTo>
                  <a:pt x="145" y="65"/>
                </a:lnTo>
                <a:lnTo>
                  <a:pt x="147" y="64"/>
                </a:lnTo>
                <a:lnTo>
                  <a:pt x="147" y="70"/>
                </a:lnTo>
                <a:lnTo>
                  <a:pt x="147" y="77"/>
                </a:lnTo>
                <a:lnTo>
                  <a:pt x="147" y="86"/>
                </a:lnTo>
                <a:lnTo>
                  <a:pt x="148" y="83"/>
                </a:lnTo>
                <a:lnTo>
                  <a:pt x="148" y="59"/>
                </a:lnTo>
                <a:lnTo>
                  <a:pt x="148" y="64"/>
                </a:lnTo>
                <a:lnTo>
                  <a:pt x="148" y="56"/>
                </a:lnTo>
                <a:lnTo>
                  <a:pt x="148" y="34"/>
                </a:lnTo>
                <a:lnTo>
                  <a:pt x="148" y="62"/>
                </a:lnTo>
                <a:lnTo>
                  <a:pt x="150" y="71"/>
                </a:lnTo>
                <a:lnTo>
                  <a:pt x="150" y="61"/>
                </a:lnTo>
                <a:lnTo>
                  <a:pt x="150" y="55"/>
                </a:lnTo>
                <a:lnTo>
                  <a:pt x="150" y="64"/>
                </a:lnTo>
                <a:lnTo>
                  <a:pt x="151" y="68"/>
                </a:lnTo>
                <a:lnTo>
                  <a:pt x="151" y="61"/>
                </a:lnTo>
                <a:lnTo>
                  <a:pt x="151" y="52"/>
                </a:lnTo>
                <a:lnTo>
                  <a:pt x="151" y="68"/>
                </a:lnTo>
                <a:lnTo>
                  <a:pt x="151" y="77"/>
                </a:lnTo>
                <a:lnTo>
                  <a:pt x="153" y="67"/>
                </a:lnTo>
                <a:lnTo>
                  <a:pt x="153" y="64"/>
                </a:lnTo>
                <a:lnTo>
                  <a:pt x="153" y="70"/>
                </a:lnTo>
                <a:lnTo>
                  <a:pt x="153" y="50"/>
                </a:lnTo>
                <a:lnTo>
                  <a:pt x="153" y="49"/>
                </a:lnTo>
                <a:lnTo>
                  <a:pt x="154" y="80"/>
                </a:lnTo>
                <a:lnTo>
                  <a:pt x="154" y="86"/>
                </a:lnTo>
                <a:lnTo>
                  <a:pt x="154" y="77"/>
                </a:lnTo>
                <a:lnTo>
                  <a:pt x="154" y="86"/>
                </a:lnTo>
                <a:lnTo>
                  <a:pt x="156" y="82"/>
                </a:lnTo>
                <a:lnTo>
                  <a:pt x="156" y="80"/>
                </a:lnTo>
                <a:lnTo>
                  <a:pt x="156" y="65"/>
                </a:lnTo>
                <a:lnTo>
                  <a:pt x="156" y="58"/>
                </a:lnTo>
                <a:lnTo>
                  <a:pt x="157" y="65"/>
                </a:lnTo>
                <a:lnTo>
                  <a:pt x="157" y="74"/>
                </a:lnTo>
                <a:lnTo>
                  <a:pt x="157" y="59"/>
                </a:lnTo>
                <a:lnTo>
                  <a:pt x="157" y="56"/>
                </a:lnTo>
                <a:lnTo>
                  <a:pt x="157" y="58"/>
                </a:lnTo>
                <a:lnTo>
                  <a:pt x="159" y="50"/>
                </a:lnTo>
                <a:lnTo>
                  <a:pt x="159" y="64"/>
                </a:lnTo>
                <a:lnTo>
                  <a:pt x="159" y="61"/>
                </a:lnTo>
                <a:lnTo>
                  <a:pt x="159" y="45"/>
                </a:lnTo>
                <a:lnTo>
                  <a:pt x="159" y="61"/>
                </a:lnTo>
                <a:lnTo>
                  <a:pt x="160" y="71"/>
                </a:lnTo>
                <a:lnTo>
                  <a:pt x="160" y="77"/>
                </a:lnTo>
                <a:lnTo>
                  <a:pt x="160" y="85"/>
                </a:lnTo>
                <a:lnTo>
                  <a:pt x="160" y="83"/>
                </a:lnTo>
                <a:lnTo>
                  <a:pt x="160" y="71"/>
                </a:lnTo>
                <a:lnTo>
                  <a:pt x="162" y="70"/>
                </a:lnTo>
                <a:lnTo>
                  <a:pt x="162" y="80"/>
                </a:lnTo>
                <a:lnTo>
                  <a:pt x="162" y="79"/>
                </a:lnTo>
                <a:lnTo>
                  <a:pt x="162" y="58"/>
                </a:lnTo>
                <a:lnTo>
                  <a:pt x="163" y="5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29" name="Freeform 77"/>
          <p:cNvSpPr>
            <a:spLocks/>
          </p:cNvSpPr>
          <p:nvPr/>
        </p:nvSpPr>
        <p:spPr bwMode="auto">
          <a:xfrm>
            <a:off x="8058150" y="5656263"/>
            <a:ext cx="104775" cy="169862"/>
          </a:xfrm>
          <a:custGeom>
            <a:avLst/>
            <a:gdLst>
              <a:gd name="T0" fmla="*/ 0 w 74"/>
              <a:gd name="T1" fmla="*/ 68 h 107"/>
              <a:gd name="T2" fmla="*/ 2 w 74"/>
              <a:gd name="T3" fmla="*/ 72 h 107"/>
              <a:gd name="T4" fmla="*/ 3 w 74"/>
              <a:gd name="T5" fmla="*/ 95 h 107"/>
              <a:gd name="T6" fmla="*/ 4 w 74"/>
              <a:gd name="T7" fmla="*/ 62 h 107"/>
              <a:gd name="T8" fmla="*/ 4 w 74"/>
              <a:gd name="T9" fmla="*/ 50 h 107"/>
              <a:gd name="T10" fmla="*/ 6 w 74"/>
              <a:gd name="T11" fmla="*/ 75 h 107"/>
              <a:gd name="T12" fmla="*/ 7 w 74"/>
              <a:gd name="T13" fmla="*/ 69 h 107"/>
              <a:gd name="T14" fmla="*/ 9 w 74"/>
              <a:gd name="T15" fmla="*/ 95 h 107"/>
              <a:gd name="T16" fmla="*/ 10 w 74"/>
              <a:gd name="T17" fmla="*/ 93 h 107"/>
              <a:gd name="T18" fmla="*/ 12 w 74"/>
              <a:gd name="T19" fmla="*/ 104 h 107"/>
              <a:gd name="T20" fmla="*/ 13 w 74"/>
              <a:gd name="T21" fmla="*/ 86 h 107"/>
              <a:gd name="T22" fmla="*/ 15 w 74"/>
              <a:gd name="T23" fmla="*/ 80 h 107"/>
              <a:gd name="T24" fmla="*/ 16 w 74"/>
              <a:gd name="T25" fmla="*/ 66 h 107"/>
              <a:gd name="T26" fmla="*/ 16 w 74"/>
              <a:gd name="T27" fmla="*/ 92 h 107"/>
              <a:gd name="T28" fmla="*/ 18 w 74"/>
              <a:gd name="T29" fmla="*/ 68 h 107"/>
              <a:gd name="T30" fmla="*/ 19 w 74"/>
              <a:gd name="T31" fmla="*/ 93 h 107"/>
              <a:gd name="T32" fmla="*/ 21 w 74"/>
              <a:gd name="T33" fmla="*/ 83 h 107"/>
              <a:gd name="T34" fmla="*/ 22 w 74"/>
              <a:gd name="T35" fmla="*/ 93 h 107"/>
              <a:gd name="T36" fmla="*/ 24 w 74"/>
              <a:gd name="T37" fmla="*/ 86 h 107"/>
              <a:gd name="T38" fmla="*/ 25 w 74"/>
              <a:gd name="T39" fmla="*/ 66 h 107"/>
              <a:gd name="T40" fmla="*/ 27 w 74"/>
              <a:gd name="T41" fmla="*/ 98 h 107"/>
              <a:gd name="T42" fmla="*/ 28 w 74"/>
              <a:gd name="T43" fmla="*/ 71 h 107"/>
              <a:gd name="T44" fmla="*/ 28 w 74"/>
              <a:gd name="T45" fmla="*/ 105 h 107"/>
              <a:gd name="T46" fmla="*/ 30 w 74"/>
              <a:gd name="T47" fmla="*/ 89 h 107"/>
              <a:gd name="T48" fmla="*/ 31 w 74"/>
              <a:gd name="T49" fmla="*/ 96 h 107"/>
              <a:gd name="T50" fmla="*/ 33 w 74"/>
              <a:gd name="T51" fmla="*/ 86 h 107"/>
              <a:gd name="T52" fmla="*/ 34 w 74"/>
              <a:gd name="T53" fmla="*/ 72 h 107"/>
              <a:gd name="T54" fmla="*/ 36 w 74"/>
              <a:gd name="T55" fmla="*/ 84 h 107"/>
              <a:gd name="T56" fmla="*/ 37 w 74"/>
              <a:gd name="T57" fmla="*/ 87 h 107"/>
              <a:gd name="T58" fmla="*/ 37 w 74"/>
              <a:gd name="T59" fmla="*/ 84 h 107"/>
              <a:gd name="T60" fmla="*/ 39 w 74"/>
              <a:gd name="T61" fmla="*/ 95 h 107"/>
              <a:gd name="T62" fmla="*/ 40 w 74"/>
              <a:gd name="T63" fmla="*/ 65 h 107"/>
              <a:gd name="T64" fmla="*/ 42 w 74"/>
              <a:gd name="T65" fmla="*/ 84 h 107"/>
              <a:gd name="T66" fmla="*/ 43 w 74"/>
              <a:gd name="T67" fmla="*/ 41 h 107"/>
              <a:gd name="T68" fmla="*/ 45 w 74"/>
              <a:gd name="T69" fmla="*/ 64 h 107"/>
              <a:gd name="T70" fmla="*/ 46 w 74"/>
              <a:gd name="T71" fmla="*/ 65 h 107"/>
              <a:gd name="T72" fmla="*/ 46 w 74"/>
              <a:gd name="T73" fmla="*/ 32 h 107"/>
              <a:gd name="T74" fmla="*/ 48 w 74"/>
              <a:gd name="T75" fmla="*/ 47 h 107"/>
              <a:gd name="T76" fmla="*/ 49 w 74"/>
              <a:gd name="T77" fmla="*/ 81 h 107"/>
              <a:gd name="T78" fmla="*/ 50 w 74"/>
              <a:gd name="T79" fmla="*/ 90 h 107"/>
              <a:gd name="T80" fmla="*/ 52 w 74"/>
              <a:gd name="T81" fmla="*/ 62 h 107"/>
              <a:gd name="T82" fmla="*/ 53 w 74"/>
              <a:gd name="T83" fmla="*/ 81 h 107"/>
              <a:gd name="T84" fmla="*/ 55 w 74"/>
              <a:gd name="T85" fmla="*/ 93 h 107"/>
              <a:gd name="T86" fmla="*/ 56 w 74"/>
              <a:gd name="T87" fmla="*/ 75 h 107"/>
              <a:gd name="T88" fmla="*/ 56 w 74"/>
              <a:gd name="T89" fmla="*/ 95 h 107"/>
              <a:gd name="T90" fmla="*/ 58 w 74"/>
              <a:gd name="T91" fmla="*/ 77 h 107"/>
              <a:gd name="T92" fmla="*/ 59 w 74"/>
              <a:gd name="T93" fmla="*/ 80 h 107"/>
              <a:gd name="T94" fmla="*/ 61 w 74"/>
              <a:gd name="T95" fmla="*/ 68 h 107"/>
              <a:gd name="T96" fmla="*/ 62 w 74"/>
              <a:gd name="T97" fmla="*/ 74 h 107"/>
              <a:gd name="T98" fmla="*/ 64 w 74"/>
              <a:gd name="T99" fmla="*/ 61 h 107"/>
              <a:gd name="T100" fmla="*/ 65 w 74"/>
              <a:gd name="T101" fmla="*/ 84 h 107"/>
              <a:gd name="T102" fmla="*/ 65 w 74"/>
              <a:gd name="T103" fmla="*/ 59 h 107"/>
              <a:gd name="T104" fmla="*/ 67 w 74"/>
              <a:gd name="T105" fmla="*/ 96 h 107"/>
              <a:gd name="T106" fmla="*/ 70 w 74"/>
              <a:gd name="T107" fmla="*/ 96 h 107"/>
              <a:gd name="T108" fmla="*/ 70 w 74"/>
              <a:gd name="T109" fmla="*/ 95 h 107"/>
              <a:gd name="T110" fmla="*/ 71 w 74"/>
              <a:gd name="T111" fmla="*/ 84 h 107"/>
              <a:gd name="T112" fmla="*/ 73 w 74"/>
              <a:gd name="T113" fmla="*/ 75 h 1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4"/>
              <a:gd name="T172" fmla="*/ 0 h 107"/>
              <a:gd name="T173" fmla="*/ 74 w 74"/>
              <a:gd name="T174" fmla="*/ 107 h 1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4" h="107">
                <a:moveTo>
                  <a:pt x="0" y="69"/>
                </a:moveTo>
                <a:lnTo>
                  <a:pt x="0" y="74"/>
                </a:lnTo>
                <a:lnTo>
                  <a:pt x="0" y="83"/>
                </a:lnTo>
                <a:lnTo>
                  <a:pt x="0" y="68"/>
                </a:lnTo>
                <a:lnTo>
                  <a:pt x="0" y="66"/>
                </a:lnTo>
                <a:lnTo>
                  <a:pt x="2" y="56"/>
                </a:lnTo>
                <a:lnTo>
                  <a:pt x="2" y="62"/>
                </a:lnTo>
                <a:lnTo>
                  <a:pt x="2" y="72"/>
                </a:lnTo>
                <a:lnTo>
                  <a:pt x="2" y="81"/>
                </a:lnTo>
                <a:lnTo>
                  <a:pt x="2" y="87"/>
                </a:lnTo>
                <a:lnTo>
                  <a:pt x="3" y="101"/>
                </a:lnTo>
                <a:lnTo>
                  <a:pt x="3" y="95"/>
                </a:lnTo>
                <a:lnTo>
                  <a:pt x="3" y="93"/>
                </a:lnTo>
                <a:lnTo>
                  <a:pt x="3" y="95"/>
                </a:lnTo>
                <a:lnTo>
                  <a:pt x="3" y="77"/>
                </a:lnTo>
                <a:lnTo>
                  <a:pt x="4" y="62"/>
                </a:lnTo>
                <a:lnTo>
                  <a:pt x="4" y="64"/>
                </a:lnTo>
                <a:lnTo>
                  <a:pt x="4" y="62"/>
                </a:lnTo>
                <a:lnTo>
                  <a:pt x="4" y="66"/>
                </a:lnTo>
                <a:lnTo>
                  <a:pt x="4" y="50"/>
                </a:lnTo>
                <a:lnTo>
                  <a:pt x="6" y="58"/>
                </a:lnTo>
                <a:lnTo>
                  <a:pt x="6" y="83"/>
                </a:lnTo>
                <a:lnTo>
                  <a:pt x="6" y="81"/>
                </a:lnTo>
                <a:lnTo>
                  <a:pt x="6" y="75"/>
                </a:lnTo>
                <a:lnTo>
                  <a:pt x="7" y="83"/>
                </a:lnTo>
                <a:lnTo>
                  <a:pt x="7" y="92"/>
                </a:lnTo>
                <a:lnTo>
                  <a:pt x="7" y="61"/>
                </a:lnTo>
                <a:lnTo>
                  <a:pt x="7" y="69"/>
                </a:lnTo>
                <a:lnTo>
                  <a:pt x="9" y="106"/>
                </a:lnTo>
                <a:lnTo>
                  <a:pt x="9" y="102"/>
                </a:lnTo>
                <a:lnTo>
                  <a:pt x="9" y="93"/>
                </a:lnTo>
                <a:lnTo>
                  <a:pt x="9" y="95"/>
                </a:lnTo>
                <a:lnTo>
                  <a:pt x="10" y="87"/>
                </a:lnTo>
                <a:lnTo>
                  <a:pt x="10" y="89"/>
                </a:lnTo>
                <a:lnTo>
                  <a:pt x="10" y="87"/>
                </a:lnTo>
                <a:lnTo>
                  <a:pt x="10" y="93"/>
                </a:lnTo>
                <a:lnTo>
                  <a:pt x="10" y="99"/>
                </a:lnTo>
                <a:lnTo>
                  <a:pt x="12" y="89"/>
                </a:lnTo>
                <a:lnTo>
                  <a:pt x="12" y="95"/>
                </a:lnTo>
                <a:lnTo>
                  <a:pt x="12" y="104"/>
                </a:lnTo>
                <a:lnTo>
                  <a:pt x="12" y="105"/>
                </a:lnTo>
                <a:lnTo>
                  <a:pt x="12" y="90"/>
                </a:lnTo>
                <a:lnTo>
                  <a:pt x="13" y="77"/>
                </a:lnTo>
                <a:lnTo>
                  <a:pt x="13" y="86"/>
                </a:lnTo>
                <a:lnTo>
                  <a:pt x="13" y="83"/>
                </a:lnTo>
                <a:lnTo>
                  <a:pt x="13" y="72"/>
                </a:lnTo>
                <a:lnTo>
                  <a:pt x="13" y="84"/>
                </a:lnTo>
                <a:lnTo>
                  <a:pt x="15" y="80"/>
                </a:lnTo>
                <a:lnTo>
                  <a:pt x="15" y="64"/>
                </a:lnTo>
                <a:lnTo>
                  <a:pt x="15" y="74"/>
                </a:lnTo>
                <a:lnTo>
                  <a:pt x="15" y="86"/>
                </a:lnTo>
                <a:lnTo>
                  <a:pt x="16" y="66"/>
                </a:lnTo>
                <a:lnTo>
                  <a:pt x="16" y="80"/>
                </a:lnTo>
                <a:lnTo>
                  <a:pt x="16" y="87"/>
                </a:lnTo>
                <a:lnTo>
                  <a:pt x="16" y="83"/>
                </a:lnTo>
                <a:lnTo>
                  <a:pt x="16" y="92"/>
                </a:lnTo>
                <a:lnTo>
                  <a:pt x="18" y="75"/>
                </a:lnTo>
                <a:lnTo>
                  <a:pt x="18" y="68"/>
                </a:lnTo>
                <a:lnTo>
                  <a:pt x="18" y="55"/>
                </a:lnTo>
                <a:lnTo>
                  <a:pt x="18" y="68"/>
                </a:lnTo>
                <a:lnTo>
                  <a:pt x="19" y="81"/>
                </a:lnTo>
                <a:lnTo>
                  <a:pt x="19" y="83"/>
                </a:lnTo>
                <a:lnTo>
                  <a:pt x="19" y="92"/>
                </a:lnTo>
                <a:lnTo>
                  <a:pt x="19" y="93"/>
                </a:lnTo>
                <a:lnTo>
                  <a:pt x="19" y="99"/>
                </a:lnTo>
                <a:lnTo>
                  <a:pt x="21" y="89"/>
                </a:lnTo>
                <a:lnTo>
                  <a:pt x="21" y="72"/>
                </a:lnTo>
                <a:lnTo>
                  <a:pt x="21" y="83"/>
                </a:lnTo>
                <a:lnTo>
                  <a:pt x="22" y="92"/>
                </a:lnTo>
                <a:lnTo>
                  <a:pt x="22" y="81"/>
                </a:lnTo>
                <a:lnTo>
                  <a:pt x="22" y="74"/>
                </a:lnTo>
                <a:lnTo>
                  <a:pt x="22" y="93"/>
                </a:lnTo>
                <a:lnTo>
                  <a:pt x="22" y="96"/>
                </a:lnTo>
                <a:lnTo>
                  <a:pt x="24" y="78"/>
                </a:lnTo>
                <a:lnTo>
                  <a:pt x="24" y="81"/>
                </a:lnTo>
                <a:lnTo>
                  <a:pt x="24" y="86"/>
                </a:lnTo>
                <a:lnTo>
                  <a:pt x="24" y="93"/>
                </a:lnTo>
                <a:lnTo>
                  <a:pt x="24" y="92"/>
                </a:lnTo>
                <a:lnTo>
                  <a:pt x="25" y="92"/>
                </a:lnTo>
                <a:lnTo>
                  <a:pt x="25" y="66"/>
                </a:lnTo>
                <a:lnTo>
                  <a:pt x="25" y="69"/>
                </a:lnTo>
                <a:lnTo>
                  <a:pt x="25" y="83"/>
                </a:lnTo>
                <a:lnTo>
                  <a:pt x="25" y="90"/>
                </a:lnTo>
                <a:lnTo>
                  <a:pt x="27" y="98"/>
                </a:lnTo>
                <a:lnTo>
                  <a:pt x="27" y="83"/>
                </a:lnTo>
                <a:lnTo>
                  <a:pt x="27" y="72"/>
                </a:lnTo>
                <a:lnTo>
                  <a:pt x="27" y="84"/>
                </a:lnTo>
                <a:lnTo>
                  <a:pt x="28" y="71"/>
                </a:lnTo>
                <a:lnTo>
                  <a:pt x="28" y="74"/>
                </a:lnTo>
                <a:lnTo>
                  <a:pt x="28" y="93"/>
                </a:lnTo>
                <a:lnTo>
                  <a:pt x="28" y="102"/>
                </a:lnTo>
                <a:lnTo>
                  <a:pt x="28" y="105"/>
                </a:lnTo>
                <a:lnTo>
                  <a:pt x="28" y="89"/>
                </a:lnTo>
                <a:lnTo>
                  <a:pt x="30" y="81"/>
                </a:lnTo>
                <a:lnTo>
                  <a:pt x="30" y="96"/>
                </a:lnTo>
                <a:lnTo>
                  <a:pt x="30" y="89"/>
                </a:lnTo>
                <a:lnTo>
                  <a:pt x="31" y="89"/>
                </a:lnTo>
                <a:lnTo>
                  <a:pt x="31" y="92"/>
                </a:lnTo>
                <a:lnTo>
                  <a:pt x="31" y="99"/>
                </a:lnTo>
                <a:lnTo>
                  <a:pt x="31" y="96"/>
                </a:lnTo>
                <a:lnTo>
                  <a:pt x="31" y="68"/>
                </a:lnTo>
                <a:lnTo>
                  <a:pt x="33" y="68"/>
                </a:lnTo>
                <a:lnTo>
                  <a:pt x="33" y="96"/>
                </a:lnTo>
                <a:lnTo>
                  <a:pt x="33" y="86"/>
                </a:lnTo>
                <a:lnTo>
                  <a:pt x="33" y="75"/>
                </a:lnTo>
                <a:lnTo>
                  <a:pt x="34" y="74"/>
                </a:lnTo>
                <a:lnTo>
                  <a:pt x="34" y="64"/>
                </a:lnTo>
                <a:lnTo>
                  <a:pt x="34" y="72"/>
                </a:lnTo>
                <a:lnTo>
                  <a:pt x="34" y="95"/>
                </a:lnTo>
                <a:lnTo>
                  <a:pt x="34" y="93"/>
                </a:lnTo>
                <a:lnTo>
                  <a:pt x="34" y="90"/>
                </a:lnTo>
                <a:lnTo>
                  <a:pt x="36" y="84"/>
                </a:lnTo>
                <a:lnTo>
                  <a:pt x="36" y="83"/>
                </a:lnTo>
                <a:lnTo>
                  <a:pt x="36" y="90"/>
                </a:lnTo>
                <a:lnTo>
                  <a:pt x="36" y="86"/>
                </a:lnTo>
                <a:lnTo>
                  <a:pt x="37" y="87"/>
                </a:lnTo>
                <a:lnTo>
                  <a:pt x="37" y="98"/>
                </a:lnTo>
                <a:lnTo>
                  <a:pt x="37" y="77"/>
                </a:lnTo>
                <a:lnTo>
                  <a:pt x="37" y="80"/>
                </a:lnTo>
                <a:lnTo>
                  <a:pt x="37" y="84"/>
                </a:lnTo>
                <a:lnTo>
                  <a:pt x="39" y="87"/>
                </a:lnTo>
                <a:lnTo>
                  <a:pt x="39" y="86"/>
                </a:lnTo>
                <a:lnTo>
                  <a:pt x="39" y="87"/>
                </a:lnTo>
                <a:lnTo>
                  <a:pt x="39" y="95"/>
                </a:lnTo>
                <a:lnTo>
                  <a:pt x="40" y="102"/>
                </a:lnTo>
                <a:lnTo>
                  <a:pt x="40" y="83"/>
                </a:lnTo>
                <a:lnTo>
                  <a:pt x="40" y="52"/>
                </a:lnTo>
                <a:lnTo>
                  <a:pt x="40" y="65"/>
                </a:lnTo>
                <a:lnTo>
                  <a:pt x="40" y="80"/>
                </a:lnTo>
                <a:lnTo>
                  <a:pt x="40" y="84"/>
                </a:lnTo>
                <a:lnTo>
                  <a:pt x="42" y="72"/>
                </a:lnTo>
                <a:lnTo>
                  <a:pt x="42" y="84"/>
                </a:lnTo>
                <a:lnTo>
                  <a:pt x="42" y="81"/>
                </a:lnTo>
                <a:lnTo>
                  <a:pt x="42" y="46"/>
                </a:lnTo>
                <a:lnTo>
                  <a:pt x="43" y="44"/>
                </a:lnTo>
                <a:lnTo>
                  <a:pt x="43" y="41"/>
                </a:lnTo>
                <a:lnTo>
                  <a:pt x="43" y="55"/>
                </a:lnTo>
                <a:lnTo>
                  <a:pt x="43" y="65"/>
                </a:lnTo>
                <a:lnTo>
                  <a:pt x="43" y="77"/>
                </a:lnTo>
                <a:lnTo>
                  <a:pt x="45" y="64"/>
                </a:lnTo>
                <a:lnTo>
                  <a:pt x="45" y="38"/>
                </a:lnTo>
                <a:lnTo>
                  <a:pt x="45" y="44"/>
                </a:lnTo>
                <a:lnTo>
                  <a:pt x="45" y="47"/>
                </a:lnTo>
                <a:lnTo>
                  <a:pt x="46" y="65"/>
                </a:lnTo>
                <a:lnTo>
                  <a:pt x="46" y="47"/>
                </a:lnTo>
                <a:lnTo>
                  <a:pt x="46" y="26"/>
                </a:lnTo>
                <a:lnTo>
                  <a:pt x="46" y="53"/>
                </a:lnTo>
                <a:lnTo>
                  <a:pt x="46" y="32"/>
                </a:lnTo>
                <a:lnTo>
                  <a:pt x="48" y="0"/>
                </a:lnTo>
                <a:lnTo>
                  <a:pt x="48" y="32"/>
                </a:lnTo>
                <a:lnTo>
                  <a:pt x="48" y="43"/>
                </a:lnTo>
                <a:lnTo>
                  <a:pt x="48" y="47"/>
                </a:lnTo>
                <a:lnTo>
                  <a:pt x="49" y="66"/>
                </a:lnTo>
                <a:lnTo>
                  <a:pt x="49" y="81"/>
                </a:lnTo>
                <a:lnTo>
                  <a:pt x="49" y="90"/>
                </a:lnTo>
                <a:lnTo>
                  <a:pt x="49" y="81"/>
                </a:lnTo>
                <a:lnTo>
                  <a:pt x="49" y="68"/>
                </a:lnTo>
                <a:lnTo>
                  <a:pt x="50" y="59"/>
                </a:lnTo>
                <a:lnTo>
                  <a:pt x="50" y="72"/>
                </a:lnTo>
                <a:lnTo>
                  <a:pt x="50" y="90"/>
                </a:lnTo>
                <a:lnTo>
                  <a:pt x="50" y="92"/>
                </a:lnTo>
                <a:lnTo>
                  <a:pt x="50" y="93"/>
                </a:lnTo>
                <a:lnTo>
                  <a:pt x="52" y="89"/>
                </a:lnTo>
                <a:lnTo>
                  <a:pt x="52" y="62"/>
                </a:lnTo>
                <a:lnTo>
                  <a:pt x="52" y="56"/>
                </a:lnTo>
                <a:lnTo>
                  <a:pt x="52" y="80"/>
                </a:lnTo>
                <a:lnTo>
                  <a:pt x="53" y="84"/>
                </a:lnTo>
                <a:lnTo>
                  <a:pt x="53" y="81"/>
                </a:lnTo>
                <a:lnTo>
                  <a:pt x="53" y="84"/>
                </a:lnTo>
                <a:lnTo>
                  <a:pt x="53" y="77"/>
                </a:lnTo>
                <a:lnTo>
                  <a:pt x="55" y="80"/>
                </a:lnTo>
                <a:lnTo>
                  <a:pt x="55" y="93"/>
                </a:lnTo>
                <a:lnTo>
                  <a:pt x="55" y="86"/>
                </a:lnTo>
                <a:lnTo>
                  <a:pt x="55" y="87"/>
                </a:lnTo>
                <a:lnTo>
                  <a:pt x="55" y="89"/>
                </a:lnTo>
                <a:lnTo>
                  <a:pt x="56" y="75"/>
                </a:lnTo>
                <a:lnTo>
                  <a:pt x="56" y="87"/>
                </a:lnTo>
                <a:lnTo>
                  <a:pt x="56" y="81"/>
                </a:lnTo>
                <a:lnTo>
                  <a:pt x="56" y="69"/>
                </a:lnTo>
                <a:lnTo>
                  <a:pt x="56" y="95"/>
                </a:lnTo>
                <a:lnTo>
                  <a:pt x="58" y="105"/>
                </a:lnTo>
                <a:lnTo>
                  <a:pt x="58" y="102"/>
                </a:lnTo>
                <a:lnTo>
                  <a:pt x="58" y="101"/>
                </a:lnTo>
                <a:lnTo>
                  <a:pt x="58" y="77"/>
                </a:lnTo>
                <a:lnTo>
                  <a:pt x="58" y="62"/>
                </a:lnTo>
                <a:lnTo>
                  <a:pt x="59" y="86"/>
                </a:lnTo>
                <a:lnTo>
                  <a:pt x="59" y="87"/>
                </a:lnTo>
                <a:lnTo>
                  <a:pt x="59" y="80"/>
                </a:lnTo>
                <a:lnTo>
                  <a:pt x="59" y="90"/>
                </a:lnTo>
                <a:lnTo>
                  <a:pt x="61" y="81"/>
                </a:lnTo>
                <a:lnTo>
                  <a:pt x="61" y="75"/>
                </a:lnTo>
                <a:lnTo>
                  <a:pt x="61" y="68"/>
                </a:lnTo>
                <a:lnTo>
                  <a:pt x="61" y="72"/>
                </a:lnTo>
                <a:lnTo>
                  <a:pt x="62" y="75"/>
                </a:lnTo>
                <a:lnTo>
                  <a:pt x="62" y="80"/>
                </a:lnTo>
                <a:lnTo>
                  <a:pt x="62" y="74"/>
                </a:lnTo>
                <a:lnTo>
                  <a:pt x="62" y="77"/>
                </a:lnTo>
                <a:lnTo>
                  <a:pt x="62" y="86"/>
                </a:lnTo>
                <a:lnTo>
                  <a:pt x="64" y="69"/>
                </a:lnTo>
                <a:lnTo>
                  <a:pt x="64" y="61"/>
                </a:lnTo>
                <a:lnTo>
                  <a:pt x="64" y="87"/>
                </a:lnTo>
                <a:lnTo>
                  <a:pt x="64" y="84"/>
                </a:lnTo>
                <a:lnTo>
                  <a:pt x="64" y="78"/>
                </a:lnTo>
                <a:lnTo>
                  <a:pt x="65" y="84"/>
                </a:lnTo>
                <a:lnTo>
                  <a:pt x="65" y="86"/>
                </a:lnTo>
                <a:lnTo>
                  <a:pt x="65" y="80"/>
                </a:lnTo>
                <a:lnTo>
                  <a:pt x="65" y="84"/>
                </a:lnTo>
                <a:lnTo>
                  <a:pt x="65" y="59"/>
                </a:lnTo>
                <a:lnTo>
                  <a:pt x="67" y="44"/>
                </a:lnTo>
                <a:lnTo>
                  <a:pt x="67" y="66"/>
                </a:lnTo>
                <a:lnTo>
                  <a:pt x="67" y="87"/>
                </a:lnTo>
                <a:lnTo>
                  <a:pt x="67" y="96"/>
                </a:lnTo>
                <a:lnTo>
                  <a:pt x="68" y="89"/>
                </a:lnTo>
                <a:lnTo>
                  <a:pt x="68" y="87"/>
                </a:lnTo>
                <a:lnTo>
                  <a:pt x="68" y="89"/>
                </a:lnTo>
                <a:lnTo>
                  <a:pt x="70" y="96"/>
                </a:lnTo>
                <a:lnTo>
                  <a:pt x="70" y="99"/>
                </a:lnTo>
                <a:lnTo>
                  <a:pt x="70" y="83"/>
                </a:lnTo>
                <a:lnTo>
                  <a:pt x="70" y="84"/>
                </a:lnTo>
                <a:lnTo>
                  <a:pt x="70" y="95"/>
                </a:lnTo>
                <a:lnTo>
                  <a:pt x="71" y="89"/>
                </a:lnTo>
                <a:lnTo>
                  <a:pt x="71" y="95"/>
                </a:lnTo>
                <a:lnTo>
                  <a:pt x="71" y="98"/>
                </a:lnTo>
                <a:lnTo>
                  <a:pt x="71" y="84"/>
                </a:lnTo>
                <a:lnTo>
                  <a:pt x="71" y="81"/>
                </a:lnTo>
                <a:lnTo>
                  <a:pt x="73" y="90"/>
                </a:lnTo>
                <a:lnTo>
                  <a:pt x="73" y="93"/>
                </a:lnTo>
                <a:lnTo>
                  <a:pt x="73" y="7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3630" name="Rectangle 78"/>
          <p:cNvSpPr>
            <a:spLocks noChangeArrowheads="1"/>
          </p:cNvSpPr>
          <p:nvPr/>
        </p:nvSpPr>
        <p:spPr bwMode="auto">
          <a:xfrm>
            <a:off x="5883275" y="1219200"/>
            <a:ext cx="2879725" cy="822325"/>
          </a:xfrm>
          <a:prstGeom prst="rect">
            <a:avLst/>
          </a:prstGeom>
          <a:noFill/>
          <a:ln w="9525">
            <a:noFill/>
            <a:miter lim="800000"/>
            <a:headEnd/>
            <a:tailEnd/>
          </a:ln>
        </p:spPr>
        <p:txBody>
          <a:bodyPr wrap="none" lIns="92075" tIns="46038" rIns="92075" bIns="46038">
            <a:spAutoFit/>
          </a:bodyPr>
          <a:lstStyle/>
          <a:p>
            <a:pPr defTabSz="762000"/>
            <a:r>
              <a:rPr lang="en-US" sz="2400">
                <a:solidFill>
                  <a:schemeClr val="tx2"/>
                </a:solidFill>
              </a:rPr>
              <a:t>pHBH trypsin digest</a:t>
            </a:r>
          </a:p>
          <a:p>
            <a:pPr defTabSz="762000"/>
            <a:r>
              <a:rPr lang="en-US" sz="2400">
                <a:solidFill>
                  <a:schemeClr val="tx2"/>
                </a:solidFill>
              </a:rPr>
              <a:t>500 a.a</a:t>
            </a:r>
          </a:p>
        </p:txBody>
      </p:sp>
      <p:sp>
        <p:nvSpPr>
          <p:cNvPr id="79" name="Rechthoek 78"/>
          <p:cNvSpPr/>
          <p:nvPr/>
        </p:nvSpPr>
        <p:spPr>
          <a:xfrm>
            <a:off x="0" y="6581001"/>
            <a:ext cx="4572000" cy="461665"/>
          </a:xfrm>
          <a:prstGeom prst="rect">
            <a:avLst/>
          </a:prstGeom>
        </p:spPr>
        <p:txBody>
          <a:bodyPr>
            <a:spAutoFit/>
          </a:bodyPr>
          <a:lstStyle/>
          <a:p>
            <a:r>
              <a:rPr lang="nl-NL" sz="1200" dirty="0" smtClean="0">
                <a:hlinkClick r:id="rId3"/>
              </a:rPr>
              <a:t>http://mascot.proteomix.org/help/</a:t>
            </a:r>
            <a:endParaRPr lang="nl-NL" sz="1200" dirty="0" smtClean="0"/>
          </a:p>
          <a:p>
            <a:endParaRPr lang="nl-NL" sz="1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2400" smtClean="0">
                <a:solidFill>
                  <a:srgbClr val="FFFF00"/>
                </a:solidFill>
              </a:rPr>
              <a:t>TOF Analysis</a:t>
            </a:r>
          </a:p>
        </p:txBody>
      </p:sp>
      <p:sp>
        <p:nvSpPr>
          <p:cNvPr id="24579" name="Rectangle 3"/>
          <p:cNvSpPr>
            <a:spLocks noGrp="1" noChangeArrowheads="1"/>
          </p:cNvSpPr>
          <p:nvPr>
            <p:ph type="body" idx="1"/>
          </p:nvPr>
        </p:nvSpPr>
        <p:spPr>
          <a:xfrm>
            <a:off x="228600" y="1371600"/>
            <a:ext cx="8534400" cy="4648200"/>
          </a:xfrm>
        </p:spPr>
        <p:txBody>
          <a:bodyPr/>
          <a:lstStyle/>
          <a:p>
            <a:pPr eaLnBrk="1" hangingPunct="1">
              <a:spcBef>
                <a:spcPct val="0"/>
              </a:spcBef>
              <a:buClr>
                <a:schemeClr val="bg1"/>
              </a:buClr>
              <a:buFontTx/>
              <a:buNone/>
            </a:pPr>
            <a:r>
              <a:rPr lang="en-US" sz="1600" smtClean="0">
                <a:cs typeface="Times New Roman" pitchFamily="18" charset="0"/>
              </a:rPr>
              <a:t>Charge = </a:t>
            </a:r>
            <a:r>
              <a:rPr lang="en-US" sz="1600" b="0" smtClean="0">
                <a:cs typeface="Times New Roman" pitchFamily="18" charset="0"/>
              </a:rPr>
              <a:t>z</a:t>
            </a:r>
            <a:endParaRPr lang="en-US" sz="1600" smtClean="0">
              <a:cs typeface="Times New Roman" pitchFamily="18" charset="0"/>
            </a:endParaRPr>
          </a:p>
          <a:p>
            <a:pPr>
              <a:spcBef>
                <a:spcPct val="0"/>
              </a:spcBef>
              <a:buClr>
                <a:schemeClr val="bg1"/>
              </a:buClr>
              <a:buFontTx/>
              <a:buNone/>
            </a:pPr>
            <a:r>
              <a:rPr lang="en-US" sz="1600" smtClean="0">
                <a:cs typeface="Times New Roman" pitchFamily="18" charset="0"/>
              </a:rPr>
              <a:t>Accelerating voltage = </a:t>
            </a:r>
            <a:r>
              <a:rPr lang="en-US" sz="1600" b="0" smtClean="0">
                <a:cs typeface="Times New Roman" pitchFamily="18" charset="0"/>
              </a:rPr>
              <a:t>V</a:t>
            </a:r>
            <a:endParaRPr lang="en-US" sz="1600" smtClean="0">
              <a:cs typeface="Times New Roman" pitchFamily="18" charset="0"/>
            </a:endParaRPr>
          </a:p>
          <a:p>
            <a:pPr>
              <a:spcBef>
                <a:spcPct val="0"/>
              </a:spcBef>
              <a:buClr>
                <a:schemeClr val="bg1"/>
              </a:buClr>
              <a:buFontTx/>
              <a:buNone/>
            </a:pPr>
            <a:r>
              <a:rPr lang="en-US" sz="1600" smtClean="0">
                <a:cs typeface="Times New Roman" pitchFamily="18" charset="0"/>
              </a:rPr>
              <a:t>Mass = </a:t>
            </a:r>
            <a:r>
              <a:rPr lang="en-US" sz="1600" b="0" smtClean="0">
                <a:cs typeface="Times New Roman" pitchFamily="18" charset="0"/>
              </a:rPr>
              <a:t>m</a:t>
            </a:r>
            <a:endParaRPr lang="en-US" sz="1600" smtClean="0">
              <a:cs typeface="Times New Roman" pitchFamily="18" charset="0"/>
            </a:endParaRPr>
          </a:p>
          <a:p>
            <a:pPr>
              <a:spcBef>
                <a:spcPct val="0"/>
              </a:spcBef>
              <a:buClr>
                <a:schemeClr val="bg1"/>
              </a:buClr>
              <a:buFontTx/>
              <a:buNone/>
            </a:pPr>
            <a:r>
              <a:rPr lang="en-US" sz="1600" smtClean="0">
                <a:cs typeface="Times New Roman" pitchFamily="18" charset="0"/>
              </a:rPr>
              <a:t>Velocity = </a:t>
            </a:r>
            <a:r>
              <a:rPr lang="en-US" sz="1600" b="0" smtClean="0">
                <a:cs typeface="Times New Roman" pitchFamily="18" charset="0"/>
              </a:rPr>
              <a:t>v</a:t>
            </a:r>
            <a:endParaRPr lang="en-US" sz="1600" smtClean="0">
              <a:cs typeface="Times New Roman" pitchFamily="18" charset="0"/>
            </a:endParaRPr>
          </a:p>
          <a:p>
            <a:pPr>
              <a:spcBef>
                <a:spcPct val="0"/>
              </a:spcBef>
              <a:buClr>
                <a:schemeClr val="bg1"/>
              </a:buClr>
              <a:buFontTx/>
              <a:buNone/>
            </a:pPr>
            <a:r>
              <a:rPr lang="en-US" sz="1600" smtClean="0">
                <a:cs typeface="Times New Roman" pitchFamily="18" charset="0"/>
              </a:rPr>
              <a:t>Distance = </a:t>
            </a:r>
            <a:r>
              <a:rPr lang="en-US" sz="1600" b="0" smtClean="0">
                <a:cs typeface="Times New Roman" pitchFamily="18" charset="0"/>
              </a:rPr>
              <a:t>d</a:t>
            </a:r>
            <a:endParaRPr lang="en-US" sz="1600" smtClean="0">
              <a:cs typeface="Times New Roman" pitchFamily="18" charset="0"/>
            </a:endParaRPr>
          </a:p>
          <a:p>
            <a:pPr>
              <a:spcBef>
                <a:spcPct val="0"/>
              </a:spcBef>
              <a:buClr>
                <a:schemeClr val="bg1"/>
              </a:buClr>
              <a:buFontTx/>
              <a:buNone/>
            </a:pPr>
            <a:r>
              <a:rPr lang="en-US" sz="1600" smtClean="0">
                <a:cs typeface="Times New Roman" pitchFamily="18" charset="0"/>
              </a:rPr>
              <a:t>TOF = </a:t>
            </a:r>
            <a:r>
              <a:rPr lang="en-US" sz="1600" b="0" smtClean="0">
                <a:cs typeface="Times New Roman" pitchFamily="18" charset="0"/>
              </a:rPr>
              <a:t>t</a:t>
            </a:r>
            <a:endParaRPr lang="en-US" sz="1600" smtClean="0">
              <a:cs typeface="Times New Roman" pitchFamily="18" charset="0"/>
            </a:endParaRPr>
          </a:p>
          <a:p>
            <a:pPr>
              <a:spcBef>
                <a:spcPct val="0"/>
              </a:spcBef>
              <a:buClr>
                <a:schemeClr val="bg1"/>
              </a:buClr>
              <a:buFontTx/>
              <a:buNone/>
            </a:pPr>
            <a:r>
              <a:rPr lang="en-US" sz="1600" smtClean="0">
                <a:cs typeface="Times New Roman" pitchFamily="18" charset="0"/>
              </a:rPr>
              <a:t> </a:t>
            </a:r>
          </a:p>
          <a:p>
            <a:pPr>
              <a:spcBef>
                <a:spcPct val="0"/>
              </a:spcBef>
              <a:buClr>
                <a:schemeClr val="bg1"/>
              </a:buClr>
              <a:buFontTx/>
              <a:buNone/>
            </a:pPr>
            <a:r>
              <a:rPr lang="en-US" sz="1600" b="0" smtClean="0">
                <a:cs typeface="Times New Roman" pitchFamily="18" charset="0"/>
              </a:rPr>
              <a:t>zV = ½ mv</a:t>
            </a:r>
            <a:r>
              <a:rPr lang="en-US" sz="1600" b="0" baseline="30000" smtClean="0">
                <a:cs typeface="Times New Roman" pitchFamily="18" charset="0"/>
              </a:rPr>
              <a:t>2</a:t>
            </a:r>
            <a:endParaRPr lang="en-US" sz="1600" smtClean="0">
              <a:cs typeface="Times New Roman" pitchFamily="18" charset="0"/>
            </a:endParaRPr>
          </a:p>
          <a:p>
            <a:pPr>
              <a:spcBef>
                <a:spcPct val="0"/>
              </a:spcBef>
              <a:buClr>
                <a:schemeClr val="bg1"/>
              </a:buClr>
              <a:buFontTx/>
              <a:buNone/>
            </a:pPr>
            <a:r>
              <a:rPr lang="en-US" sz="1600" b="0" smtClean="0">
                <a:cs typeface="Times New Roman" pitchFamily="18" charset="0"/>
              </a:rPr>
              <a:t>V  = ½ mv</a:t>
            </a:r>
            <a:r>
              <a:rPr lang="en-US" sz="1600" b="0" baseline="30000" smtClean="0">
                <a:cs typeface="Times New Roman" pitchFamily="18" charset="0"/>
              </a:rPr>
              <a:t>2</a:t>
            </a:r>
            <a:r>
              <a:rPr lang="en-US" sz="1600" b="0" smtClean="0">
                <a:cs typeface="Times New Roman" pitchFamily="18" charset="0"/>
              </a:rPr>
              <a:t>/z</a:t>
            </a:r>
            <a:endParaRPr lang="en-US" sz="1600" smtClean="0">
              <a:cs typeface="Times New Roman" pitchFamily="18" charset="0"/>
            </a:endParaRPr>
          </a:p>
          <a:p>
            <a:pPr>
              <a:spcBef>
                <a:spcPct val="0"/>
              </a:spcBef>
              <a:buClr>
                <a:schemeClr val="bg1"/>
              </a:buClr>
              <a:buFontTx/>
              <a:buNone/>
            </a:pPr>
            <a:r>
              <a:rPr lang="en-US" sz="1600" b="0" smtClean="0">
                <a:cs typeface="Times New Roman" pitchFamily="18" charset="0"/>
              </a:rPr>
              <a:t>2V= mv</a:t>
            </a:r>
            <a:r>
              <a:rPr lang="en-US" sz="1600" b="0" baseline="30000" smtClean="0">
                <a:cs typeface="Times New Roman" pitchFamily="18" charset="0"/>
              </a:rPr>
              <a:t>2</a:t>
            </a:r>
            <a:r>
              <a:rPr lang="en-US" sz="1600" b="0" smtClean="0">
                <a:cs typeface="Times New Roman" pitchFamily="18" charset="0"/>
              </a:rPr>
              <a:t>/z</a:t>
            </a:r>
            <a:endParaRPr lang="en-US" sz="1600" smtClean="0">
              <a:cs typeface="Times New Roman" pitchFamily="18" charset="0"/>
            </a:endParaRPr>
          </a:p>
          <a:p>
            <a:pPr>
              <a:spcBef>
                <a:spcPct val="0"/>
              </a:spcBef>
              <a:buClr>
                <a:schemeClr val="bg1"/>
              </a:buClr>
              <a:buFontTx/>
              <a:buNone/>
            </a:pPr>
            <a:r>
              <a:rPr lang="en-US" sz="1600" b="0" smtClean="0">
                <a:cs typeface="Times New Roman" pitchFamily="18" charset="0"/>
              </a:rPr>
              <a:t>	but v = d/t</a:t>
            </a:r>
            <a:endParaRPr lang="en-US" sz="1600" smtClean="0">
              <a:cs typeface="Times New Roman" pitchFamily="18" charset="0"/>
            </a:endParaRPr>
          </a:p>
          <a:p>
            <a:pPr>
              <a:spcBef>
                <a:spcPct val="0"/>
              </a:spcBef>
              <a:buClr>
                <a:schemeClr val="bg1"/>
              </a:buClr>
              <a:buFontTx/>
              <a:buNone/>
            </a:pPr>
            <a:r>
              <a:rPr lang="en-US" sz="1600" b="0" smtClean="0">
                <a:cs typeface="Times New Roman" pitchFamily="18" charset="0"/>
              </a:rPr>
              <a:t>m/z = [2V/d</a:t>
            </a:r>
            <a:r>
              <a:rPr lang="en-US" sz="1600" b="0" baseline="30000" smtClean="0">
                <a:cs typeface="Times New Roman" pitchFamily="18" charset="0"/>
              </a:rPr>
              <a:t>2</a:t>
            </a:r>
            <a:r>
              <a:rPr lang="en-US" sz="1600" b="0" smtClean="0">
                <a:cs typeface="Times New Roman" pitchFamily="18" charset="0"/>
              </a:rPr>
              <a:t>]t</a:t>
            </a:r>
            <a:r>
              <a:rPr lang="en-US" sz="1600" b="0" baseline="30000" smtClean="0">
                <a:cs typeface="Times New Roman" pitchFamily="18" charset="0"/>
              </a:rPr>
              <a:t>2</a:t>
            </a:r>
            <a:endParaRPr lang="en-US" sz="1600" smtClean="0">
              <a:cs typeface="Times New Roman" pitchFamily="18" charset="0"/>
            </a:endParaRPr>
          </a:p>
          <a:p>
            <a:pPr>
              <a:spcBef>
                <a:spcPct val="0"/>
              </a:spcBef>
              <a:buClr>
                <a:schemeClr val="bg1"/>
              </a:buClr>
              <a:buFontTx/>
              <a:buNone/>
            </a:pPr>
            <a:endParaRPr lang="en-US" sz="1600" b="0" smtClean="0">
              <a:cs typeface="Times New Roman" pitchFamily="18" charset="0"/>
            </a:endParaRPr>
          </a:p>
          <a:p>
            <a:pPr>
              <a:spcBef>
                <a:spcPct val="0"/>
              </a:spcBef>
              <a:buClr>
                <a:schemeClr val="bg1"/>
              </a:buClr>
              <a:buFontTx/>
              <a:buNone/>
            </a:pPr>
            <a:r>
              <a:rPr lang="en-US" sz="1600" b="0" smtClean="0">
                <a:cs typeface="Times New Roman" pitchFamily="18" charset="0"/>
              </a:rPr>
              <a:t>t = (m/z)</a:t>
            </a:r>
            <a:r>
              <a:rPr lang="en-US" sz="1600" b="0" baseline="30000" smtClean="0">
                <a:cs typeface="Times New Roman" pitchFamily="18" charset="0"/>
              </a:rPr>
              <a:t>1/2</a:t>
            </a:r>
            <a:r>
              <a:rPr lang="en-US" sz="1600" b="0" smtClean="0">
                <a:cs typeface="Times New Roman" pitchFamily="18" charset="0"/>
              </a:rPr>
              <a:t>(d</a:t>
            </a:r>
            <a:r>
              <a:rPr lang="en-US" sz="1600" b="0" baseline="30000" smtClean="0">
                <a:cs typeface="Times New Roman" pitchFamily="18" charset="0"/>
              </a:rPr>
              <a:t>2</a:t>
            </a:r>
            <a:r>
              <a:rPr lang="en-US" sz="1600" b="0" smtClean="0">
                <a:cs typeface="Times New Roman" pitchFamily="18" charset="0"/>
              </a:rPr>
              <a:t>/V)</a:t>
            </a:r>
            <a:r>
              <a:rPr lang="en-US" sz="1600" b="0" baseline="30000" smtClean="0">
                <a:cs typeface="Times New Roman" pitchFamily="18" charset="0"/>
              </a:rPr>
              <a:t>1/2</a:t>
            </a:r>
            <a:r>
              <a:rPr lang="en-US" sz="1600" b="0" smtClean="0">
                <a:cs typeface="Times New Roman" pitchFamily="18" charset="0"/>
              </a:rPr>
              <a:t>      </a:t>
            </a:r>
            <a:r>
              <a:rPr lang="en-US" smtClean="0">
                <a:solidFill>
                  <a:srgbClr val="FFFF00"/>
                </a:solidFill>
                <a:cs typeface="Times New Roman" pitchFamily="18" charset="0"/>
              </a:rPr>
              <a:t>Time is directly related to mass/charge ! </a:t>
            </a:r>
          </a:p>
          <a:p>
            <a:pPr>
              <a:spcBef>
                <a:spcPct val="0"/>
              </a:spcBef>
              <a:buClr>
                <a:schemeClr val="bg1"/>
              </a:buClr>
              <a:buFontTx/>
              <a:buNone/>
            </a:pPr>
            <a:endParaRPr lang="en-US" smtClean="0">
              <a:solidFill>
                <a:srgbClr val="FFFF00"/>
              </a:solidFill>
              <a:cs typeface="Times New Roman" pitchFamily="18" charset="0"/>
            </a:endParaRPr>
          </a:p>
          <a:p>
            <a:pPr>
              <a:spcBef>
                <a:spcPct val="0"/>
              </a:spcBef>
              <a:buClr>
                <a:schemeClr val="bg1"/>
              </a:buClr>
              <a:buFontTx/>
              <a:buNone/>
            </a:pPr>
            <a:r>
              <a:rPr lang="en-US" smtClean="0">
                <a:solidFill>
                  <a:srgbClr val="FFFF00"/>
                </a:solidFill>
                <a:cs typeface="Times New Roman" pitchFamily="18" charset="0"/>
              </a:rPr>
              <a:t>When the mass is larger it takes longer to arrive to the detector. </a:t>
            </a:r>
          </a:p>
          <a:p>
            <a:pPr>
              <a:spcBef>
                <a:spcPct val="0"/>
              </a:spcBef>
              <a:buClr>
                <a:schemeClr val="bg1"/>
              </a:buClr>
              <a:buFontTx/>
              <a:buNone/>
            </a:pPr>
            <a:r>
              <a:rPr lang="en-US" smtClean="0">
                <a:solidFill>
                  <a:srgbClr val="FFFF00"/>
                </a:solidFill>
                <a:cs typeface="Times New Roman" pitchFamily="18" charset="0"/>
              </a:rPr>
              <a:t>A large charge decreases time.</a:t>
            </a:r>
          </a:p>
        </p:txBody>
      </p:sp>
    </p:spTree>
  </p:cSld>
  <p:clrMapOvr>
    <a:masterClrMapping/>
  </p:clrMapOvr>
  <p:transition spd="med">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flipV="1">
            <a:off x="-7938" y="912813"/>
            <a:ext cx="0" cy="4643437"/>
          </a:xfrm>
          <a:prstGeom prst="line">
            <a:avLst/>
          </a:prstGeom>
          <a:noFill/>
          <a:ln w="12700">
            <a:solidFill>
              <a:srgbClr val="000000"/>
            </a:solidFill>
            <a:round/>
            <a:headEnd type="none" w="sm" len="sm"/>
            <a:tailEnd type="none" w="sm" len="sm"/>
          </a:ln>
        </p:spPr>
        <p:txBody>
          <a:bodyPr/>
          <a:lstStyle/>
          <a:p>
            <a:endParaRPr lang="nl-NL"/>
          </a:p>
        </p:txBody>
      </p:sp>
      <p:sp>
        <p:nvSpPr>
          <p:cNvPr id="25603" name="Text Box 3"/>
          <p:cNvSpPr txBox="1">
            <a:spLocks noChangeArrowheads="1"/>
          </p:cNvSpPr>
          <p:nvPr/>
        </p:nvSpPr>
        <p:spPr bwMode="auto">
          <a:xfrm>
            <a:off x="1752600" y="255588"/>
            <a:ext cx="5668963" cy="519112"/>
          </a:xfrm>
          <a:prstGeom prst="rect">
            <a:avLst/>
          </a:prstGeom>
          <a:noFill/>
          <a:ln w="9525">
            <a:noFill/>
            <a:miter lim="800000"/>
            <a:headEnd/>
            <a:tailEnd/>
          </a:ln>
        </p:spPr>
        <p:txBody>
          <a:bodyPr wrap="none">
            <a:spAutoFit/>
          </a:bodyPr>
          <a:lstStyle/>
          <a:p>
            <a:pPr algn="ctr" eaLnBrk="1" hangingPunct="1"/>
            <a:r>
              <a:rPr lang="nl-NL">
                <a:solidFill>
                  <a:srgbClr val="FFFF00"/>
                </a:solidFill>
              </a:rPr>
              <a:t>Example of a MALDI-MS spectrum</a:t>
            </a:r>
            <a:endParaRPr lang="en-US">
              <a:solidFill>
                <a:srgbClr val="FFFF00"/>
              </a:solidFill>
            </a:endParaRPr>
          </a:p>
        </p:txBody>
      </p:sp>
      <p:sp>
        <p:nvSpPr>
          <p:cNvPr id="25604" name="Rectangle 4"/>
          <p:cNvSpPr>
            <a:spLocks noChangeArrowheads="1"/>
          </p:cNvSpPr>
          <p:nvPr/>
        </p:nvSpPr>
        <p:spPr bwMode="auto">
          <a:xfrm>
            <a:off x="304800" y="1143000"/>
            <a:ext cx="8534400" cy="5486400"/>
          </a:xfrm>
          <a:prstGeom prst="rect">
            <a:avLst/>
          </a:prstGeom>
          <a:solidFill>
            <a:schemeClr val="bg1"/>
          </a:solidFill>
          <a:ln w="9525">
            <a:noFill/>
            <a:miter lim="800000"/>
            <a:headEnd/>
            <a:tailEnd/>
          </a:ln>
        </p:spPr>
        <p:txBody>
          <a:bodyPr wrap="none" anchor="ctr"/>
          <a:lstStyle/>
          <a:p>
            <a:endParaRPr lang="nl-NL"/>
          </a:p>
        </p:txBody>
      </p:sp>
      <p:sp>
        <p:nvSpPr>
          <p:cNvPr id="25605" name="Rectangle 5"/>
          <p:cNvSpPr>
            <a:spLocks noChangeArrowheads="1"/>
          </p:cNvSpPr>
          <p:nvPr/>
        </p:nvSpPr>
        <p:spPr bwMode="auto">
          <a:xfrm>
            <a:off x="3429000" y="6172200"/>
            <a:ext cx="1690688" cy="457200"/>
          </a:xfrm>
          <a:prstGeom prst="rect">
            <a:avLst/>
          </a:prstGeom>
          <a:noFill/>
          <a:ln w="9525">
            <a:noFill/>
            <a:miter lim="800000"/>
            <a:headEnd/>
            <a:tailEnd/>
          </a:ln>
        </p:spPr>
        <p:txBody>
          <a:bodyPr wrap="none" lIns="92075" tIns="46038" rIns="92075" bIns="46038">
            <a:spAutoFit/>
          </a:bodyPr>
          <a:lstStyle/>
          <a:p>
            <a:pPr defTabSz="762000"/>
            <a:r>
              <a:rPr lang="en-US" sz="2400">
                <a:solidFill>
                  <a:schemeClr val="tx2"/>
                </a:solidFill>
              </a:rPr>
              <a:t>mass (m/z)</a:t>
            </a:r>
          </a:p>
        </p:txBody>
      </p:sp>
      <p:sp>
        <p:nvSpPr>
          <p:cNvPr id="25606" name="Rectangle 6"/>
          <p:cNvSpPr>
            <a:spLocks noChangeArrowheads="1"/>
          </p:cNvSpPr>
          <p:nvPr/>
        </p:nvSpPr>
        <p:spPr bwMode="auto">
          <a:xfrm rot="-5400000">
            <a:off x="-7144" y="3425032"/>
            <a:ext cx="1319213" cy="457200"/>
          </a:xfrm>
          <a:prstGeom prst="rect">
            <a:avLst/>
          </a:prstGeom>
          <a:noFill/>
          <a:ln w="9525">
            <a:noFill/>
            <a:miter lim="800000"/>
            <a:headEnd/>
            <a:tailEnd/>
          </a:ln>
        </p:spPr>
        <p:txBody>
          <a:bodyPr wrap="none" lIns="92075" tIns="46038" rIns="92075" bIns="46038">
            <a:spAutoFit/>
          </a:bodyPr>
          <a:lstStyle/>
          <a:p>
            <a:pPr defTabSz="762000"/>
            <a:r>
              <a:rPr lang="en-US" sz="2400">
                <a:solidFill>
                  <a:schemeClr val="tx2"/>
                </a:solidFill>
              </a:rPr>
              <a:t>Intensity</a:t>
            </a:r>
          </a:p>
        </p:txBody>
      </p:sp>
      <p:sp>
        <p:nvSpPr>
          <p:cNvPr id="25607" name="Rectangle 7"/>
          <p:cNvSpPr>
            <a:spLocks noChangeArrowheads="1"/>
          </p:cNvSpPr>
          <p:nvPr/>
        </p:nvSpPr>
        <p:spPr bwMode="auto">
          <a:xfrm>
            <a:off x="1263650" y="5976938"/>
            <a:ext cx="522288"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500</a:t>
            </a:r>
          </a:p>
        </p:txBody>
      </p:sp>
      <p:sp>
        <p:nvSpPr>
          <p:cNvPr id="25608" name="Rectangle 8"/>
          <p:cNvSpPr>
            <a:spLocks noChangeArrowheads="1"/>
          </p:cNvSpPr>
          <p:nvPr/>
        </p:nvSpPr>
        <p:spPr bwMode="auto">
          <a:xfrm>
            <a:off x="2890838"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1000</a:t>
            </a:r>
          </a:p>
        </p:txBody>
      </p:sp>
      <p:sp>
        <p:nvSpPr>
          <p:cNvPr id="25609" name="Rectangle 9"/>
          <p:cNvSpPr>
            <a:spLocks noChangeArrowheads="1"/>
          </p:cNvSpPr>
          <p:nvPr/>
        </p:nvSpPr>
        <p:spPr bwMode="auto">
          <a:xfrm>
            <a:off x="4560888"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1500</a:t>
            </a:r>
          </a:p>
        </p:txBody>
      </p:sp>
      <p:sp>
        <p:nvSpPr>
          <p:cNvPr id="25610" name="Rectangle 10"/>
          <p:cNvSpPr>
            <a:spLocks noChangeArrowheads="1"/>
          </p:cNvSpPr>
          <p:nvPr/>
        </p:nvSpPr>
        <p:spPr bwMode="auto">
          <a:xfrm>
            <a:off x="6230938"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2000</a:t>
            </a:r>
          </a:p>
        </p:txBody>
      </p:sp>
      <p:sp>
        <p:nvSpPr>
          <p:cNvPr id="25611" name="Rectangle 11"/>
          <p:cNvSpPr>
            <a:spLocks noChangeArrowheads="1"/>
          </p:cNvSpPr>
          <p:nvPr/>
        </p:nvSpPr>
        <p:spPr bwMode="auto">
          <a:xfrm>
            <a:off x="7899400"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2500</a:t>
            </a:r>
          </a:p>
        </p:txBody>
      </p:sp>
      <p:sp>
        <p:nvSpPr>
          <p:cNvPr id="25612" name="Rectangle 12"/>
          <p:cNvSpPr>
            <a:spLocks noChangeArrowheads="1"/>
          </p:cNvSpPr>
          <p:nvPr/>
        </p:nvSpPr>
        <p:spPr bwMode="auto">
          <a:xfrm>
            <a:off x="1252538" y="5684838"/>
            <a:ext cx="29686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0</a:t>
            </a:r>
          </a:p>
        </p:txBody>
      </p:sp>
      <p:sp>
        <p:nvSpPr>
          <p:cNvPr id="25613" name="Rectangle 13"/>
          <p:cNvSpPr>
            <a:spLocks noChangeArrowheads="1"/>
          </p:cNvSpPr>
          <p:nvPr/>
        </p:nvSpPr>
        <p:spPr bwMode="auto">
          <a:xfrm>
            <a:off x="914400" y="4552950"/>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5000</a:t>
            </a:r>
          </a:p>
        </p:txBody>
      </p:sp>
      <p:sp>
        <p:nvSpPr>
          <p:cNvPr id="25614" name="Rectangle 14"/>
          <p:cNvSpPr>
            <a:spLocks noChangeArrowheads="1"/>
          </p:cNvSpPr>
          <p:nvPr/>
        </p:nvSpPr>
        <p:spPr bwMode="auto">
          <a:xfrm>
            <a:off x="801688" y="3419475"/>
            <a:ext cx="74771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10000</a:t>
            </a:r>
          </a:p>
        </p:txBody>
      </p:sp>
      <p:sp>
        <p:nvSpPr>
          <p:cNvPr id="25615" name="Rectangle 15"/>
          <p:cNvSpPr>
            <a:spLocks noChangeArrowheads="1"/>
          </p:cNvSpPr>
          <p:nvPr/>
        </p:nvSpPr>
        <p:spPr bwMode="auto">
          <a:xfrm>
            <a:off x="801688" y="2287588"/>
            <a:ext cx="74771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15000</a:t>
            </a:r>
          </a:p>
        </p:txBody>
      </p:sp>
      <p:sp>
        <p:nvSpPr>
          <p:cNvPr id="25616" name="Rectangle 16"/>
          <p:cNvSpPr>
            <a:spLocks noChangeArrowheads="1"/>
          </p:cNvSpPr>
          <p:nvPr/>
        </p:nvSpPr>
        <p:spPr bwMode="auto">
          <a:xfrm>
            <a:off x="801688" y="1155700"/>
            <a:ext cx="74771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20000</a:t>
            </a:r>
          </a:p>
        </p:txBody>
      </p:sp>
      <p:sp>
        <p:nvSpPr>
          <p:cNvPr id="25617" name="Line 17"/>
          <p:cNvSpPr>
            <a:spLocks noChangeShapeType="1"/>
          </p:cNvSpPr>
          <p:nvPr/>
        </p:nvSpPr>
        <p:spPr bwMode="auto">
          <a:xfrm flipV="1">
            <a:off x="1482725"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25618" name="Line 18"/>
          <p:cNvSpPr>
            <a:spLocks noChangeShapeType="1"/>
          </p:cNvSpPr>
          <p:nvPr/>
        </p:nvSpPr>
        <p:spPr bwMode="auto">
          <a:xfrm flipV="1">
            <a:off x="2317750"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25619" name="Line 19"/>
          <p:cNvSpPr>
            <a:spLocks noChangeShapeType="1"/>
          </p:cNvSpPr>
          <p:nvPr/>
        </p:nvSpPr>
        <p:spPr bwMode="auto">
          <a:xfrm flipV="1">
            <a:off x="3154363"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25620" name="Line 20"/>
          <p:cNvSpPr>
            <a:spLocks noChangeShapeType="1"/>
          </p:cNvSpPr>
          <p:nvPr/>
        </p:nvSpPr>
        <p:spPr bwMode="auto">
          <a:xfrm flipV="1">
            <a:off x="3986213"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25621" name="Line 21"/>
          <p:cNvSpPr>
            <a:spLocks noChangeShapeType="1"/>
          </p:cNvSpPr>
          <p:nvPr/>
        </p:nvSpPr>
        <p:spPr bwMode="auto">
          <a:xfrm flipV="1">
            <a:off x="4821238"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25622" name="Line 22"/>
          <p:cNvSpPr>
            <a:spLocks noChangeShapeType="1"/>
          </p:cNvSpPr>
          <p:nvPr/>
        </p:nvSpPr>
        <p:spPr bwMode="auto">
          <a:xfrm flipV="1">
            <a:off x="5656263"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25623" name="Line 23"/>
          <p:cNvSpPr>
            <a:spLocks noChangeShapeType="1"/>
          </p:cNvSpPr>
          <p:nvPr/>
        </p:nvSpPr>
        <p:spPr bwMode="auto">
          <a:xfrm flipV="1">
            <a:off x="6492875"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25624" name="Line 24"/>
          <p:cNvSpPr>
            <a:spLocks noChangeShapeType="1"/>
          </p:cNvSpPr>
          <p:nvPr/>
        </p:nvSpPr>
        <p:spPr bwMode="auto">
          <a:xfrm flipV="1">
            <a:off x="7326313"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25625" name="Line 25"/>
          <p:cNvSpPr>
            <a:spLocks noChangeShapeType="1"/>
          </p:cNvSpPr>
          <p:nvPr/>
        </p:nvSpPr>
        <p:spPr bwMode="auto">
          <a:xfrm flipV="1">
            <a:off x="8161338"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25626" name="Line 26"/>
          <p:cNvSpPr>
            <a:spLocks noChangeShapeType="1"/>
          </p:cNvSpPr>
          <p:nvPr/>
        </p:nvSpPr>
        <p:spPr bwMode="auto">
          <a:xfrm>
            <a:off x="1482725" y="5953125"/>
            <a:ext cx="6678613" cy="0"/>
          </a:xfrm>
          <a:prstGeom prst="line">
            <a:avLst/>
          </a:prstGeom>
          <a:noFill/>
          <a:ln w="12700">
            <a:solidFill>
              <a:srgbClr val="000000"/>
            </a:solidFill>
            <a:round/>
            <a:headEnd type="none" w="sm" len="sm"/>
            <a:tailEnd type="none" w="sm" len="sm"/>
          </a:ln>
        </p:spPr>
        <p:txBody>
          <a:bodyPr/>
          <a:lstStyle/>
          <a:p>
            <a:endParaRPr lang="nl-NL"/>
          </a:p>
        </p:txBody>
      </p:sp>
      <p:sp>
        <p:nvSpPr>
          <p:cNvPr id="25627" name="Line 27"/>
          <p:cNvSpPr>
            <a:spLocks noChangeShapeType="1"/>
          </p:cNvSpPr>
          <p:nvPr/>
        </p:nvSpPr>
        <p:spPr bwMode="auto">
          <a:xfrm>
            <a:off x="1482725" y="5838825"/>
            <a:ext cx="88900" cy="0"/>
          </a:xfrm>
          <a:prstGeom prst="line">
            <a:avLst/>
          </a:prstGeom>
          <a:noFill/>
          <a:ln w="12700">
            <a:solidFill>
              <a:srgbClr val="000000"/>
            </a:solidFill>
            <a:round/>
            <a:headEnd type="none" w="sm" len="sm"/>
            <a:tailEnd type="none" w="sm" len="sm"/>
          </a:ln>
        </p:spPr>
        <p:txBody>
          <a:bodyPr/>
          <a:lstStyle/>
          <a:p>
            <a:endParaRPr lang="nl-NL"/>
          </a:p>
        </p:txBody>
      </p:sp>
      <p:sp>
        <p:nvSpPr>
          <p:cNvPr id="25628" name="Line 28"/>
          <p:cNvSpPr>
            <a:spLocks noChangeShapeType="1"/>
          </p:cNvSpPr>
          <p:nvPr/>
        </p:nvSpPr>
        <p:spPr bwMode="auto">
          <a:xfrm>
            <a:off x="1482725" y="5272088"/>
            <a:ext cx="46038" cy="0"/>
          </a:xfrm>
          <a:prstGeom prst="line">
            <a:avLst/>
          </a:prstGeom>
          <a:noFill/>
          <a:ln w="12700">
            <a:solidFill>
              <a:srgbClr val="000000"/>
            </a:solidFill>
            <a:round/>
            <a:headEnd type="none" w="sm" len="sm"/>
            <a:tailEnd type="none" w="sm" len="sm"/>
          </a:ln>
        </p:spPr>
        <p:txBody>
          <a:bodyPr/>
          <a:lstStyle/>
          <a:p>
            <a:endParaRPr lang="nl-NL"/>
          </a:p>
        </p:txBody>
      </p:sp>
      <p:sp>
        <p:nvSpPr>
          <p:cNvPr id="25629" name="Line 29"/>
          <p:cNvSpPr>
            <a:spLocks noChangeShapeType="1"/>
          </p:cNvSpPr>
          <p:nvPr/>
        </p:nvSpPr>
        <p:spPr bwMode="auto">
          <a:xfrm>
            <a:off x="1482725" y="4706938"/>
            <a:ext cx="88900" cy="0"/>
          </a:xfrm>
          <a:prstGeom prst="line">
            <a:avLst/>
          </a:prstGeom>
          <a:noFill/>
          <a:ln w="12700">
            <a:solidFill>
              <a:srgbClr val="000000"/>
            </a:solidFill>
            <a:round/>
            <a:headEnd type="none" w="sm" len="sm"/>
            <a:tailEnd type="none" w="sm" len="sm"/>
          </a:ln>
        </p:spPr>
        <p:txBody>
          <a:bodyPr/>
          <a:lstStyle/>
          <a:p>
            <a:endParaRPr lang="nl-NL"/>
          </a:p>
        </p:txBody>
      </p:sp>
      <p:sp>
        <p:nvSpPr>
          <p:cNvPr id="25630" name="Line 30"/>
          <p:cNvSpPr>
            <a:spLocks noChangeShapeType="1"/>
          </p:cNvSpPr>
          <p:nvPr/>
        </p:nvSpPr>
        <p:spPr bwMode="auto">
          <a:xfrm>
            <a:off x="1482725" y="4140200"/>
            <a:ext cx="46038" cy="0"/>
          </a:xfrm>
          <a:prstGeom prst="line">
            <a:avLst/>
          </a:prstGeom>
          <a:noFill/>
          <a:ln w="12700">
            <a:solidFill>
              <a:srgbClr val="000000"/>
            </a:solidFill>
            <a:round/>
            <a:headEnd type="none" w="sm" len="sm"/>
            <a:tailEnd type="none" w="sm" len="sm"/>
          </a:ln>
        </p:spPr>
        <p:txBody>
          <a:bodyPr/>
          <a:lstStyle/>
          <a:p>
            <a:endParaRPr lang="nl-NL"/>
          </a:p>
        </p:txBody>
      </p:sp>
      <p:sp>
        <p:nvSpPr>
          <p:cNvPr id="25631" name="Line 31"/>
          <p:cNvSpPr>
            <a:spLocks noChangeShapeType="1"/>
          </p:cNvSpPr>
          <p:nvPr/>
        </p:nvSpPr>
        <p:spPr bwMode="auto">
          <a:xfrm>
            <a:off x="1482725" y="3573463"/>
            <a:ext cx="88900" cy="0"/>
          </a:xfrm>
          <a:prstGeom prst="line">
            <a:avLst/>
          </a:prstGeom>
          <a:noFill/>
          <a:ln w="12700">
            <a:solidFill>
              <a:srgbClr val="000000"/>
            </a:solidFill>
            <a:round/>
            <a:headEnd type="none" w="sm" len="sm"/>
            <a:tailEnd type="none" w="sm" len="sm"/>
          </a:ln>
        </p:spPr>
        <p:txBody>
          <a:bodyPr/>
          <a:lstStyle/>
          <a:p>
            <a:endParaRPr lang="nl-NL"/>
          </a:p>
        </p:txBody>
      </p:sp>
      <p:sp>
        <p:nvSpPr>
          <p:cNvPr id="25632" name="Line 32"/>
          <p:cNvSpPr>
            <a:spLocks noChangeShapeType="1"/>
          </p:cNvSpPr>
          <p:nvPr/>
        </p:nvSpPr>
        <p:spPr bwMode="auto">
          <a:xfrm>
            <a:off x="1482725" y="3008313"/>
            <a:ext cx="46038" cy="0"/>
          </a:xfrm>
          <a:prstGeom prst="line">
            <a:avLst/>
          </a:prstGeom>
          <a:noFill/>
          <a:ln w="12700">
            <a:solidFill>
              <a:srgbClr val="000000"/>
            </a:solidFill>
            <a:round/>
            <a:headEnd type="none" w="sm" len="sm"/>
            <a:tailEnd type="none" w="sm" len="sm"/>
          </a:ln>
        </p:spPr>
        <p:txBody>
          <a:bodyPr/>
          <a:lstStyle/>
          <a:p>
            <a:endParaRPr lang="nl-NL"/>
          </a:p>
        </p:txBody>
      </p:sp>
      <p:sp>
        <p:nvSpPr>
          <p:cNvPr id="25633" name="Line 33"/>
          <p:cNvSpPr>
            <a:spLocks noChangeShapeType="1"/>
          </p:cNvSpPr>
          <p:nvPr/>
        </p:nvSpPr>
        <p:spPr bwMode="auto">
          <a:xfrm>
            <a:off x="1482725" y="2441575"/>
            <a:ext cx="88900" cy="0"/>
          </a:xfrm>
          <a:prstGeom prst="line">
            <a:avLst/>
          </a:prstGeom>
          <a:noFill/>
          <a:ln w="12700">
            <a:solidFill>
              <a:srgbClr val="000000"/>
            </a:solidFill>
            <a:round/>
            <a:headEnd type="none" w="sm" len="sm"/>
            <a:tailEnd type="none" w="sm" len="sm"/>
          </a:ln>
        </p:spPr>
        <p:txBody>
          <a:bodyPr/>
          <a:lstStyle/>
          <a:p>
            <a:endParaRPr lang="nl-NL"/>
          </a:p>
        </p:txBody>
      </p:sp>
      <p:sp>
        <p:nvSpPr>
          <p:cNvPr id="25634" name="Line 34"/>
          <p:cNvSpPr>
            <a:spLocks noChangeShapeType="1"/>
          </p:cNvSpPr>
          <p:nvPr/>
        </p:nvSpPr>
        <p:spPr bwMode="auto">
          <a:xfrm>
            <a:off x="1482725" y="1876425"/>
            <a:ext cx="46038" cy="0"/>
          </a:xfrm>
          <a:prstGeom prst="line">
            <a:avLst/>
          </a:prstGeom>
          <a:noFill/>
          <a:ln w="12700">
            <a:solidFill>
              <a:srgbClr val="000000"/>
            </a:solidFill>
            <a:round/>
            <a:headEnd type="none" w="sm" len="sm"/>
            <a:tailEnd type="none" w="sm" len="sm"/>
          </a:ln>
        </p:spPr>
        <p:txBody>
          <a:bodyPr/>
          <a:lstStyle/>
          <a:p>
            <a:endParaRPr lang="nl-NL"/>
          </a:p>
        </p:txBody>
      </p:sp>
      <p:sp>
        <p:nvSpPr>
          <p:cNvPr id="25635" name="Line 35"/>
          <p:cNvSpPr>
            <a:spLocks noChangeShapeType="1"/>
          </p:cNvSpPr>
          <p:nvPr/>
        </p:nvSpPr>
        <p:spPr bwMode="auto">
          <a:xfrm>
            <a:off x="1482725" y="1309688"/>
            <a:ext cx="88900" cy="0"/>
          </a:xfrm>
          <a:prstGeom prst="line">
            <a:avLst/>
          </a:prstGeom>
          <a:noFill/>
          <a:ln w="12700">
            <a:solidFill>
              <a:srgbClr val="000000"/>
            </a:solidFill>
            <a:round/>
            <a:headEnd type="none" w="sm" len="sm"/>
            <a:tailEnd type="none" w="sm" len="sm"/>
          </a:ln>
        </p:spPr>
        <p:txBody>
          <a:bodyPr/>
          <a:lstStyle/>
          <a:p>
            <a:endParaRPr lang="nl-NL"/>
          </a:p>
        </p:txBody>
      </p:sp>
      <p:sp>
        <p:nvSpPr>
          <p:cNvPr id="25636" name="Line 36"/>
          <p:cNvSpPr>
            <a:spLocks noChangeShapeType="1"/>
          </p:cNvSpPr>
          <p:nvPr/>
        </p:nvSpPr>
        <p:spPr bwMode="auto">
          <a:xfrm flipV="1">
            <a:off x="1482725" y="1309688"/>
            <a:ext cx="0" cy="4643437"/>
          </a:xfrm>
          <a:prstGeom prst="line">
            <a:avLst/>
          </a:prstGeom>
          <a:noFill/>
          <a:ln w="12700">
            <a:solidFill>
              <a:srgbClr val="000000"/>
            </a:solidFill>
            <a:round/>
            <a:headEnd type="none" w="sm" len="sm"/>
            <a:tailEnd type="none" w="sm" len="sm"/>
          </a:ln>
        </p:spPr>
        <p:txBody>
          <a:bodyPr/>
          <a:lstStyle/>
          <a:p>
            <a:endParaRPr lang="nl-NL"/>
          </a:p>
        </p:txBody>
      </p:sp>
      <p:sp>
        <p:nvSpPr>
          <p:cNvPr id="25637" name="Freeform 37"/>
          <p:cNvSpPr>
            <a:spLocks/>
          </p:cNvSpPr>
          <p:nvPr/>
        </p:nvSpPr>
        <p:spPr bwMode="auto">
          <a:xfrm>
            <a:off x="1482725" y="4568825"/>
            <a:ext cx="101600" cy="1254125"/>
          </a:xfrm>
          <a:custGeom>
            <a:avLst/>
            <a:gdLst>
              <a:gd name="T0" fmla="*/ 1 w 72"/>
              <a:gd name="T1" fmla="*/ 737 h 790"/>
              <a:gd name="T2" fmla="*/ 1 w 72"/>
              <a:gd name="T3" fmla="*/ 716 h 790"/>
              <a:gd name="T4" fmla="*/ 3 w 72"/>
              <a:gd name="T5" fmla="*/ 768 h 790"/>
              <a:gd name="T6" fmla="*/ 4 w 72"/>
              <a:gd name="T7" fmla="*/ 716 h 790"/>
              <a:gd name="T8" fmla="*/ 6 w 72"/>
              <a:gd name="T9" fmla="*/ 744 h 790"/>
              <a:gd name="T10" fmla="*/ 6 w 72"/>
              <a:gd name="T11" fmla="*/ 726 h 790"/>
              <a:gd name="T12" fmla="*/ 7 w 72"/>
              <a:gd name="T13" fmla="*/ 749 h 790"/>
              <a:gd name="T14" fmla="*/ 9 w 72"/>
              <a:gd name="T15" fmla="*/ 754 h 790"/>
              <a:gd name="T16" fmla="*/ 10 w 72"/>
              <a:gd name="T17" fmla="*/ 734 h 790"/>
              <a:gd name="T18" fmla="*/ 11 w 72"/>
              <a:gd name="T19" fmla="*/ 738 h 790"/>
              <a:gd name="T20" fmla="*/ 11 w 72"/>
              <a:gd name="T21" fmla="*/ 749 h 790"/>
              <a:gd name="T22" fmla="*/ 13 w 72"/>
              <a:gd name="T23" fmla="*/ 750 h 790"/>
              <a:gd name="T24" fmla="*/ 14 w 72"/>
              <a:gd name="T25" fmla="*/ 714 h 790"/>
              <a:gd name="T26" fmla="*/ 16 w 72"/>
              <a:gd name="T27" fmla="*/ 772 h 790"/>
              <a:gd name="T28" fmla="*/ 16 w 72"/>
              <a:gd name="T29" fmla="*/ 670 h 790"/>
              <a:gd name="T30" fmla="*/ 17 w 72"/>
              <a:gd name="T31" fmla="*/ 737 h 790"/>
              <a:gd name="T32" fmla="*/ 19 w 72"/>
              <a:gd name="T33" fmla="*/ 686 h 790"/>
              <a:gd name="T34" fmla="*/ 20 w 72"/>
              <a:gd name="T35" fmla="*/ 708 h 790"/>
              <a:gd name="T36" fmla="*/ 20 w 72"/>
              <a:gd name="T37" fmla="*/ 683 h 790"/>
              <a:gd name="T38" fmla="*/ 22 w 72"/>
              <a:gd name="T39" fmla="*/ 738 h 790"/>
              <a:gd name="T40" fmla="*/ 23 w 72"/>
              <a:gd name="T41" fmla="*/ 652 h 790"/>
              <a:gd name="T42" fmla="*/ 25 w 72"/>
              <a:gd name="T43" fmla="*/ 771 h 790"/>
              <a:gd name="T44" fmla="*/ 25 w 72"/>
              <a:gd name="T45" fmla="*/ 689 h 790"/>
              <a:gd name="T46" fmla="*/ 26 w 72"/>
              <a:gd name="T47" fmla="*/ 749 h 790"/>
              <a:gd name="T48" fmla="*/ 28 w 72"/>
              <a:gd name="T49" fmla="*/ 728 h 790"/>
              <a:gd name="T50" fmla="*/ 29 w 72"/>
              <a:gd name="T51" fmla="*/ 756 h 790"/>
              <a:gd name="T52" fmla="*/ 29 w 72"/>
              <a:gd name="T53" fmla="*/ 723 h 790"/>
              <a:gd name="T54" fmla="*/ 31 w 72"/>
              <a:gd name="T55" fmla="*/ 731 h 790"/>
              <a:gd name="T56" fmla="*/ 32 w 72"/>
              <a:gd name="T57" fmla="*/ 729 h 790"/>
              <a:gd name="T58" fmla="*/ 34 w 72"/>
              <a:gd name="T59" fmla="*/ 781 h 790"/>
              <a:gd name="T60" fmla="*/ 35 w 72"/>
              <a:gd name="T61" fmla="*/ 691 h 790"/>
              <a:gd name="T62" fmla="*/ 37 w 72"/>
              <a:gd name="T63" fmla="*/ 771 h 790"/>
              <a:gd name="T64" fmla="*/ 37 w 72"/>
              <a:gd name="T65" fmla="*/ 692 h 790"/>
              <a:gd name="T66" fmla="*/ 38 w 72"/>
              <a:gd name="T67" fmla="*/ 746 h 790"/>
              <a:gd name="T68" fmla="*/ 40 w 72"/>
              <a:gd name="T69" fmla="*/ 655 h 790"/>
              <a:gd name="T70" fmla="*/ 41 w 72"/>
              <a:gd name="T71" fmla="*/ 763 h 790"/>
              <a:gd name="T72" fmla="*/ 43 w 72"/>
              <a:gd name="T73" fmla="*/ 643 h 790"/>
              <a:gd name="T74" fmla="*/ 43 w 72"/>
              <a:gd name="T75" fmla="*/ 749 h 790"/>
              <a:gd name="T76" fmla="*/ 44 w 72"/>
              <a:gd name="T77" fmla="*/ 692 h 790"/>
              <a:gd name="T78" fmla="*/ 46 w 72"/>
              <a:gd name="T79" fmla="*/ 753 h 790"/>
              <a:gd name="T80" fmla="*/ 47 w 72"/>
              <a:gd name="T81" fmla="*/ 697 h 790"/>
              <a:gd name="T82" fmla="*/ 47 w 72"/>
              <a:gd name="T83" fmla="*/ 760 h 790"/>
              <a:gd name="T84" fmla="*/ 49 w 72"/>
              <a:gd name="T85" fmla="*/ 711 h 790"/>
              <a:gd name="T86" fmla="*/ 50 w 72"/>
              <a:gd name="T87" fmla="*/ 746 h 790"/>
              <a:gd name="T88" fmla="*/ 52 w 72"/>
              <a:gd name="T89" fmla="*/ 714 h 790"/>
              <a:gd name="T90" fmla="*/ 52 w 72"/>
              <a:gd name="T91" fmla="*/ 713 h 790"/>
              <a:gd name="T92" fmla="*/ 53 w 72"/>
              <a:gd name="T93" fmla="*/ 738 h 790"/>
              <a:gd name="T94" fmla="*/ 55 w 72"/>
              <a:gd name="T95" fmla="*/ 671 h 790"/>
              <a:gd name="T96" fmla="*/ 56 w 72"/>
              <a:gd name="T97" fmla="*/ 731 h 790"/>
              <a:gd name="T98" fmla="*/ 57 w 72"/>
              <a:gd name="T99" fmla="*/ 655 h 790"/>
              <a:gd name="T100" fmla="*/ 57 w 72"/>
              <a:gd name="T101" fmla="*/ 728 h 790"/>
              <a:gd name="T102" fmla="*/ 59 w 72"/>
              <a:gd name="T103" fmla="*/ 704 h 790"/>
              <a:gd name="T104" fmla="*/ 60 w 72"/>
              <a:gd name="T105" fmla="*/ 728 h 790"/>
              <a:gd name="T106" fmla="*/ 62 w 72"/>
              <a:gd name="T107" fmla="*/ 686 h 790"/>
              <a:gd name="T108" fmla="*/ 62 w 72"/>
              <a:gd name="T109" fmla="*/ 749 h 790"/>
              <a:gd name="T110" fmla="*/ 63 w 72"/>
              <a:gd name="T111" fmla="*/ 633 h 790"/>
              <a:gd name="T112" fmla="*/ 65 w 72"/>
              <a:gd name="T113" fmla="*/ 734 h 790"/>
              <a:gd name="T114" fmla="*/ 66 w 72"/>
              <a:gd name="T115" fmla="*/ 732 h 790"/>
              <a:gd name="T116" fmla="*/ 68 w 72"/>
              <a:gd name="T117" fmla="*/ 780 h 790"/>
              <a:gd name="T118" fmla="*/ 68 w 72"/>
              <a:gd name="T119" fmla="*/ 689 h 790"/>
              <a:gd name="T120" fmla="*/ 69 w 72"/>
              <a:gd name="T121" fmla="*/ 768 h 790"/>
              <a:gd name="T122" fmla="*/ 71 w 72"/>
              <a:gd name="T123" fmla="*/ 719 h 7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
              <a:gd name="T187" fmla="*/ 0 h 790"/>
              <a:gd name="T188" fmla="*/ 72 w 72"/>
              <a:gd name="T189" fmla="*/ 790 h 7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 h="790">
                <a:moveTo>
                  <a:pt x="0" y="719"/>
                </a:moveTo>
                <a:lnTo>
                  <a:pt x="0" y="729"/>
                </a:lnTo>
                <a:lnTo>
                  <a:pt x="0" y="753"/>
                </a:lnTo>
                <a:lnTo>
                  <a:pt x="0" y="757"/>
                </a:lnTo>
                <a:lnTo>
                  <a:pt x="0" y="762"/>
                </a:lnTo>
                <a:lnTo>
                  <a:pt x="0" y="747"/>
                </a:lnTo>
                <a:lnTo>
                  <a:pt x="1" y="717"/>
                </a:lnTo>
                <a:lnTo>
                  <a:pt x="1" y="737"/>
                </a:lnTo>
                <a:lnTo>
                  <a:pt x="1" y="750"/>
                </a:lnTo>
                <a:lnTo>
                  <a:pt x="1" y="754"/>
                </a:lnTo>
                <a:lnTo>
                  <a:pt x="1" y="771"/>
                </a:lnTo>
                <a:lnTo>
                  <a:pt x="1" y="756"/>
                </a:lnTo>
                <a:lnTo>
                  <a:pt x="1" y="774"/>
                </a:lnTo>
                <a:lnTo>
                  <a:pt x="1" y="746"/>
                </a:lnTo>
                <a:lnTo>
                  <a:pt x="1" y="714"/>
                </a:lnTo>
                <a:lnTo>
                  <a:pt x="1" y="716"/>
                </a:lnTo>
                <a:lnTo>
                  <a:pt x="3" y="722"/>
                </a:lnTo>
                <a:lnTo>
                  <a:pt x="3" y="734"/>
                </a:lnTo>
                <a:lnTo>
                  <a:pt x="3" y="729"/>
                </a:lnTo>
                <a:lnTo>
                  <a:pt x="3" y="726"/>
                </a:lnTo>
                <a:lnTo>
                  <a:pt x="3" y="746"/>
                </a:lnTo>
                <a:lnTo>
                  <a:pt x="3" y="765"/>
                </a:lnTo>
                <a:lnTo>
                  <a:pt x="3" y="769"/>
                </a:lnTo>
                <a:lnTo>
                  <a:pt x="3" y="768"/>
                </a:lnTo>
                <a:lnTo>
                  <a:pt x="3" y="777"/>
                </a:lnTo>
                <a:lnTo>
                  <a:pt x="3" y="780"/>
                </a:lnTo>
                <a:lnTo>
                  <a:pt x="4" y="757"/>
                </a:lnTo>
                <a:lnTo>
                  <a:pt x="4" y="749"/>
                </a:lnTo>
                <a:lnTo>
                  <a:pt x="4" y="744"/>
                </a:lnTo>
                <a:lnTo>
                  <a:pt x="4" y="726"/>
                </a:lnTo>
                <a:lnTo>
                  <a:pt x="4" y="714"/>
                </a:lnTo>
                <a:lnTo>
                  <a:pt x="4" y="716"/>
                </a:lnTo>
                <a:lnTo>
                  <a:pt x="4" y="713"/>
                </a:lnTo>
                <a:lnTo>
                  <a:pt x="4" y="688"/>
                </a:lnTo>
                <a:lnTo>
                  <a:pt x="4" y="716"/>
                </a:lnTo>
                <a:lnTo>
                  <a:pt x="4" y="741"/>
                </a:lnTo>
                <a:lnTo>
                  <a:pt x="4" y="737"/>
                </a:lnTo>
                <a:lnTo>
                  <a:pt x="6" y="747"/>
                </a:lnTo>
                <a:lnTo>
                  <a:pt x="6" y="763"/>
                </a:lnTo>
                <a:lnTo>
                  <a:pt x="6" y="744"/>
                </a:lnTo>
                <a:lnTo>
                  <a:pt x="6" y="746"/>
                </a:lnTo>
                <a:lnTo>
                  <a:pt x="6" y="759"/>
                </a:lnTo>
                <a:lnTo>
                  <a:pt x="6" y="763"/>
                </a:lnTo>
                <a:lnTo>
                  <a:pt x="6" y="760"/>
                </a:lnTo>
                <a:lnTo>
                  <a:pt x="6" y="740"/>
                </a:lnTo>
                <a:lnTo>
                  <a:pt x="6" y="751"/>
                </a:lnTo>
                <a:lnTo>
                  <a:pt x="6" y="746"/>
                </a:lnTo>
                <a:lnTo>
                  <a:pt x="6" y="726"/>
                </a:lnTo>
                <a:lnTo>
                  <a:pt x="7" y="706"/>
                </a:lnTo>
                <a:lnTo>
                  <a:pt x="7" y="679"/>
                </a:lnTo>
                <a:lnTo>
                  <a:pt x="7" y="664"/>
                </a:lnTo>
                <a:lnTo>
                  <a:pt x="7" y="701"/>
                </a:lnTo>
                <a:lnTo>
                  <a:pt x="7" y="697"/>
                </a:lnTo>
                <a:lnTo>
                  <a:pt x="7" y="743"/>
                </a:lnTo>
                <a:lnTo>
                  <a:pt x="7" y="774"/>
                </a:lnTo>
                <a:lnTo>
                  <a:pt x="7" y="749"/>
                </a:lnTo>
                <a:lnTo>
                  <a:pt x="7" y="743"/>
                </a:lnTo>
                <a:lnTo>
                  <a:pt x="7" y="766"/>
                </a:lnTo>
                <a:lnTo>
                  <a:pt x="9" y="753"/>
                </a:lnTo>
                <a:lnTo>
                  <a:pt x="9" y="731"/>
                </a:lnTo>
                <a:lnTo>
                  <a:pt x="9" y="749"/>
                </a:lnTo>
                <a:lnTo>
                  <a:pt x="9" y="743"/>
                </a:lnTo>
                <a:lnTo>
                  <a:pt x="9" y="750"/>
                </a:lnTo>
                <a:lnTo>
                  <a:pt x="9" y="754"/>
                </a:lnTo>
                <a:lnTo>
                  <a:pt x="9" y="692"/>
                </a:lnTo>
                <a:lnTo>
                  <a:pt x="9" y="655"/>
                </a:lnTo>
                <a:lnTo>
                  <a:pt x="9" y="673"/>
                </a:lnTo>
                <a:lnTo>
                  <a:pt x="9" y="646"/>
                </a:lnTo>
                <a:lnTo>
                  <a:pt x="9" y="649"/>
                </a:lnTo>
                <a:lnTo>
                  <a:pt x="10" y="671"/>
                </a:lnTo>
                <a:lnTo>
                  <a:pt x="10" y="701"/>
                </a:lnTo>
                <a:lnTo>
                  <a:pt x="10" y="734"/>
                </a:lnTo>
                <a:lnTo>
                  <a:pt x="10" y="760"/>
                </a:lnTo>
                <a:lnTo>
                  <a:pt x="10" y="766"/>
                </a:lnTo>
                <a:lnTo>
                  <a:pt x="10" y="772"/>
                </a:lnTo>
                <a:lnTo>
                  <a:pt x="10" y="738"/>
                </a:lnTo>
                <a:lnTo>
                  <a:pt x="10" y="740"/>
                </a:lnTo>
                <a:lnTo>
                  <a:pt x="10" y="759"/>
                </a:lnTo>
                <a:lnTo>
                  <a:pt x="10" y="757"/>
                </a:lnTo>
                <a:lnTo>
                  <a:pt x="11" y="738"/>
                </a:lnTo>
                <a:lnTo>
                  <a:pt x="11" y="685"/>
                </a:lnTo>
                <a:lnTo>
                  <a:pt x="11" y="649"/>
                </a:lnTo>
                <a:lnTo>
                  <a:pt x="11" y="685"/>
                </a:lnTo>
                <a:lnTo>
                  <a:pt x="11" y="692"/>
                </a:lnTo>
                <a:lnTo>
                  <a:pt x="11" y="688"/>
                </a:lnTo>
                <a:lnTo>
                  <a:pt x="11" y="720"/>
                </a:lnTo>
                <a:lnTo>
                  <a:pt x="11" y="743"/>
                </a:lnTo>
                <a:lnTo>
                  <a:pt x="11" y="749"/>
                </a:lnTo>
                <a:lnTo>
                  <a:pt x="11" y="728"/>
                </a:lnTo>
                <a:lnTo>
                  <a:pt x="13" y="731"/>
                </a:lnTo>
                <a:lnTo>
                  <a:pt x="13" y="759"/>
                </a:lnTo>
                <a:lnTo>
                  <a:pt x="13" y="772"/>
                </a:lnTo>
                <a:lnTo>
                  <a:pt x="13" y="756"/>
                </a:lnTo>
                <a:lnTo>
                  <a:pt x="13" y="744"/>
                </a:lnTo>
                <a:lnTo>
                  <a:pt x="13" y="738"/>
                </a:lnTo>
                <a:lnTo>
                  <a:pt x="13" y="750"/>
                </a:lnTo>
                <a:lnTo>
                  <a:pt x="13" y="743"/>
                </a:lnTo>
                <a:lnTo>
                  <a:pt x="13" y="603"/>
                </a:lnTo>
                <a:lnTo>
                  <a:pt x="13" y="375"/>
                </a:lnTo>
                <a:lnTo>
                  <a:pt x="14" y="359"/>
                </a:lnTo>
                <a:lnTo>
                  <a:pt x="14" y="517"/>
                </a:lnTo>
                <a:lnTo>
                  <a:pt x="14" y="553"/>
                </a:lnTo>
                <a:lnTo>
                  <a:pt x="14" y="615"/>
                </a:lnTo>
                <a:lnTo>
                  <a:pt x="14" y="714"/>
                </a:lnTo>
                <a:lnTo>
                  <a:pt x="14" y="707"/>
                </a:lnTo>
                <a:lnTo>
                  <a:pt x="14" y="720"/>
                </a:lnTo>
                <a:lnTo>
                  <a:pt x="14" y="757"/>
                </a:lnTo>
                <a:lnTo>
                  <a:pt x="14" y="763"/>
                </a:lnTo>
                <a:lnTo>
                  <a:pt x="14" y="753"/>
                </a:lnTo>
                <a:lnTo>
                  <a:pt x="14" y="750"/>
                </a:lnTo>
                <a:lnTo>
                  <a:pt x="16" y="757"/>
                </a:lnTo>
                <a:lnTo>
                  <a:pt x="16" y="772"/>
                </a:lnTo>
                <a:lnTo>
                  <a:pt x="16" y="768"/>
                </a:lnTo>
                <a:lnTo>
                  <a:pt x="16" y="740"/>
                </a:lnTo>
                <a:lnTo>
                  <a:pt x="16" y="648"/>
                </a:lnTo>
                <a:lnTo>
                  <a:pt x="16" y="494"/>
                </a:lnTo>
                <a:lnTo>
                  <a:pt x="16" y="492"/>
                </a:lnTo>
                <a:lnTo>
                  <a:pt x="16" y="611"/>
                </a:lnTo>
                <a:lnTo>
                  <a:pt x="16" y="667"/>
                </a:lnTo>
                <a:lnTo>
                  <a:pt x="16" y="670"/>
                </a:lnTo>
                <a:lnTo>
                  <a:pt x="16" y="706"/>
                </a:lnTo>
                <a:lnTo>
                  <a:pt x="17" y="735"/>
                </a:lnTo>
                <a:lnTo>
                  <a:pt x="17" y="734"/>
                </a:lnTo>
                <a:lnTo>
                  <a:pt x="17" y="757"/>
                </a:lnTo>
                <a:lnTo>
                  <a:pt x="17" y="769"/>
                </a:lnTo>
                <a:lnTo>
                  <a:pt x="17" y="765"/>
                </a:lnTo>
                <a:lnTo>
                  <a:pt x="17" y="759"/>
                </a:lnTo>
                <a:lnTo>
                  <a:pt x="17" y="737"/>
                </a:lnTo>
                <a:lnTo>
                  <a:pt x="17" y="710"/>
                </a:lnTo>
                <a:lnTo>
                  <a:pt x="17" y="731"/>
                </a:lnTo>
                <a:lnTo>
                  <a:pt x="17" y="740"/>
                </a:lnTo>
                <a:lnTo>
                  <a:pt x="19" y="673"/>
                </a:lnTo>
                <a:lnTo>
                  <a:pt x="19" y="643"/>
                </a:lnTo>
                <a:lnTo>
                  <a:pt x="19" y="655"/>
                </a:lnTo>
                <a:lnTo>
                  <a:pt x="19" y="661"/>
                </a:lnTo>
                <a:lnTo>
                  <a:pt x="19" y="686"/>
                </a:lnTo>
                <a:lnTo>
                  <a:pt x="19" y="729"/>
                </a:lnTo>
                <a:lnTo>
                  <a:pt x="19" y="722"/>
                </a:lnTo>
                <a:lnTo>
                  <a:pt x="19" y="713"/>
                </a:lnTo>
                <a:lnTo>
                  <a:pt x="19" y="719"/>
                </a:lnTo>
                <a:lnTo>
                  <a:pt x="19" y="720"/>
                </a:lnTo>
                <a:lnTo>
                  <a:pt x="19" y="738"/>
                </a:lnTo>
                <a:lnTo>
                  <a:pt x="20" y="738"/>
                </a:lnTo>
                <a:lnTo>
                  <a:pt x="20" y="708"/>
                </a:lnTo>
                <a:lnTo>
                  <a:pt x="20" y="738"/>
                </a:lnTo>
                <a:lnTo>
                  <a:pt x="20" y="772"/>
                </a:lnTo>
                <a:lnTo>
                  <a:pt x="20" y="777"/>
                </a:lnTo>
                <a:lnTo>
                  <a:pt x="20" y="754"/>
                </a:lnTo>
                <a:lnTo>
                  <a:pt x="20" y="697"/>
                </a:lnTo>
                <a:lnTo>
                  <a:pt x="20" y="627"/>
                </a:lnTo>
                <a:lnTo>
                  <a:pt x="20" y="657"/>
                </a:lnTo>
                <a:lnTo>
                  <a:pt x="20" y="683"/>
                </a:lnTo>
                <a:lnTo>
                  <a:pt x="22" y="697"/>
                </a:lnTo>
                <a:lnTo>
                  <a:pt x="22" y="706"/>
                </a:lnTo>
                <a:lnTo>
                  <a:pt x="22" y="723"/>
                </a:lnTo>
                <a:lnTo>
                  <a:pt x="22" y="746"/>
                </a:lnTo>
                <a:lnTo>
                  <a:pt x="22" y="722"/>
                </a:lnTo>
                <a:lnTo>
                  <a:pt x="22" y="731"/>
                </a:lnTo>
                <a:lnTo>
                  <a:pt x="22" y="762"/>
                </a:lnTo>
                <a:lnTo>
                  <a:pt x="22" y="738"/>
                </a:lnTo>
                <a:lnTo>
                  <a:pt x="22" y="746"/>
                </a:lnTo>
                <a:lnTo>
                  <a:pt x="22" y="747"/>
                </a:lnTo>
                <a:lnTo>
                  <a:pt x="22" y="734"/>
                </a:lnTo>
                <a:lnTo>
                  <a:pt x="23" y="746"/>
                </a:lnTo>
                <a:lnTo>
                  <a:pt x="23" y="698"/>
                </a:lnTo>
                <a:lnTo>
                  <a:pt x="23" y="674"/>
                </a:lnTo>
                <a:lnTo>
                  <a:pt x="23" y="667"/>
                </a:lnTo>
                <a:lnTo>
                  <a:pt x="23" y="652"/>
                </a:lnTo>
                <a:lnTo>
                  <a:pt x="23" y="661"/>
                </a:lnTo>
                <a:lnTo>
                  <a:pt x="23" y="674"/>
                </a:lnTo>
                <a:lnTo>
                  <a:pt x="23" y="723"/>
                </a:lnTo>
                <a:lnTo>
                  <a:pt x="23" y="744"/>
                </a:lnTo>
                <a:lnTo>
                  <a:pt x="23" y="754"/>
                </a:lnTo>
                <a:lnTo>
                  <a:pt x="25" y="750"/>
                </a:lnTo>
                <a:lnTo>
                  <a:pt x="25" y="732"/>
                </a:lnTo>
                <a:lnTo>
                  <a:pt x="25" y="771"/>
                </a:lnTo>
                <a:lnTo>
                  <a:pt x="25" y="784"/>
                </a:lnTo>
                <a:lnTo>
                  <a:pt x="25" y="759"/>
                </a:lnTo>
                <a:lnTo>
                  <a:pt x="25" y="781"/>
                </a:lnTo>
                <a:lnTo>
                  <a:pt x="25" y="768"/>
                </a:lnTo>
                <a:lnTo>
                  <a:pt x="25" y="753"/>
                </a:lnTo>
                <a:lnTo>
                  <a:pt x="25" y="763"/>
                </a:lnTo>
                <a:lnTo>
                  <a:pt x="25" y="735"/>
                </a:lnTo>
                <a:lnTo>
                  <a:pt x="25" y="689"/>
                </a:lnTo>
                <a:lnTo>
                  <a:pt x="26" y="717"/>
                </a:lnTo>
                <a:lnTo>
                  <a:pt x="26" y="753"/>
                </a:lnTo>
                <a:lnTo>
                  <a:pt x="26" y="743"/>
                </a:lnTo>
                <a:lnTo>
                  <a:pt x="26" y="728"/>
                </a:lnTo>
                <a:lnTo>
                  <a:pt x="26" y="749"/>
                </a:lnTo>
                <a:lnTo>
                  <a:pt x="26" y="747"/>
                </a:lnTo>
                <a:lnTo>
                  <a:pt x="26" y="746"/>
                </a:lnTo>
                <a:lnTo>
                  <a:pt x="26" y="749"/>
                </a:lnTo>
                <a:lnTo>
                  <a:pt x="26" y="740"/>
                </a:lnTo>
                <a:lnTo>
                  <a:pt x="26" y="763"/>
                </a:lnTo>
                <a:lnTo>
                  <a:pt x="28" y="762"/>
                </a:lnTo>
                <a:lnTo>
                  <a:pt x="28" y="729"/>
                </a:lnTo>
                <a:lnTo>
                  <a:pt x="28" y="738"/>
                </a:lnTo>
                <a:lnTo>
                  <a:pt x="28" y="754"/>
                </a:lnTo>
                <a:lnTo>
                  <a:pt x="28" y="763"/>
                </a:lnTo>
                <a:lnTo>
                  <a:pt x="28" y="728"/>
                </a:lnTo>
                <a:lnTo>
                  <a:pt x="28" y="719"/>
                </a:lnTo>
                <a:lnTo>
                  <a:pt x="28" y="710"/>
                </a:lnTo>
                <a:lnTo>
                  <a:pt x="28" y="677"/>
                </a:lnTo>
                <a:lnTo>
                  <a:pt x="28" y="725"/>
                </a:lnTo>
                <a:lnTo>
                  <a:pt x="28" y="766"/>
                </a:lnTo>
                <a:lnTo>
                  <a:pt x="29" y="760"/>
                </a:lnTo>
                <a:lnTo>
                  <a:pt x="29" y="766"/>
                </a:lnTo>
                <a:lnTo>
                  <a:pt x="29" y="756"/>
                </a:lnTo>
                <a:lnTo>
                  <a:pt x="29" y="762"/>
                </a:lnTo>
                <a:lnTo>
                  <a:pt x="29" y="774"/>
                </a:lnTo>
                <a:lnTo>
                  <a:pt x="29" y="765"/>
                </a:lnTo>
                <a:lnTo>
                  <a:pt x="29" y="763"/>
                </a:lnTo>
                <a:lnTo>
                  <a:pt x="29" y="777"/>
                </a:lnTo>
                <a:lnTo>
                  <a:pt x="29" y="780"/>
                </a:lnTo>
                <a:lnTo>
                  <a:pt x="29" y="760"/>
                </a:lnTo>
                <a:lnTo>
                  <a:pt x="29" y="723"/>
                </a:lnTo>
                <a:lnTo>
                  <a:pt x="31" y="704"/>
                </a:lnTo>
                <a:lnTo>
                  <a:pt x="31" y="720"/>
                </a:lnTo>
                <a:lnTo>
                  <a:pt x="31" y="732"/>
                </a:lnTo>
                <a:lnTo>
                  <a:pt x="31" y="711"/>
                </a:lnTo>
                <a:lnTo>
                  <a:pt x="31" y="697"/>
                </a:lnTo>
                <a:lnTo>
                  <a:pt x="31" y="738"/>
                </a:lnTo>
                <a:lnTo>
                  <a:pt x="31" y="747"/>
                </a:lnTo>
                <a:lnTo>
                  <a:pt x="31" y="731"/>
                </a:lnTo>
                <a:lnTo>
                  <a:pt x="31" y="765"/>
                </a:lnTo>
                <a:lnTo>
                  <a:pt x="32" y="769"/>
                </a:lnTo>
                <a:lnTo>
                  <a:pt x="32" y="744"/>
                </a:lnTo>
                <a:lnTo>
                  <a:pt x="32" y="765"/>
                </a:lnTo>
                <a:lnTo>
                  <a:pt x="32" y="768"/>
                </a:lnTo>
                <a:lnTo>
                  <a:pt x="32" y="751"/>
                </a:lnTo>
                <a:lnTo>
                  <a:pt x="32" y="769"/>
                </a:lnTo>
                <a:lnTo>
                  <a:pt x="32" y="729"/>
                </a:lnTo>
                <a:lnTo>
                  <a:pt x="32" y="711"/>
                </a:lnTo>
                <a:lnTo>
                  <a:pt x="32" y="723"/>
                </a:lnTo>
                <a:lnTo>
                  <a:pt x="32" y="738"/>
                </a:lnTo>
                <a:lnTo>
                  <a:pt x="34" y="738"/>
                </a:lnTo>
                <a:lnTo>
                  <a:pt x="34" y="744"/>
                </a:lnTo>
                <a:lnTo>
                  <a:pt x="34" y="766"/>
                </a:lnTo>
                <a:lnTo>
                  <a:pt x="34" y="783"/>
                </a:lnTo>
                <a:lnTo>
                  <a:pt x="34" y="781"/>
                </a:lnTo>
                <a:lnTo>
                  <a:pt x="34" y="753"/>
                </a:lnTo>
                <a:lnTo>
                  <a:pt x="34" y="737"/>
                </a:lnTo>
                <a:lnTo>
                  <a:pt x="34" y="768"/>
                </a:lnTo>
                <a:lnTo>
                  <a:pt x="34" y="765"/>
                </a:lnTo>
                <a:lnTo>
                  <a:pt x="35" y="740"/>
                </a:lnTo>
                <a:lnTo>
                  <a:pt x="35" y="754"/>
                </a:lnTo>
                <a:lnTo>
                  <a:pt x="35" y="747"/>
                </a:lnTo>
                <a:lnTo>
                  <a:pt x="35" y="691"/>
                </a:lnTo>
                <a:lnTo>
                  <a:pt x="35" y="668"/>
                </a:lnTo>
                <a:lnTo>
                  <a:pt x="35" y="674"/>
                </a:lnTo>
                <a:lnTo>
                  <a:pt x="35" y="682"/>
                </a:lnTo>
                <a:lnTo>
                  <a:pt x="35" y="688"/>
                </a:lnTo>
                <a:lnTo>
                  <a:pt x="35" y="732"/>
                </a:lnTo>
                <a:lnTo>
                  <a:pt x="35" y="738"/>
                </a:lnTo>
                <a:lnTo>
                  <a:pt x="35" y="741"/>
                </a:lnTo>
                <a:lnTo>
                  <a:pt x="37" y="771"/>
                </a:lnTo>
                <a:lnTo>
                  <a:pt x="37" y="786"/>
                </a:lnTo>
                <a:lnTo>
                  <a:pt x="37" y="763"/>
                </a:lnTo>
                <a:lnTo>
                  <a:pt x="37" y="759"/>
                </a:lnTo>
                <a:lnTo>
                  <a:pt x="37" y="777"/>
                </a:lnTo>
                <a:lnTo>
                  <a:pt x="37" y="772"/>
                </a:lnTo>
                <a:lnTo>
                  <a:pt x="37" y="781"/>
                </a:lnTo>
                <a:lnTo>
                  <a:pt x="37" y="735"/>
                </a:lnTo>
                <a:lnTo>
                  <a:pt x="37" y="692"/>
                </a:lnTo>
                <a:lnTo>
                  <a:pt x="38" y="708"/>
                </a:lnTo>
                <a:lnTo>
                  <a:pt x="38" y="711"/>
                </a:lnTo>
                <a:lnTo>
                  <a:pt x="38" y="708"/>
                </a:lnTo>
                <a:lnTo>
                  <a:pt x="38" y="726"/>
                </a:lnTo>
                <a:lnTo>
                  <a:pt x="38" y="719"/>
                </a:lnTo>
                <a:lnTo>
                  <a:pt x="38" y="729"/>
                </a:lnTo>
                <a:lnTo>
                  <a:pt x="38" y="757"/>
                </a:lnTo>
                <a:lnTo>
                  <a:pt x="38" y="746"/>
                </a:lnTo>
                <a:lnTo>
                  <a:pt x="38" y="757"/>
                </a:lnTo>
                <a:lnTo>
                  <a:pt x="38" y="765"/>
                </a:lnTo>
                <a:lnTo>
                  <a:pt x="40" y="740"/>
                </a:lnTo>
                <a:lnTo>
                  <a:pt x="40" y="732"/>
                </a:lnTo>
                <a:lnTo>
                  <a:pt x="40" y="738"/>
                </a:lnTo>
                <a:lnTo>
                  <a:pt x="40" y="713"/>
                </a:lnTo>
                <a:lnTo>
                  <a:pt x="40" y="677"/>
                </a:lnTo>
                <a:lnTo>
                  <a:pt x="40" y="655"/>
                </a:lnTo>
                <a:lnTo>
                  <a:pt x="40" y="667"/>
                </a:lnTo>
                <a:lnTo>
                  <a:pt x="40" y="673"/>
                </a:lnTo>
                <a:lnTo>
                  <a:pt x="40" y="711"/>
                </a:lnTo>
                <a:lnTo>
                  <a:pt x="40" y="751"/>
                </a:lnTo>
                <a:lnTo>
                  <a:pt x="41" y="754"/>
                </a:lnTo>
                <a:lnTo>
                  <a:pt x="41" y="768"/>
                </a:lnTo>
                <a:lnTo>
                  <a:pt x="41" y="778"/>
                </a:lnTo>
                <a:lnTo>
                  <a:pt x="41" y="763"/>
                </a:lnTo>
                <a:lnTo>
                  <a:pt x="41" y="747"/>
                </a:lnTo>
                <a:lnTo>
                  <a:pt x="41" y="735"/>
                </a:lnTo>
                <a:lnTo>
                  <a:pt x="41" y="756"/>
                </a:lnTo>
                <a:lnTo>
                  <a:pt x="41" y="781"/>
                </a:lnTo>
                <a:lnTo>
                  <a:pt x="41" y="769"/>
                </a:lnTo>
                <a:lnTo>
                  <a:pt x="41" y="732"/>
                </a:lnTo>
                <a:lnTo>
                  <a:pt x="43" y="685"/>
                </a:lnTo>
                <a:lnTo>
                  <a:pt x="43" y="643"/>
                </a:lnTo>
                <a:lnTo>
                  <a:pt x="43" y="605"/>
                </a:lnTo>
                <a:lnTo>
                  <a:pt x="43" y="636"/>
                </a:lnTo>
                <a:lnTo>
                  <a:pt x="43" y="714"/>
                </a:lnTo>
                <a:lnTo>
                  <a:pt x="43" y="704"/>
                </a:lnTo>
                <a:lnTo>
                  <a:pt x="43" y="719"/>
                </a:lnTo>
                <a:lnTo>
                  <a:pt x="43" y="760"/>
                </a:lnTo>
                <a:lnTo>
                  <a:pt x="43" y="753"/>
                </a:lnTo>
                <a:lnTo>
                  <a:pt x="43" y="749"/>
                </a:lnTo>
                <a:lnTo>
                  <a:pt x="43" y="760"/>
                </a:lnTo>
                <a:lnTo>
                  <a:pt x="44" y="753"/>
                </a:lnTo>
                <a:lnTo>
                  <a:pt x="44" y="768"/>
                </a:lnTo>
                <a:lnTo>
                  <a:pt x="44" y="786"/>
                </a:lnTo>
                <a:lnTo>
                  <a:pt x="44" y="778"/>
                </a:lnTo>
                <a:lnTo>
                  <a:pt x="44" y="762"/>
                </a:lnTo>
                <a:lnTo>
                  <a:pt x="44" y="732"/>
                </a:lnTo>
                <a:lnTo>
                  <a:pt x="44" y="692"/>
                </a:lnTo>
                <a:lnTo>
                  <a:pt x="44" y="667"/>
                </a:lnTo>
                <a:lnTo>
                  <a:pt x="44" y="631"/>
                </a:lnTo>
                <a:lnTo>
                  <a:pt x="44" y="646"/>
                </a:lnTo>
                <a:lnTo>
                  <a:pt x="46" y="714"/>
                </a:lnTo>
                <a:lnTo>
                  <a:pt x="46" y="738"/>
                </a:lnTo>
                <a:lnTo>
                  <a:pt x="46" y="695"/>
                </a:lnTo>
                <a:lnTo>
                  <a:pt x="46" y="698"/>
                </a:lnTo>
                <a:lnTo>
                  <a:pt x="46" y="753"/>
                </a:lnTo>
                <a:lnTo>
                  <a:pt x="46" y="763"/>
                </a:lnTo>
                <a:lnTo>
                  <a:pt x="46" y="769"/>
                </a:lnTo>
                <a:lnTo>
                  <a:pt x="46" y="777"/>
                </a:lnTo>
                <a:lnTo>
                  <a:pt x="46" y="778"/>
                </a:lnTo>
                <a:lnTo>
                  <a:pt x="46" y="781"/>
                </a:lnTo>
                <a:lnTo>
                  <a:pt x="46" y="780"/>
                </a:lnTo>
                <a:lnTo>
                  <a:pt x="47" y="753"/>
                </a:lnTo>
                <a:lnTo>
                  <a:pt x="47" y="697"/>
                </a:lnTo>
                <a:lnTo>
                  <a:pt x="47" y="621"/>
                </a:lnTo>
                <a:lnTo>
                  <a:pt x="47" y="583"/>
                </a:lnTo>
                <a:lnTo>
                  <a:pt x="47" y="640"/>
                </a:lnTo>
                <a:lnTo>
                  <a:pt x="47" y="677"/>
                </a:lnTo>
                <a:lnTo>
                  <a:pt x="47" y="691"/>
                </a:lnTo>
                <a:lnTo>
                  <a:pt x="47" y="717"/>
                </a:lnTo>
                <a:lnTo>
                  <a:pt x="47" y="750"/>
                </a:lnTo>
                <a:lnTo>
                  <a:pt x="47" y="760"/>
                </a:lnTo>
                <a:lnTo>
                  <a:pt x="49" y="744"/>
                </a:lnTo>
                <a:lnTo>
                  <a:pt x="49" y="762"/>
                </a:lnTo>
                <a:lnTo>
                  <a:pt x="49" y="769"/>
                </a:lnTo>
                <a:lnTo>
                  <a:pt x="49" y="760"/>
                </a:lnTo>
                <a:lnTo>
                  <a:pt x="49" y="747"/>
                </a:lnTo>
                <a:lnTo>
                  <a:pt x="49" y="753"/>
                </a:lnTo>
                <a:lnTo>
                  <a:pt x="49" y="746"/>
                </a:lnTo>
                <a:lnTo>
                  <a:pt x="49" y="711"/>
                </a:lnTo>
                <a:lnTo>
                  <a:pt x="49" y="685"/>
                </a:lnTo>
                <a:lnTo>
                  <a:pt x="49" y="640"/>
                </a:lnTo>
                <a:lnTo>
                  <a:pt x="49" y="606"/>
                </a:lnTo>
                <a:lnTo>
                  <a:pt x="50" y="660"/>
                </a:lnTo>
                <a:lnTo>
                  <a:pt x="50" y="714"/>
                </a:lnTo>
                <a:lnTo>
                  <a:pt x="50" y="743"/>
                </a:lnTo>
                <a:lnTo>
                  <a:pt x="50" y="740"/>
                </a:lnTo>
                <a:lnTo>
                  <a:pt x="50" y="746"/>
                </a:lnTo>
                <a:lnTo>
                  <a:pt x="50" y="731"/>
                </a:lnTo>
                <a:lnTo>
                  <a:pt x="50" y="741"/>
                </a:lnTo>
                <a:lnTo>
                  <a:pt x="50" y="763"/>
                </a:lnTo>
                <a:lnTo>
                  <a:pt x="50" y="777"/>
                </a:lnTo>
                <a:lnTo>
                  <a:pt x="50" y="784"/>
                </a:lnTo>
                <a:lnTo>
                  <a:pt x="52" y="789"/>
                </a:lnTo>
                <a:lnTo>
                  <a:pt x="52" y="769"/>
                </a:lnTo>
                <a:lnTo>
                  <a:pt x="52" y="714"/>
                </a:lnTo>
                <a:lnTo>
                  <a:pt x="52" y="640"/>
                </a:lnTo>
                <a:lnTo>
                  <a:pt x="52" y="580"/>
                </a:lnTo>
                <a:lnTo>
                  <a:pt x="52" y="572"/>
                </a:lnTo>
                <a:lnTo>
                  <a:pt x="52" y="623"/>
                </a:lnTo>
                <a:lnTo>
                  <a:pt x="52" y="637"/>
                </a:lnTo>
                <a:lnTo>
                  <a:pt x="52" y="692"/>
                </a:lnTo>
                <a:lnTo>
                  <a:pt x="52" y="729"/>
                </a:lnTo>
                <a:lnTo>
                  <a:pt x="52" y="713"/>
                </a:lnTo>
                <a:lnTo>
                  <a:pt x="53" y="722"/>
                </a:lnTo>
                <a:lnTo>
                  <a:pt x="53" y="768"/>
                </a:lnTo>
                <a:lnTo>
                  <a:pt x="53" y="757"/>
                </a:lnTo>
                <a:lnTo>
                  <a:pt x="53" y="756"/>
                </a:lnTo>
                <a:lnTo>
                  <a:pt x="53" y="771"/>
                </a:lnTo>
                <a:lnTo>
                  <a:pt x="53" y="757"/>
                </a:lnTo>
                <a:lnTo>
                  <a:pt x="53" y="726"/>
                </a:lnTo>
                <a:lnTo>
                  <a:pt x="53" y="738"/>
                </a:lnTo>
                <a:lnTo>
                  <a:pt x="53" y="713"/>
                </a:lnTo>
                <a:lnTo>
                  <a:pt x="53" y="591"/>
                </a:lnTo>
                <a:lnTo>
                  <a:pt x="55" y="534"/>
                </a:lnTo>
                <a:lnTo>
                  <a:pt x="55" y="599"/>
                </a:lnTo>
                <a:lnTo>
                  <a:pt x="55" y="673"/>
                </a:lnTo>
                <a:lnTo>
                  <a:pt x="55" y="701"/>
                </a:lnTo>
                <a:lnTo>
                  <a:pt x="55" y="674"/>
                </a:lnTo>
                <a:lnTo>
                  <a:pt x="55" y="671"/>
                </a:lnTo>
                <a:lnTo>
                  <a:pt x="55" y="673"/>
                </a:lnTo>
                <a:lnTo>
                  <a:pt x="55" y="719"/>
                </a:lnTo>
                <a:lnTo>
                  <a:pt x="55" y="744"/>
                </a:lnTo>
                <a:lnTo>
                  <a:pt x="55" y="735"/>
                </a:lnTo>
                <a:lnTo>
                  <a:pt x="56" y="729"/>
                </a:lnTo>
                <a:lnTo>
                  <a:pt x="56" y="737"/>
                </a:lnTo>
                <a:lnTo>
                  <a:pt x="56" y="738"/>
                </a:lnTo>
                <a:lnTo>
                  <a:pt x="56" y="731"/>
                </a:lnTo>
                <a:lnTo>
                  <a:pt x="56" y="719"/>
                </a:lnTo>
                <a:lnTo>
                  <a:pt x="56" y="615"/>
                </a:lnTo>
                <a:lnTo>
                  <a:pt x="56" y="240"/>
                </a:lnTo>
                <a:lnTo>
                  <a:pt x="56" y="0"/>
                </a:lnTo>
                <a:lnTo>
                  <a:pt x="56" y="190"/>
                </a:lnTo>
                <a:lnTo>
                  <a:pt x="56" y="419"/>
                </a:lnTo>
                <a:lnTo>
                  <a:pt x="56" y="554"/>
                </a:lnTo>
                <a:lnTo>
                  <a:pt x="57" y="655"/>
                </a:lnTo>
                <a:lnTo>
                  <a:pt x="57" y="667"/>
                </a:lnTo>
                <a:lnTo>
                  <a:pt x="57" y="686"/>
                </a:lnTo>
                <a:lnTo>
                  <a:pt x="57" y="716"/>
                </a:lnTo>
                <a:lnTo>
                  <a:pt x="57" y="737"/>
                </a:lnTo>
                <a:lnTo>
                  <a:pt x="57" y="717"/>
                </a:lnTo>
                <a:lnTo>
                  <a:pt x="57" y="695"/>
                </a:lnTo>
                <a:lnTo>
                  <a:pt x="57" y="732"/>
                </a:lnTo>
                <a:lnTo>
                  <a:pt x="57" y="728"/>
                </a:lnTo>
                <a:lnTo>
                  <a:pt x="57" y="737"/>
                </a:lnTo>
                <a:lnTo>
                  <a:pt x="59" y="710"/>
                </a:lnTo>
                <a:lnTo>
                  <a:pt x="59" y="615"/>
                </a:lnTo>
                <a:lnTo>
                  <a:pt x="59" y="505"/>
                </a:lnTo>
                <a:lnTo>
                  <a:pt x="59" y="461"/>
                </a:lnTo>
                <a:lnTo>
                  <a:pt x="59" y="520"/>
                </a:lnTo>
                <a:lnTo>
                  <a:pt x="59" y="643"/>
                </a:lnTo>
                <a:lnTo>
                  <a:pt x="59" y="704"/>
                </a:lnTo>
                <a:lnTo>
                  <a:pt x="59" y="692"/>
                </a:lnTo>
                <a:lnTo>
                  <a:pt x="59" y="706"/>
                </a:lnTo>
                <a:lnTo>
                  <a:pt x="59" y="719"/>
                </a:lnTo>
                <a:lnTo>
                  <a:pt x="59" y="735"/>
                </a:lnTo>
                <a:lnTo>
                  <a:pt x="60" y="725"/>
                </a:lnTo>
                <a:lnTo>
                  <a:pt x="60" y="732"/>
                </a:lnTo>
                <a:lnTo>
                  <a:pt x="60" y="726"/>
                </a:lnTo>
                <a:lnTo>
                  <a:pt x="60" y="728"/>
                </a:lnTo>
                <a:lnTo>
                  <a:pt x="60" y="722"/>
                </a:lnTo>
                <a:lnTo>
                  <a:pt x="60" y="719"/>
                </a:lnTo>
                <a:lnTo>
                  <a:pt x="60" y="729"/>
                </a:lnTo>
                <a:lnTo>
                  <a:pt x="60" y="658"/>
                </a:lnTo>
                <a:lnTo>
                  <a:pt x="60" y="551"/>
                </a:lnTo>
                <a:lnTo>
                  <a:pt x="60" y="577"/>
                </a:lnTo>
                <a:lnTo>
                  <a:pt x="62" y="615"/>
                </a:lnTo>
                <a:lnTo>
                  <a:pt x="62" y="686"/>
                </a:lnTo>
                <a:lnTo>
                  <a:pt x="62" y="723"/>
                </a:lnTo>
                <a:lnTo>
                  <a:pt x="62" y="729"/>
                </a:lnTo>
                <a:lnTo>
                  <a:pt x="62" y="708"/>
                </a:lnTo>
                <a:lnTo>
                  <a:pt x="62" y="753"/>
                </a:lnTo>
                <a:lnTo>
                  <a:pt x="62" y="760"/>
                </a:lnTo>
                <a:lnTo>
                  <a:pt x="62" y="750"/>
                </a:lnTo>
                <a:lnTo>
                  <a:pt x="62" y="737"/>
                </a:lnTo>
                <a:lnTo>
                  <a:pt x="62" y="749"/>
                </a:lnTo>
                <a:lnTo>
                  <a:pt x="63" y="746"/>
                </a:lnTo>
                <a:lnTo>
                  <a:pt x="63" y="729"/>
                </a:lnTo>
                <a:lnTo>
                  <a:pt x="63" y="731"/>
                </a:lnTo>
                <a:lnTo>
                  <a:pt x="63" y="732"/>
                </a:lnTo>
                <a:lnTo>
                  <a:pt x="63" y="692"/>
                </a:lnTo>
                <a:lnTo>
                  <a:pt x="63" y="620"/>
                </a:lnTo>
                <a:lnTo>
                  <a:pt x="63" y="611"/>
                </a:lnTo>
                <a:lnTo>
                  <a:pt x="63" y="633"/>
                </a:lnTo>
                <a:lnTo>
                  <a:pt x="63" y="698"/>
                </a:lnTo>
                <a:lnTo>
                  <a:pt x="63" y="732"/>
                </a:lnTo>
                <a:lnTo>
                  <a:pt x="65" y="728"/>
                </a:lnTo>
                <a:lnTo>
                  <a:pt x="65" y="743"/>
                </a:lnTo>
                <a:lnTo>
                  <a:pt x="65" y="725"/>
                </a:lnTo>
                <a:lnTo>
                  <a:pt x="65" y="734"/>
                </a:lnTo>
                <a:lnTo>
                  <a:pt x="65" y="737"/>
                </a:lnTo>
                <a:lnTo>
                  <a:pt x="65" y="734"/>
                </a:lnTo>
                <a:lnTo>
                  <a:pt x="65" y="749"/>
                </a:lnTo>
                <a:lnTo>
                  <a:pt x="65" y="769"/>
                </a:lnTo>
                <a:lnTo>
                  <a:pt x="65" y="759"/>
                </a:lnTo>
                <a:lnTo>
                  <a:pt x="65" y="735"/>
                </a:lnTo>
                <a:lnTo>
                  <a:pt x="66" y="711"/>
                </a:lnTo>
                <a:lnTo>
                  <a:pt x="66" y="688"/>
                </a:lnTo>
                <a:lnTo>
                  <a:pt x="66" y="717"/>
                </a:lnTo>
                <a:lnTo>
                  <a:pt x="66" y="732"/>
                </a:lnTo>
                <a:lnTo>
                  <a:pt x="66" y="740"/>
                </a:lnTo>
                <a:lnTo>
                  <a:pt x="66" y="763"/>
                </a:lnTo>
                <a:lnTo>
                  <a:pt x="66" y="762"/>
                </a:lnTo>
                <a:lnTo>
                  <a:pt x="66" y="765"/>
                </a:lnTo>
                <a:lnTo>
                  <a:pt x="66" y="760"/>
                </a:lnTo>
                <a:lnTo>
                  <a:pt x="66" y="759"/>
                </a:lnTo>
                <a:lnTo>
                  <a:pt x="68" y="772"/>
                </a:lnTo>
                <a:lnTo>
                  <a:pt x="68" y="780"/>
                </a:lnTo>
                <a:lnTo>
                  <a:pt x="68" y="738"/>
                </a:lnTo>
                <a:lnTo>
                  <a:pt x="68" y="729"/>
                </a:lnTo>
                <a:lnTo>
                  <a:pt x="68" y="738"/>
                </a:lnTo>
                <a:lnTo>
                  <a:pt x="68" y="719"/>
                </a:lnTo>
                <a:lnTo>
                  <a:pt x="68" y="679"/>
                </a:lnTo>
                <a:lnTo>
                  <a:pt x="68" y="676"/>
                </a:lnTo>
                <a:lnTo>
                  <a:pt x="68" y="691"/>
                </a:lnTo>
                <a:lnTo>
                  <a:pt x="68" y="689"/>
                </a:lnTo>
                <a:lnTo>
                  <a:pt x="68" y="734"/>
                </a:lnTo>
                <a:lnTo>
                  <a:pt x="69" y="757"/>
                </a:lnTo>
                <a:lnTo>
                  <a:pt x="69" y="735"/>
                </a:lnTo>
                <a:lnTo>
                  <a:pt x="69" y="746"/>
                </a:lnTo>
                <a:lnTo>
                  <a:pt x="69" y="759"/>
                </a:lnTo>
                <a:lnTo>
                  <a:pt x="69" y="760"/>
                </a:lnTo>
                <a:lnTo>
                  <a:pt x="69" y="762"/>
                </a:lnTo>
                <a:lnTo>
                  <a:pt x="69" y="768"/>
                </a:lnTo>
                <a:lnTo>
                  <a:pt x="69" y="772"/>
                </a:lnTo>
                <a:lnTo>
                  <a:pt x="69" y="768"/>
                </a:lnTo>
                <a:lnTo>
                  <a:pt x="71" y="762"/>
                </a:lnTo>
                <a:lnTo>
                  <a:pt x="71" y="740"/>
                </a:lnTo>
                <a:lnTo>
                  <a:pt x="71" y="720"/>
                </a:lnTo>
                <a:lnTo>
                  <a:pt x="71" y="700"/>
                </a:lnTo>
                <a:lnTo>
                  <a:pt x="71" y="704"/>
                </a:lnTo>
                <a:lnTo>
                  <a:pt x="71" y="719"/>
                </a:lnTo>
                <a:lnTo>
                  <a:pt x="71" y="735"/>
                </a:lnTo>
                <a:lnTo>
                  <a:pt x="71" y="746"/>
                </a:lnTo>
                <a:lnTo>
                  <a:pt x="71" y="763"/>
                </a:lnTo>
                <a:lnTo>
                  <a:pt x="71" y="78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38" name="Freeform 38"/>
          <p:cNvSpPr>
            <a:spLocks/>
          </p:cNvSpPr>
          <p:nvPr/>
        </p:nvSpPr>
        <p:spPr bwMode="auto">
          <a:xfrm>
            <a:off x="1582738" y="4699000"/>
            <a:ext cx="106362" cy="1123950"/>
          </a:xfrm>
          <a:custGeom>
            <a:avLst/>
            <a:gdLst>
              <a:gd name="T0" fmla="*/ 1 w 75"/>
              <a:gd name="T1" fmla="*/ 678 h 708"/>
              <a:gd name="T2" fmla="*/ 3 w 75"/>
              <a:gd name="T3" fmla="*/ 668 h 708"/>
              <a:gd name="T4" fmla="*/ 4 w 75"/>
              <a:gd name="T5" fmla="*/ 692 h 708"/>
              <a:gd name="T6" fmla="*/ 6 w 75"/>
              <a:gd name="T7" fmla="*/ 643 h 708"/>
              <a:gd name="T8" fmla="*/ 6 w 75"/>
              <a:gd name="T9" fmla="*/ 669 h 708"/>
              <a:gd name="T10" fmla="*/ 7 w 75"/>
              <a:gd name="T11" fmla="*/ 702 h 708"/>
              <a:gd name="T12" fmla="*/ 9 w 75"/>
              <a:gd name="T13" fmla="*/ 671 h 708"/>
              <a:gd name="T14" fmla="*/ 10 w 75"/>
              <a:gd name="T15" fmla="*/ 662 h 708"/>
              <a:gd name="T16" fmla="*/ 10 w 75"/>
              <a:gd name="T17" fmla="*/ 699 h 708"/>
              <a:gd name="T18" fmla="*/ 12 w 75"/>
              <a:gd name="T19" fmla="*/ 686 h 708"/>
              <a:gd name="T20" fmla="*/ 13 w 75"/>
              <a:gd name="T21" fmla="*/ 671 h 708"/>
              <a:gd name="T22" fmla="*/ 15 w 75"/>
              <a:gd name="T23" fmla="*/ 659 h 708"/>
              <a:gd name="T24" fmla="*/ 16 w 75"/>
              <a:gd name="T25" fmla="*/ 674 h 708"/>
              <a:gd name="T26" fmla="*/ 16 w 75"/>
              <a:gd name="T27" fmla="*/ 672 h 708"/>
              <a:gd name="T28" fmla="*/ 18 w 75"/>
              <a:gd name="T29" fmla="*/ 668 h 708"/>
              <a:gd name="T30" fmla="*/ 19 w 75"/>
              <a:gd name="T31" fmla="*/ 635 h 708"/>
              <a:gd name="T32" fmla="*/ 21 w 75"/>
              <a:gd name="T33" fmla="*/ 699 h 708"/>
              <a:gd name="T34" fmla="*/ 22 w 75"/>
              <a:gd name="T35" fmla="*/ 672 h 708"/>
              <a:gd name="T36" fmla="*/ 22 w 75"/>
              <a:gd name="T37" fmla="*/ 668 h 708"/>
              <a:gd name="T38" fmla="*/ 24 w 75"/>
              <a:gd name="T39" fmla="*/ 616 h 708"/>
              <a:gd name="T40" fmla="*/ 25 w 75"/>
              <a:gd name="T41" fmla="*/ 695 h 708"/>
              <a:gd name="T42" fmla="*/ 27 w 75"/>
              <a:gd name="T43" fmla="*/ 637 h 708"/>
              <a:gd name="T44" fmla="*/ 27 w 75"/>
              <a:gd name="T45" fmla="*/ 686 h 708"/>
              <a:gd name="T46" fmla="*/ 28 w 75"/>
              <a:gd name="T47" fmla="*/ 613 h 708"/>
              <a:gd name="T48" fmla="*/ 30 w 75"/>
              <a:gd name="T49" fmla="*/ 664 h 708"/>
              <a:gd name="T50" fmla="*/ 31 w 75"/>
              <a:gd name="T51" fmla="*/ 658 h 708"/>
              <a:gd name="T52" fmla="*/ 32 w 75"/>
              <a:gd name="T53" fmla="*/ 674 h 708"/>
              <a:gd name="T54" fmla="*/ 32 w 75"/>
              <a:gd name="T55" fmla="*/ 585 h 708"/>
              <a:gd name="T56" fmla="*/ 34 w 75"/>
              <a:gd name="T57" fmla="*/ 692 h 708"/>
              <a:gd name="T58" fmla="*/ 35 w 75"/>
              <a:gd name="T59" fmla="*/ 589 h 708"/>
              <a:gd name="T60" fmla="*/ 37 w 75"/>
              <a:gd name="T61" fmla="*/ 683 h 708"/>
              <a:gd name="T62" fmla="*/ 38 w 75"/>
              <a:gd name="T63" fmla="*/ 613 h 708"/>
              <a:gd name="T64" fmla="*/ 38 w 75"/>
              <a:gd name="T65" fmla="*/ 671 h 708"/>
              <a:gd name="T66" fmla="*/ 40 w 75"/>
              <a:gd name="T67" fmla="*/ 637 h 708"/>
              <a:gd name="T68" fmla="*/ 41 w 75"/>
              <a:gd name="T69" fmla="*/ 695 h 708"/>
              <a:gd name="T70" fmla="*/ 43 w 75"/>
              <a:gd name="T71" fmla="*/ 647 h 708"/>
              <a:gd name="T72" fmla="*/ 44 w 75"/>
              <a:gd name="T73" fmla="*/ 674 h 708"/>
              <a:gd name="T74" fmla="*/ 44 w 75"/>
              <a:gd name="T75" fmla="*/ 646 h 708"/>
              <a:gd name="T76" fmla="*/ 46 w 75"/>
              <a:gd name="T77" fmla="*/ 683 h 708"/>
              <a:gd name="T78" fmla="*/ 47 w 75"/>
              <a:gd name="T79" fmla="*/ 0 h 708"/>
              <a:gd name="T80" fmla="*/ 49 w 75"/>
              <a:gd name="T81" fmla="*/ 644 h 708"/>
              <a:gd name="T82" fmla="*/ 50 w 75"/>
              <a:gd name="T83" fmla="*/ 512 h 708"/>
              <a:gd name="T84" fmla="*/ 50 w 75"/>
              <a:gd name="T85" fmla="*/ 683 h 708"/>
              <a:gd name="T86" fmla="*/ 52 w 75"/>
              <a:gd name="T87" fmla="*/ 597 h 708"/>
              <a:gd name="T88" fmla="*/ 53 w 75"/>
              <a:gd name="T89" fmla="*/ 671 h 708"/>
              <a:gd name="T90" fmla="*/ 55 w 75"/>
              <a:gd name="T91" fmla="*/ 632 h 708"/>
              <a:gd name="T92" fmla="*/ 56 w 75"/>
              <a:gd name="T93" fmla="*/ 686 h 708"/>
              <a:gd name="T94" fmla="*/ 58 w 75"/>
              <a:gd name="T95" fmla="*/ 624 h 708"/>
              <a:gd name="T96" fmla="*/ 58 w 75"/>
              <a:gd name="T97" fmla="*/ 594 h 708"/>
              <a:gd name="T98" fmla="*/ 59 w 75"/>
              <a:gd name="T99" fmla="*/ 637 h 708"/>
              <a:gd name="T100" fmla="*/ 61 w 75"/>
              <a:gd name="T101" fmla="*/ 672 h 708"/>
              <a:gd name="T102" fmla="*/ 62 w 75"/>
              <a:gd name="T103" fmla="*/ 646 h 708"/>
              <a:gd name="T104" fmla="*/ 64 w 75"/>
              <a:gd name="T105" fmla="*/ 680 h 708"/>
              <a:gd name="T106" fmla="*/ 64 w 75"/>
              <a:gd name="T107" fmla="*/ 643 h 708"/>
              <a:gd name="T108" fmla="*/ 65 w 75"/>
              <a:gd name="T109" fmla="*/ 656 h 708"/>
              <a:gd name="T110" fmla="*/ 67 w 75"/>
              <a:gd name="T111" fmla="*/ 668 h 708"/>
              <a:gd name="T112" fmla="*/ 68 w 75"/>
              <a:gd name="T113" fmla="*/ 669 h 708"/>
              <a:gd name="T114" fmla="*/ 70 w 75"/>
              <a:gd name="T115" fmla="*/ 659 h 708"/>
              <a:gd name="T116" fmla="*/ 71 w 75"/>
              <a:gd name="T117" fmla="*/ 659 h 708"/>
              <a:gd name="T118" fmla="*/ 71 w 75"/>
              <a:gd name="T119" fmla="*/ 646 h 708"/>
              <a:gd name="T120" fmla="*/ 73 w 75"/>
              <a:gd name="T121" fmla="*/ 684 h 708"/>
              <a:gd name="T122" fmla="*/ 74 w 75"/>
              <a:gd name="T123" fmla="*/ 681 h 7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5"/>
              <a:gd name="T187" fmla="*/ 0 h 708"/>
              <a:gd name="T188" fmla="*/ 75 w 75"/>
              <a:gd name="T189" fmla="*/ 708 h 7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5" h="708">
                <a:moveTo>
                  <a:pt x="0" y="702"/>
                </a:moveTo>
                <a:lnTo>
                  <a:pt x="1" y="699"/>
                </a:lnTo>
                <a:lnTo>
                  <a:pt x="1" y="686"/>
                </a:lnTo>
                <a:lnTo>
                  <a:pt x="1" y="680"/>
                </a:lnTo>
                <a:lnTo>
                  <a:pt x="1" y="690"/>
                </a:lnTo>
                <a:lnTo>
                  <a:pt x="1" y="686"/>
                </a:lnTo>
                <a:lnTo>
                  <a:pt x="1" y="681"/>
                </a:lnTo>
                <a:lnTo>
                  <a:pt x="1" y="678"/>
                </a:lnTo>
                <a:lnTo>
                  <a:pt x="1" y="667"/>
                </a:lnTo>
                <a:lnTo>
                  <a:pt x="1" y="606"/>
                </a:lnTo>
                <a:lnTo>
                  <a:pt x="1" y="615"/>
                </a:lnTo>
                <a:lnTo>
                  <a:pt x="3" y="616"/>
                </a:lnTo>
                <a:lnTo>
                  <a:pt x="3" y="612"/>
                </a:lnTo>
                <a:lnTo>
                  <a:pt x="3" y="658"/>
                </a:lnTo>
                <a:lnTo>
                  <a:pt x="3" y="672"/>
                </a:lnTo>
                <a:lnTo>
                  <a:pt x="3" y="668"/>
                </a:lnTo>
                <a:lnTo>
                  <a:pt x="3" y="678"/>
                </a:lnTo>
                <a:lnTo>
                  <a:pt x="3" y="698"/>
                </a:lnTo>
                <a:lnTo>
                  <a:pt x="3" y="707"/>
                </a:lnTo>
                <a:lnTo>
                  <a:pt x="3" y="702"/>
                </a:lnTo>
                <a:lnTo>
                  <a:pt x="3" y="699"/>
                </a:lnTo>
                <a:lnTo>
                  <a:pt x="4" y="707"/>
                </a:lnTo>
                <a:lnTo>
                  <a:pt x="4" y="705"/>
                </a:lnTo>
                <a:lnTo>
                  <a:pt x="4" y="692"/>
                </a:lnTo>
                <a:lnTo>
                  <a:pt x="4" y="601"/>
                </a:lnTo>
                <a:lnTo>
                  <a:pt x="4" y="511"/>
                </a:lnTo>
                <a:lnTo>
                  <a:pt x="4" y="535"/>
                </a:lnTo>
                <a:lnTo>
                  <a:pt x="4" y="606"/>
                </a:lnTo>
                <a:lnTo>
                  <a:pt x="4" y="649"/>
                </a:lnTo>
                <a:lnTo>
                  <a:pt x="4" y="655"/>
                </a:lnTo>
                <a:lnTo>
                  <a:pt x="4" y="631"/>
                </a:lnTo>
                <a:lnTo>
                  <a:pt x="6" y="643"/>
                </a:lnTo>
                <a:lnTo>
                  <a:pt x="6" y="667"/>
                </a:lnTo>
                <a:lnTo>
                  <a:pt x="6" y="677"/>
                </a:lnTo>
                <a:lnTo>
                  <a:pt x="6" y="675"/>
                </a:lnTo>
                <a:lnTo>
                  <a:pt x="6" y="692"/>
                </a:lnTo>
                <a:lnTo>
                  <a:pt x="6" y="704"/>
                </a:lnTo>
                <a:lnTo>
                  <a:pt x="6" y="699"/>
                </a:lnTo>
                <a:lnTo>
                  <a:pt x="6" y="692"/>
                </a:lnTo>
                <a:lnTo>
                  <a:pt x="6" y="669"/>
                </a:lnTo>
                <a:lnTo>
                  <a:pt x="6" y="637"/>
                </a:lnTo>
                <a:lnTo>
                  <a:pt x="6" y="625"/>
                </a:lnTo>
                <a:lnTo>
                  <a:pt x="7" y="600"/>
                </a:lnTo>
                <a:lnTo>
                  <a:pt x="7" y="546"/>
                </a:lnTo>
                <a:lnTo>
                  <a:pt x="7" y="582"/>
                </a:lnTo>
                <a:lnTo>
                  <a:pt x="7" y="615"/>
                </a:lnTo>
                <a:lnTo>
                  <a:pt x="7" y="650"/>
                </a:lnTo>
                <a:lnTo>
                  <a:pt x="7" y="702"/>
                </a:lnTo>
                <a:lnTo>
                  <a:pt x="7" y="707"/>
                </a:lnTo>
                <a:lnTo>
                  <a:pt x="7" y="689"/>
                </a:lnTo>
                <a:lnTo>
                  <a:pt x="7" y="674"/>
                </a:lnTo>
                <a:lnTo>
                  <a:pt x="7" y="661"/>
                </a:lnTo>
                <a:lnTo>
                  <a:pt x="9" y="665"/>
                </a:lnTo>
                <a:lnTo>
                  <a:pt x="9" y="677"/>
                </a:lnTo>
                <a:lnTo>
                  <a:pt x="9" y="675"/>
                </a:lnTo>
                <a:lnTo>
                  <a:pt x="9" y="671"/>
                </a:lnTo>
                <a:lnTo>
                  <a:pt x="9" y="659"/>
                </a:lnTo>
                <a:lnTo>
                  <a:pt x="9" y="653"/>
                </a:lnTo>
                <a:lnTo>
                  <a:pt x="9" y="613"/>
                </a:lnTo>
                <a:lnTo>
                  <a:pt x="9" y="616"/>
                </a:lnTo>
                <a:lnTo>
                  <a:pt x="9" y="640"/>
                </a:lnTo>
                <a:lnTo>
                  <a:pt x="9" y="638"/>
                </a:lnTo>
                <a:lnTo>
                  <a:pt x="10" y="640"/>
                </a:lnTo>
                <a:lnTo>
                  <a:pt x="10" y="662"/>
                </a:lnTo>
                <a:lnTo>
                  <a:pt x="10" y="680"/>
                </a:lnTo>
                <a:lnTo>
                  <a:pt x="10" y="683"/>
                </a:lnTo>
                <a:lnTo>
                  <a:pt x="10" y="674"/>
                </a:lnTo>
                <a:lnTo>
                  <a:pt x="10" y="652"/>
                </a:lnTo>
                <a:lnTo>
                  <a:pt x="10" y="665"/>
                </a:lnTo>
                <a:lnTo>
                  <a:pt x="10" y="701"/>
                </a:lnTo>
                <a:lnTo>
                  <a:pt x="10" y="707"/>
                </a:lnTo>
                <a:lnTo>
                  <a:pt x="10" y="699"/>
                </a:lnTo>
                <a:lnTo>
                  <a:pt x="10" y="684"/>
                </a:lnTo>
                <a:lnTo>
                  <a:pt x="12" y="649"/>
                </a:lnTo>
                <a:lnTo>
                  <a:pt x="12" y="640"/>
                </a:lnTo>
                <a:lnTo>
                  <a:pt x="12" y="653"/>
                </a:lnTo>
                <a:lnTo>
                  <a:pt x="12" y="644"/>
                </a:lnTo>
                <a:lnTo>
                  <a:pt x="12" y="653"/>
                </a:lnTo>
                <a:lnTo>
                  <a:pt x="12" y="680"/>
                </a:lnTo>
                <a:lnTo>
                  <a:pt x="12" y="686"/>
                </a:lnTo>
                <a:lnTo>
                  <a:pt x="12" y="690"/>
                </a:lnTo>
                <a:lnTo>
                  <a:pt x="12" y="681"/>
                </a:lnTo>
                <a:lnTo>
                  <a:pt x="12" y="687"/>
                </a:lnTo>
                <a:lnTo>
                  <a:pt x="13" y="678"/>
                </a:lnTo>
                <a:lnTo>
                  <a:pt x="13" y="675"/>
                </a:lnTo>
                <a:lnTo>
                  <a:pt x="13" y="677"/>
                </a:lnTo>
                <a:lnTo>
                  <a:pt x="13" y="659"/>
                </a:lnTo>
                <a:lnTo>
                  <a:pt x="13" y="671"/>
                </a:lnTo>
                <a:lnTo>
                  <a:pt x="13" y="696"/>
                </a:lnTo>
                <a:lnTo>
                  <a:pt x="13" y="681"/>
                </a:lnTo>
                <a:lnTo>
                  <a:pt x="13" y="658"/>
                </a:lnTo>
                <a:lnTo>
                  <a:pt x="13" y="600"/>
                </a:lnTo>
                <a:lnTo>
                  <a:pt x="13" y="579"/>
                </a:lnTo>
                <a:lnTo>
                  <a:pt x="15" y="625"/>
                </a:lnTo>
                <a:lnTo>
                  <a:pt x="15" y="664"/>
                </a:lnTo>
                <a:lnTo>
                  <a:pt x="15" y="659"/>
                </a:lnTo>
                <a:lnTo>
                  <a:pt x="15" y="680"/>
                </a:lnTo>
                <a:lnTo>
                  <a:pt x="15" y="692"/>
                </a:lnTo>
                <a:lnTo>
                  <a:pt x="15" y="678"/>
                </a:lnTo>
                <a:lnTo>
                  <a:pt x="15" y="675"/>
                </a:lnTo>
                <a:lnTo>
                  <a:pt x="15" y="686"/>
                </a:lnTo>
                <a:lnTo>
                  <a:pt x="15" y="662"/>
                </a:lnTo>
                <a:lnTo>
                  <a:pt x="15" y="644"/>
                </a:lnTo>
                <a:lnTo>
                  <a:pt x="16" y="674"/>
                </a:lnTo>
                <a:lnTo>
                  <a:pt x="16" y="689"/>
                </a:lnTo>
                <a:lnTo>
                  <a:pt x="16" y="664"/>
                </a:lnTo>
                <a:lnTo>
                  <a:pt x="16" y="637"/>
                </a:lnTo>
                <a:lnTo>
                  <a:pt x="16" y="621"/>
                </a:lnTo>
                <a:lnTo>
                  <a:pt x="16" y="625"/>
                </a:lnTo>
                <a:lnTo>
                  <a:pt x="16" y="652"/>
                </a:lnTo>
                <a:lnTo>
                  <a:pt x="16" y="662"/>
                </a:lnTo>
                <a:lnTo>
                  <a:pt x="16" y="672"/>
                </a:lnTo>
                <a:lnTo>
                  <a:pt x="16" y="684"/>
                </a:lnTo>
                <a:lnTo>
                  <a:pt x="18" y="686"/>
                </a:lnTo>
                <a:lnTo>
                  <a:pt x="18" y="649"/>
                </a:lnTo>
                <a:lnTo>
                  <a:pt x="18" y="655"/>
                </a:lnTo>
                <a:lnTo>
                  <a:pt x="18" y="653"/>
                </a:lnTo>
                <a:lnTo>
                  <a:pt x="18" y="607"/>
                </a:lnTo>
                <a:lnTo>
                  <a:pt x="18" y="621"/>
                </a:lnTo>
                <a:lnTo>
                  <a:pt x="18" y="668"/>
                </a:lnTo>
                <a:lnTo>
                  <a:pt x="18" y="672"/>
                </a:lnTo>
                <a:lnTo>
                  <a:pt x="18" y="644"/>
                </a:lnTo>
                <a:lnTo>
                  <a:pt x="19" y="566"/>
                </a:lnTo>
                <a:lnTo>
                  <a:pt x="19" y="546"/>
                </a:lnTo>
                <a:lnTo>
                  <a:pt x="19" y="567"/>
                </a:lnTo>
                <a:lnTo>
                  <a:pt x="19" y="610"/>
                </a:lnTo>
                <a:lnTo>
                  <a:pt x="19" y="641"/>
                </a:lnTo>
                <a:lnTo>
                  <a:pt x="19" y="635"/>
                </a:lnTo>
                <a:lnTo>
                  <a:pt x="19" y="647"/>
                </a:lnTo>
                <a:lnTo>
                  <a:pt x="19" y="677"/>
                </a:lnTo>
                <a:lnTo>
                  <a:pt x="19" y="678"/>
                </a:lnTo>
                <a:lnTo>
                  <a:pt x="19" y="680"/>
                </a:lnTo>
                <a:lnTo>
                  <a:pt x="21" y="674"/>
                </a:lnTo>
                <a:lnTo>
                  <a:pt x="21" y="667"/>
                </a:lnTo>
                <a:lnTo>
                  <a:pt x="21" y="677"/>
                </a:lnTo>
                <a:lnTo>
                  <a:pt x="21" y="699"/>
                </a:lnTo>
                <a:lnTo>
                  <a:pt x="21" y="696"/>
                </a:lnTo>
                <a:lnTo>
                  <a:pt x="21" y="671"/>
                </a:lnTo>
                <a:lnTo>
                  <a:pt x="21" y="604"/>
                </a:lnTo>
                <a:lnTo>
                  <a:pt x="21" y="554"/>
                </a:lnTo>
                <a:lnTo>
                  <a:pt x="21" y="591"/>
                </a:lnTo>
                <a:lnTo>
                  <a:pt x="21" y="628"/>
                </a:lnTo>
                <a:lnTo>
                  <a:pt x="21" y="652"/>
                </a:lnTo>
                <a:lnTo>
                  <a:pt x="22" y="672"/>
                </a:lnTo>
                <a:lnTo>
                  <a:pt x="22" y="646"/>
                </a:lnTo>
                <a:lnTo>
                  <a:pt x="22" y="658"/>
                </a:lnTo>
                <a:lnTo>
                  <a:pt x="22" y="671"/>
                </a:lnTo>
                <a:lnTo>
                  <a:pt x="22" y="669"/>
                </a:lnTo>
                <a:lnTo>
                  <a:pt x="22" y="658"/>
                </a:lnTo>
                <a:lnTo>
                  <a:pt x="22" y="653"/>
                </a:lnTo>
                <a:lnTo>
                  <a:pt x="22" y="662"/>
                </a:lnTo>
                <a:lnTo>
                  <a:pt x="22" y="668"/>
                </a:lnTo>
                <a:lnTo>
                  <a:pt x="22" y="646"/>
                </a:lnTo>
                <a:lnTo>
                  <a:pt x="24" y="598"/>
                </a:lnTo>
                <a:lnTo>
                  <a:pt x="24" y="581"/>
                </a:lnTo>
                <a:lnTo>
                  <a:pt x="24" y="594"/>
                </a:lnTo>
                <a:lnTo>
                  <a:pt x="24" y="600"/>
                </a:lnTo>
                <a:lnTo>
                  <a:pt x="24" y="606"/>
                </a:lnTo>
                <a:lnTo>
                  <a:pt x="24" y="603"/>
                </a:lnTo>
                <a:lnTo>
                  <a:pt x="24" y="616"/>
                </a:lnTo>
                <a:lnTo>
                  <a:pt x="24" y="652"/>
                </a:lnTo>
                <a:lnTo>
                  <a:pt x="24" y="678"/>
                </a:lnTo>
                <a:lnTo>
                  <a:pt x="24" y="664"/>
                </a:lnTo>
                <a:lnTo>
                  <a:pt x="25" y="649"/>
                </a:lnTo>
                <a:lnTo>
                  <a:pt x="25" y="652"/>
                </a:lnTo>
                <a:lnTo>
                  <a:pt x="25" y="672"/>
                </a:lnTo>
                <a:lnTo>
                  <a:pt x="25" y="683"/>
                </a:lnTo>
                <a:lnTo>
                  <a:pt x="25" y="695"/>
                </a:lnTo>
                <a:lnTo>
                  <a:pt x="25" y="690"/>
                </a:lnTo>
                <a:lnTo>
                  <a:pt x="25" y="677"/>
                </a:lnTo>
                <a:lnTo>
                  <a:pt x="25" y="621"/>
                </a:lnTo>
                <a:lnTo>
                  <a:pt x="25" y="520"/>
                </a:lnTo>
                <a:lnTo>
                  <a:pt x="25" y="512"/>
                </a:lnTo>
                <a:lnTo>
                  <a:pt x="27" y="548"/>
                </a:lnTo>
                <a:lnTo>
                  <a:pt x="27" y="598"/>
                </a:lnTo>
                <a:lnTo>
                  <a:pt x="27" y="637"/>
                </a:lnTo>
                <a:lnTo>
                  <a:pt x="27" y="647"/>
                </a:lnTo>
                <a:lnTo>
                  <a:pt x="27" y="667"/>
                </a:lnTo>
                <a:lnTo>
                  <a:pt x="27" y="680"/>
                </a:lnTo>
                <a:lnTo>
                  <a:pt x="27" y="681"/>
                </a:lnTo>
                <a:lnTo>
                  <a:pt x="27" y="698"/>
                </a:lnTo>
                <a:lnTo>
                  <a:pt x="27" y="681"/>
                </a:lnTo>
                <a:lnTo>
                  <a:pt x="27" y="672"/>
                </a:lnTo>
                <a:lnTo>
                  <a:pt x="27" y="686"/>
                </a:lnTo>
                <a:lnTo>
                  <a:pt x="28" y="677"/>
                </a:lnTo>
                <a:lnTo>
                  <a:pt x="28" y="689"/>
                </a:lnTo>
                <a:lnTo>
                  <a:pt x="28" y="684"/>
                </a:lnTo>
                <a:lnTo>
                  <a:pt x="28" y="616"/>
                </a:lnTo>
                <a:lnTo>
                  <a:pt x="28" y="521"/>
                </a:lnTo>
                <a:lnTo>
                  <a:pt x="28" y="546"/>
                </a:lnTo>
                <a:lnTo>
                  <a:pt x="28" y="607"/>
                </a:lnTo>
                <a:lnTo>
                  <a:pt x="28" y="613"/>
                </a:lnTo>
                <a:lnTo>
                  <a:pt x="28" y="626"/>
                </a:lnTo>
                <a:lnTo>
                  <a:pt x="28" y="674"/>
                </a:lnTo>
                <a:lnTo>
                  <a:pt x="30" y="687"/>
                </a:lnTo>
                <a:lnTo>
                  <a:pt x="30" y="681"/>
                </a:lnTo>
                <a:lnTo>
                  <a:pt x="30" y="699"/>
                </a:lnTo>
                <a:lnTo>
                  <a:pt x="30" y="693"/>
                </a:lnTo>
                <a:lnTo>
                  <a:pt x="30" y="656"/>
                </a:lnTo>
                <a:lnTo>
                  <a:pt x="30" y="664"/>
                </a:lnTo>
                <a:lnTo>
                  <a:pt x="30" y="698"/>
                </a:lnTo>
                <a:lnTo>
                  <a:pt x="30" y="687"/>
                </a:lnTo>
                <a:lnTo>
                  <a:pt x="30" y="658"/>
                </a:lnTo>
                <a:lnTo>
                  <a:pt x="30" y="635"/>
                </a:lnTo>
                <a:lnTo>
                  <a:pt x="31" y="615"/>
                </a:lnTo>
                <a:lnTo>
                  <a:pt x="31" y="573"/>
                </a:lnTo>
                <a:lnTo>
                  <a:pt x="31" y="594"/>
                </a:lnTo>
                <a:lnTo>
                  <a:pt x="31" y="658"/>
                </a:lnTo>
                <a:lnTo>
                  <a:pt x="31" y="678"/>
                </a:lnTo>
                <a:lnTo>
                  <a:pt x="31" y="643"/>
                </a:lnTo>
                <a:lnTo>
                  <a:pt x="31" y="637"/>
                </a:lnTo>
                <a:lnTo>
                  <a:pt x="31" y="669"/>
                </a:lnTo>
                <a:lnTo>
                  <a:pt x="31" y="661"/>
                </a:lnTo>
                <a:lnTo>
                  <a:pt x="31" y="664"/>
                </a:lnTo>
                <a:lnTo>
                  <a:pt x="32" y="680"/>
                </a:lnTo>
                <a:lnTo>
                  <a:pt x="32" y="674"/>
                </a:lnTo>
                <a:lnTo>
                  <a:pt x="32" y="678"/>
                </a:lnTo>
                <a:lnTo>
                  <a:pt x="32" y="684"/>
                </a:lnTo>
                <a:lnTo>
                  <a:pt x="32" y="665"/>
                </a:lnTo>
                <a:lnTo>
                  <a:pt x="32" y="661"/>
                </a:lnTo>
                <a:lnTo>
                  <a:pt x="32" y="626"/>
                </a:lnTo>
                <a:lnTo>
                  <a:pt x="32" y="615"/>
                </a:lnTo>
                <a:lnTo>
                  <a:pt x="32" y="609"/>
                </a:lnTo>
                <a:lnTo>
                  <a:pt x="32" y="585"/>
                </a:lnTo>
                <a:lnTo>
                  <a:pt x="32" y="581"/>
                </a:lnTo>
                <a:lnTo>
                  <a:pt x="34" y="637"/>
                </a:lnTo>
                <a:lnTo>
                  <a:pt x="34" y="652"/>
                </a:lnTo>
                <a:lnTo>
                  <a:pt x="34" y="650"/>
                </a:lnTo>
                <a:lnTo>
                  <a:pt x="34" y="680"/>
                </a:lnTo>
                <a:lnTo>
                  <a:pt x="34" y="693"/>
                </a:lnTo>
                <a:lnTo>
                  <a:pt x="34" y="695"/>
                </a:lnTo>
                <a:lnTo>
                  <a:pt x="34" y="692"/>
                </a:lnTo>
                <a:lnTo>
                  <a:pt x="34" y="671"/>
                </a:lnTo>
                <a:lnTo>
                  <a:pt x="34" y="634"/>
                </a:lnTo>
                <a:lnTo>
                  <a:pt x="34" y="644"/>
                </a:lnTo>
                <a:lnTo>
                  <a:pt x="35" y="649"/>
                </a:lnTo>
                <a:lnTo>
                  <a:pt x="35" y="610"/>
                </a:lnTo>
                <a:lnTo>
                  <a:pt x="35" y="592"/>
                </a:lnTo>
                <a:lnTo>
                  <a:pt x="35" y="576"/>
                </a:lnTo>
                <a:lnTo>
                  <a:pt x="35" y="589"/>
                </a:lnTo>
                <a:lnTo>
                  <a:pt x="35" y="646"/>
                </a:lnTo>
                <a:lnTo>
                  <a:pt x="35" y="672"/>
                </a:lnTo>
                <a:lnTo>
                  <a:pt x="35" y="668"/>
                </a:lnTo>
                <a:lnTo>
                  <a:pt x="35" y="680"/>
                </a:lnTo>
                <a:lnTo>
                  <a:pt x="37" y="684"/>
                </a:lnTo>
                <a:lnTo>
                  <a:pt x="37" y="692"/>
                </a:lnTo>
                <a:lnTo>
                  <a:pt x="37" y="702"/>
                </a:lnTo>
                <a:lnTo>
                  <a:pt x="37" y="683"/>
                </a:lnTo>
                <a:lnTo>
                  <a:pt x="37" y="649"/>
                </a:lnTo>
                <a:lnTo>
                  <a:pt x="37" y="656"/>
                </a:lnTo>
                <a:lnTo>
                  <a:pt x="37" y="601"/>
                </a:lnTo>
                <a:lnTo>
                  <a:pt x="37" y="539"/>
                </a:lnTo>
                <a:lnTo>
                  <a:pt x="37" y="549"/>
                </a:lnTo>
                <a:lnTo>
                  <a:pt x="37" y="570"/>
                </a:lnTo>
                <a:lnTo>
                  <a:pt x="38" y="581"/>
                </a:lnTo>
                <a:lnTo>
                  <a:pt x="38" y="613"/>
                </a:lnTo>
                <a:lnTo>
                  <a:pt x="38" y="649"/>
                </a:lnTo>
                <a:lnTo>
                  <a:pt x="38" y="669"/>
                </a:lnTo>
                <a:lnTo>
                  <a:pt x="38" y="664"/>
                </a:lnTo>
                <a:lnTo>
                  <a:pt x="38" y="683"/>
                </a:lnTo>
                <a:lnTo>
                  <a:pt x="38" y="689"/>
                </a:lnTo>
                <a:lnTo>
                  <a:pt x="38" y="678"/>
                </a:lnTo>
                <a:lnTo>
                  <a:pt x="38" y="674"/>
                </a:lnTo>
                <a:lnTo>
                  <a:pt x="38" y="671"/>
                </a:lnTo>
                <a:lnTo>
                  <a:pt x="40" y="677"/>
                </a:lnTo>
                <a:lnTo>
                  <a:pt x="40" y="674"/>
                </a:lnTo>
                <a:lnTo>
                  <a:pt x="40" y="640"/>
                </a:lnTo>
                <a:lnTo>
                  <a:pt x="40" y="607"/>
                </a:lnTo>
                <a:lnTo>
                  <a:pt x="40" y="610"/>
                </a:lnTo>
                <a:lnTo>
                  <a:pt x="40" y="600"/>
                </a:lnTo>
                <a:lnTo>
                  <a:pt x="40" y="615"/>
                </a:lnTo>
                <a:lnTo>
                  <a:pt x="40" y="637"/>
                </a:lnTo>
                <a:lnTo>
                  <a:pt x="40" y="641"/>
                </a:lnTo>
                <a:lnTo>
                  <a:pt x="40" y="650"/>
                </a:lnTo>
                <a:lnTo>
                  <a:pt x="41" y="672"/>
                </a:lnTo>
                <a:lnTo>
                  <a:pt x="41" y="674"/>
                </a:lnTo>
                <a:lnTo>
                  <a:pt x="41" y="692"/>
                </a:lnTo>
                <a:lnTo>
                  <a:pt x="41" y="690"/>
                </a:lnTo>
                <a:lnTo>
                  <a:pt x="41" y="692"/>
                </a:lnTo>
                <a:lnTo>
                  <a:pt x="41" y="695"/>
                </a:lnTo>
                <a:lnTo>
                  <a:pt x="41" y="678"/>
                </a:lnTo>
                <a:lnTo>
                  <a:pt x="41" y="659"/>
                </a:lnTo>
                <a:lnTo>
                  <a:pt x="41" y="671"/>
                </a:lnTo>
                <a:lnTo>
                  <a:pt x="41" y="634"/>
                </a:lnTo>
                <a:lnTo>
                  <a:pt x="41" y="584"/>
                </a:lnTo>
                <a:lnTo>
                  <a:pt x="43" y="563"/>
                </a:lnTo>
                <a:lnTo>
                  <a:pt x="43" y="600"/>
                </a:lnTo>
                <a:lnTo>
                  <a:pt x="43" y="647"/>
                </a:lnTo>
                <a:lnTo>
                  <a:pt x="43" y="625"/>
                </a:lnTo>
                <a:lnTo>
                  <a:pt x="43" y="621"/>
                </a:lnTo>
                <a:lnTo>
                  <a:pt x="43" y="667"/>
                </a:lnTo>
                <a:lnTo>
                  <a:pt x="43" y="684"/>
                </a:lnTo>
                <a:lnTo>
                  <a:pt x="43" y="669"/>
                </a:lnTo>
                <a:lnTo>
                  <a:pt x="43" y="674"/>
                </a:lnTo>
                <a:lnTo>
                  <a:pt x="43" y="669"/>
                </a:lnTo>
                <a:lnTo>
                  <a:pt x="44" y="674"/>
                </a:lnTo>
                <a:lnTo>
                  <a:pt x="44" y="665"/>
                </a:lnTo>
                <a:lnTo>
                  <a:pt x="44" y="640"/>
                </a:lnTo>
                <a:lnTo>
                  <a:pt x="44" y="622"/>
                </a:lnTo>
                <a:lnTo>
                  <a:pt x="44" y="638"/>
                </a:lnTo>
                <a:lnTo>
                  <a:pt x="44" y="658"/>
                </a:lnTo>
                <a:lnTo>
                  <a:pt x="44" y="659"/>
                </a:lnTo>
                <a:lnTo>
                  <a:pt x="44" y="647"/>
                </a:lnTo>
                <a:lnTo>
                  <a:pt x="44" y="646"/>
                </a:lnTo>
                <a:lnTo>
                  <a:pt x="44" y="677"/>
                </a:lnTo>
                <a:lnTo>
                  <a:pt x="46" y="675"/>
                </a:lnTo>
                <a:lnTo>
                  <a:pt x="46" y="656"/>
                </a:lnTo>
                <a:lnTo>
                  <a:pt x="46" y="662"/>
                </a:lnTo>
                <a:lnTo>
                  <a:pt x="46" y="667"/>
                </a:lnTo>
                <a:lnTo>
                  <a:pt x="46" y="664"/>
                </a:lnTo>
                <a:lnTo>
                  <a:pt x="46" y="674"/>
                </a:lnTo>
                <a:lnTo>
                  <a:pt x="46" y="683"/>
                </a:lnTo>
                <a:lnTo>
                  <a:pt x="46" y="677"/>
                </a:lnTo>
                <a:lnTo>
                  <a:pt x="46" y="683"/>
                </a:lnTo>
                <a:lnTo>
                  <a:pt x="46" y="631"/>
                </a:lnTo>
                <a:lnTo>
                  <a:pt x="47" y="481"/>
                </a:lnTo>
                <a:lnTo>
                  <a:pt x="47" y="363"/>
                </a:lnTo>
                <a:lnTo>
                  <a:pt x="47" y="234"/>
                </a:lnTo>
                <a:lnTo>
                  <a:pt x="47" y="75"/>
                </a:lnTo>
                <a:lnTo>
                  <a:pt x="47" y="0"/>
                </a:lnTo>
                <a:lnTo>
                  <a:pt x="47" y="145"/>
                </a:lnTo>
                <a:lnTo>
                  <a:pt x="47" y="348"/>
                </a:lnTo>
                <a:lnTo>
                  <a:pt x="47" y="475"/>
                </a:lnTo>
                <a:lnTo>
                  <a:pt x="47" y="521"/>
                </a:lnTo>
                <a:lnTo>
                  <a:pt x="47" y="576"/>
                </a:lnTo>
                <a:lnTo>
                  <a:pt x="49" y="621"/>
                </a:lnTo>
                <a:lnTo>
                  <a:pt x="49" y="635"/>
                </a:lnTo>
                <a:lnTo>
                  <a:pt x="49" y="644"/>
                </a:lnTo>
                <a:lnTo>
                  <a:pt x="49" y="643"/>
                </a:lnTo>
                <a:lnTo>
                  <a:pt x="49" y="619"/>
                </a:lnTo>
                <a:lnTo>
                  <a:pt x="49" y="552"/>
                </a:lnTo>
                <a:lnTo>
                  <a:pt x="49" y="434"/>
                </a:lnTo>
                <a:lnTo>
                  <a:pt x="49" y="391"/>
                </a:lnTo>
                <a:lnTo>
                  <a:pt x="49" y="453"/>
                </a:lnTo>
                <a:lnTo>
                  <a:pt x="50" y="440"/>
                </a:lnTo>
                <a:lnTo>
                  <a:pt x="50" y="512"/>
                </a:lnTo>
                <a:lnTo>
                  <a:pt x="50" y="603"/>
                </a:lnTo>
                <a:lnTo>
                  <a:pt x="50" y="631"/>
                </a:lnTo>
                <a:lnTo>
                  <a:pt x="50" y="649"/>
                </a:lnTo>
                <a:lnTo>
                  <a:pt x="50" y="671"/>
                </a:lnTo>
                <a:lnTo>
                  <a:pt x="50" y="669"/>
                </a:lnTo>
                <a:lnTo>
                  <a:pt x="50" y="675"/>
                </a:lnTo>
                <a:lnTo>
                  <a:pt x="50" y="677"/>
                </a:lnTo>
                <a:lnTo>
                  <a:pt x="50" y="683"/>
                </a:lnTo>
                <a:lnTo>
                  <a:pt x="50" y="684"/>
                </a:lnTo>
                <a:lnTo>
                  <a:pt x="52" y="678"/>
                </a:lnTo>
                <a:lnTo>
                  <a:pt x="52" y="649"/>
                </a:lnTo>
                <a:lnTo>
                  <a:pt x="52" y="548"/>
                </a:lnTo>
                <a:lnTo>
                  <a:pt x="52" y="495"/>
                </a:lnTo>
                <a:lnTo>
                  <a:pt x="52" y="560"/>
                </a:lnTo>
                <a:lnTo>
                  <a:pt x="52" y="604"/>
                </a:lnTo>
                <a:lnTo>
                  <a:pt x="52" y="597"/>
                </a:lnTo>
                <a:lnTo>
                  <a:pt x="52" y="601"/>
                </a:lnTo>
                <a:lnTo>
                  <a:pt x="52" y="643"/>
                </a:lnTo>
                <a:lnTo>
                  <a:pt x="52" y="649"/>
                </a:lnTo>
                <a:lnTo>
                  <a:pt x="53" y="668"/>
                </a:lnTo>
                <a:lnTo>
                  <a:pt x="53" y="692"/>
                </a:lnTo>
                <a:lnTo>
                  <a:pt x="53" y="689"/>
                </a:lnTo>
                <a:lnTo>
                  <a:pt x="53" y="686"/>
                </a:lnTo>
                <a:lnTo>
                  <a:pt x="53" y="671"/>
                </a:lnTo>
                <a:lnTo>
                  <a:pt x="53" y="677"/>
                </a:lnTo>
                <a:lnTo>
                  <a:pt x="53" y="672"/>
                </a:lnTo>
                <a:lnTo>
                  <a:pt x="53" y="634"/>
                </a:lnTo>
                <a:lnTo>
                  <a:pt x="53" y="621"/>
                </a:lnTo>
                <a:lnTo>
                  <a:pt x="53" y="557"/>
                </a:lnTo>
                <a:lnTo>
                  <a:pt x="55" y="539"/>
                </a:lnTo>
                <a:lnTo>
                  <a:pt x="55" y="594"/>
                </a:lnTo>
                <a:lnTo>
                  <a:pt x="55" y="632"/>
                </a:lnTo>
                <a:lnTo>
                  <a:pt x="55" y="644"/>
                </a:lnTo>
                <a:lnTo>
                  <a:pt x="55" y="659"/>
                </a:lnTo>
                <a:lnTo>
                  <a:pt x="55" y="667"/>
                </a:lnTo>
                <a:lnTo>
                  <a:pt x="55" y="687"/>
                </a:lnTo>
                <a:lnTo>
                  <a:pt x="55" y="690"/>
                </a:lnTo>
                <a:lnTo>
                  <a:pt x="55" y="686"/>
                </a:lnTo>
                <a:lnTo>
                  <a:pt x="55" y="696"/>
                </a:lnTo>
                <a:lnTo>
                  <a:pt x="56" y="686"/>
                </a:lnTo>
                <a:lnTo>
                  <a:pt x="56" y="655"/>
                </a:lnTo>
                <a:lnTo>
                  <a:pt x="56" y="641"/>
                </a:lnTo>
                <a:lnTo>
                  <a:pt x="56" y="677"/>
                </a:lnTo>
                <a:lnTo>
                  <a:pt x="56" y="655"/>
                </a:lnTo>
                <a:lnTo>
                  <a:pt x="56" y="588"/>
                </a:lnTo>
                <a:lnTo>
                  <a:pt x="56" y="584"/>
                </a:lnTo>
                <a:lnTo>
                  <a:pt x="56" y="650"/>
                </a:lnTo>
                <a:lnTo>
                  <a:pt x="58" y="624"/>
                </a:lnTo>
                <a:lnTo>
                  <a:pt x="58" y="638"/>
                </a:lnTo>
                <a:lnTo>
                  <a:pt x="58" y="665"/>
                </a:lnTo>
                <a:lnTo>
                  <a:pt x="58" y="674"/>
                </a:lnTo>
                <a:lnTo>
                  <a:pt x="58" y="672"/>
                </a:lnTo>
                <a:lnTo>
                  <a:pt x="58" y="689"/>
                </a:lnTo>
                <a:lnTo>
                  <a:pt x="58" y="683"/>
                </a:lnTo>
                <a:lnTo>
                  <a:pt x="58" y="622"/>
                </a:lnTo>
                <a:lnTo>
                  <a:pt x="58" y="594"/>
                </a:lnTo>
                <a:lnTo>
                  <a:pt x="58" y="650"/>
                </a:lnTo>
                <a:lnTo>
                  <a:pt x="59" y="671"/>
                </a:lnTo>
                <a:lnTo>
                  <a:pt x="59" y="621"/>
                </a:lnTo>
                <a:lnTo>
                  <a:pt x="59" y="541"/>
                </a:lnTo>
                <a:lnTo>
                  <a:pt x="59" y="560"/>
                </a:lnTo>
                <a:lnTo>
                  <a:pt x="59" y="634"/>
                </a:lnTo>
                <a:lnTo>
                  <a:pt x="59" y="635"/>
                </a:lnTo>
                <a:lnTo>
                  <a:pt x="59" y="637"/>
                </a:lnTo>
                <a:lnTo>
                  <a:pt x="59" y="650"/>
                </a:lnTo>
                <a:lnTo>
                  <a:pt x="59" y="674"/>
                </a:lnTo>
                <a:lnTo>
                  <a:pt x="61" y="667"/>
                </a:lnTo>
                <a:lnTo>
                  <a:pt x="61" y="656"/>
                </a:lnTo>
                <a:lnTo>
                  <a:pt x="61" y="671"/>
                </a:lnTo>
                <a:lnTo>
                  <a:pt x="61" y="687"/>
                </a:lnTo>
                <a:lnTo>
                  <a:pt x="61" y="684"/>
                </a:lnTo>
                <a:lnTo>
                  <a:pt x="61" y="672"/>
                </a:lnTo>
                <a:lnTo>
                  <a:pt x="61" y="653"/>
                </a:lnTo>
                <a:lnTo>
                  <a:pt x="61" y="661"/>
                </a:lnTo>
                <a:lnTo>
                  <a:pt x="61" y="618"/>
                </a:lnTo>
                <a:lnTo>
                  <a:pt x="61" y="610"/>
                </a:lnTo>
                <a:lnTo>
                  <a:pt x="62" y="625"/>
                </a:lnTo>
                <a:lnTo>
                  <a:pt x="62" y="658"/>
                </a:lnTo>
                <a:lnTo>
                  <a:pt x="62" y="671"/>
                </a:lnTo>
                <a:lnTo>
                  <a:pt x="62" y="646"/>
                </a:lnTo>
                <a:lnTo>
                  <a:pt x="62" y="662"/>
                </a:lnTo>
                <a:lnTo>
                  <a:pt x="62" y="693"/>
                </a:lnTo>
                <a:lnTo>
                  <a:pt x="62" y="696"/>
                </a:lnTo>
                <a:lnTo>
                  <a:pt x="62" y="701"/>
                </a:lnTo>
                <a:lnTo>
                  <a:pt x="62" y="687"/>
                </a:lnTo>
                <a:lnTo>
                  <a:pt x="62" y="678"/>
                </a:lnTo>
                <a:lnTo>
                  <a:pt x="64" y="689"/>
                </a:lnTo>
                <a:lnTo>
                  <a:pt x="64" y="680"/>
                </a:lnTo>
                <a:lnTo>
                  <a:pt x="64" y="668"/>
                </a:lnTo>
                <a:lnTo>
                  <a:pt x="64" y="638"/>
                </a:lnTo>
                <a:lnTo>
                  <a:pt x="64" y="610"/>
                </a:lnTo>
                <a:lnTo>
                  <a:pt x="64" y="612"/>
                </a:lnTo>
                <a:lnTo>
                  <a:pt x="64" y="607"/>
                </a:lnTo>
                <a:lnTo>
                  <a:pt x="64" y="621"/>
                </a:lnTo>
                <a:lnTo>
                  <a:pt x="64" y="638"/>
                </a:lnTo>
                <a:lnTo>
                  <a:pt x="64" y="643"/>
                </a:lnTo>
                <a:lnTo>
                  <a:pt x="64" y="667"/>
                </a:lnTo>
                <a:lnTo>
                  <a:pt x="65" y="681"/>
                </a:lnTo>
                <a:lnTo>
                  <a:pt x="65" y="687"/>
                </a:lnTo>
                <a:lnTo>
                  <a:pt x="65" y="681"/>
                </a:lnTo>
                <a:lnTo>
                  <a:pt x="65" y="678"/>
                </a:lnTo>
                <a:lnTo>
                  <a:pt x="65" y="692"/>
                </a:lnTo>
                <a:lnTo>
                  <a:pt x="65" y="693"/>
                </a:lnTo>
                <a:lnTo>
                  <a:pt x="65" y="656"/>
                </a:lnTo>
                <a:lnTo>
                  <a:pt x="65" y="635"/>
                </a:lnTo>
                <a:lnTo>
                  <a:pt x="67" y="647"/>
                </a:lnTo>
                <a:lnTo>
                  <a:pt x="67" y="655"/>
                </a:lnTo>
                <a:lnTo>
                  <a:pt x="67" y="667"/>
                </a:lnTo>
                <a:lnTo>
                  <a:pt x="67" y="658"/>
                </a:lnTo>
                <a:lnTo>
                  <a:pt x="67" y="656"/>
                </a:lnTo>
                <a:lnTo>
                  <a:pt x="67" y="667"/>
                </a:lnTo>
                <a:lnTo>
                  <a:pt x="67" y="668"/>
                </a:lnTo>
                <a:lnTo>
                  <a:pt x="67" y="603"/>
                </a:lnTo>
                <a:lnTo>
                  <a:pt x="67" y="609"/>
                </a:lnTo>
                <a:lnTo>
                  <a:pt x="67" y="664"/>
                </a:lnTo>
                <a:lnTo>
                  <a:pt x="68" y="652"/>
                </a:lnTo>
                <a:lnTo>
                  <a:pt x="68" y="658"/>
                </a:lnTo>
                <a:lnTo>
                  <a:pt x="68" y="693"/>
                </a:lnTo>
                <a:lnTo>
                  <a:pt x="68" y="674"/>
                </a:lnTo>
                <a:lnTo>
                  <a:pt x="68" y="669"/>
                </a:lnTo>
                <a:lnTo>
                  <a:pt x="68" y="631"/>
                </a:lnTo>
                <a:lnTo>
                  <a:pt x="68" y="563"/>
                </a:lnTo>
                <a:lnTo>
                  <a:pt x="68" y="603"/>
                </a:lnTo>
                <a:lnTo>
                  <a:pt x="68" y="653"/>
                </a:lnTo>
                <a:lnTo>
                  <a:pt x="68" y="656"/>
                </a:lnTo>
                <a:lnTo>
                  <a:pt x="70" y="659"/>
                </a:lnTo>
                <a:lnTo>
                  <a:pt x="70" y="655"/>
                </a:lnTo>
                <a:lnTo>
                  <a:pt x="70" y="659"/>
                </a:lnTo>
                <a:lnTo>
                  <a:pt x="70" y="680"/>
                </a:lnTo>
                <a:lnTo>
                  <a:pt x="70" y="698"/>
                </a:lnTo>
                <a:lnTo>
                  <a:pt x="70" y="695"/>
                </a:lnTo>
                <a:lnTo>
                  <a:pt x="70" y="677"/>
                </a:lnTo>
                <a:lnTo>
                  <a:pt x="70" y="680"/>
                </a:lnTo>
                <a:lnTo>
                  <a:pt x="70" y="681"/>
                </a:lnTo>
                <a:lnTo>
                  <a:pt x="70" y="664"/>
                </a:lnTo>
                <a:lnTo>
                  <a:pt x="71" y="659"/>
                </a:lnTo>
                <a:lnTo>
                  <a:pt x="71" y="649"/>
                </a:lnTo>
                <a:lnTo>
                  <a:pt x="71" y="643"/>
                </a:lnTo>
                <a:lnTo>
                  <a:pt x="71" y="626"/>
                </a:lnTo>
                <a:lnTo>
                  <a:pt x="71" y="629"/>
                </a:lnTo>
                <a:lnTo>
                  <a:pt x="71" y="653"/>
                </a:lnTo>
                <a:lnTo>
                  <a:pt x="71" y="649"/>
                </a:lnTo>
                <a:lnTo>
                  <a:pt x="71" y="650"/>
                </a:lnTo>
                <a:lnTo>
                  <a:pt x="71" y="646"/>
                </a:lnTo>
                <a:lnTo>
                  <a:pt x="71" y="665"/>
                </a:lnTo>
                <a:lnTo>
                  <a:pt x="73" y="675"/>
                </a:lnTo>
                <a:lnTo>
                  <a:pt x="73" y="664"/>
                </a:lnTo>
                <a:lnTo>
                  <a:pt x="73" y="675"/>
                </a:lnTo>
                <a:lnTo>
                  <a:pt x="73" y="674"/>
                </a:lnTo>
                <a:lnTo>
                  <a:pt x="73" y="678"/>
                </a:lnTo>
                <a:lnTo>
                  <a:pt x="73" y="702"/>
                </a:lnTo>
                <a:lnTo>
                  <a:pt x="73" y="684"/>
                </a:lnTo>
                <a:lnTo>
                  <a:pt x="73" y="595"/>
                </a:lnTo>
                <a:lnTo>
                  <a:pt x="73" y="545"/>
                </a:lnTo>
                <a:lnTo>
                  <a:pt x="73" y="595"/>
                </a:lnTo>
                <a:lnTo>
                  <a:pt x="74" y="641"/>
                </a:lnTo>
                <a:lnTo>
                  <a:pt x="74" y="626"/>
                </a:lnTo>
                <a:lnTo>
                  <a:pt x="74" y="634"/>
                </a:lnTo>
                <a:lnTo>
                  <a:pt x="74" y="669"/>
                </a:lnTo>
                <a:lnTo>
                  <a:pt x="74" y="681"/>
                </a:lnTo>
                <a:lnTo>
                  <a:pt x="74" y="687"/>
                </a:lnTo>
                <a:lnTo>
                  <a:pt x="74" y="695"/>
                </a:lnTo>
                <a:lnTo>
                  <a:pt x="74" y="684"/>
                </a:lnTo>
                <a:lnTo>
                  <a:pt x="74" y="65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39" name="Freeform 39"/>
          <p:cNvSpPr>
            <a:spLocks/>
          </p:cNvSpPr>
          <p:nvPr/>
        </p:nvSpPr>
        <p:spPr bwMode="auto">
          <a:xfrm>
            <a:off x="1687513" y="2349500"/>
            <a:ext cx="109537" cy="3473450"/>
          </a:xfrm>
          <a:custGeom>
            <a:avLst/>
            <a:gdLst>
              <a:gd name="T0" fmla="*/ 2 w 78"/>
              <a:gd name="T1" fmla="*/ 2152 h 2188"/>
              <a:gd name="T2" fmla="*/ 3 w 78"/>
              <a:gd name="T3" fmla="*/ 2152 h 2188"/>
              <a:gd name="T4" fmla="*/ 4 w 78"/>
              <a:gd name="T5" fmla="*/ 2104 h 2188"/>
              <a:gd name="T6" fmla="*/ 6 w 78"/>
              <a:gd name="T7" fmla="*/ 2152 h 2188"/>
              <a:gd name="T8" fmla="*/ 6 w 78"/>
              <a:gd name="T9" fmla="*/ 2129 h 2188"/>
              <a:gd name="T10" fmla="*/ 7 w 78"/>
              <a:gd name="T11" fmla="*/ 2147 h 2188"/>
              <a:gd name="T12" fmla="*/ 9 w 78"/>
              <a:gd name="T13" fmla="*/ 2176 h 2188"/>
              <a:gd name="T14" fmla="*/ 10 w 78"/>
              <a:gd name="T15" fmla="*/ 2158 h 2188"/>
              <a:gd name="T16" fmla="*/ 12 w 78"/>
              <a:gd name="T17" fmla="*/ 2145 h 2188"/>
              <a:gd name="T18" fmla="*/ 13 w 78"/>
              <a:gd name="T19" fmla="*/ 2167 h 2188"/>
              <a:gd name="T20" fmla="*/ 13 w 78"/>
              <a:gd name="T21" fmla="*/ 2099 h 2188"/>
              <a:gd name="T22" fmla="*/ 15 w 78"/>
              <a:gd name="T23" fmla="*/ 2053 h 2188"/>
              <a:gd name="T24" fmla="*/ 16 w 78"/>
              <a:gd name="T25" fmla="*/ 2012 h 2188"/>
              <a:gd name="T26" fmla="*/ 18 w 78"/>
              <a:gd name="T27" fmla="*/ 2108 h 2188"/>
              <a:gd name="T28" fmla="*/ 19 w 78"/>
              <a:gd name="T29" fmla="*/ 2098 h 2188"/>
              <a:gd name="T30" fmla="*/ 19 w 78"/>
              <a:gd name="T31" fmla="*/ 2112 h 2188"/>
              <a:gd name="T32" fmla="*/ 21 w 78"/>
              <a:gd name="T33" fmla="*/ 2144 h 2188"/>
              <a:gd name="T34" fmla="*/ 22 w 78"/>
              <a:gd name="T35" fmla="*/ 2112 h 2188"/>
              <a:gd name="T36" fmla="*/ 24 w 78"/>
              <a:gd name="T37" fmla="*/ 2164 h 2188"/>
              <a:gd name="T38" fmla="*/ 25 w 78"/>
              <a:gd name="T39" fmla="*/ 2133 h 2188"/>
              <a:gd name="T40" fmla="*/ 25 w 78"/>
              <a:gd name="T41" fmla="*/ 2161 h 2188"/>
              <a:gd name="T42" fmla="*/ 27 w 78"/>
              <a:gd name="T43" fmla="*/ 2136 h 2188"/>
              <a:gd name="T44" fmla="*/ 28 w 78"/>
              <a:gd name="T45" fmla="*/ 2130 h 2188"/>
              <a:gd name="T46" fmla="*/ 30 w 78"/>
              <a:gd name="T47" fmla="*/ 2175 h 2188"/>
              <a:gd name="T48" fmla="*/ 31 w 78"/>
              <a:gd name="T49" fmla="*/ 2132 h 2188"/>
              <a:gd name="T50" fmla="*/ 31 w 78"/>
              <a:gd name="T51" fmla="*/ 2151 h 2188"/>
              <a:gd name="T52" fmla="*/ 33 w 78"/>
              <a:gd name="T53" fmla="*/ 2157 h 2188"/>
              <a:gd name="T54" fmla="*/ 34 w 78"/>
              <a:gd name="T55" fmla="*/ 2120 h 2188"/>
              <a:gd name="T56" fmla="*/ 36 w 78"/>
              <a:gd name="T57" fmla="*/ 2184 h 2188"/>
              <a:gd name="T58" fmla="*/ 37 w 78"/>
              <a:gd name="T59" fmla="*/ 2175 h 2188"/>
              <a:gd name="T60" fmla="*/ 37 w 78"/>
              <a:gd name="T61" fmla="*/ 2161 h 2188"/>
              <a:gd name="T62" fmla="*/ 39 w 78"/>
              <a:gd name="T63" fmla="*/ 2096 h 2188"/>
              <a:gd name="T64" fmla="*/ 40 w 78"/>
              <a:gd name="T65" fmla="*/ 2161 h 2188"/>
              <a:gd name="T66" fmla="*/ 42 w 78"/>
              <a:gd name="T67" fmla="*/ 2095 h 2188"/>
              <a:gd name="T68" fmla="*/ 43 w 78"/>
              <a:gd name="T69" fmla="*/ 2170 h 2188"/>
              <a:gd name="T70" fmla="*/ 45 w 78"/>
              <a:gd name="T71" fmla="*/ 2096 h 2188"/>
              <a:gd name="T72" fmla="*/ 46 w 78"/>
              <a:gd name="T73" fmla="*/ 2154 h 2188"/>
              <a:gd name="T74" fmla="*/ 46 w 78"/>
              <a:gd name="T75" fmla="*/ 2118 h 2188"/>
              <a:gd name="T76" fmla="*/ 48 w 78"/>
              <a:gd name="T77" fmla="*/ 2187 h 2188"/>
              <a:gd name="T78" fmla="*/ 49 w 78"/>
              <a:gd name="T79" fmla="*/ 2149 h 2188"/>
              <a:gd name="T80" fmla="*/ 50 w 78"/>
              <a:gd name="T81" fmla="*/ 2166 h 2188"/>
              <a:gd name="T82" fmla="*/ 52 w 78"/>
              <a:gd name="T83" fmla="*/ 2130 h 2188"/>
              <a:gd name="T84" fmla="*/ 52 w 78"/>
              <a:gd name="T85" fmla="*/ 2158 h 2188"/>
              <a:gd name="T86" fmla="*/ 53 w 78"/>
              <a:gd name="T87" fmla="*/ 2132 h 2188"/>
              <a:gd name="T88" fmla="*/ 55 w 78"/>
              <a:gd name="T89" fmla="*/ 2161 h 2188"/>
              <a:gd name="T90" fmla="*/ 56 w 78"/>
              <a:gd name="T91" fmla="*/ 2118 h 2188"/>
              <a:gd name="T92" fmla="*/ 58 w 78"/>
              <a:gd name="T93" fmla="*/ 2185 h 2188"/>
              <a:gd name="T94" fmla="*/ 59 w 78"/>
              <a:gd name="T95" fmla="*/ 2120 h 2188"/>
              <a:gd name="T96" fmla="*/ 59 w 78"/>
              <a:gd name="T97" fmla="*/ 2172 h 2188"/>
              <a:gd name="T98" fmla="*/ 61 w 78"/>
              <a:gd name="T99" fmla="*/ 2142 h 2188"/>
              <a:gd name="T100" fmla="*/ 62 w 78"/>
              <a:gd name="T101" fmla="*/ 2138 h 2188"/>
              <a:gd name="T102" fmla="*/ 64 w 78"/>
              <a:gd name="T103" fmla="*/ 2149 h 2188"/>
              <a:gd name="T104" fmla="*/ 65 w 78"/>
              <a:gd name="T105" fmla="*/ 2120 h 2188"/>
              <a:gd name="T106" fmla="*/ 67 w 78"/>
              <a:gd name="T107" fmla="*/ 2136 h 2188"/>
              <a:gd name="T108" fmla="*/ 67 w 78"/>
              <a:gd name="T109" fmla="*/ 2115 h 2188"/>
              <a:gd name="T110" fmla="*/ 68 w 78"/>
              <a:gd name="T111" fmla="*/ 2167 h 2188"/>
              <a:gd name="T112" fmla="*/ 70 w 78"/>
              <a:gd name="T113" fmla="*/ 2123 h 2188"/>
              <a:gd name="T114" fmla="*/ 71 w 78"/>
              <a:gd name="T115" fmla="*/ 2170 h 2188"/>
              <a:gd name="T116" fmla="*/ 73 w 78"/>
              <a:gd name="T117" fmla="*/ 2112 h 2188"/>
              <a:gd name="T118" fmla="*/ 74 w 78"/>
              <a:gd name="T119" fmla="*/ 2158 h 2188"/>
              <a:gd name="T120" fmla="*/ 76 w 78"/>
              <a:gd name="T121" fmla="*/ 2141 h 2188"/>
              <a:gd name="T122" fmla="*/ 76 w 78"/>
              <a:gd name="T123" fmla="*/ 2141 h 2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8"/>
              <a:gd name="T187" fmla="*/ 0 h 2188"/>
              <a:gd name="T188" fmla="*/ 78 w 78"/>
              <a:gd name="T189" fmla="*/ 2188 h 2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8" h="2188">
                <a:moveTo>
                  <a:pt x="0" y="2130"/>
                </a:moveTo>
                <a:lnTo>
                  <a:pt x="2" y="2158"/>
                </a:lnTo>
                <a:lnTo>
                  <a:pt x="2" y="2170"/>
                </a:lnTo>
                <a:lnTo>
                  <a:pt x="2" y="2115"/>
                </a:lnTo>
                <a:lnTo>
                  <a:pt x="2" y="2117"/>
                </a:lnTo>
                <a:lnTo>
                  <a:pt x="2" y="2124"/>
                </a:lnTo>
                <a:lnTo>
                  <a:pt x="2" y="2126"/>
                </a:lnTo>
                <a:lnTo>
                  <a:pt x="2" y="2152"/>
                </a:lnTo>
                <a:lnTo>
                  <a:pt x="2" y="2145"/>
                </a:lnTo>
                <a:lnTo>
                  <a:pt x="2" y="2163"/>
                </a:lnTo>
                <a:lnTo>
                  <a:pt x="2" y="2172"/>
                </a:lnTo>
                <a:lnTo>
                  <a:pt x="3" y="2154"/>
                </a:lnTo>
                <a:lnTo>
                  <a:pt x="3" y="2129"/>
                </a:lnTo>
                <a:lnTo>
                  <a:pt x="3" y="2152"/>
                </a:lnTo>
                <a:lnTo>
                  <a:pt x="3" y="2170"/>
                </a:lnTo>
                <a:lnTo>
                  <a:pt x="3" y="2152"/>
                </a:lnTo>
                <a:lnTo>
                  <a:pt x="3" y="2144"/>
                </a:lnTo>
                <a:lnTo>
                  <a:pt x="3" y="2148"/>
                </a:lnTo>
                <a:lnTo>
                  <a:pt x="3" y="2154"/>
                </a:lnTo>
                <a:lnTo>
                  <a:pt x="3" y="2141"/>
                </a:lnTo>
                <a:lnTo>
                  <a:pt x="3" y="2105"/>
                </a:lnTo>
                <a:lnTo>
                  <a:pt x="4" y="2064"/>
                </a:lnTo>
                <a:lnTo>
                  <a:pt x="4" y="2068"/>
                </a:lnTo>
                <a:lnTo>
                  <a:pt x="4" y="2104"/>
                </a:lnTo>
                <a:lnTo>
                  <a:pt x="4" y="2130"/>
                </a:lnTo>
                <a:lnTo>
                  <a:pt x="4" y="2139"/>
                </a:lnTo>
                <a:lnTo>
                  <a:pt x="4" y="2145"/>
                </a:lnTo>
                <a:lnTo>
                  <a:pt x="4" y="2163"/>
                </a:lnTo>
                <a:lnTo>
                  <a:pt x="4" y="2185"/>
                </a:lnTo>
                <a:lnTo>
                  <a:pt x="4" y="2182"/>
                </a:lnTo>
                <a:lnTo>
                  <a:pt x="4" y="2166"/>
                </a:lnTo>
                <a:lnTo>
                  <a:pt x="6" y="2152"/>
                </a:lnTo>
                <a:lnTo>
                  <a:pt x="6" y="2151"/>
                </a:lnTo>
                <a:lnTo>
                  <a:pt x="6" y="2115"/>
                </a:lnTo>
                <a:lnTo>
                  <a:pt x="6" y="2089"/>
                </a:lnTo>
                <a:lnTo>
                  <a:pt x="6" y="2065"/>
                </a:lnTo>
                <a:lnTo>
                  <a:pt x="6" y="2062"/>
                </a:lnTo>
                <a:lnTo>
                  <a:pt x="6" y="2106"/>
                </a:lnTo>
                <a:lnTo>
                  <a:pt x="6" y="2154"/>
                </a:lnTo>
                <a:lnTo>
                  <a:pt x="6" y="2129"/>
                </a:lnTo>
                <a:lnTo>
                  <a:pt x="7" y="2120"/>
                </a:lnTo>
                <a:lnTo>
                  <a:pt x="7" y="2130"/>
                </a:lnTo>
                <a:lnTo>
                  <a:pt x="7" y="2115"/>
                </a:lnTo>
                <a:lnTo>
                  <a:pt x="7" y="2148"/>
                </a:lnTo>
                <a:lnTo>
                  <a:pt x="7" y="2167"/>
                </a:lnTo>
                <a:lnTo>
                  <a:pt x="7" y="2154"/>
                </a:lnTo>
                <a:lnTo>
                  <a:pt x="7" y="2145"/>
                </a:lnTo>
                <a:lnTo>
                  <a:pt x="7" y="2147"/>
                </a:lnTo>
                <a:lnTo>
                  <a:pt x="7" y="2142"/>
                </a:lnTo>
                <a:lnTo>
                  <a:pt x="7" y="2166"/>
                </a:lnTo>
                <a:lnTo>
                  <a:pt x="9" y="2141"/>
                </a:lnTo>
                <a:lnTo>
                  <a:pt x="9" y="2118"/>
                </a:lnTo>
                <a:lnTo>
                  <a:pt x="9" y="2117"/>
                </a:lnTo>
                <a:lnTo>
                  <a:pt x="9" y="2118"/>
                </a:lnTo>
                <a:lnTo>
                  <a:pt x="9" y="2149"/>
                </a:lnTo>
                <a:lnTo>
                  <a:pt x="9" y="2176"/>
                </a:lnTo>
                <a:lnTo>
                  <a:pt x="9" y="2175"/>
                </a:lnTo>
                <a:lnTo>
                  <a:pt x="9" y="2169"/>
                </a:lnTo>
                <a:lnTo>
                  <a:pt x="9" y="2158"/>
                </a:lnTo>
                <a:lnTo>
                  <a:pt x="10" y="2152"/>
                </a:lnTo>
                <a:lnTo>
                  <a:pt x="10" y="2170"/>
                </a:lnTo>
                <a:lnTo>
                  <a:pt x="10" y="2167"/>
                </a:lnTo>
                <a:lnTo>
                  <a:pt x="10" y="2152"/>
                </a:lnTo>
                <a:lnTo>
                  <a:pt x="10" y="2158"/>
                </a:lnTo>
                <a:lnTo>
                  <a:pt x="10" y="2074"/>
                </a:lnTo>
                <a:lnTo>
                  <a:pt x="10" y="1967"/>
                </a:lnTo>
                <a:lnTo>
                  <a:pt x="10" y="1978"/>
                </a:lnTo>
                <a:lnTo>
                  <a:pt x="10" y="2037"/>
                </a:lnTo>
                <a:lnTo>
                  <a:pt x="10" y="2096"/>
                </a:lnTo>
                <a:lnTo>
                  <a:pt x="12" y="2115"/>
                </a:lnTo>
                <a:lnTo>
                  <a:pt x="12" y="2117"/>
                </a:lnTo>
                <a:lnTo>
                  <a:pt x="12" y="2145"/>
                </a:lnTo>
                <a:lnTo>
                  <a:pt x="12" y="2161"/>
                </a:lnTo>
                <a:lnTo>
                  <a:pt x="12" y="2148"/>
                </a:lnTo>
                <a:lnTo>
                  <a:pt x="12" y="2167"/>
                </a:lnTo>
                <a:lnTo>
                  <a:pt x="12" y="2178"/>
                </a:lnTo>
                <a:lnTo>
                  <a:pt x="12" y="2163"/>
                </a:lnTo>
                <a:lnTo>
                  <a:pt x="12" y="2176"/>
                </a:lnTo>
                <a:lnTo>
                  <a:pt x="12" y="2170"/>
                </a:lnTo>
                <a:lnTo>
                  <a:pt x="13" y="2167"/>
                </a:lnTo>
                <a:lnTo>
                  <a:pt x="13" y="2152"/>
                </a:lnTo>
                <a:lnTo>
                  <a:pt x="13" y="2078"/>
                </a:lnTo>
                <a:lnTo>
                  <a:pt x="13" y="2037"/>
                </a:lnTo>
                <a:lnTo>
                  <a:pt x="13" y="2086"/>
                </a:lnTo>
                <a:lnTo>
                  <a:pt x="13" y="2105"/>
                </a:lnTo>
                <a:lnTo>
                  <a:pt x="13" y="2108"/>
                </a:lnTo>
                <a:lnTo>
                  <a:pt x="13" y="2101"/>
                </a:lnTo>
                <a:lnTo>
                  <a:pt x="13" y="2099"/>
                </a:lnTo>
                <a:lnTo>
                  <a:pt x="13" y="2123"/>
                </a:lnTo>
                <a:lnTo>
                  <a:pt x="15" y="2133"/>
                </a:lnTo>
                <a:lnTo>
                  <a:pt x="15" y="2149"/>
                </a:lnTo>
                <a:lnTo>
                  <a:pt x="15" y="2175"/>
                </a:lnTo>
                <a:lnTo>
                  <a:pt x="15" y="2182"/>
                </a:lnTo>
                <a:lnTo>
                  <a:pt x="15" y="2158"/>
                </a:lnTo>
                <a:lnTo>
                  <a:pt x="15" y="2155"/>
                </a:lnTo>
                <a:lnTo>
                  <a:pt x="15" y="2053"/>
                </a:lnTo>
                <a:lnTo>
                  <a:pt x="15" y="1333"/>
                </a:lnTo>
                <a:lnTo>
                  <a:pt x="15" y="405"/>
                </a:lnTo>
                <a:lnTo>
                  <a:pt x="15" y="0"/>
                </a:lnTo>
                <a:lnTo>
                  <a:pt x="16" y="601"/>
                </a:lnTo>
                <a:lnTo>
                  <a:pt x="16" y="1315"/>
                </a:lnTo>
                <a:lnTo>
                  <a:pt x="16" y="1700"/>
                </a:lnTo>
                <a:lnTo>
                  <a:pt x="16" y="1893"/>
                </a:lnTo>
                <a:lnTo>
                  <a:pt x="16" y="2012"/>
                </a:lnTo>
                <a:lnTo>
                  <a:pt x="16" y="2050"/>
                </a:lnTo>
                <a:lnTo>
                  <a:pt x="16" y="2092"/>
                </a:lnTo>
                <a:lnTo>
                  <a:pt x="16" y="2106"/>
                </a:lnTo>
                <a:lnTo>
                  <a:pt x="16" y="2121"/>
                </a:lnTo>
                <a:lnTo>
                  <a:pt x="16" y="2136"/>
                </a:lnTo>
                <a:lnTo>
                  <a:pt x="18" y="2118"/>
                </a:lnTo>
                <a:lnTo>
                  <a:pt x="18" y="2132"/>
                </a:lnTo>
                <a:lnTo>
                  <a:pt x="18" y="2108"/>
                </a:lnTo>
                <a:lnTo>
                  <a:pt x="18" y="1853"/>
                </a:lnTo>
                <a:lnTo>
                  <a:pt x="18" y="1460"/>
                </a:lnTo>
                <a:lnTo>
                  <a:pt x="18" y="1284"/>
                </a:lnTo>
                <a:lnTo>
                  <a:pt x="18" y="1509"/>
                </a:lnTo>
                <a:lnTo>
                  <a:pt x="18" y="1789"/>
                </a:lnTo>
                <a:lnTo>
                  <a:pt x="18" y="1949"/>
                </a:lnTo>
                <a:lnTo>
                  <a:pt x="18" y="2053"/>
                </a:lnTo>
                <a:lnTo>
                  <a:pt x="19" y="2098"/>
                </a:lnTo>
                <a:lnTo>
                  <a:pt x="19" y="2121"/>
                </a:lnTo>
                <a:lnTo>
                  <a:pt x="19" y="2115"/>
                </a:lnTo>
                <a:lnTo>
                  <a:pt x="19" y="2095"/>
                </a:lnTo>
                <a:lnTo>
                  <a:pt x="19" y="2106"/>
                </a:lnTo>
                <a:lnTo>
                  <a:pt x="19" y="2127"/>
                </a:lnTo>
                <a:lnTo>
                  <a:pt x="19" y="2164"/>
                </a:lnTo>
                <a:lnTo>
                  <a:pt x="19" y="2181"/>
                </a:lnTo>
                <a:lnTo>
                  <a:pt x="19" y="2112"/>
                </a:lnTo>
                <a:lnTo>
                  <a:pt x="19" y="1975"/>
                </a:lnTo>
                <a:lnTo>
                  <a:pt x="21" y="1807"/>
                </a:lnTo>
                <a:lnTo>
                  <a:pt x="21" y="1860"/>
                </a:lnTo>
                <a:lnTo>
                  <a:pt x="21" y="1972"/>
                </a:lnTo>
                <a:lnTo>
                  <a:pt x="21" y="2023"/>
                </a:lnTo>
                <a:lnTo>
                  <a:pt x="21" y="2069"/>
                </a:lnTo>
                <a:lnTo>
                  <a:pt x="21" y="2115"/>
                </a:lnTo>
                <a:lnTo>
                  <a:pt x="21" y="2144"/>
                </a:lnTo>
                <a:lnTo>
                  <a:pt x="21" y="2111"/>
                </a:lnTo>
                <a:lnTo>
                  <a:pt x="21" y="2093"/>
                </a:lnTo>
                <a:lnTo>
                  <a:pt x="21" y="2115"/>
                </a:lnTo>
                <a:lnTo>
                  <a:pt x="22" y="2099"/>
                </a:lnTo>
                <a:lnTo>
                  <a:pt x="22" y="2101"/>
                </a:lnTo>
                <a:lnTo>
                  <a:pt x="22" y="2129"/>
                </a:lnTo>
                <a:lnTo>
                  <a:pt x="22" y="2126"/>
                </a:lnTo>
                <a:lnTo>
                  <a:pt x="22" y="2112"/>
                </a:lnTo>
                <a:lnTo>
                  <a:pt x="22" y="2059"/>
                </a:lnTo>
                <a:lnTo>
                  <a:pt x="22" y="2000"/>
                </a:lnTo>
                <a:lnTo>
                  <a:pt x="22" y="2028"/>
                </a:lnTo>
                <a:lnTo>
                  <a:pt x="22" y="2081"/>
                </a:lnTo>
                <a:lnTo>
                  <a:pt x="22" y="2106"/>
                </a:lnTo>
                <a:lnTo>
                  <a:pt x="24" y="2136"/>
                </a:lnTo>
                <a:lnTo>
                  <a:pt x="24" y="2141"/>
                </a:lnTo>
                <a:lnTo>
                  <a:pt x="24" y="2164"/>
                </a:lnTo>
                <a:lnTo>
                  <a:pt x="24" y="2178"/>
                </a:lnTo>
                <a:lnTo>
                  <a:pt x="24" y="2157"/>
                </a:lnTo>
                <a:lnTo>
                  <a:pt x="24" y="2158"/>
                </a:lnTo>
                <a:lnTo>
                  <a:pt x="24" y="2152"/>
                </a:lnTo>
                <a:lnTo>
                  <a:pt x="24" y="2145"/>
                </a:lnTo>
                <a:lnTo>
                  <a:pt x="24" y="2141"/>
                </a:lnTo>
                <a:lnTo>
                  <a:pt x="24" y="2154"/>
                </a:lnTo>
                <a:lnTo>
                  <a:pt x="25" y="2133"/>
                </a:lnTo>
                <a:lnTo>
                  <a:pt x="25" y="2072"/>
                </a:lnTo>
                <a:lnTo>
                  <a:pt x="25" y="2071"/>
                </a:lnTo>
                <a:lnTo>
                  <a:pt x="25" y="2078"/>
                </a:lnTo>
                <a:lnTo>
                  <a:pt x="25" y="2081"/>
                </a:lnTo>
                <a:lnTo>
                  <a:pt x="25" y="2118"/>
                </a:lnTo>
                <a:lnTo>
                  <a:pt x="25" y="2144"/>
                </a:lnTo>
                <a:lnTo>
                  <a:pt x="25" y="2157"/>
                </a:lnTo>
                <a:lnTo>
                  <a:pt x="25" y="2161"/>
                </a:lnTo>
                <a:lnTo>
                  <a:pt x="25" y="2149"/>
                </a:lnTo>
                <a:lnTo>
                  <a:pt x="27" y="2148"/>
                </a:lnTo>
                <a:lnTo>
                  <a:pt x="27" y="2161"/>
                </a:lnTo>
                <a:lnTo>
                  <a:pt x="27" y="2142"/>
                </a:lnTo>
                <a:lnTo>
                  <a:pt x="27" y="2157"/>
                </a:lnTo>
                <a:lnTo>
                  <a:pt x="27" y="2170"/>
                </a:lnTo>
                <a:lnTo>
                  <a:pt x="27" y="2147"/>
                </a:lnTo>
                <a:lnTo>
                  <a:pt x="27" y="2136"/>
                </a:lnTo>
                <a:lnTo>
                  <a:pt x="27" y="2147"/>
                </a:lnTo>
                <a:lnTo>
                  <a:pt x="27" y="2135"/>
                </a:lnTo>
                <a:lnTo>
                  <a:pt x="27" y="2046"/>
                </a:lnTo>
                <a:lnTo>
                  <a:pt x="28" y="2031"/>
                </a:lnTo>
                <a:lnTo>
                  <a:pt x="28" y="2111"/>
                </a:lnTo>
                <a:lnTo>
                  <a:pt x="28" y="2138"/>
                </a:lnTo>
                <a:lnTo>
                  <a:pt x="28" y="2133"/>
                </a:lnTo>
                <a:lnTo>
                  <a:pt x="28" y="2130"/>
                </a:lnTo>
                <a:lnTo>
                  <a:pt x="28" y="2154"/>
                </a:lnTo>
                <a:lnTo>
                  <a:pt x="28" y="2178"/>
                </a:lnTo>
                <a:lnTo>
                  <a:pt x="28" y="2166"/>
                </a:lnTo>
                <a:lnTo>
                  <a:pt x="28" y="2145"/>
                </a:lnTo>
                <a:lnTo>
                  <a:pt x="28" y="2118"/>
                </a:lnTo>
                <a:lnTo>
                  <a:pt x="30" y="2136"/>
                </a:lnTo>
                <a:lnTo>
                  <a:pt x="30" y="2163"/>
                </a:lnTo>
                <a:lnTo>
                  <a:pt x="30" y="2175"/>
                </a:lnTo>
                <a:lnTo>
                  <a:pt x="30" y="2164"/>
                </a:lnTo>
                <a:lnTo>
                  <a:pt x="30" y="2106"/>
                </a:lnTo>
                <a:lnTo>
                  <a:pt x="30" y="2109"/>
                </a:lnTo>
                <a:lnTo>
                  <a:pt x="30" y="2129"/>
                </a:lnTo>
                <a:lnTo>
                  <a:pt x="30" y="2127"/>
                </a:lnTo>
                <a:lnTo>
                  <a:pt x="30" y="2139"/>
                </a:lnTo>
                <a:lnTo>
                  <a:pt x="30" y="2132"/>
                </a:lnTo>
                <a:lnTo>
                  <a:pt x="31" y="2132"/>
                </a:lnTo>
                <a:lnTo>
                  <a:pt x="31" y="2167"/>
                </a:lnTo>
                <a:lnTo>
                  <a:pt x="31" y="2141"/>
                </a:lnTo>
                <a:lnTo>
                  <a:pt x="31" y="2152"/>
                </a:lnTo>
                <a:lnTo>
                  <a:pt x="31" y="2175"/>
                </a:lnTo>
                <a:lnTo>
                  <a:pt x="31" y="2167"/>
                </a:lnTo>
                <a:lnTo>
                  <a:pt x="31" y="2152"/>
                </a:lnTo>
                <a:lnTo>
                  <a:pt x="31" y="2170"/>
                </a:lnTo>
                <a:lnTo>
                  <a:pt x="31" y="2151"/>
                </a:lnTo>
                <a:lnTo>
                  <a:pt x="31" y="2148"/>
                </a:lnTo>
                <a:lnTo>
                  <a:pt x="33" y="2138"/>
                </a:lnTo>
                <a:lnTo>
                  <a:pt x="33" y="2127"/>
                </a:lnTo>
                <a:lnTo>
                  <a:pt x="33" y="2126"/>
                </a:lnTo>
                <a:lnTo>
                  <a:pt x="33" y="2123"/>
                </a:lnTo>
                <a:lnTo>
                  <a:pt x="33" y="2114"/>
                </a:lnTo>
                <a:lnTo>
                  <a:pt x="33" y="2132"/>
                </a:lnTo>
                <a:lnTo>
                  <a:pt x="33" y="2157"/>
                </a:lnTo>
                <a:lnTo>
                  <a:pt x="33" y="2147"/>
                </a:lnTo>
                <a:lnTo>
                  <a:pt x="33" y="2130"/>
                </a:lnTo>
                <a:lnTo>
                  <a:pt x="33" y="2141"/>
                </a:lnTo>
                <a:lnTo>
                  <a:pt x="34" y="2132"/>
                </a:lnTo>
                <a:lnTo>
                  <a:pt x="34" y="2151"/>
                </a:lnTo>
                <a:lnTo>
                  <a:pt x="34" y="2176"/>
                </a:lnTo>
                <a:lnTo>
                  <a:pt x="34" y="2158"/>
                </a:lnTo>
                <a:lnTo>
                  <a:pt x="34" y="2120"/>
                </a:lnTo>
                <a:lnTo>
                  <a:pt x="34" y="2111"/>
                </a:lnTo>
                <a:lnTo>
                  <a:pt x="34" y="2130"/>
                </a:lnTo>
                <a:lnTo>
                  <a:pt x="34" y="2104"/>
                </a:lnTo>
                <a:lnTo>
                  <a:pt x="34" y="2098"/>
                </a:lnTo>
                <a:lnTo>
                  <a:pt x="34" y="2136"/>
                </a:lnTo>
                <a:lnTo>
                  <a:pt x="36" y="2158"/>
                </a:lnTo>
                <a:lnTo>
                  <a:pt x="36" y="2167"/>
                </a:lnTo>
                <a:lnTo>
                  <a:pt x="36" y="2184"/>
                </a:lnTo>
                <a:lnTo>
                  <a:pt x="36" y="2160"/>
                </a:lnTo>
                <a:lnTo>
                  <a:pt x="36" y="2154"/>
                </a:lnTo>
                <a:lnTo>
                  <a:pt x="36" y="2147"/>
                </a:lnTo>
                <a:lnTo>
                  <a:pt x="36" y="2142"/>
                </a:lnTo>
                <a:lnTo>
                  <a:pt x="36" y="2136"/>
                </a:lnTo>
                <a:lnTo>
                  <a:pt x="36" y="2127"/>
                </a:lnTo>
                <a:lnTo>
                  <a:pt x="36" y="2160"/>
                </a:lnTo>
                <a:lnTo>
                  <a:pt x="37" y="2175"/>
                </a:lnTo>
                <a:lnTo>
                  <a:pt x="37" y="2161"/>
                </a:lnTo>
                <a:lnTo>
                  <a:pt x="37" y="2135"/>
                </a:lnTo>
                <a:lnTo>
                  <a:pt x="37" y="2121"/>
                </a:lnTo>
                <a:lnTo>
                  <a:pt x="37" y="2130"/>
                </a:lnTo>
                <a:lnTo>
                  <a:pt x="37" y="2170"/>
                </a:lnTo>
                <a:lnTo>
                  <a:pt x="37" y="2172"/>
                </a:lnTo>
                <a:lnTo>
                  <a:pt x="37" y="2154"/>
                </a:lnTo>
                <a:lnTo>
                  <a:pt x="37" y="2161"/>
                </a:lnTo>
                <a:lnTo>
                  <a:pt x="39" y="2154"/>
                </a:lnTo>
                <a:lnTo>
                  <a:pt x="39" y="2127"/>
                </a:lnTo>
                <a:lnTo>
                  <a:pt x="39" y="2138"/>
                </a:lnTo>
                <a:lnTo>
                  <a:pt x="39" y="2149"/>
                </a:lnTo>
                <a:lnTo>
                  <a:pt x="39" y="2155"/>
                </a:lnTo>
                <a:lnTo>
                  <a:pt x="39" y="2148"/>
                </a:lnTo>
                <a:lnTo>
                  <a:pt x="39" y="2115"/>
                </a:lnTo>
                <a:lnTo>
                  <a:pt x="39" y="2096"/>
                </a:lnTo>
                <a:lnTo>
                  <a:pt x="39" y="2101"/>
                </a:lnTo>
                <a:lnTo>
                  <a:pt x="40" y="2105"/>
                </a:lnTo>
                <a:lnTo>
                  <a:pt x="40" y="2086"/>
                </a:lnTo>
                <a:lnTo>
                  <a:pt x="40" y="2101"/>
                </a:lnTo>
                <a:lnTo>
                  <a:pt x="40" y="2155"/>
                </a:lnTo>
                <a:lnTo>
                  <a:pt x="40" y="2170"/>
                </a:lnTo>
                <a:lnTo>
                  <a:pt x="40" y="2166"/>
                </a:lnTo>
                <a:lnTo>
                  <a:pt x="40" y="2161"/>
                </a:lnTo>
                <a:lnTo>
                  <a:pt x="40" y="2157"/>
                </a:lnTo>
                <a:lnTo>
                  <a:pt x="40" y="2166"/>
                </a:lnTo>
                <a:lnTo>
                  <a:pt x="40" y="2155"/>
                </a:lnTo>
                <a:lnTo>
                  <a:pt x="42" y="2132"/>
                </a:lnTo>
                <a:lnTo>
                  <a:pt x="42" y="2145"/>
                </a:lnTo>
                <a:lnTo>
                  <a:pt x="42" y="2148"/>
                </a:lnTo>
                <a:lnTo>
                  <a:pt x="42" y="2141"/>
                </a:lnTo>
                <a:lnTo>
                  <a:pt x="42" y="2095"/>
                </a:lnTo>
                <a:lnTo>
                  <a:pt x="42" y="2065"/>
                </a:lnTo>
                <a:lnTo>
                  <a:pt x="42" y="2081"/>
                </a:lnTo>
                <a:lnTo>
                  <a:pt x="42" y="2117"/>
                </a:lnTo>
                <a:lnTo>
                  <a:pt x="42" y="2145"/>
                </a:lnTo>
                <a:lnTo>
                  <a:pt x="43" y="2160"/>
                </a:lnTo>
                <a:lnTo>
                  <a:pt x="43" y="2167"/>
                </a:lnTo>
                <a:lnTo>
                  <a:pt x="43" y="2182"/>
                </a:lnTo>
                <a:lnTo>
                  <a:pt x="43" y="2170"/>
                </a:lnTo>
                <a:lnTo>
                  <a:pt x="43" y="2152"/>
                </a:lnTo>
                <a:lnTo>
                  <a:pt x="43" y="2158"/>
                </a:lnTo>
                <a:lnTo>
                  <a:pt x="43" y="2175"/>
                </a:lnTo>
                <a:lnTo>
                  <a:pt x="43" y="2167"/>
                </a:lnTo>
                <a:lnTo>
                  <a:pt x="43" y="2148"/>
                </a:lnTo>
                <a:lnTo>
                  <a:pt x="43" y="2126"/>
                </a:lnTo>
                <a:lnTo>
                  <a:pt x="45" y="2115"/>
                </a:lnTo>
                <a:lnTo>
                  <a:pt x="45" y="2096"/>
                </a:lnTo>
                <a:lnTo>
                  <a:pt x="45" y="2105"/>
                </a:lnTo>
                <a:lnTo>
                  <a:pt x="45" y="2118"/>
                </a:lnTo>
                <a:lnTo>
                  <a:pt x="45" y="2148"/>
                </a:lnTo>
                <a:lnTo>
                  <a:pt x="45" y="2175"/>
                </a:lnTo>
                <a:lnTo>
                  <a:pt x="45" y="2179"/>
                </a:lnTo>
                <a:lnTo>
                  <a:pt x="45" y="2175"/>
                </a:lnTo>
                <a:lnTo>
                  <a:pt x="45" y="2172"/>
                </a:lnTo>
                <a:lnTo>
                  <a:pt x="46" y="2154"/>
                </a:lnTo>
                <a:lnTo>
                  <a:pt x="46" y="2142"/>
                </a:lnTo>
                <a:lnTo>
                  <a:pt x="46" y="2154"/>
                </a:lnTo>
                <a:lnTo>
                  <a:pt x="46" y="2167"/>
                </a:lnTo>
                <a:lnTo>
                  <a:pt x="46" y="2176"/>
                </a:lnTo>
                <a:lnTo>
                  <a:pt x="46" y="2172"/>
                </a:lnTo>
                <a:lnTo>
                  <a:pt x="46" y="2132"/>
                </a:lnTo>
                <a:lnTo>
                  <a:pt x="46" y="2111"/>
                </a:lnTo>
                <a:lnTo>
                  <a:pt x="46" y="2118"/>
                </a:lnTo>
                <a:lnTo>
                  <a:pt x="46" y="2127"/>
                </a:lnTo>
                <a:lnTo>
                  <a:pt x="48" y="2147"/>
                </a:lnTo>
                <a:lnTo>
                  <a:pt x="48" y="2163"/>
                </a:lnTo>
                <a:lnTo>
                  <a:pt x="48" y="2166"/>
                </a:lnTo>
                <a:lnTo>
                  <a:pt x="48" y="2155"/>
                </a:lnTo>
                <a:lnTo>
                  <a:pt x="48" y="2158"/>
                </a:lnTo>
                <a:lnTo>
                  <a:pt x="48" y="2175"/>
                </a:lnTo>
                <a:lnTo>
                  <a:pt x="48" y="2187"/>
                </a:lnTo>
                <a:lnTo>
                  <a:pt x="48" y="2178"/>
                </a:lnTo>
                <a:lnTo>
                  <a:pt x="48" y="2164"/>
                </a:lnTo>
                <a:lnTo>
                  <a:pt x="48" y="2175"/>
                </a:lnTo>
                <a:lnTo>
                  <a:pt x="49" y="2181"/>
                </a:lnTo>
                <a:lnTo>
                  <a:pt x="49" y="2130"/>
                </a:lnTo>
                <a:lnTo>
                  <a:pt x="49" y="2114"/>
                </a:lnTo>
                <a:lnTo>
                  <a:pt x="49" y="2129"/>
                </a:lnTo>
                <a:lnTo>
                  <a:pt x="49" y="2149"/>
                </a:lnTo>
                <a:lnTo>
                  <a:pt x="49" y="2141"/>
                </a:lnTo>
                <a:lnTo>
                  <a:pt x="49" y="2138"/>
                </a:lnTo>
                <a:lnTo>
                  <a:pt x="49" y="2148"/>
                </a:lnTo>
                <a:lnTo>
                  <a:pt x="49" y="2166"/>
                </a:lnTo>
                <a:lnTo>
                  <a:pt x="49" y="2172"/>
                </a:lnTo>
                <a:lnTo>
                  <a:pt x="50" y="2167"/>
                </a:lnTo>
                <a:lnTo>
                  <a:pt x="50" y="2160"/>
                </a:lnTo>
                <a:lnTo>
                  <a:pt x="50" y="2166"/>
                </a:lnTo>
                <a:lnTo>
                  <a:pt x="50" y="2170"/>
                </a:lnTo>
                <a:lnTo>
                  <a:pt x="50" y="2145"/>
                </a:lnTo>
                <a:lnTo>
                  <a:pt x="50" y="2144"/>
                </a:lnTo>
                <a:lnTo>
                  <a:pt x="50" y="2155"/>
                </a:lnTo>
                <a:lnTo>
                  <a:pt x="50" y="2078"/>
                </a:lnTo>
                <a:lnTo>
                  <a:pt x="50" y="2044"/>
                </a:lnTo>
                <a:lnTo>
                  <a:pt x="50" y="2104"/>
                </a:lnTo>
                <a:lnTo>
                  <a:pt x="52" y="2130"/>
                </a:lnTo>
                <a:lnTo>
                  <a:pt x="52" y="2148"/>
                </a:lnTo>
                <a:lnTo>
                  <a:pt x="52" y="2149"/>
                </a:lnTo>
                <a:lnTo>
                  <a:pt x="52" y="2161"/>
                </a:lnTo>
                <a:lnTo>
                  <a:pt x="52" y="2173"/>
                </a:lnTo>
                <a:lnTo>
                  <a:pt x="52" y="2157"/>
                </a:lnTo>
                <a:lnTo>
                  <a:pt x="52" y="2155"/>
                </a:lnTo>
                <a:lnTo>
                  <a:pt x="52" y="2163"/>
                </a:lnTo>
                <a:lnTo>
                  <a:pt x="52" y="2158"/>
                </a:lnTo>
                <a:lnTo>
                  <a:pt x="53" y="2170"/>
                </a:lnTo>
                <a:lnTo>
                  <a:pt x="53" y="2176"/>
                </a:lnTo>
                <a:lnTo>
                  <a:pt x="53" y="2163"/>
                </a:lnTo>
                <a:lnTo>
                  <a:pt x="53" y="2148"/>
                </a:lnTo>
                <a:lnTo>
                  <a:pt x="53" y="2121"/>
                </a:lnTo>
                <a:lnTo>
                  <a:pt x="53" y="2078"/>
                </a:lnTo>
                <a:lnTo>
                  <a:pt x="53" y="2096"/>
                </a:lnTo>
                <a:lnTo>
                  <a:pt x="53" y="2132"/>
                </a:lnTo>
                <a:lnTo>
                  <a:pt x="53" y="2151"/>
                </a:lnTo>
                <a:lnTo>
                  <a:pt x="53" y="2158"/>
                </a:lnTo>
                <a:lnTo>
                  <a:pt x="55" y="2170"/>
                </a:lnTo>
                <a:lnTo>
                  <a:pt x="55" y="2176"/>
                </a:lnTo>
                <a:lnTo>
                  <a:pt x="55" y="2179"/>
                </a:lnTo>
                <a:lnTo>
                  <a:pt x="55" y="2160"/>
                </a:lnTo>
                <a:lnTo>
                  <a:pt x="55" y="2166"/>
                </a:lnTo>
                <a:lnTo>
                  <a:pt x="55" y="2161"/>
                </a:lnTo>
                <a:lnTo>
                  <a:pt x="55" y="2138"/>
                </a:lnTo>
                <a:lnTo>
                  <a:pt x="55" y="2126"/>
                </a:lnTo>
                <a:lnTo>
                  <a:pt x="55" y="2111"/>
                </a:lnTo>
                <a:lnTo>
                  <a:pt x="56" y="2108"/>
                </a:lnTo>
                <a:lnTo>
                  <a:pt x="56" y="2114"/>
                </a:lnTo>
                <a:lnTo>
                  <a:pt x="56" y="2120"/>
                </a:lnTo>
                <a:lnTo>
                  <a:pt x="56" y="2127"/>
                </a:lnTo>
                <a:lnTo>
                  <a:pt x="56" y="2118"/>
                </a:lnTo>
                <a:lnTo>
                  <a:pt x="56" y="2123"/>
                </a:lnTo>
                <a:lnTo>
                  <a:pt x="56" y="2161"/>
                </a:lnTo>
                <a:lnTo>
                  <a:pt x="56" y="2176"/>
                </a:lnTo>
                <a:lnTo>
                  <a:pt x="56" y="2166"/>
                </a:lnTo>
                <a:lnTo>
                  <a:pt x="56" y="2158"/>
                </a:lnTo>
                <a:lnTo>
                  <a:pt x="58" y="2129"/>
                </a:lnTo>
                <a:lnTo>
                  <a:pt x="58" y="2158"/>
                </a:lnTo>
                <a:lnTo>
                  <a:pt x="58" y="2185"/>
                </a:lnTo>
                <a:lnTo>
                  <a:pt x="58" y="2163"/>
                </a:lnTo>
                <a:lnTo>
                  <a:pt x="58" y="2148"/>
                </a:lnTo>
                <a:lnTo>
                  <a:pt x="58" y="2138"/>
                </a:lnTo>
                <a:lnTo>
                  <a:pt x="58" y="2147"/>
                </a:lnTo>
                <a:lnTo>
                  <a:pt x="58" y="2158"/>
                </a:lnTo>
                <a:lnTo>
                  <a:pt x="58" y="2160"/>
                </a:lnTo>
                <a:lnTo>
                  <a:pt x="58" y="2132"/>
                </a:lnTo>
                <a:lnTo>
                  <a:pt x="59" y="2120"/>
                </a:lnTo>
                <a:lnTo>
                  <a:pt x="59" y="2158"/>
                </a:lnTo>
                <a:lnTo>
                  <a:pt x="59" y="2157"/>
                </a:lnTo>
                <a:lnTo>
                  <a:pt x="59" y="2160"/>
                </a:lnTo>
                <a:lnTo>
                  <a:pt x="59" y="2176"/>
                </a:lnTo>
                <a:lnTo>
                  <a:pt x="59" y="2169"/>
                </a:lnTo>
                <a:lnTo>
                  <a:pt x="59" y="2172"/>
                </a:lnTo>
                <a:lnTo>
                  <a:pt x="59" y="2164"/>
                </a:lnTo>
                <a:lnTo>
                  <a:pt x="59" y="2172"/>
                </a:lnTo>
                <a:lnTo>
                  <a:pt x="61" y="2144"/>
                </a:lnTo>
                <a:lnTo>
                  <a:pt x="61" y="2106"/>
                </a:lnTo>
                <a:lnTo>
                  <a:pt x="61" y="2083"/>
                </a:lnTo>
                <a:lnTo>
                  <a:pt x="61" y="2135"/>
                </a:lnTo>
                <a:lnTo>
                  <a:pt x="61" y="2149"/>
                </a:lnTo>
                <a:lnTo>
                  <a:pt x="61" y="2112"/>
                </a:lnTo>
                <a:lnTo>
                  <a:pt x="61" y="2108"/>
                </a:lnTo>
                <a:lnTo>
                  <a:pt x="61" y="2142"/>
                </a:lnTo>
                <a:lnTo>
                  <a:pt x="61" y="2161"/>
                </a:lnTo>
                <a:lnTo>
                  <a:pt x="61" y="2157"/>
                </a:lnTo>
                <a:lnTo>
                  <a:pt x="62" y="2161"/>
                </a:lnTo>
                <a:lnTo>
                  <a:pt x="62" y="2157"/>
                </a:lnTo>
                <a:lnTo>
                  <a:pt x="62" y="2138"/>
                </a:lnTo>
                <a:lnTo>
                  <a:pt x="62" y="2145"/>
                </a:lnTo>
                <a:lnTo>
                  <a:pt x="62" y="2155"/>
                </a:lnTo>
                <a:lnTo>
                  <a:pt x="62" y="2138"/>
                </a:lnTo>
                <a:lnTo>
                  <a:pt x="62" y="2118"/>
                </a:lnTo>
                <a:lnTo>
                  <a:pt x="62" y="2078"/>
                </a:lnTo>
                <a:lnTo>
                  <a:pt x="62" y="2083"/>
                </a:lnTo>
                <a:lnTo>
                  <a:pt x="64" y="2114"/>
                </a:lnTo>
                <a:lnTo>
                  <a:pt x="64" y="2132"/>
                </a:lnTo>
                <a:lnTo>
                  <a:pt x="64" y="2151"/>
                </a:lnTo>
                <a:lnTo>
                  <a:pt x="64" y="2155"/>
                </a:lnTo>
                <a:lnTo>
                  <a:pt x="64" y="2149"/>
                </a:lnTo>
                <a:lnTo>
                  <a:pt x="64" y="2160"/>
                </a:lnTo>
                <a:lnTo>
                  <a:pt x="64" y="2157"/>
                </a:lnTo>
                <a:lnTo>
                  <a:pt x="64" y="2167"/>
                </a:lnTo>
                <a:lnTo>
                  <a:pt x="64" y="2161"/>
                </a:lnTo>
                <a:lnTo>
                  <a:pt x="64" y="2151"/>
                </a:lnTo>
                <a:lnTo>
                  <a:pt x="65" y="2133"/>
                </a:lnTo>
                <a:lnTo>
                  <a:pt x="65" y="2147"/>
                </a:lnTo>
                <a:lnTo>
                  <a:pt x="65" y="2120"/>
                </a:lnTo>
                <a:lnTo>
                  <a:pt x="65" y="2106"/>
                </a:lnTo>
                <a:lnTo>
                  <a:pt x="65" y="2104"/>
                </a:lnTo>
                <a:lnTo>
                  <a:pt x="65" y="2117"/>
                </a:lnTo>
                <a:lnTo>
                  <a:pt x="65" y="2138"/>
                </a:lnTo>
                <a:lnTo>
                  <a:pt x="65" y="2151"/>
                </a:lnTo>
                <a:lnTo>
                  <a:pt x="65" y="2132"/>
                </a:lnTo>
                <a:lnTo>
                  <a:pt x="67" y="2105"/>
                </a:lnTo>
                <a:lnTo>
                  <a:pt x="67" y="2136"/>
                </a:lnTo>
                <a:lnTo>
                  <a:pt x="67" y="2160"/>
                </a:lnTo>
                <a:lnTo>
                  <a:pt x="67" y="2164"/>
                </a:lnTo>
                <a:lnTo>
                  <a:pt x="67" y="2170"/>
                </a:lnTo>
                <a:lnTo>
                  <a:pt x="67" y="2173"/>
                </a:lnTo>
                <a:lnTo>
                  <a:pt x="67" y="2164"/>
                </a:lnTo>
                <a:lnTo>
                  <a:pt x="67" y="2141"/>
                </a:lnTo>
                <a:lnTo>
                  <a:pt x="67" y="2124"/>
                </a:lnTo>
                <a:lnTo>
                  <a:pt x="67" y="2115"/>
                </a:lnTo>
                <a:lnTo>
                  <a:pt x="68" y="2092"/>
                </a:lnTo>
                <a:lnTo>
                  <a:pt x="68" y="2095"/>
                </a:lnTo>
                <a:lnTo>
                  <a:pt x="68" y="2135"/>
                </a:lnTo>
                <a:lnTo>
                  <a:pt x="68" y="2139"/>
                </a:lnTo>
                <a:lnTo>
                  <a:pt x="68" y="2170"/>
                </a:lnTo>
                <a:lnTo>
                  <a:pt x="68" y="2141"/>
                </a:lnTo>
                <a:lnTo>
                  <a:pt x="68" y="2138"/>
                </a:lnTo>
                <a:lnTo>
                  <a:pt x="68" y="2167"/>
                </a:lnTo>
                <a:lnTo>
                  <a:pt x="70" y="2157"/>
                </a:lnTo>
                <a:lnTo>
                  <a:pt x="70" y="2141"/>
                </a:lnTo>
                <a:lnTo>
                  <a:pt x="70" y="2158"/>
                </a:lnTo>
                <a:lnTo>
                  <a:pt x="70" y="2176"/>
                </a:lnTo>
                <a:lnTo>
                  <a:pt x="70" y="2163"/>
                </a:lnTo>
                <a:lnTo>
                  <a:pt x="70" y="2129"/>
                </a:lnTo>
                <a:lnTo>
                  <a:pt x="70" y="2109"/>
                </a:lnTo>
                <a:lnTo>
                  <a:pt x="70" y="2123"/>
                </a:lnTo>
                <a:lnTo>
                  <a:pt x="70" y="2138"/>
                </a:lnTo>
                <a:lnTo>
                  <a:pt x="71" y="2141"/>
                </a:lnTo>
                <a:lnTo>
                  <a:pt x="71" y="2142"/>
                </a:lnTo>
                <a:lnTo>
                  <a:pt x="71" y="2141"/>
                </a:lnTo>
                <a:lnTo>
                  <a:pt x="71" y="2155"/>
                </a:lnTo>
                <a:lnTo>
                  <a:pt x="71" y="2136"/>
                </a:lnTo>
                <a:lnTo>
                  <a:pt x="71" y="2130"/>
                </a:lnTo>
                <a:lnTo>
                  <a:pt x="71" y="2170"/>
                </a:lnTo>
                <a:lnTo>
                  <a:pt x="71" y="2184"/>
                </a:lnTo>
                <a:lnTo>
                  <a:pt x="71" y="2170"/>
                </a:lnTo>
                <a:lnTo>
                  <a:pt x="71" y="2149"/>
                </a:lnTo>
                <a:lnTo>
                  <a:pt x="73" y="2127"/>
                </a:lnTo>
                <a:lnTo>
                  <a:pt x="73" y="2138"/>
                </a:lnTo>
                <a:lnTo>
                  <a:pt x="73" y="2129"/>
                </a:lnTo>
                <a:lnTo>
                  <a:pt x="73" y="2099"/>
                </a:lnTo>
                <a:lnTo>
                  <a:pt x="73" y="2112"/>
                </a:lnTo>
                <a:lnTo>
                  <a:pt x="73" y="2148"/>
                </a:lnTo>
                <a:lnTo>
                  <a:pt x="73" y="2154"/>
                </a:lnTo>
                <a:lnTo>
                  <a:pt x="73" y="2145"/>
                </a:lnTo>
                <a:lnTo>
                  <a:pt x="73" y="2126"/>
                </a:lnTo>
                <a:lnTo>
                  <a:pt x="74" y="2144"/>
                </a:lnTo>
                <a:lnTo>
                  <a:pt x="74" y="2164"/>
                </a:lnTo>
                <a:lnTo>
                  <a:pt x="74" y="2148"/>
                </a:lnTo>
                <a:lnTo>
                  <a:pt x="74" y="2158"/>
                </a:lnTo>
                <a:lnTo>
                  <a:pt x="74" y="2166"/>
                </a:lnTo>
                <a:lnTo>
                  <a:pt x="74" y="2139"/>
                </a:lnTo>
                <a:lnTo>
                  <a:pt x="74" y="2126"/>
                </a:lnTo>
                <a:lnTo>
                  <a:pt x="74" y="2149"/>
                </a:lnTo>
                <a:lnTo>
                  <a:pt x="74" y="2157"/>
                </a:lnTo>
                <a:lnTo>
                  <a:pt x="74" y="2151"/>
                </a:lnTo>
                <a:lnTo>
                  <a:pt x="76" y="2133"/>
                </a:lnTo>
                <a:lnTo>
                  <a:pt x="76" y="2141"/>
                </a:lnTo>
                <a:lnTo>
                  <a:pt x="76" y="2164"/>
                </a:lnTo>
                <a:lnTo>
                  <a:pt x="76" y="2185"/>
                </a:lnTo>
                <a:lnTo>
                  <a:pt x="76" y="2160"/>
                </a:lnTo>
                <a:lnTo>
                  <a:pt x="76" y="2152"/>
                </a:lnTo>
                <a:lnTo>
                  <a:pt x="76" y="2176"/>
                </a:lnTo>
                <a:lnTo>
                  <a:pt x="76" y="2172"/>
                </a:lnTo>
                <a:lnTo>
                  <a:pt x="76" y="2151"/>
                </a:lnTo>
                <a:lnTo>
                  <a:pt x="76" y="2141"/>
                </a:lnTo>
                <a:lnTo>
                  <a:pt x="77" y="2152"/>
                </a:lnTo>
                <a:lnTo>
                  <a:pt x="77" y="2155"/>
                </a:lnTo>
                <a:lnTo>
                  <a:pt x="77" y="2133"/>
                </a:lnTo>
                <a:lnTo>
                  <a:pt x="77" y="211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40" name="Freeform 40"/>
          <p:cNvSpPr>
            <a:spLocks/>
          </p:cNvSpPr>
          <p:nvPr/>
        </p:nvSpPr>
        <p:spPr bwMode="auto">
          <a:xfrm>
            <a:off x="1795463" y="5375275"/>
            <a:ext cx="114300" cy="450850"/>
          </a:xfrm>
          <a:custGeom>
            <a:avLst/>
            <a:gdLst>
              <a:gd name="T0" fmla="*/ 2 w 80"/>
              <a:gd name="T1" fmla="*/ 236 h 284"/>
              <a:gd name="T2" fmla="*/ 2 w 80"/>
              <a:gd name="T3" fmla="*/ 224 h 284"/>
              <a:gd name="T4" fmla="*/ 3 w 80"/>
              <a:gd name="T5" fmla="*/ 264 h 284"/>
              <a:gd name="T6" fmla="*/ 5 w 80"/>
              <a:gd name="T7" fmla="*/ 193 h 284"/>
              <a:gd name="T8" fmla="*/ 6 w 80"/>
              <a:gd name="T9" fmla="*/ 227 h 284"/>
              <a:gd name="T10" fmla="*/ 8 w 80"/>
              <a:gd name="T11" fmla="*/ 172 h 284"/>
              <a:gd name="T12" fmla="*/ 9 w 80"/>
              <a:gd name="T13" fmla="*/ 236 h 284"/>
              <a:gd name="T14" fmla="*/ 11 w 80"/>
              <a:gd name="T15" fmla="*/ 218 h 284"/>
              <a:gd name="T16" fmla="*/ 11 w 80"/>
              <a:gd name="T17" fmla="*/ 261 h 284"/>
              <a:gd name="T18" fmla="*/ 12 w 80"/>
              <a:gd name="T19" fmla="*/ 187 h 284"/>
              <a:gd name="T20" fmla="*/ 14 w 80"/>
              <a:gd name="T21" fmla="*/ 257 h 284"/>
              <a:gd name="T22" fmla="*/ 15 w 80"/>
              <a:gd name="T23" fmla="*/ 232 h 284"/>
              <a:gd name="T24" fmla="*/ 17 w 80"/>
              <a:gd name="T25" fmla="*/ 227 h 284"/>
              <a:gd name="T26" fmla="*/ 18 w 80"/>
              <a:gd name="T27" fmla="*/ 260 h 284"/>
              <a:gd name="T28" fmla="*/ 19 w 80"/>
              <a:gd name="T29" fmla="*/ 242 h 284"/>
              <a:gd name="T30" fmla="*/ 19 w 80"/>
              <a:gd name="T31" fmla="*/ 214 h 284"/>
              <a:gd name="T32" fmla="*/ 21 w 80"/>
              <a:gd name="T33" fmla="*/ 177 h 284"/>
              <a:gd name="T34" fmla="*/ 22 w 80"/>
              <a:gd name="T35" fmla="*/ 236 h 284"/>
              <a:gd name="T36" fmla="*/ 24 w 80"/>
              <a:gd name="T37" fmla="*/ 203 h 284"/>
              <a:gd name="T38" fmla="*/ 25 w 80"/>
              <a:gd name="T39" fmla="*/ 252 h 284"/>
              <a:gd name="T40" fmla="*/ 27 w 80"/>
              <a:gd name="T41" fmla="*/ 233 h 284"/>
              <a:gd name="T42" fmla="*/ 28 w 80"/>
              <a:gd name="T43" fmla="*/ 235 h 284"/>
              <a:gd name="T44" fmla="*/ 28 w 80"/>
              <a:gd name="T45" fmla="*/ 249 h 284"/>
              <a:gd name="T46" fmla="*/ 30 w 80"/>
              <a:gd name="T47" fmla="*/ 246 h 284"/>
              <a:gd name="T48" fmla="*/ 31 w 80"/>
              <a:gd name="T49" fmla="*/ 221 h 284"/>
              <a:gd name="T50" fmla="*/ 33 w 80"/>
              <a:gd name="T51" fmla="*/ 226 h 284"/>
              <a:gd name="T52" fmla="*/ 34 w 80"/>
              <a:gd name="T53" fmla="*/ 246 h 284"/>
              <a:gd name="T54" fmla="*/ 36 w 80"/>
              <a:gd name="T55" fmla="*/ 272 h 284"/>
              <a:gd name="T56" fmla="*/ 36 w 80"/>
              <a:gd name="T57" fmla="*/ 257 h 284"/>
              <a:gd name="T58" fmla="*/ 37 w 80"/>
              <a:gd name="T59" fmla="*/ 195 h 284"/>
              <a:gd name="T60" fmla="*/ 39 w 80"/>
              <a:gd name="T61" fmla="*/ 239 h 284"/>
              <a:gd name="T62" fmla="*/ 40 w 80"/>
              <a:gd name="T63" fmla="*/ 178 h 284"/>
              <a:gd name="T64" fmla="*/ 42 w 80"/>
              <a:gd name="T65" fmla="*/ 260 h 284"/>
              <a:gd name="T66" fmla="*/ 43 w 80"/>
              <a:gd name="T67" fmla="*/ 116 h 284"/>
              <a:gd name="T68" fmla="*/ 45 w 80"/>
              <a:gd name="T69" fmla="*/ 267 h 284"/>
              <a:gd name="T70" fmla="*/ 46 w 80"/>
              <a:gd name="T71" fmla="*/ 208 h 284"/>
              <a:gd name="T72" fmla="*/ 46 w 80"/>
              <a:gd name="T73" fmla="*/ 238 h 284"/>
              <a:gd name="T74" fmla="*/ 48 w 80"/>
              <a:gd name="T75" fmla="*/ 241 h 284"/>
              <a:gd name="T76" fmla="*/ 49 w 80"/>
              <a:gd name="T77" fmla="*/ 267 h 284"/>
              <a:gd name="T78" fmla="*/ 51 w 80"/>
              <a:gd name="T79" fmla="*/ 243 h 284"/>
              <a:gd name="T80" fmla="*/ 52 w 80"/>
              <a:gd name="T81" fmla="*/ 269 h 284"/>
              <a:gd name="T82" fmla="*/ 54 w 80"/>
              <a:gd name="T83" fmla="*/ 260 h 284"/>
              <a:gd name="T84" fmla="*/ 54 w 80"/>
              <a:gd name="T85" fmla="*/ 209 h 284"/>
              <a:gd name="T86" fmla="*/ 55 w 80"/>
              <a:gd name="T87" fmla="*/ 211 h 284"/>
              <a:gd name="T88" fmla="*/ 57 w 80"/>
              <a:gd name="T89" fmla="*/ 211 h 284"/>
              <a:gd name="T90" fmla="*/ 58 w 80"/>
              <a:gd name="T91" fmla="*/ 159 h 284"/>
              <a:gd name="T92" fmla="*/ 60 w 80"/>
              <a:gd name="T93" fmla="*/ 214 h 284"/>
              <a:gd name="T94" fmla="*/ 61 w 80"/>
              <a:gd name="T95" fmla="*/ 226 h 284"/>
              <a:gd name="T96" fmla="*/ 61 w 80"/>
              <a:gd name="T97" fmla="*/ 226 h 284"/>
              <a:gd name="T98" fmla="*/ 63 w 80"/>
              <a:gd name="T99" fmla="*/ 257 h 284"/>
              <a:gd name="T100" fmla="*/ 64 w 80"/>
              <a:gd name="T101" fmla="*/ 218 h 284"/>
              <a:gd name="T102" fmla="*/ 65 w 80"/>
              <a:gd name="T103" fmla="*/ 267 h 284"/>
              <a:gd name="T104" fmla="*/ 67 w 80"/>
              <a:gd name="T105" fmla="*/ 223 h 284"/>
              <a:gd name="T106" fmla="*/ 68 w 80"/>
              <a:gd name="T107" fmla="*/ 258 h 284"/>
              <a:gd name="T108" fmla="*/ 70 w 80"/>
              <a:gd name="T109" fmla="*/ 273 h 284"/>
              <a:gd name="T110" fmla="*/ 71 w 80"/>
              <a:gd name="T111" fmla="*/ 220 h 284"/>
              <a:gd name="T112" fmla="*/ 71 w 80"/>
              <a:gd name="T113" fmla="*/ 245 h 284"/>
              <a:gd name="T114" fmla="*/ 73 w 80"/>
              <a:gd name="T115" fmla="*/ 211 h 284"/>
              <a:gd name="T116" fmla="*/ 74 w 80"/>
              <a:gd name="T117" fmla="*/ 261 h 284"/>
              <a:gd name="T118" fmla="*/ 76 w 80"/>
              <a:gd name="T119" fmla="*/ 168 h 284"/>
              <a:gd name="T120" fmla="*/ 77 w 80"/>
              <a:gd name="T121" fmla="*/ 218 h 284"/>
              <a:gd name="T122" fmla="*/ 79 w 80"/>
              <a:gd name="T123" fmla="*/ 235 h 28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0"/>
              <a:gd name="T187" fmla="*/ 0 h 284"/>
              <a:gd name="T188" fmla="*/ 80 w 80"/>
              <a:gd name="T189" fmla="*/ 284 h 28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0" h="284">
                <a:moveTo>
                  <a:pt x="0" y="206"/>
                </a:moveTo>
                <a:lnTo>
                  <a:pt x="0" y="117"/>
                </a:lnTo>
                <a:lnTo>
                  <a:pt x="0" y="104"/>
                </a:lnTo>
                <a:lnTo>
                  <a:pt x="0" y="155"/>
                </a:lnTo>
                <a:lnTo>
                  <a:pt x="0" y="202"/>
                </a:lnTo>
                <a:lnTo>
                  <a:pt x="0" y="211"/>
                </a:lnTo>
                <a:lnTo>
                  <a:pt x="2" y="220"/>
                </a:lnTo>
                <a:lnTo>
                  <a:pt x="2" y="236"/>
                </a:lnTo>
                <a:lnTo>
                  <a:pt x="2" y="246"/>
                </a:lnTo>
                <a:lnTo>
                  <a:pt x="2" y="232"/>
                </a:lnTo>
                <a:lnTo>
                  <a:pt x="2" y="257"/>
                </a:lnTo>
                <a:lnTo>
                  <a:pt x="2" y="270"/>
                </a:lnTo>
                <a:lnTo>
                  <a:pt x="2" y="239"/>
                </a:lnTo>
                <a:lnTo>
                  <a:pt x="2" y="245"/>
                </a:lnTo>
                <a:lnTo>
                  <a:pt x="2" y="248"/>
                </a:lnTo>
                <a:lnTo>
                  <a:pt x="2" y="224"/>
                </a:lnTo>
                <a:lnTo>
                  <a:pt x="3" y="203"/>
                </a:lnTo>
                <a:lnTo>
                  <a:pt x="3" y="172"/>
                </a:lnTo>
                <a:lnTo>
                  <a:pt x="3" y="152"/>
                </a:lnTo>
                <a:lnTo>
                  <a:pt x="3" y="193"/>
                </a:lnTo>
                <a:lnTo>
                  <a:pt x="3" y="243"/>
                </a:lnTo>
                <a:lnTo>
                  <a:pt x="3" y="246"/>
                </a:lnTo>
                <a:lnTo>
                  <a:pt x="3" y="248"/>
                </a:lnTo>
                <a:lnTo>
                  <a:pt x="3" y="264"/>
                </a:lnTo>
                <a:lnTo>
                  <a:pt x="3" y="267"/>
                </a:lnTo>
                <a:lnTo>
                  <a:pt x="5" y="260"/>
                </a:lnTo>
                <a:lnTo>
                  <a:pt x="5" y="238"/>
                </a:lnTo>
                <a:lnTo>
                  <a:pt x="5" y="193"/>
                </a:lnTo>
                <a:lnTo>
                  <a:pt x="5" y="196"/>
                </a:lnTo>
                <a:lnTo>
                  <a:pt x="5" y="165"/>
                </a:lnTo>
                <a:lnTo>
                  <a:pt x="5" y="156"/>
                </a:lnTo>
                <a:lnTo>
                  <a:pt x="5" y="193"/>
                </a:lnTo>
                <a:lnTo>
                  <a:pt x="5" y="223"/>
                </a:lnTo>
                <a:lnTo>
                  <a:pt x="5" y="229"/>
                </a:lnTo>
                <a:lnTo>
                  <a:pt x="6" y="206"/>
                </a:lnTo>
                <a:lnTo>
                  <a:pt x="6" y="221"/>
                </a:lnTo>
                <a:lnTo>
                  <a:pt x="6" y="255"/>
                </a:lnTo>
                <a:lnTo>
                  <a:pt x="6" y="263"/>
                </a:lnTo>
                <a:lnTo>
                  <a:pt x="6" y="230"/>
                </a:lnTo>
                <a:lnTo>
                  <a:pt x="6" y="227"/>
                </a:lnTo>
                <a:lnTo>
                  <a:pt x="6" y="254"/>
                </a:lnTo>
                <a:lnTo>
                  <a:pt x="6" y="242"/>
                </a:lnTo>
                <a:lnTo>
                  <a:pt x="6" y="255"/>
                </a:lnTo>
                <a:lnTo>
                  <a:pt x="8" y="276"/>
                </a:lnTo>
                <a:lnTo>
                  <a:pt x="8" y="208"/>
                </a:lnTo>
                <a:lnTo>
                  <a:pt x="8" y="117"/>
                </a:lnTo>
                <a:lnTo>
                  <a:pt x="8" y="169"/>
                </a:lnTo>
                <a:lnTo>
                  <a:pt x="8" y="172"/>
                </a:lnTo>
                <a:lnTo>
                  <a:pt x="8" y="171"/>
                </a:lnTo>
                <a:lnTo>
                  <a:pt x="8" y="233"/>
                </a:lnTo>
                <a:lnTo>
                  <a:pt x="8" y="254"/>
                </a:lnTo>
                <a:lnTo>
                  <a:pt x="8" y="242"/>
                </a:lnTo>
                <a:lnTo>
                  <a:pt x="8" y="252"/>
                </a:lnTo>
                <a:lnTo>
                  <a:pt x="9" y="241"/>
                </a:lnTo>
                <a:lnTo>
                  <a:pt x="9" y="218"/>
                </a:lnTo>
                <a:lnTo>
                  <a:pt x="9" y="236"/>
                </a:lnTo>
                <a:lnTo>
                  <a:pt x="9" y="255"/>
                </a:lnTo>
                <a:lnTo>
                  <a:pt x="9" y="257"/>
                </a:lnTo>
                <a:lnTo>
                  <a:pt x="9" y="243"/>
                </a:lnTo>
                <a:lnTo>
                  <a:pt x="9" y="266"/>
                </a:lnTo>
                <a:lnTo>
                  <a:pt x="9" y="232"/>
                </a:lnTo>
                <a:lnTo>
                  <a:pt x="9" y="153"/>
                </a:lnTo>
                <a:lnTo>
                  <a:pt x="9" y="163"/>
                </a:lnTo>
                <a:lnTo>
                  <a:pt x="11" y="218"/>
                </a:lnTo>
                <a:lnTo>
                  <a:pt x="11" y="189"/>
                </a:lnTo>
                <a:lnTo>
                  <a:pt x="11" y="165"/>
                </a:lnTo>
                <a:lnTo>
                  <a:pt x="11" y="215"/>
                </a:lnTo>
                <a:lnTo>
                  <a:pt x="11" y="249"/>
                </a:lnTo>
                <a:lnTo>
                  <a:pt x="11" y="251"/>
                </a:lnTo>
                <a:lnTo>
                  <a:pt x="11" y="261"/>
                </a:lnTo>
                <a:lnTo>
                  <a:pt x="11" y="273"/>
                </a:lnTo>
                <a:lnTo>
                  <a:pt x="11" y="261"/>
                </a:lnTo>
                <a:lnTo>
                  <a:pt x="11" y="246"/>
                </a:lnTo>
                <a:lnTo>
                  <a:pt x="12" y="251"/>
                </a:lnTo>
                <a:lnTo>
                  <a:pt x="12" y="229"/>
                </a:lnTo>
                <a:lnTo>
                  <a:pt x="12" y="195"/>
                </a:lnTo>
                <a:lnTo>
                  <a:pt x="12" y="193"/>
                </a:lnTo>
                <a:lnTo>
                  <a:pt x="12" y="223"/>
                </a:lnTo>
                <a:lnTo>
                  <a:pt x="12" y="209"/>
                </a:lnTo>
                <a:lnTo>
                  <a:pt x="12" y="187"/>
                </a:lnTo>
                <a:lnTo>
                  <a:pt x="12" y="214"/>
                </a:lnTo>
                <a:lnTo>
                  <a:pt x="12" y="217"/>
                </a:lnTo>
                <a:lnTo>
                  <a:pt x="14" y="217"/>
                </a:lnTo>
                <a:lnTo>
                  <a:pt x="14" y="230"/>
                </a:lnTo>
                <a:lnTo>
                  <a:pt x="14" y="229"/>
                </a:lnTo>
                <a:lnTo>
                  <a:pt x="14" y="217"/>
                </a:lnTo>
                <a:lnTo>
                  <a:pt x="14" y="242"/>
                </a:lnTo>
                <a:lnTo>
                  <a:pt x="14" y="257"/>
                </a:lnTo>
                <a:lnTo>
                  <a:pt x="14" y="236"/>
                </a:lnTo>
                <a:lnTo>
                  <a:pt x="14" y="239"/>
                </a:lnTo>
                <a:lnTo>
                  <a:pt x="15" y="255"/>
                </a:lnTo>
                <a:lnTo>
                  <a:pt x="15" y="239"/>
                </a:lnTo>
                <a:lnTo>
                  <a:pt x="15" y="224"/>
                </a:lnTo>
                <a:lnTo>
                  <a:pt x="15" y="208"/>
                </a:lnTo>
                <a:lnTo>
                  <a:pt x="15" y="212"/>
                </a:lnTo>
                <a:lnTo>
                  <a:pt x="15" y="232"/>
                </a:lnTo>
                <a:lnTo>
                  <a:pt x="15" y="238"/>
                </a:lnTo>
                <a:lnTo>
                  <a:pt x="15" y="233"/>
                </a:lnTo>
                <a:lnTo>
                  <a:pt x="15" y="243"/>
                </a:lnTo>
                <a:lnTo>
                  <a:pt x="17" y="263"/>
                </a:lnTo>
                <a:lnTo>
                  <a:pt x="17" y="241"/>
                </a:lnTo>
                <a:lnTo>
                  <a:pt x="17" y="236"/>
                </a:lnTo>
                <a:lnTo>
                  <a:pt x="17" y="242"/>
                </a:lnTo>
                <a:lnTo>
                  <a:pt x="17" y="227"/>
                </a:lnTo>
                <a:lnTo>
                  <a:pt x="17" y="214"/>
                </a:lnTo>
                <a:lnTo>
                  <a:pt x="17" y="236"/>
                </a:lnTo>
                <a:lnTo>
                  <a:pt x="17" y="255"/>
                </a:lnTo>
                <a:lnTo>
                  <a:pt x="17" y="264"/>
                </a:lnTo>
                <a:lnTo>
                  <a:pt x="18" y="258"/>
                </a:lnTo>
                <a:lnTo>
                  <a:pt x="18" y="246"/>
                </a:lnTo>
                <a:lnTo>
                  <a:pt x="18" y="255"/>
                </a:lnTo>
                <a:lnTo>
                  <a:pt x="18" y="260"/>
                </a:lnTo>
                <a:lnTo>
                  <a:pt x="18" y="223"/>
                </a:lnTo>
                <a:lnTo>
                  <a:pt x="18" y="209"/>
                </a:lnTo>
                <a:lnTo>
                  <a:pt x="18" y="223"/>
                </a:lnTo>
                <a:lnTo>
                  <a:pt x="18" y="242"/>
                </a:lnTo>
                <a:lnTo>
                  <a:pt x="18" y="272"/>
                </a:lnTo>
                <a:lnTo>
                  <a:pt x="18" y="267"/>
                </a:lnTo>
                <a:lnTo>
                  <a:pt x="19" y="238"/>
                </a:lnTo>
                <a:lnTo>
                  <a:pt x="19" y="242"/>
                </a:lnTo>
                <a:lnTo>
                  <a:pt x="19" y="232"/>
                </a:lnTo>
                <a:lnTo>
                  <a:pt x="19" y="202"/>
                </a:lnTo>
                <a:lnTo>
                  <a:pt x="19" y="159"/>
                </a:lnTo>
                <a:lnTo>
                  <a:pt x="19" y="128"/>
                </a:lnTo>
                <a:lnTo>
                  <a:pt x="19" y="192"/>
                </a:lnTo>
                <a:lnTo>
                  <a:pt x="19" y="211"/>
                </a:lnTo>
                <a:lnTo>
                  <a:pt x="19" y="183"/>
                </a:lnTo>
                <a:lnTo>
                  <a:pt x="19" y="214"/>
                </a:lnTo>
                <a:lnTo>
                  <a:pt x="21" y="236"/>
                </a:lnTo>
                <a:lnTo>
                  <a:pt x="21" y="246"/>
                </a:lnTo>
                <a:lnTo>
                  <a:pt x="21" y="261"/>
                </a:lnTo>
                <a:lnTo>
                  <a:pt x="21" y="251"/>
                </a:lnTo>
                <a:lnTo>
                  <a:pt x="21" y="246"/>
                </a:lnTo>
                <a:lnTo>
                  <a:pt x="21" y="193"/>
                </a:lnTo>
                <a:lnTo>
                  <a:pt x="21" y="143"/>
                </a:lnTo>
                <a:lnTo>
                  <a:pt x="21" y="177"/>
                </a:lnTo>
                <a:lnTo>
                  <a:pt x="22" y="169"/>
                </a:lnTo>
                <a:lnTo>
                  <a:pt x="22" y="175"/>
                </a:lnTo>
                <a:lnTo>
                  <a:pt x="22" y="223"/>
                </a:lnTo>
                <a:lnTo>
                  <a:pt x="22" y="242"/>
                </a:lnTo>
                <a:lnTo>
                  <a:pt x="22" y="252"/>
                </a:lnTo>
                <a:lnTo>
                  <a:pt x="22" y="272"/>
                </a:lnTo>
                <a:lnTo>
                  <a:pt x="22" y="239"/>
                </a:lnTo>
                <a:lnTo>
                  <a:pt x="22" y="236"/>
                </a:lnTo>
                <a:lnTo>
                  <a:pt x="22" y="275"/>
                </a:lnTo>
                <a:lnTo>
                  <a:pt x="24" y="283"/>
                </a:lnTo>
                <a:lnTo>
                  <a:pt x="24" y="276"/>
                </a:lnTo>
                <a:lnTo>
                  <a:pt x="24" y="279"/>
                </a:lnTo>
                <a:lnTo>
                  <a:pt x="24" y="254"/>
                </a:lnTo>
                <a:lnTo>
                  <a:pt x="24" y="211"/>
                </a:lnTo>
                <a:lnTo>
                  <a:pt x="24" y="200"/>
                </a:lnTo>
                <a:lnTo>
                  <a:pt x="24" y="203"/>
                </a:lnTo>
                <a:lnTo>
                  <a:pt x="24" y="223"/>
                </a:lnTo>
                <a:lnTo>
                  <a:pt x="24" y="248"/>
                </a:lnTo>
                <a:lnTo>
                  <a:pt x="24" y="258"/>
                </a:lnTo>
                <a:lnTo>
                  <a:pt x="25" y="220"/>
                </a:lnTo>
                <a:lnTo>
                  <a:pt x="25" y="202"/>
                </a:lnTo>
                <a:lnTo>
                  <a:pt x="25" y="243"/>
                </a:lnTo>
                <a:lnTo>
                  <a:pt x="25" y="248"/>
                </a:lnTo>
                <a:lnTo>
                  <a:pt x="25" y="252"/>
                </a:lnTo>
                <a:lnTo>
                  <a:pt x="25" y="251"/>
                </a:lnTo>
                <a:lnTo>
                  <a:pt x="25" y="239"/>
                </a:lnTo>
                <a:lnTo>
                  <a:pt x="25" y="270"/>
                </a:lnTo>
                <a:lnTo>
                  <a:pt x="25" y="245"/>
                </a:lnTo>
                <a:lnTo>
                  <a:pt x="25" y="192"/>
                </a:lnTo>
                <a:lnTo>
                  <a:pt x="27" y="177"/>
                </a:lnTo>
                <a:lnTo>
                  <a:pt x="27" y="206"/>
                </a:lnTo>
                <a:lnTo>
                  <a:pt x="27" y="233"/>
                </a:lnTo>
                <a:lnTo>
                  <a:pt x="27" y="251"/>
                </a:lnTo>
                <a:lnTo>
                  <a:pt x="27" y="226"/>
                </a:lnTo>
                <a:lnTo>
                  <a:pt x="27" y="238"/>
                </a:lnTo>
                <a:lnTo>
                  <a:pt x="27" y="230"/>
                </a:lnTo>
                <a:lnTo>
                  <a:pt x="27" y="224"/>
                </a:lnTo>
                <a:lnTo>
                  <a:pt x="27" y="248"/>
                </a:lnTo>
                <a:lnTo>
                  <a:pt x="28" y="264"/>
                </a:lnTo>
                <a:lnTo>
                  <a:pt x="28" y="235"/>
                </a:lnTo>
                <a:lnTo>
                  <a:pt x="28" y="242"/>
                </a:lnTo>
                <a:lnTo>
                  <a:pt x="28" y="270"/>
                </a:lnTo>
                <a:lnTo>
                  <a:pt x="28" y="252"/>
                </a:lnTo>
                <a:lnTo>
                  <a:pt x="28" y="233"/>
                </a:lnTo>
                <a:lnTo>
                  <a:pt x="28" y="221"/>
                </a:lnTo>
                <a:lnTo>
                  <a:pt x="28" y="206"/>
                </a:lnTo>
                <a:lnTo>
                  <a:pt x="28" y="230"/>
                </a:lnTo>
                <a:lnTo>
                  <a:pt x="28" y="249"/>
                </a:lnTo>
                <a:lnTo>
                  <a:pt x="30" y="238"/>
                </a:lnTo>
                <a:lnTo>
                  <a:pt x="30" y="245"/>
                </a:lnTo>
                <a:lnTo>
                  <a:pt x="30" y="254"/>
                </a:lnTo>
                <a:lnTo>
                  <a:pt x="30" y="267"/>
                </a:lnTo>
                <a:lnTo>
                  <a:pt x="30" y="270"/>
                </a:lnTo>
                <a:lnTo>
                  <a:pt x="30" y="238"/>
                </a:lnTo>
                <a:lnTo>
                  <a:pt x="30" y="223"/>
                </a:lnTo>
                <a:lnTo>
                  <a:pt x="30" y="246"/>
                </a:lnTo>
                <a:lnTo>
                  <a:pt x="30" y="263"/>
                </a:lnTo>
                <a:lnTo>
                  <a:pt x="30" y="239"/>
                </a:lnTo>
                <a:lnTo>
                  <a:pt x="31" y="215"/>
                </a:lnTo>
                <a:lnTo>
                  <a:pt x="31" y="226"/>
                </a:lnTo>
                <a:lnTo>
                  <a:pt x="31" y="239"/>
                </a:lnTo>
                <a:lnTo>
                  <a:pt x="31" y="198"/>
                </a:lnTo>
                <a:lnTo>
                  <a:pt x="31" y="211"/>
                </a:lnTo>
                <a:lnTo>
                  <a:pt x="31" y="221"/>
                </a:lnTo>
                <a:lnTo>
                  <a:pt x="31" y="198"/>
                </a:lnTo>
                <a:lnTo>
                  <a:pt x="31" y="220"/>
                </a:lnTo>
                <a:lnTo>
                  <a:pt x="31" y="236"/>
                </a:lnTo>
                <a:lnTo>
                  <a:pt x="33" y="245"/>
                </a:lnTo>
                <a:lnTo>
                  <a:pt x="33" y="233"/>
                </a:lnTo>
                <a:lnTo>
                  <a:pt x="33" y="227"/>
                </a:lnTo>
                <a:lnTo>
                  <a:pt x="33" y="241"/>
                </a:lnTo>
                <a:lnTo>
                  <a:pt x="33" y="226"/>
                </a:lnTo>
                <a:lnTo>
                  <a:pt x="33" y="189"/>
                </a:lnTo>
                <a:lnTo>
                  <a:pt x="33" y="195"/>
                </a:lnTo>
                <a:lnTo>
                  <a:pt x="33" y="208"/>
                </a:lnTo>
                <a:lnTo>
                  <a:pt x="33" y="220"/>
                </a:lnTo>
                <a:lnTo>
                  <a:pt x="33" y="221"/>
                </a:lnTo>
                <a:lnTo>
                  <a:pt x="34" y="217"/>
                </a:lnTo>
                <a:lnTo>
                  <a:pt x="34" y="224"/>
                </a:lnTo>
                <a:lnTo>
                  <a:pt x="34" y="246"/>
                </a:lnTo>
                <a:lnTo>
                  <a:pt x="34" y="248"/>
                </a:lnTo>
                <a:lnTo>
                  <a:pt x="34" y="251"/>
                </a:lnTo>
                <a:lnTo>
                  <a:pt x="34" y="254"/>
                </a:lnTo>
                <a:lnTo>
                  <a:pt x="34" y="239"/>
                </a:lnTo>
                <a:lnTo>
                  <a:pt x="34" y="248"/>
                </a:lnTo>
                <a:lnTo>
                  <a:pt x="34" y="245"/>
                </a:lnTo>
                <a:lnTo>
                  <a:pt x="34" y="260"/>
                </a:lnTo>
                <a:lnTo>
                  <a:pt x="36" y="272"/>
                </a:lnTo>
                <a:lnTo>
                  <a:pt x="36" y="257"/>
                </a:lnTo>
                <a:lnTo>
                  <a:pt x="36" y="230"/>
                </a:lnTo>
                <a:lnTo>
                  <a:pt x="36" y="214"/>
                </a:lnTo>
                <a:lnTo>
                  <a:pt x="36" y="205"/>
                </a:lnTo>
                <a:lnTo>
                  <a:pt x="36" y="215"/>
                </a:lnTo>
                <a:lnTo>
                  <a:pt x="36" y="236"/>
                </a:lnTo>
                <a:lnTo>
                  <a:pt x="36" y="248"/>
                </a:lnTo>
                <a:lnTo>
                  <a:pt x="36" y="257"/>
                </a:lnTo>
                <a:lnTo>
                  <a:pt x="37" y="264"/>
                </a:lnTo>
                <a:lnTo>
                  <a:pt x="37" y="254"/>
                </a:lnTo>
                <a:lnTo>
                  <a:pt x="37" y="233"/>
                </a:lnTo>
                <a:lnTo>
                  <a:pt x="37" y="242"/>
                </a:lnTo>
                <a:lnTo>
                  <a:pt x="37" y="243"/>
                </a:lnTo>
                <a:lnTo>
                  <a:pt x="37" y="261"/>
                </a:lnTo>
                <a:lnTo>
                  <a:pt x="37" y="227"/>
                </a:lnTo>
                <a:lnTo>
                  <a:pt x="37" y="195"/>
                </a:lnTo>
                <a:lnTo>
                  <a:pt x="37" y="181"/>
                </a:lnTo>
                <a:lnTo>
                  <a:pt x="39" y="180"/>
                </a:lnTo>
                <a:lnTo>
                  <a:pt x="39" y="215"/>
                </a:lnTo>
                <a:lnTo>
                  <a:pt x="39" y="227"/>
                </a:lnTo>
                <a:lnTo>
                  <a:pt x="39" y="218"/>
                </a:lnTo>
                <a:lnTo>
                  <a:pt x="39" y="241"/>
                </a:lnTo>
                <a:lnTo>
                  <a:pt x="39" y="257"/>
                </a:lnTo>
                <a:lnTo>
                  <a:pt x="39" y="239"/>
                </a:lnTo>
                <a:lnTo>
                  <a:pt x="39" y="243"/>
                </a:lnTo>
                <a:lnTo>
                  <a:pt x="39" y="255"/>
                </a:lnTo>
                <a:lnTo>
                  <a:pt x="40" y="257"/>
                </a:lnTo>
                <a:lnTo>
                  <a:pt x="40" y="275"/>
                </a:lnTo>
                <a:lnTo>
                  <a:pt x="40" y="252"/>
                </a:lnTo>
                <a:lnTo>
                  <a:pt x="40" y="198"/>
                </a:lnTo>
                <a:lnTo>
                  <a:pt x="40" y="171"/>
                </a:lnTo>
                <a:lnTo>
                  <a:pt x="40" y="178"/>
                </a:lnTo>
                <a:lnTo>
                  <a:pt x="40" y="205"/>
                </a:lnTo>
                <a:lnTo>
                  <a:pt x="40" y="226"/>
                </a:lnTo>
                <a:lnTo>
                  <a:pt x="40" y="208"/>
                </a:lnTo>
                <a:lnTo>
                  <a:pt x="42" y="203"/>
                </a:lnTo>
                <a:lnTo>
                  <a:pt x="42" y="249"/>
                </a:lnTo>
                <a:lnTo>
                  <a:pt x="42" y="266"/>
                </a:lnTo>
                <a:lnTo>
                  <a:pt x="42" y="246"/>
                </a:lnTo>
                <a:lnTo>
                  <a:pt x="42" y="260"/>
                </a:lnTo>
                <a:lnTo>
                  <a:pt x="42" y="273"/>
                </a:lnTo>
                <a:lnTo>
                  <a:pt x="42" y="248"/>
                </a:lnTo>
                <a:lnTo>
                  <a:pt x="42" y="218"/>
                </a:lnTo>
                <a:lnTo>
                  <a:pt x="42" y="236"/>
                </a:lnTo>
                <a:lnTo>
                  <a:pt x="42" y="226"/>
                </a:lnTo>
                <a:lnTo>
                  <a:pt x="43" y="195"/>
                </a:lnTo>
                <a:lnTo>
                  <a:pt x="43" y="135"/>
                </a:lnTo>
                <a:lnTo>
                  <a:pt x="43" y="116"/>
                </a:lnTo>
                <a:lnTo>
                  <a:pt x="43" y="140"/>
                </a:lnTo>
                <a:lnTo>
                  <a:pt x="43" y="181"/>
                </a:lnTo>
                <a:lnTo>
                  <a:pt x="43" y="203"/>
                </a:lnTo>
                <a:lnTo>
                  <a:pt x="43" y="230"/>
                </a:lnTo>
                <a:lnTo>
                  <a:pt x="43" y="232"/>
                </a:lnTo>
                <a:lnTo>
                  <a:pt x="45" y="246"/>
                </a:lnTo>
                <a:lnTo>
                  <a:pt x="45" y="270"/>
                </a:lnTo>
                <a:lnTo>
                  <a:pt x="45" y="267"/>
                </a:lnTo>
                <a:lnTo>
                  <a:pt x="45" y="269"/>
                </a:lnTo>
                <a:lnTo>
                  <a:pt x="45" y="278"/>
                </a:lnTo>
                <a:lnTo>
                  <a:pt x="45" y="245"/>
                </a:lnTo>
                <a:lnTo>
                  <a:pt x="45" y="217"/>
                </a:lnTo>
                <a:lnTo>
                  <a:pt x="45" y="198"/>
                </a:lnTo>
                <a:lnTo>
                  <a:pt x="45" y="163"/>
                </a:lnTo>
                <a:lnTo>
                  <a:pt x="45" y="160"/>
                </a:lnTo>
                <a:lnTo>
                  <a:pt x="46" y="208"/>
                </a:lnTo>
                <a:lnTo>
                  <a:pt x="46" y="229"/>
                </a:lnTo>
                <a:lnTo>
                  <a:pt x="46" y="242"/>
                </a:lnTo>
                <a:lnTo>
                  <a:pt x="46" y="239"/>
                </a:lnTo>
                <a:lnTo>
                  <a:pt x="46" y="241"/>
                </a:lnTo>
                <a:lnTo>
                  <a:pt x="46" y="264"/>
                </a:lnTo>
                <a:lnTo>
                  <a:pt x="46" y="261"/>
                </a:lnTo>
                <a:lnTo>
                  <a:pt x="46" y="235"/>
                </a:lnTo>
                <a:lnTo>
                  <a:pt x="46" y="238"/>
                </a:lnTo>
                <a:lnTo>
                  <a:pt x="46" y="252"/>
                </a:lnTo>
                <a:lnTo>
                  <a:pt x="48" y="251"/>
                </a:lnTo>
                <a:lnTo>
                  <a:pt x="48" y="215"/>
                </a:lnTo>
                <a:lnTo>
                  <a:pt x="48" y="196"/>
                </a:lnTo>
                <a:lnTo>
                  <a:pt x="48" y="153"/>
                </a:lnTo>
                <a:lnTo>
                  <a:pt x="48" y="135"/>
                </a:lnTo>
                <a:lnTo>
                  <a:pt x="48" y="205"/>
                </a:lnTo>
                <a:lnTo>
                  <a:pt x="48" y="241"/>
                </a:lnTo>
                <a:lnTo>
                  <a:pt x="48" y="233"/>
                </a:lnTo>
                <a:lnTo>
                  <a:pt x="48" y="227"/>
                </a:lnTo>
                <a:lnTo>
                  <a:pt x="49" y="224"/>
                </a:lnTo>
                <a:lnTo>
                  <a:pt x="49" y="221"/>
                </a:lnTo>
                <a:lnTo>
                  <a:pt x="49" y="239"/>
                </a:lnTo>
                <a:lnTo>
                  <a:pt x="49" y="257"/>
                </a:lnTo>
                <a:lnTo>
                  <a:pt x="49" y="241"/>
                </a:lnTo>
                <a:lnTo>
                  <a:pt x="49" y="267"/>
                </a:lnTo>
                <a:lnTo>
                  <a:pt x="49" y="260"/>
                </a:lnTo>
                <a:lnTo>
                  <a:pt x="49" y="252"/>
                </a:lnTo>
                <a:lnTo>
                  <a:pt x="49" y="223"/>
                </a:lnTo>
                <a:lnTo>
                  <a:pt x="51" y="196"/>
                </a:lnTo>
                <a:lnTo>
                  <a:pt x="51" y="230"/>
                </a:lnTo>
                <a:lnTo>
                  <a:pt x="51" y="232"/>
                </a:lnTo>
                <a:lnTo>
                  <a:pt x="51" y="218"/>
                </a:lnTo>
                <a:lnTo>
                  <a:pt x="51" y="243"/>
                </a:lnTo>
                <a:lnTo>
                  <a:pt x="51" y="223"/>
                </a:lnTo>
                <a:lnTo>
                  <a:pt x="51" y="174"/>
                </a:lnTo>
                <a:lnTo>
                  <a:pt x="51" y="184"/>
                </a:lnTo>
                <a:lnTo>
                  <a:pt x="51" y="229"/>
                </a:lnTo>
                <a:lnTo>
                  <a:pt x="51" y="257"/>
                </a:lnTo>
                <a:lnTo>
                  <a:pt x="52" y="260"/>
                </a:lnTo>
                <a:lnTo>
                  <a:pt x="52" y="255"/>
                </a:lnTo>
                <a:lnTo>
                  <a:pt x="52" y="269"/>
                </a:lnTo>
                <a:lnTo>
                  <a:pt x="52" y="273"/>
                </a:lnTo>
                <a:lnTo>
                  <a:pt x="52" y="239"/>
                </a:lnTo>
                <a:lnTo>
                  <a:pt x="52" y="230"/>
                </a:lnTo>
                <a:lnTo>
                  <a:pt x="52" y="254"/>
                </a:lnTo>
                <a:lnTo>
                  <a:pt x="52" y="252"/>
                </a:lnTo>
                <a:lnTo>
                  <a:pt x="52" y="242"/>
                </a:lnTo>
                <a:lnTo>
                  <a:pt x="54" y="258"/>
                </a:lnTo>
                <a:lnTo>
                  <a:pt x="54" y="260"/>
                </a:lnTo>
                <a:lnTo>
                  <a:pt x="54" y="248"/>
                </a:lnTo>
                <a:lnTo>
                  <a:pt x="54" y="236"/>
                </a:lnTo>
                <a:lnTo>
                  <a:pt x="54" y="248"/>
                </a:lnTo>
                <a:lnTo>
                  <a:pt x="54" y="261"/>
                </a:lnTo>
                <a:lnTo>
                  <a:pt x="54" y="254"/>
                </a:lnTo>
                <a:lnTo>
                  <a:pt x="54" y="235"/>
                </a:lnTo>
                <a:lnTo>
                  <a:pt x="54" y="215"/>
                </a:lnTo>
                <a:lnTo>
                  <a:pt x="54" y="209"/>
                </a:lnTo>
                <a:lnTo>
                  <a:pt x="55" y="233"/>
                </a:lnTo>
                <a:lnTo>
                  <a:pt x="55" y="220"/>
                </a:lnTo>
                <a:lnTo>
                  <a:pt x="55" y="169"/>
                </a:lnTo>
                <a:lnTo>
                  <a:pt x="55" y="76"/>
                </a:lnTo>
                <a:lnTo>
                  <a:pt x="55" y="0"/>
                </a:lnTo>
                <a:lnTo>
                  <a:pt x="55" y="101"/>
                </a:lnTo>
                <a:lnTo>
                  <a:pt x="55" y="208"/>
                </a:lnTo>
                <a:lnTo>
                  <a:pt x="55" y="211"/>
                </a:lnTo>
                <a:lnTo>
                  <a:pt x="55" y="227"/>
                </a:lnTo>
                <a:lnTo>
                  <a:pt x="57" y="264"/>
                </a:lnTo>
                <a:lnTo>
                  <a:pt x="57" y="246"/>
                </a:lnTo>
                <a:lnTo>
                  <a:pt x="57" y="235"/>
                </a:lnTo>
                <a:lnTo>
                  <a:pt x="57" y="239"/>
                </a:lnTo>
                <a:lnTo>
                  <a:pt x="57" y="251"/>
                </a:lnTo>
                <a:lnTo>
                  <a:pt x="57" y="252"/>
                </a:lnTo>
                <a:lnTo>
                  <a:pt x="57" y="211"/>
                </a:lnTo>
                <a:lnTo>
                  <a:pt x="57" y="187"/>
                </a:lnTo>
                <a:lnTo>
                  <a:pt x="57" y="223"/>
                </a:lnTo>
                <a:lnTo>
                  <a:pt x="57" y="200"/>
                </a:lnTo>
                <a:lnTo>
                  <a:pt x="58" y="163"/>
                </a:lnTo>
                <a:lnTo>
                  <a:pt x="58" y="178"/>
                </a:lnTo>
                <a:lnTo>
                  <a:pt x="58" y="218"/>
                </a:lnTo>
                <a:lnTo>
                  <a:pt x="58" y="220"/>
                </a:lnTo>
                <a:lnTo>
                  <a:pt x="58" y="159"/>
                </a:lnTo>
                <a:lnTo>
                  <a:pt x="58" y="177"/>
                </a:lnTo>
                <a:lnTo>
                  <a:pt x="58" y="254"/>
                </a:lnTo>
                <a:lnTo>
                  <a:pt x="58" y="258"/>
                </a:lnTo>
                <a:lnTo>
                  <a:pt x="58" y="248"/>
                </a:lnTo>
                <a:lnTo>
                  <a:pt x="60" y="263"/>
                </a:lnTo>
                <a:lnTo>
                  <a:pt x="60" y="242"/>
                </a:lnTo>
                <a:lnTo>
                  <a:pt x="60" y="233"/>
                </a:lnTo>
                <a:lnTo>
                  <a:pt x="60" y="214"/>
                </a:lnTo>
                <a:lnTo>
                  <a:pt x="60" y="178"/>
                </a:lnTo>
                <a:lnTo>
                  <a:pt x="60" y="181"/>
                </a:lnTo>
                <a:lnTo>
                  <a:pt x="60" y="169"/>
                </a:lnTo>
                <a:lnTo>
                  <a:pt x="60" y="168"/>
                </a:lnTo>
                <a:lnTo>
                  <a:pt x="60" y="223"/>
                </a:lnTo>
                <a:lnTo>
                  <a:pt x="60" y="249"/>
                </a:lnTo>
                <a:lnTo>
                  <a:pt x="61" y="248"/>
                </a:lnTo>
                <a:lnTo>
                  <a:pt x="61" y="226"/>
                </a:lnTo>
                <a:lnTo>
                  <a:pt x="61" y="208"/>
                </a:lnTo>
                <a:lnTo>
                  <a:pt x="61" y="224"/>
                </a:lnTo>
                <a:lnTo>
                  <a:pt x="61" y="252"/>
                </a:lnTo>
                <a:lnTo>
                  <a:pt x="61" y="249"/>
                </a:lnTo>
                <a:lnTo>
                  <a:pt x="61" y="239"/>
                </a:lnTo>
                <a:lnTo>
                  <a:pt x="61" y="223"/>
                </a:lnTo>
                <a:lnTo>
                  <a:pt x="61" y="209"/>
                </a:lnTo>
                <a:lnTo>
                  <a:pt x="61" y="226"/>
                </a:lnTo>
                <a:lnTo>
                  <a:pt x="63" y="224"/>
                </a:lnTo>
                <a:lnTo>
                  <a:pt x="63" y="211"/>
                </a:lnTo>
                <a:lnTo>
                  <a:pt x="63" y="241"/>
                </a:lnTo>
                <a:lnTo>
                  <a:pt x="63" y="243"/>
                </a:lnTo>
                <a:lnTo>
                  <a:pt x="63" y="264"/>
                </a:lnTo>
                <a:lnTo>
                  <a:pt x="63" y="261"/>
                </a:lnTo>
                <a:lnTo>
                  <a:pt x="63" y="254"/>
                </a:lnTo>
                <a:lnTo>
                  <a:pt x="63" y="257"/>
                </a:lnTo>
                <a:lnTo>
                  <a:pt x="64" y="275"/>
                </a:lnTo>
                <a:lnTo>
                  <a:pt x="64" y="279"/>
                </a:lnTo>
                <a:lnTo>
                  <a:pt x="64" y="269"/>
                </a:lnTo>
                <a:lnTo>
                  <a:pt x="64" y="251"/>
                </a:lnTo>
                <a:lnTo>
                  <a:pt x="64" y="255"/>
                </a:lnTo>
                <a:lnTo>
                  <a:pt x="64" y="242"/>
                </a:lnTo>
                <a:lnTo>
                  <a:pt x="64" y="229"/>
                </a:lnTo>
                <a:lnTo>
                  <a:pt x="64" y="218"/>
                </a:lnTo>
                <a:lnTo>
                  <a:pt x="64" y="243"/>
                </a:lnTo>
                <a:lnTo>
                  <a:pt x="64" y="266"/>
                </a:lnTo>
                <a:lnTo>
                  <a:pt x="65" y="270"/>
                </a:lnTo>
                <a:lnTo>
                  <a:pt x="65" y="261"/>
                </a:lnTo>
                <a:lnTo>
                  <a:pt x="65" y="269"/>
                </a:lnTo>
                <a:lnTo>
                  <a:pt x="65" y="279"/>
                </a:lnTo>
                <a:lnTo>
                  <a:pt x="65" y="276"/>
                </a:lnTo>
                <a:lnTo>
                  <a:pt x="65" y="267"/>
                </a:lnTo>
                <a:lnTo>
                  <a:pt x="65" y="269"/>
                </a:lnTo>
                <a:lnTo>
                  <a:pt x="65" y="245"/>
                </a:lnTo>
                <a:lnTo>
                  <a:pt x="67" y="198"/>
                </a:lnTo>
                <a:lnTo>
                  <a:pt x="67" y="202"/>
                </a:lnTo>
                <a:lnTo>
                  <a:pt x="67" y="218"/>
                </a:lnTo>
                <a:lnTo>
                  <a:pt x="67" y="203"/>
                </a:lnTo>
                <a:lnTo>
                  <a:pt x="67" y="192"/>
                </a:lnTo>
                <a:lnTo>
                  <a:pt x="67" y="223"/>
                </a:lnTo>
                <a:lnTo>
                  <a:pt x="67" y="263"/>
                </a:lnTo>
                <a:lnTo>
                  <a:pt x="67" y="266"/>
                </a:lnTo>
                <a:lnTo>
                  <a:pt x="67" y="257"/>
                </a:lnTo>
                <a:lnTo>
                  <a:pt x="67" y="261"/>
                </a:lnTo>
                <a:lnTo>
                  <a:pt x="68" y="269"/>
                </a:lnTo>
                <a:lnTo>
                  <a:pt x="68" y="263"/>
                </a:lnTo>
                <a:lnTo>
                  <a:pt x="68" y="260"/>
                </a:lnTo>
                <a:lnTo>
                  <a:pt x="68" y="258"/>
                </a:lnTo>
                <a:lnTo>
                  <a:pt x="68" y="246"/>
                </a:lnTo>
                <a:lnTo>
                  <a:pt x="68" y="214"/>
                </a:lnTo>
                <a:lnTo>
                  <a:pt x="68" y="175"/>
                </a:lnTo>
                <a:lnTo>
                  <a:pt x="68" y="200"/>
                </a:lnTo>
                <a:lnTo>
                  <a:pt x="68" y="214"/>
                </a:lnTo>
                <a:lnTo>
                  <a:pt x="70" y="209"/>
                </a:lnTo>
                <a:lnTo>
                  <a:pt x="70" y="238"/>
                </a:lnTo>
                <a:lnTo>
                  <a:pt x="70" y="273"/>
                </a:lnTo>
                <a:lnTo>
                  <a:pt x="70" y="267"/>
                </a:lnTo>
                <a:lnTo>
                  <a:pt x="70" y="263"/>
                </a:lnTo>
                <a:lnTo>
                  <a:pt x="70" y="267"/>
                </a:lnTo>
                <a:lnTo>
                  <a:pt x="70" y="255"/>
                </a:lnTo>
                <a:lnTo>
                  <a:pt x="70" y="235"/>
                </a:lnTo>
                <a:lnTo>
                  <a:pt x="70" y="242"/>
                </a:lnTo>
                <a:lnTo>
                  <a:pt x="70" y="257"/>
                </a:lnTo>
                <a:lnTo>
                  <a:pt x="71" y="220"/>
                </a:lnTo>
                <a:lnTo>
                  <a:pt x="71" y="146"/>
                </a:lnTo>
                <a:lnTo>
                  <a:pt x="71" y="152"/>
                </a:lnTo>
                <a:lnTo>
                  <a:pt x="71" y="184"/>
                </a:lnTo>
                <a:lnTo>
                  <a:pt x="71" y="209"/>
                </a:lnTo>
                <a:lnTo>
                  <a:pt x="71" y="241"/>
                </a:lnTo>
                <a:lnTo>
                  <a:pt x="71" y="235"/>
                </a:lnTo>
                <a:lnTo>
                  <a:pt x="71" y="239"/>
                </a:lnTo>
                <a:lnTo>
                  <a:pt x="71" y="245"/>
                </a:lnTo>
                <a:lnTo>
                  <a:pt x="73" y="258"/>
                </a:lnTo>
                <a:lnTo>
                  <a:pt x="73" y="273"/>
                </a:lnTo>
                <a:lnTo>
                  <a:pt x="73" y="255"/>
                </a:lnTo>
                <a:lnTo>
                  <a:pt x="73" y="243"/>
                </a:lnTo>
                <a:lnTo>
                  <a:pt x="73" y="252"/>
                </a:lnTo>
                <a:lnTo>
                  <a:pt x="73" y="227"/>
                </a:lnTo>
                <a:lnTo>
                  <a:pt x="73" y="242"/>
                </a:lnTo>
                <a:lnTo>
                  <a:pt x="73" y="211"/>
                </a:lnTo>
                <a:lnTo>
                  <a:pt x="73" y="196"/>
                </a:lnTo>
                <a:lnTo>
                  <a:pt x="74" y="196"/>
                </a:lnTo>
                <a:lnTo>
                  <a:pt x="74" y="203"/>
                </a:lnTo>
                <a:lnTo>
                  <a:pt x="74" y="198"/>
                </a:lnTo>
                <a:lnTo>
                  <a:pt x="74" y="232"/>
                </a:lnTo>
                <a:lnTo>
                  <a:pt x="74" y="264"/>
                </a:lnTo>
                <a:lnTo>
                  <a:pt x="74" y="273"/>
                </a:lnTo>
                <a:lnTo>
                  <a:pt x="74" y="261"/>
                </a:lnTo>
                <a:lnTo>
                  <a:pt x="74" y="254"/>
                </a:lnTo>
                <a:lnTo>
                  <a:pt x="74" y="258"/>
                </a:lnTo>
                <a:lnTo>
                  <a:pt x="76" y="263"/>
                </a:lnTo>
                <a:lnTo>
                  <a:pt x="76" y="257"/>
                </a:lnTo>
                <a:lnTo>
                  <a:pt x="76" y="212"/>
                </a:lnTo>
                <a:lnTo>
                  <a:pt x="76" y="172"/>
                </a:lnTo>
                <a:lnTo>
                  <a:pt x="76" y="144"/>
                </a:lnTo>
                <a:lnTo>
                  <a:pt x="76" y="168"/>
                </a:lnTo>
                <a:lnTo>
                  <a:pt x="76" y="205"/>
                </a:lnTo>
                <a:lnTo>
                  <a:pt x="76" y="224"/>
                </a:lnTo>
                <a:lnTo>
                  <a:pt x="77" y="236"/>
                </a:lnTo>
                <a:lnTo>
                  <a:pt x="77" y="243"/>
                </a:lnTo>
                <a:lnTo>
                  <a:pt x="77" y="254"/>
                </a:lnTo>
                <a:lnTo>
                  <a:pt x="77" y="267"/>
                </a:lnTo>
                <a:lnTo>
                  <a:pt x="77" y="248"/>
                </a:lnTo>
                <a:lnTo>
                  <a:pt x="77" y="218"/>
                </a:lnTo>
                <a:lnTo>
                  <a:pt x="77" y="227"/>
                </a:lnTo>
                <a:lnTo>
                  <a:pt x="77" y="243"/>
                </a:lnTo>
                <a:lnTo>
                  <a:pt x="77" y="241"/>
                </a:lnTo>
                <a:lnTo>
                  <a:pt x="79" y="229"/>
                </a:lnTo>
                <a:lnTo>
                  <a:pt x="79" y="169"/>
                </a:lnTo>
                <a:lnTo>
                  <a:pt x="79" y="158"/>
                </a:lnTo>
                <a:lnTo>
                  <a:pt x="79" y="214"/>
                </a:lnTo>
                <a:lnTo>
                  <a:pt x="79" y="235"/>
                </a:lnTo>
                <a:lnTo>
                  <a:pt x="79" y="245"/>
                </a:lnTo>
                <a:lnTo>
                  <a:pt x="79" y="269"/>
                </a:lnTo>
                <a:lnTo>
                  <a:pt x="79" y="264"/>
                </a:lnTo>
                <a:lnTo>
                  <a:pt x="79" y="25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41" name="Freeform 41"/>
          <p:cNvSpPr>
            <a:spLocks/>
          </p:cNvSpPr>
          <p:nvPr/>
        </p:nvSpPr>
        <p:spPr bwMode="auto">
          <a:xfrm>
            <a:off x="1908175" y="4514850"/>
            <a:ext cx="117475" cy="1311275"/>
          </a:xfrm>
          <a:custGeom>
            <a:avLst/>
            <a:gdLst>
              <a:gd name="T0" fmla="*/ 1 w 84"/>
              <a:gd name="T1" fmla="*/ 682 h 826"/>
              <a:gd name="T2" fmla="*/ 3 w 84"/>
              <a:gd name="T3" fmla="*/ 787 h 826"/>
              <a:gd name="T4" fmla="*/ 4 w 84"/>
              <a:gd name="T5" fmla="*/ 700 h 826"/>
              <a:gd name="T6" fmla="*/ 6 w 84"/>
              <a:gd name="T7" fmla="*/ 803 h 826"/>
              <a:gd name="T8" fmla="*/ 7 w 84"/>
              <a:gd name="T9" fmla="*/ 754 h 826"/>
              <a:gd name="T10" fmla="*/ 7 w 84"/>
              <a:gd name="T11" fmla="*/ 750 h 826"/>
              <a:gd name="T12" fmla="*/ 9 w 84"/>
              <a:gd name="T13" fmla="*/ 759 h 826"/>
              <a:gd name="T14" fmla="*/ 10 w 84"/>
              <a:gd name="T15" fmla="*/ 771 h 826"/>
              <a:gd name="T16" fmla="*/ 12 w 84"/>
              <a:gd name="T17" fmla="*/ 791 h 826"/>
              <a:gd name="T18" fmla="*/ 13 w 84"/>
              <a:gd name="T19" fmla="*/ 784 h 826"/>
              <a:gd name="T20" fmla="*/ 15 w 84"/>
              <a:gd name="T21" fmla="*/ 784 h 826"/>
              <a:gd name="T22" fmla="*/ 16 w 84"/>
              <a:gd name="T23" fmla="*/ 797 h 826"/>
              <a:gd name="T24" fmla="*/ 16 w 84"/>
              <a:gd name="T25" fmla="*/ 794 h 826"/>
              <a:gd name="T26" fmla="*/ 18 w 84"/>
              <a:gd name="T27" fmla="*/ 811 h 826"/>
              <a:gd name="T28" fmla="*/ 19 w 84"/>
              <a:gd name="T29" fmla="*/ 812 h 826"/>
              <a:gd name="T30" fmla="*/ 21 w 84"/>
              <a:gd name="T31" fmla="*/ 682 h 826"/>
              <a:gd name="T32" fmla="*/ 22 w 84"/>
              <a:gd name="T33" fmla="*/ 809 h 826"/>
              <a:gd name="T34" fmla="*/ 24 w 84"/>
              <a:gd name="T35" fmla="*/ 748 h 826"/>
              <a:gd name="T36" fmla="*/ 25 w 84"/>
              <a:gd name="T37" fmla="*/ 775 h 826"/>
              <a:gd name="T38" fmla="*/ 27 w 84"/>
              <a:gd name="T39" fmla="*/ 742 h 826"/>
              <a:gd name="T40" fmla="*/ 27 w 84"/>
              <a:gd name="T41" fmla="*/ 817 h 826"/>
              <a:gd name="T42" fmla="*/ 28 w 84"/>
              <a:gd name="T43" fmla="*/ 780 h 826"/>
              <a:gd name="T44" fmla="*/ 29 w 84"/>
              <a:gd name="T45" fmla="*/ 799 h 826"/>
              <a:gd name="T46" fmla="*/ 31 w 84"/>
              <a:gd name="T47" fmla="*/ 790 h 826"/>
              <a:gd name="T48" fmla="*/ 32 w 84"/>
              <a:gd name="T49" fmla="*/ 722 h 826"/>
              <a:gd name="T50" fmla="*/ 34 w 84"/>
              <a:gd name="T51" fmla="*/ 794 h 826"/>
              <a:gd name="T52" fmla="*/ 35 w 84"/>
              <a:gd name="T53" fmla="*/ 772 h 826"/>
              <a:gd name="T54" fmla="*/ 37 w 84"/>
              <a:gd name="T55" fmla="*/ 781 h 826"/>
              <a:gd name="T56" fmla="*/ 38 w 84"/>
              <a:gd name="T57" fmla="*/ 780 h 826"/>
              <a:gd name="T58" fmla="*/ 40 w 84"/>
              <a:gd name="T59" fmla="*/ 794 h 826"/>
              <a:gd name="T60" fmla="*/ 40 w 84"/>
              <a:gd name="T61" fmla="*/ 759 h 826"/>
              <a:gd name="T62" fmla="*/ 41 w 84"/>
              <a:gd name="T63" fmla="*/ 734 h 826"/>
              <a:gd name="T64" fmla="*/ 43 w 84"/>
              <a:gd name="T65" fmla="*/ 788 h 826"/>
              <a:gd name="T66" fmla="*/ 44 w 84"/>
              <a:gd name="T67" fmla="*/ 654 h 826"/>
              <a:gd name="T68" fmla="*/ 46 w 84"/>
              <a:gd name="T69" fmla="*/ 821 h 826"/>
              <a:gd name="T70" fmla="*/ 47 w 84"/>
              <a:gd name="T71" fmla="*/ 606 h 826"/>
              <a:gd name="T72" fmla="*/ 49 w 84"/>
              <a:gd name="T73" fmla="*/ 793 h 826"/>
              <a:gd name="T74" fmla="*/ 50 w 84"/>
              <a:gd name="T75" fmla="*/ 778 h 826"/>
              <a:gd name="T76" fmla="*/ 52 w 84"/>
              <a:gd name="T77" fmla="*/ 788 h 826"/>
              <a:gd name="T78" fmla="*/ 52 w 84"/>
              <a:gd name="T79" fmla="*/ 787 h 826"/>
              <a:gd name="T80" fmla="*/ 53 w 84"/>
              <a:gd name="T81" fmla="*/ 748 h 826"/>
              <a:gd name="T82" fmla="*/ 55 w 84"/>
              <a:gd name="T83" fmla="*/ 808 h 826"/>
              <a:gd name="T84" fmla="*/ 56 w 84"/>
              <a:gd name="T85" fmla="*/ 744 h 826"/>
              <a:gd name="T86" fmla="*/ 58 w 84"/>
              <a:gd name="T87" fmla="*/ 796 h 826"/>
              <a:gd name="T88" fmla="*/ 59 w 84"/>
              <a:gd name="T89" fmla="*/ 805 h 826"/>
              <a:gd name="T90" fmla="*/ 61 w 84"/>
              <a:gd name="T91" fmla="*/ 775 h 826"/>
              <a:gd name="T92" fmla="*/ 62 w 84"/>
              <a:gd name="T93" fmla="*/ 785 h 826"/>
              <a:gd name="T94" fmla="*/ 64 w 84"/>
              <a:gd name="T95" fmla="*/ 725 h 826"/>
              <a:gd name="T96" fmla="*/ 65 w 84"/>
              <a:gd name="T97" fmla="*/ 814 h 826"/>
              <a:gd name="T98" fmla="*/ 65 w 84"/>
              <a:gd name="T99" fmla="*/ 744 h 826"/>
              <a:gd name="T100" fmla="*/ 67 w 84"/>
              <a:gd name="T101" fmla="*/ 823 h 826"/>
              <a:gd name="T102" fmla="*/ 68 w 84"/>
              <a:gd name="T103" fmla="*/ 0 h 826"/>
              <a:gd name="T104" fmla="*/ 70 w 84"/>
              <a:gd name="T105" fmla="*/ 759 h 826"/>
              <a:gd name="T106" fmla="*/ 71 w 84"/>
              <a:gd name="T107" fmla="*/ 568 h 826"/>
              <a:gd name="T108" fmla="*/ 73 w 84"/>
              <a:gd name="T109" fmla="*/ 781 h 826"/>
              <a:gd name="T110" fmla="*/ 74 w 84"/>
              <a:gd name="T111" fmla="*/ 785 h 826"/>
              <a:gd name="T112" fmla="*/ 75 w 84"/>
              <a:gd name="T113" fmla="*/ 756 h 826"/>
              <a:gd name="T114" fmla="*/ 77 w 84"/>
              <a:gd name="T115" fmla="*/ 790 h 826"/>
              <a:gd name="T116" fmla="*/ 77 w 84"/>
              <a:gd name="T117" fmla="*/ 734 h 826"/>
              <a:gd name="T118" fmla="*/ 78 w 84"/>
              <a:gd name="T119" fmla="*/ 794 h 826"/>
              <a:gd name="T120" fmla="*/ 80 w 84"/>
              <a:gd name="T121" fmla="*/ 783 h 826"/>
              <a:gd name="T122" fmla="*/ 81 w 84"/>
              <a:gd name="T123" fmla="*/ 785 h 8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4"/>
              <a:gd name="T187" fmla="*/ 0 h 826"/>
              <a:gd name="T188" fmla="*/ 84 w 84"/>
              <a:gd name="T189" fmla="*/ 826 h 82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4" h="826">
                <a:moveTo>
                  <a:pt x="0" y="793"/>
                </a:moveTo>
                <a:lnTo>
                  <a:pt x="0" y="797"/>
                </a:lnTo>
                <a:lnTo>
                  <a:pt x="1" y="793"/>
                </a:lnTo>
                <a:lnTo>
                  <a:pt x="1" y="787"/>
                </a:lnTo>
                <a:lnTo>
                  <a:pt x="1" y="790"/>
                </a:lnTo>
                <a:lnTo>
                  <a:pt x="1" y="794"/>
                </a:lnTo>
                <a:lnTo>
                  <a:pt x="1" y="747"/>
                </a:lnTo>
                <a:lnTo>
                  <a:pt x="1" y="682"/>
                </a:lnTo>
                <a:lnTo>
                  <a:pt x="1" y="723"/>
                </a:lnTo>
                <a:lnTo>
                  <a:pt x="1" y="784"/>
                </a:lnTo>
                <a:lnTo>
                  <a:pt x="1" y="781"/>
                </a:lnTo>
                <a:lnTo>
                  <a:pt x="3" y="790"/>
                </a:lnTo>
                <a:lnTo>
                  <a:pt x="3" y="778"/>
                </a:lnTo>
                <a:lnTo>
                  <a:pt x="3" y="775"/>
                </a:lnTo>
                <a:lnTo>
                  <a:pt x="3" y="783"/>
                </a:lnTo>
                <a:lnTo>
                  <a:pt x="3" y="787"/>
                </a:lnTo>
                <a:lnTo>
                  <a:pt x="3" y="769"/>
                </a:lnTo>
                <a:lnTo>
                  <a:pt x="3" y="759"/>
                </a:lnTo>
                <a:lnTo>
                  <a:pt x="3" y="765"/>
                </a:lnTo>
                <a:lnTo>
                  <a:pt x="3" y="769"/>
                </a:lnTo>
                <a:lnTo>
                  <a:pt x="4" y="759"/>
                </a:lnTo>
                <a:lnTo>
                  <a:pt x="4" y="750"/>
                </a:lnTo>
                <a:lnTo>
                  <a:pt x="4" y="731"/>
                </a:lnTo>
                <a:lnTo>
                  <a:pt x="4" y="700"/>
                </a:lnTo>
                <a:lnTo>
                  <a:pt x="4" y="725"/>
                </a:lnTo>
                <a:lnTo>
                  <a:pt x="4" y="762"/>
                </a:lnTo>
                <a:lnTo>
                  <a:pt x="4" y="785"/>
                </a:lnTo>
                <a:lnTo>
                  <a:pt x="4" y="759"/>
                </a:lnTo>
                <a:lnTo>
                  <a:pt x="4" y="734"/>
                </a:lnTo>
                <a:lnTo>
                  <a:pt x="6" y="772"/>
                </a:lnTo>
                <a:lnTo>
                  <a:pt x="6" y="794"/>
                </a:lnTo>
                <a:lnTo>
                  <a:pt x="6" y="803"/>
                </a:lnTo>
                <a:lnTo>
                  <a:pt x="6" y="802"/>
                </a:lnTo>
                <a:lnTo>
                  <a:pt x="6" y="783"/>
                </a:lnTo>
                <a:lnTo>
                  <a:pt x="6" y="784"/>
                </a:lnTo>
                <a:lnTo>
                  <a:pt x="6" y="783"/>
                </a:lnTo>
                <a:lnTo>
                  <a:pt x="6" y="772"/>
                </a:lnTo>
                <a:lnTo>
                  <a:pt x="6" y="769"/>
                </a:lnTo>
                <a:lnTo>
                  <a:pt x="6" y="753"/>
                </a:lnTo>
                <a:lnTo>
                  <a:pt x="7" y="754"/>
                </a:lnTo>
                <a:lnTo>
                  <a:pt x="7" y="765"/>
                </a:lnTo>
                <a:lnTo>
                  <a:pt x="7" y="766"/>
                </a:lnTo>
                <a:lnTo>
                  <a:pt x="7" y="756"/>
                </a:lnTo>
                <a:lnTo>
                  <a:pt x="7" y="771"/>
                </a:lnTo>
                <a:lnTo>
                  <a:pt x="7" y="791"/>
                </a:lnTo>
                <a:lnTo>
                  <a:pt x="7" y="812"/>
                </a:lnTo>
                <a:lnTo>
                  <a:pt x="7" y="790"/>
                </a:lnTo>
                <a:lnTo>
                  <a:pt x="7" y="750"/>
                </a:lnTo>
                <a:lnTo>
                  <a:pt x="7" y="756"/>
                </a:lnTo>
                <a:lnTo>
                  <a:pt x="9" y="791"/>
                </a:lnTo>
                <a:lnTo>
                  <a:pt x="9" y="793"/>
                </a:lnTo>
                <a:lnTo>
                  <a:pt x="9" y="766"/>
                </a:lnTo>
                <a:lnTo>
                  <a:pt x="9" y="747"/>
                </a:lnTo>
                <a:lnTo>
                  <a:pt x="9" y="766"/>
                </a:lnTo>
                <a:lnTo>
                  <a:pt x="9" y="760"/>
                </a:lnTo>
                <a:lnTo>
                  <a:pt x="9" y="759"/>
                </a:lnTo>
                <a:lnTo>
                  <a:pt x="9" y="769"/>
                </a:lnTo>
                <a:lnTo>
                  <a:pt x="9" y="791"/>
                </a:lnTo>
                <a:lnTo>
                  <a:pt x="10" y="800"/>
                </a:lnTo>
                <a:lnTo>
                  <a:pt x="10" y="766"/>
                </a:lnTo>
                <a:lnTo>
                  <a:pt x="10" y="777"/>
                </a:lnTo>
                <a:lnTo>
                  <a:pt x="10" y="809"/>
                </a:lnTo>
                <a:lnTo>
                  <a:pt x="10" y="802"/>
                </a:lnTo>
                <a:lnTo>
                  <a:pt x="10" y="771"/>
                </a:lnTo>
                <a:lnTo>
                  <a:pt x="10" y="791"/>
                </a:lnTo>
                <a:lnTo>
                  <a:pt x="10" y="802"/>
                </a:lnTo>
                <a:lnTo>
                  <a:pt x="10" y="783"/>
                </a:lnTo>
                <a:lnTo>
                  <a:pt x="12" y="766"/>
                </a:lnTo>
                <a:lnTo>
                  <a:pt x="12" y="745"/>
                </a:lnTo>
                <a:lnTo>
                  <a:pt x="12" y="723"/>
                </a:lnTo>
                <a:lnTo>
                  <a:pt x="12" y="750"/>
                </a:lnTo>
                <a:lnTo>
                  <a:pt x="12" y="791"/>
                </a:lnTo>
                <a:lnTo>
                  <a:pt x="12" y="785"/>
                </a:lnTo>
                <a:lnTo>
                  <a:pt x="12" y="780"/>
                </a:lnTo>
                <a:lnTo>
                  <a:pt x="12" y="800"/>
                </a:lnTo>
                <a:lnTo>
                  <a:pt x="12" y="809"/>
                </a:lnTo>
                <a:lnTo>
                  <a:pt x="12" y="794"/>
                </a:lnTo>
                <a:lnTo>
                  <a:pt x="13" y="787"/>
                </a:lnTo>
                <a:lnTo>
                  <a:pt x="13" y="799"/>
                </a:lnTo>
                <a:lnTo>
                  <a:pt x="13" y="784"/>
                </a:lnTo>
                <a:lnTo>
                  <a:pt x="13" y="793"/>
                </a:lnTo>
                <a:lnTo>
                  <a:pt x="13" y="737"/>
                </a:lnTo>
                <a:lnTo>
                  <a:pt x="13" y="679"/>
                </a:lnTo>
                <a:lnTo>
                  <a:pt x="13" y="701"/>
                </a:lnTo>
                <a:lnTo>
                  <a:pt x="13" y="740"/>
                </a:lnTo>
                <a:lnTo>
                  <a:pt x="15" y="734"/>
                </a:lnTo>
                <a:lnTo>
                  <a:pt x="15" y="754"/>
                </a:lnTo>
                <a:lnTo>
                  <a:pt x="15" y="784"/>
                </a:lnTo>
                <a:lnTo>
                  <a:pt x="15" y="800"/>
                </a:lnTo>
                <a:lnTo>
                  <a:pt x="15" y="815"/>
                </a:lnTo>
                <a:lnTo>
                  <a:pt x="15" y="802"/>
                </a:lnTo>
                <a:lnTo>
                  <a:pt x="15" y="781"/>
                </a:lnTo>
                <a:lnTo>
                  <a:pt x="15" y="806"/>
                </a:lnTo>
                <a:lnTo>
                  <a:pt x="15" y="818"/>
                </a:lnTo>
                <a:lnTo>
                  <a:pt x="15" y="793"/>
                </a:lnTo>
                <a:lnTo>
                  <a:pt x="16" y="797"/>
                </a:lnTo>
                <a:lnTo>
                  <a:pt x="16" y="768"/>
                </a:lnTo>
                <a:lnTo>
                  <a:pt x="16" y="719"/>
                </a:lnTo>
                <a:lnTo>
                  <a:pt x="16" y="710"/>
                </a:lnTo>
                <a:lnTo>
                  <a:pt x="16" y="735"/>
                </a:lnTo>
                <a:lnTo>
                  <a:pt x="16" y="759"/>
                </a:lnTo>
                <a:lnTo>
                  <a:pt x="16" y="772"/>
                </a:lnTo>
                <a:lnTo>
                  <a:pt x="16" y="796"/>
                </a:lnTo>
                <a:lnTo>
                  <a:pt x="16" y="794"/>
                </a:lnTo>
                <a:lnTo>
                  <a:pt x="18" y="784"/>
                </a:lnTo>
                <a:lnTo>
                  <a:pt x="18" y="788"/>
                </a:lnTo>
                <a:lnTo>
                  <a:pt x="18" y="803"/>
                </a:lnTo>
                <a:lnTo>
                  <a:pt x="18" y="805"/>
                </a:lnTo>
                <a:lnTo>
                  <a:pt x="18" y="802"/>
                </a:lnTo>
                <a:lnTo>
                  <a:pt x="18" y="797"/>
                </a:lnTo>
                <a:lnTo>
                  <a:pt x="18" y="806"/>
                </a:lnTo>
                <a:lnTo>
                  <a:pt x="18" y="811"/>
                </a:lnTo>
                <a:lnTo>
                  <a:pt x="18" y="754"/>
                </a:lnTo>
                <a:lnTo>
                  <a:pt x="18" y="710"/>
                </a:lnTo>
                <a:lnTo>
                  <a:pt x="19" y="726"/>
                </a:lnTo>
                <a:lnTo>
                  <a:pt x="19" y="740"/>
                </a:lnTo>
                <a:lnTo>
                  <a:pt x="19" y="762"/>
                </a:lnTo>
                <a:lnTo>
                  <a:pt x="19" y="777"/>
                </a:lnTo>
                <a:lnTo>
                  <a:pt x="19" y="780"/>
                </a:lnTo>
                <a:lnTo>
                  <a:pt x="19" y="812"/>
                </a:lnTo>
                <a:lnTo>
                  <a:pt x="19" y="825"/>
                </a:lnTo>
                <a:lnTo>
                  <a:pt x="19" y="815"/>
                </a:lnTo>
                <a:lnTo>
                  <a:pt x="19" y="796"/>
                </a:lnTo>
                <a:lnTo>
                  <a:pt x="21" y="772"/>
                </a:lnTo>
                <a:lnTo>
                  <a:pt x="21" y="787"/>
                </a:lnTo>
                <a:lnTo>
                  <a:pt x="21" y="790"/>
                </a:lnTo>
                <a:lnTo>
                  <a:pt x="21" y="781"/>
                </a:lnTo>
                <a:lnTo>
                  <a:pt x="21" y="682"/>
                </a:lnTo>
                <a:lnTo>
                  <a:pt x="21" y="662"/>
                </a:lnTo>
                <a:lnTo>
                  <a:pt x="21" y="737"/>
                </a:lnTo>
                <a:lnTo>
                  <a:pt x="21" y="742"/>
                </a:lnTo>
                <a:lnTo>
                  <a:pt x="21" y="714"/>
                </a:lnTo>
                <a:lnTo>
                  <a:pt x="21" y="738"/>
                </a:lnTo>
                <a:lnTo>
                  <a:pt x="22" y="772"/>
                </a:lnTo>
                <a:lnTo>
                  <a:pt x="22" y="797"/>
                </a:lnTo>
                <a:lnTo>
                  <a:pt x="22" y="809"/>
                </a:lnTo>
                <a:lnTo>
                  <a:pt x="22" y="812"/>
                </a:lnTo>
                <a:lnTo>
                  <a:pt x="22" y="818"/>
                </a:lnTo>
                <a:lnTo>
                  <a:pt x="22" y="800"/>
                </a:lnTo>
                <a:lnTo>
                  <a:pt x="22" y="790"/>
                </a:lnTo>
                <a:lnTo>
                  <a:pt x="24" y="763"/>
                </a:lnTo>
                <a:lnTo>
                  <a:pt x="24" y="747"/>
                </a:lnTo>
                <a:lnTo>
                  <a:pt x="24" y="754"/>
                </a:lnTo>
                <a:lnTo>
                  <a:pt x="24" y="748"/>
                </a:lnTo>
                <a:lnTo>
                  <a:pt x="24" y="756"/>
                </a:lnTo>
                <a:lnTo>
                  <a:pt x="24" y="775"/>
                </a:lnTo>
                <a:lnTo>
                  <a:pt x="24" y="793"/>
                </a:lnTo>
                <a:lnTo>
                  <a:pt x="24" y="800"/>
                </a:lnTo>
                <a:lnTo>
                  <a:pt x="24" y="794"/>
                </a:lnTo>
                <a:lnTo>
                  <a:pt x="25" y="811"/>
                </a:lnTo>
                <a:lnTo>
                  <a:pt x="25" y="803"/>
                </a:lnTo>
                <a:lnTo>
                  <a:pt x="25" y="775"/>
                </a:lnTo>
                <a:lnTo>
                  <a:pt x="25" y="788"/>
                </a:lnTo>
                <a:lnTo>
                  <a:pt x="25" y="802"/>
                </a:lnTo>
                <a:lnTo>
                  <a:pt x="25" y="787"/>
                </a:lnTo>
                <a:lnTo>
                  <a:pt x="25" y="734"/>
                </a:lnTo>
                <a:lnTo>
                  <a:pt x="25" y="683"/>
                </a:lnTo>
                <a:lnTo>
                  <a:pt x="25" y="707"/>
                </a:lnTo>
                <a:lnTo>
                  <a:pt x="25" y="714"/>
                </a:lnTo>
                <a:lnTo>
                  <a:pt x="27" y="742"/>
                </a:lnTo>
                <a:lnTo>
                  <a:pt x="27" y="778"/>
                </a:lnTo>
                <a:lnTo>
                  <a:pt x="27" y="775"/>
                </a:lnTo>
                <a:lnTo>
                  <a:pt x="27" y="785"/>
                </a:lnTo>
                <a:lnTo>
                  <a:pt x="27" y="805"/>
                </a:lnTo>
                <a:lnTo>
                  <a:pt x="27" y="815"/>
                </a:lnTo>
                <a:lnTo>
                  <a:pt x="27" y="803"/>
                </a:lnTo>
                <a:lnTo>
                  <a:pt x="27" y="805"/>
                </a:lnTo>
                <a:lnTo>
                  <a:pt x="27" y="817"/>
                </a:lnTo>
                <a:lnTo>
                  <a:pt x="28" y="823"/>
                </a:lnTo>
                <a:lnTo>
                  <a:pt x="28" y="809"/>
                </a:lnTo>
                <a:lnTo>
                  <a:pt x="28" y="790"/>
                </a:lnTo>
                <a:lnTo>
                  <a:pt x="28" y="738"/>
                </a:lnTo>
                <a:lnTo>
                  <a:pt x="28" y="719"/>
                </a:lnTo>
                <a:lnTo>
                  <a:pt x="28" y="748"/>
                </a:lnTo>
                <a:lnTo>
                  <a:pt x="28" y="762"/>
                </a:lnTo>
                <a:lnTo>
                  <a:pt x="28" y="780"/>
                </a:lnTo>
                <a:lnTo>
                  <a:pt x="28" y="812"/>
                </a:lnTo>
                <a:lnTo>
                  <a:pt x="28" y="793"/>
                </a:lnTo>
                <a:lnTo>
                  <a:pt x="29" y="774"/>
                </a:lnTo>
                <a:lnTo>
                  <a:pt x="29" y="787"/>
                </a:lnTo>
                <a:lnTo>
                  <a:pt x="29" y="783"/>
                </a:lnTo>
                <a:lnTo>
                  <a:pt x="29" y="787"/>
                </a:lnTo>
                <a:lnTo>
                  <a:pt x="29" y="797"/>
                </a:lnTo>
                <a:lnTo>
                  <a:pt x="29" y="799"/>
                </a:lnTo>
                <a:lnTo>
                  <a:pt x="29" y="756"/>
                </a:lnTo>
                <a:lnTo>
                  <a:pt x="29" y="710"/>
                </a:lnTo>
                <a:lnTo>
                  <a:pt x="29" y="720"/>
                </a:lnTo>
                <a:lnTo>
                  <a:pt x="31" y="734"/>
                </a:lnTo>
                <a:lnTo>
                  <a:pt x="31" y="759"/>
                </a:lnTo>
                <a:lnTo>
                  <a:pt x="31" y="763"/>
                </a:lnTo>
                <a:lnTo>
                  <a:pt x="31" y="751"/>
                </a:lnTo>
                <a:lnTo>
                  <a:pt x="31" y="790"/>
                </a:lnTo>
                <a:lnTo>
                  <a:pt x="31" y="800"/>
                </a:lnTo>
                <a:lnTo>
                  <a:pt x="31" y="781"/>
                </a:lnTo>
                <a:lnTo>
                  <a:pt x="31" y="785"/>
                </a:lnTo>
                <a:lnTo>
                  <a:pt x="31" y="787"/>
                </a:lnTo>
                <a:lnTo>
                  <a:pt x="31" y="802"/>
                </a:lnTo>
                <a:lnTo>
                  <a:pt x="32" y="791"/>
                </a:lnTo>
                <a:lnTo>
                  <a:pt x="32" y="735"/>
                </a:lnTo>
                <a:lnTo>
                  <a:pt x="32" y="722"/>
                </a:lnTo>
                <a:lnTo>
                  <a:pt x="32" y="741"/>
                </a:lnTo>
                <a:lnTo>
                  <a:pt x="32" y="777"/>
                </a:lnTo>
                <a:lnTo>
                  <a:pt x="32" y="753"/>
                </a:lnTo>
                <a:lnTo>
                  <a:pt x="32" y="763"/>
                </a:lnTo>
                <a:lnTo>
                  <a:pt x="32" y="791"/>
                </a:lnTo>
                <a:lnTo>
                  <a:pt x="32" y="777"/>
                </a:lnTo>
                <a:lnTo>
                  <a:pt x="34" y="772"/>
                </a:lnTo>
                <a:lnTo>
                  <a:pt x="34" y="794"/>
                </a:lnTo>
                <a:lnTo>
                  <a:pt x="34" y="809"/>
                </a:lnTo>
                <a:lnTo>
                  <a:pt x="34" y="796"/>
                </a:lnTo>
                <a:lnTo>
                  <a:pt x="34" y="787"/>
                </a:lnTo>
                <a:lnTo>
                  <a:pt x="34" y="785"/>
                </a:lnTo>
                <a:lnTo>
                  <a:pt x="35" y="747"/>
                </a:lnTo>
                <a:lnTo>
                  <a:pt x="35" y="704"/>
                </a:lnTo>
                <a:lnTo>
                  <a:pt x="35" y="734"/>
                </a:lnTo>
                <a:lnTo>
                  <a:pt x="35" y="772"/>
                </a:lnTo>
                <a:lnTo>
                  <a:pt x="35" y="756"/>
                </a:lnTo>
                <a:lnTo>
                  <a:pt x="35" y="772"/>
                </a:lnTo>
                <a:lnTo>
                  <a:pt x="35" y="781"/>
                </a:lnTo>
                <a:lnTo>
                  <a:pt x="35" y="771"/>
                </a:lnTo>
                <a:lnTo>
                  <a:pt x="35" y="769"/>
                </a:lnTo>
                <a:lnTo>
                  <a:pt x="35" y="780"/>
                </a:lnTo>
                <a:lnTo>
                  <a:pt x="37" y="799"/>
                </a:lnTo>
                <a:lnTo>
                  <a:pt x="37" y="781"/>
                </a:lnTo>
                <a:lnTo>
                  <a:pt x="37" y="785"/>
                </a:lnTo>
                <a:lnTo>
                  <a:pt x="37" y="765"/>
                </a:lnTo>
                <a:lnTo>
                  <a:pt x="37" y="740"/>
                </a:lnTo>
                <a:lnTo>
                  <a:pt x="37" y="772"/>
                </a:lnTo>
                <a:lnTo>
                  <a:pt x="37" y="788"/>
                </a:lnTo>
                <a:lnTo>
                  <a:pt x="37" y="790"/>
                </a:lnTo>
                <a:lnTo>
                  <a:pt x="38" y="781"/>
                </a:lnTo>
                <a:lnTo>
                  <a:pt x="38" y="780"/>
                </a:lnTo>
                <a:lnTo>
                  <a:pt x="38" y="800"/>
                </a:lnTo>
                <a:lnTo>
                  <a:pt x="38" y="817"/>
                </a:lnTo>
                <a:lnTo>
                  <a:pt x="38" y="814"/>
                </a:lnTo>
                <a:lnTo>
                  <a:pt x="38" y="793"/>
                </a:lnTo>
                <a:lnTo>
                  <a:pt x="38" y="788"/>
                </a:lnTo>
                <a:lnTo>
                  <a:pt x="38" y="787"/>
                </a:lnTo>
                <a:lnTo>
                  <a:pt x="38" y="791"/>
                </a:lnTo>
                <a:lnTo>
                  <a:pt x="40" y="794"/>
                </a:lnTo>
                <a:lnTo>
                  <a:pt x="40" y="775"/>
                </a:lnTo>
                <a:lnTo>
                  <a:pt x="40" y="741"/>
                </a:lnTo>
                <a:lnTo>
                  <a:pt x="40" y="713"/>
                </a:lnTo>
                <a:lnTo>
                  <a:pt x="40" y="630"/>
                </a:lnTo>
                <a:lnTo>
                  <a:pt x="40" y="557"/>
                </a:lnTo>
                <a:lnTo>
                  <a:pt x="40" y="593"/>
                </a:lnTo>
                <a:lnTo>
                  <a:pt x="40" y="677"/>
                </a:lnTo>
                <a:lnTo>
                  <a:pt x="40" y="759"/>
                </a:lnTo>
                <a:lnTo>
                  <a:pt x="41" y="772"/>
                </a:lnTo>
                <a:lnTo>
                  <a:pt x="41" y="783"/>
                </a:lnTo>
                <a:lnTo>
                  <a:pt x="41" y="788"/>
                </a:lnTo>
                <a:lnTo>
                  <a:pt x="41" y="771"/>
                </a:lnTo>
                <a:lnTo>
                  <a:pt x="41" y="762"/>
                </a:lnTo>
                <a:lnTo>
                  <a:pt x="41" y="784"/>
                </a:lnTo>
                <a:lnTo>
                  <a:pt x="41" y="765"/>
                </a:lnTo>
                <a:lnTo>
                  <a:pt x="41" y="734"/>
                </a:lnTo>
                <a:lnTo>
                  <a:pt x="41" y="719"/>
                </a:lnTo>
                <a:lnTo>
                  <a:pt x="43" y="714"/>
                </a:lnTo>
                <a:lnTo>
                  <a:pt x="43" y="723"/>
                </a:lnTo>
                <a:lnTo>
                  <a:pt x="43" y="694"/>
                </a:lnTo>
                <a:lnTo>
                  <a:pt x="43" y="705"/>
                </a:lnTo>
                <a:lnTo>
                  <a:pt x="43" y="774"/>
                </a:lnTo>
                <a:lnTo>
                  <a:pt x="43" y="794"/>
                </a:lnTo>
                <a:lnTo>
                  <a:pt x="43" y="788"/>
                </a:lnTo>
                <a:lnTo>
                  <a:pt x="43" y="797"/>
                </a:lnTo>
                <a:lnTo>
                  <a:pt x="43" y="812"/>
                </a:lnTo>
                <a:lnTo>
                  <a:pt x="43" y="815"/>
                </a:lnTo>
                <a:lnTo>
                  <a:pt x="44" y="814"/>
                </a:lnTo>
                <a:lnTo>
                  <a:pt x="44" y="785"/>
                </a:lnTo>
                <a:lnTo>
                  <a:pt x="44" y="757"/>
                </a:lnTo>
                <a:lnTo>
                  <a:pt x="44" y="701"/>
                </a:lnTo>
                <a:lnTo>
                  <a:pt x="44" y="654"/>
                </a:lnTo>
                <a:lnTo>
                  <a:pt x="44" y="698"/>
                </a:lnTo>
                <a:lnTo>
                  <a:pt x="44" y="716"/>
                </a:lnTo>
                <a:lnTo>
                  <a:pt x="44" y="710"/>
                </a:lnTo>
                <a:lnTo>
                  <a:pt x="46" y="757"/>
                </a:lnTo>
                <a:lnTo>
                  <a:pt x="46" y="787"/>
                </a:lnTo>
                <a:lnTo>
                  <a:pt x="46" y="799"/>
                </a:lnTo>
                <a:lnTo>
                  <a:pt x="46" y="811"/>
                </a:lnTo>
                <a:lnTo>
                  <a:pt x="46" y="821"/>
                </a:lnTo>
                <a:lnTo>
                  <a:pt x="46" y="814"/>
                </a:lnTo>
                <a:lnTo>
                  <a:pt x="46" y="805"/>
                </a:lnTo>
                <a:lnTo>
                  <a:pt x="46" y="791"/>
                </a:lnTo>
                <a:lnTo>
                  <a:pt x="46" y="738"/>
                </a:lnTo>
                <a:lnTo>
                  <a:pt x="46" y="664"/>
                </a:lnTo>
                <a:lnTo>
                  <a:pt x="47" y="578"/>
                </a:lnTo>
                <a:lnTo>
                  <a:pt x="47" y="566"/>
                </a:lnTo>
                <a:lnTo>
                  <a:pt x="47" y="606"/>
                </a:lnTo>
                <a:lnTo>
                  <a:pt x="47" y="685"/>
                </a:lnTo>
                <a:lnTo>
                  <a:pt x="47" y="735"/>
                </a:lnTo>
                <a:lnTo>
                  <a:pt x="47" y="763"/>
                </a:lnTo>
                <a:lnTo>
                  <a:pt x="47" y="772"/>
                </a:lnTo>
                <a:lnTo>
                  <a:pt x="47" y="780"/>
                </a:lnTo>
                <a:lnTo>
                  <a:pt x="47" y="772"/>
                </a:lnTo>
                <a:lnTo>
                  <a:pt x="49" y="777"/>
                </a:lnTo>
                <a:lnTo>
                  <a:pt x="49" y="793"/>
                </a:lnTo>
                <a:lnTo>
                  <a:pt x="49" y="790"/>
                </a:lnTo>
                <a:lnTo>
                  <a:pt x="49" y="716"/>
                </a:lnTo>
                <a:lnTo>
                  <a:pt x="49" y="627"/>
                </a:lnTo>
                <a:lnTo>
                  <a:pt x="49" y="587"/>
                </a:lnTo>
                <a:lnTo>
                  <a:pt x="49" y="640"/>
                </a:lnTo>
                <a:lnTo>
                  <a:pt x="49" y="716"/>
                </a:lnTo>
                <a:lnTo>
                  <a:pt x="50" y="762"/>
                </a:lnTo>
                <a:lnTo>
                  <a:pt x="50" y="778"/>
                </a:lnTo>
                <a:lnTo>
                  <a:pt x="50" y="800"/>
                </a:lnTo>
                <a:lnTo>
                  <a:pt x="50" y="794"/>
                </a:lnTo>
                <a:lnTo>
                  <a:pt x="50" y="806"/>
                </a:lnTo>
                <a:lnTo>
                  <a:pt x="50" y="797"/>
                </a:lnTo>
                <a:lnTo>
                  <a:pt x="50" y="768"/>
                </a:lnTo>
                <a:lnTo>
                  <a:pt x="50" y="774"/>
                </a:lnTo>
                <a:lnTo>
                  <a:pt x="50" y="796"/>
                </a:lnTo>
                <a:lnTo>
                  <a:pt x="52" y="788"/>
                </a:lnTo>
                <a:lnTo>
                  <a:pt x="52" y="759"/>
                </a:lnTo>
                <a:lnTo>
                  <a:pt x="52" y="741"/>
                </a:lnTo>
                <a:lnTo>
                  <a:pt x="52" y="735"/>
                </a:lnTo>
                <a:lnTo>
                  <a:pt x="52" y="732"/>
                </a:lnTo>
                <a:lnTo>
                  <a:pt x="52" y="766"/>
                </a:lnTo>
                <a:lnTo>
                  <a:pt x="52" y="802"/>
                </a:lnTo>
                <a:lnTo>
                  <a:pt x="52" y="781"/>
                </a:lnTo>
                <a:lnTo>
                  <a:pt x="52" y="787"/>
                </a:lnTo>
                <a:lnTo>
                  <a:pt x="53" y="787"/>
                </a:lnTo>
                <a:lnTo>
                  <a:pt x="53" y="788"/>
                </a:lnTo>
                <a:lnTo>
                  <a:pt x="53" y="817"/>
                </a:lnTo>
                <a:lnTo>
                  <a:pt x="53" y="791"/>
                </a:lnTo>
                <a:lnTo>
                  <a:pt x="53" y="796"/>
                </a:lnTo>
                <a:lnTo>
                  <a:pt x="53" y="797"/>
                </a:lnTo>
                <a:lnTo>
                  <a:pt x="53" y="741"/>
                </a:lnTo>
                <a:lnTo>
                  <a:pt x="53" y="748"/>
                </a:lnTo>
                <a:lnTo>
                  <a:pt x="55" y="753"/>
                </a:lnTo>
                <a:lnTo>
                  <a:pt x="55" y="772"/>
                </a:lnTo>
                <a:lnTo>
                  <a:pt x="55" y="787"/>
                </a:lnTo>
                <a:lnTo>
                  <a:pt x="55" y="788"/>
                </a:lnTo>
                <a:lnTo>
                  <a:pt x="55" y="787"/>
                </a:lnTo>
                <a:lnTo>
                  <a:pt x="55" y="788"/>
                </a:lnTo>
                <a:lnTo>
                  <a:pt x="55" y="799"/>
                </a:lnTo>
                <a:lnTo>
                  <a:pt x="55" y="808"/>
                </a:lnTo>
                <a:lnTo>
                  <a:pt x="55" y="787"/>
                </a:lnTo>
                <a:lnTo>
                  <a:pt x="56" y="785"/>
                </a:lnTo>
                <a:lnTo>
                  <a:pt x="56" y="774"/>
                </a:lnTo>
                <a:lnTo>
                  <a:pt x="56" y="772"/>
                </a:lnTo>
                <a:lnTo>
                  <a:pt x="56" y="729"/>
                </a:lnTo>
                <a:lnTo>
                  <a:pt x="56" y="710"/>
                </a:lnTo>
                <a:lnTo>
                  <a:pt x="56" y="738"/>
                </a:lnTo>
                <a:lnTo>
                  <a:pt x="56" y="744"/>
                </a:lnTo>
                <a:lnTo>
                  <a:pt x="56" y="750"/>
                </a:lnTo>
                <a:lnTo>
                  <a:pt x="56" y="751"/>
                </a:lnTo>
                <a:lnTo>
                  <a:pt x="58" y="751"/>
                </a:lnTo>
                <a:lnTo>
                  <a:pt x="58" y="784"/>
                </a:lnTo>
                <a:lnTo>
                  <a:pt x="58" y="808"/>
                </a:lnTo>
                <a:lnTo>
                  <a:pt x="58" y="802"/>
                </a:lnTo>
                <a:lnTo>
                  <a:pt x="58" y="797"/>
                </a:lnTo>
                <a:lnTo>
                  <a:pt x="58" y="796"/>
                </a:lnTo>
                <a:lnTo>
                  <a:pt x="58" y="771"/>
                </a:lnTo>
                <a:lnTo>
                  <a:pt x="58" y="756"/>
                </a:lnTo>
                <a:lnTo>
                  <a:pt x="59" y="728"/>
                </a:lnTo>
                <a:lnTo>
                  <a:pt x="59" y="716"/>
                </a:lnTo>
                <a:lnTo>
                  <a:pt x="59" y="731"/>
                </a:lnTo>
                <a:lnTo>
                  <a:pt x="59" y="729"/>
                </a:lnTo>
                <a:lnTo>
                  <a:pt x="59" y="775"/>
                </a:lnTo>
                <a:lnTo>
                  <a:pt x="59" y="805"/>
                </a:lnTo>
                <a:lnTo>
                  <a:pt x="59" y="803"/>
                </a:lnTo>
                <a:lnTo>
                  <a:pt x="59" y="805"/>
                </a:lnTo>
                <a:lnTo>
                  <a:pt x="59" y="797"/>
                </a:lnTo>
                <a:lnTo>
                  <a:pt x="59" y="774"/>
                </a:lnTo>
                <a:lnTo>
                  <a:pt x="61" y="785"/>
                </a:lnTo>
                <a:lnTo>
                  <a:pt x="61" y="790"/>
                </a:lnTo>
                <a:lnTo>
                  <a:pt x="61" y="757"/>
                </a:lnTo>
                <a:lnTo>
                  <a:pt x="61" y="775"/>
                </a:lnTo>
                <a:lnTo>
                  <a:pt x="61" y="780"/>
                </a:lnTo>
                <a:lnTo>
                  <a:pt x="61" y="735"/>
                </a:lnTo>
                <a:lnTo>
                  <a:pt x="61" y="756"/>
                </a:lnTo>
                <a:lnTo>
                  <a:pt x="61" y="805"/>
                </a:lnTo>
                <a:lnTo>
                  <a:pt x="61" y="794"/>
                </a:lnTo>
                <a:lnTo>
                  <a:pt x="62" y="759"/>
                </a:lnTo>
                <a:lnTo>
                  <a:pt x="62" y="765"/>
                </a:lnTo>
                <a:lnTo>
                  <a:pt x="62" y="785"/>
                </a:lnTo>
                <a:lnTo>
                  <a:pt x="62" y="808"/>
                </a:lnTo>
                <a:lnTo>
                  <a:pt x="62" y="781"/>
                </a:lnTo>
                <a:lnTo>
                  <a:pt x="62" y="762"/>
                </a:lnTo>
                <a:lnTo>
                  <a:pt x="62" y="794"/>
                </a:lnTo>
                <a:lnTo>
                  <a:pt x="62" y="805"/>
                </a:lnTo>
                <a:lnTo>
                  <a:pt x="64" y="785"/>
                </a:lnTo>
                <a:lnTo>
                  <a:pt x="64" y="753"/>
                </a:lnTo>
                <a:lnTo>
                  <a:pt x="64" y="725"/>
                </a:lnTo>
                <a:lnTo>
                  <a:pt x="64" y="751"/>
                </a:lnTo>
                <a:lnTo>
                  <a:pt x="64" y="785"/>
                </a:lnTo>
                <a:lnTo>
                  <a:pt x="64" y="775"/>
                </a:lnTo>
                <a:lnTo>
                  <a:pt x="64" y="754"/>
                </a:lnTo>
                <a:lnTo>
                  <a:pt x="64" y="780"/>
                </a:lnTo>
                <a:lnTo>
                  <a:pt x="64" y="812"/>
                </a:lnTo>
                <a:lnTo>
                  <a:pt x="64" y="823"/>
                </a:lnTo>
                <a:lnTo>
                  <a:pt x="65" y="814"/>
                </a:lnTo>
                <a:lnTo>
                  <a:pt x="65" y="791"/>
                </a:lnTo>
                <a:lnTo>
                  <a:pt x="65" y="774"/>
                </a:lnTo>
                <a:lnTo>
                  <a:pt x="65" y="777"/>
                </a:lnTo>
                <a:lnTo>
                  <a:pt x="65" y="803"/>
                </a:lnTo>
                <a:lnTo>
                  <a:pt x="65" y="799"/>
                </a:lnTo>
                <a:lnTo>
                  <a:pt x="65" y="748"/>
                </a:lnTo>
                <a:lnTo>
                  <a:pt x="65" y="726"/>
                </a:lnTo>
                <a:lnTo>
                  <a:pt x="65" y="744"/>
                </a:lnTo>
                <a:lnTo>
                  <a:pt x="67" y="781"/>
                </a:lnTo>
                <a:lnTo>
                  <a:pt x="67" y="768"/>
                </a:lnTo>
                <a:lnTo>
                  <a:pt x="67" y="785"/>
                </a:lnTo>
                <a:lnTo>
                  <a:pt x="67" y="797"/>
                </a:lnTo>
                <a:lnTo>
                  <a:pt x="67" y="794"/>
                </a:lnTo>
                <a:lnTo>
                  <a:pt x="67" y="796"/>
                </a:lnTo>
                <a:lnTo>
                  <a:pt x="67" y="811"/>
                </a:lnTo>
                <a:lnTo>
                  <a:pt x="67" y="823"/>
                </a:lnTo>
                <a:lnTo>
                  <a:pt x="68" y="806"/>
                </a:lnTo>
                <a:lnTo>
                  <a:pt x="68" y="790"/>
                </a:lnTo>
                <a:lnTo>
                  <a:pt x="68" y="763"/>
                </a:lnTo>
                <a:lnTo>
                  <a:pt x="68" y="732"/>
                </a:lnTo>
                <a:lnTo>
                  <a:pt x="68" y="654"/>
                </a:lnTo>
                <a:lnTo>
                  <a:pt x="68" y="470"/>
                </a:lnTo>
                <a:lnTo>
                  <a:pt x="68" y="194"/>
                </a:lnTo>
                <a:lnTo>
                  <a:pt x="68" y="0"/>
                </a:lnTo>
                <a:lnTo>
                  <a:pt x="68" y="203"/>
                </a:lnTo>
                <a:lnTo>
                  <a:pt x="70" y="493"/>
                </a:lnTo>
                <a:lnTo>
                  <a:pt x="70" y="621"/>
                </a:lnTo>
                <a:lnTo>
                  <a:pt x="70" y="691"/>
                </a:lnTo>
                <a:lnTo>
                  <a:pt x="70" y="757"/>
                </a:lnTo>
                <a:lnTo>
                  <a:pt x="70" y="775"/>
                </a:lnTo>
                <a:lnTo>
                  <a:pt x="70" y="772"/>
                </a:lnTo>
                <a:lnTo>
                  <a:pt x="70" y="759"/>
                </a:lnTo>
                <a:lnTo>
                  <a:pt x="70" y="771"/>
                </a:lnTo>
                <a:lnTo>
                  <a:pt x="70" y="757"/>
                </a:lnTo>
                <a:lnTo>
                  <a:pt x="70" y="708"/>
                </a:lnTo>
                <a:lnTo>
                  <a:pt x="71" y="694"/>
                </a:lnTo>
                <a:lnTo>
                  <a:pt x="71" y="603"/>
                </a:lnTo>
                <a:lnTo>
                  <a:pt x="71" y="461"/>
                </a:lnTo>
                <a:lnTo>
                  <a:pt x="71" y="470"/>
                </a:lnTo>
                <a:lnTo>
                  <a:pt x="71" y="568"/>
                </a:lnTo>
                <a:lnTo>
                  <a:pt x="71" y="710"/>
                </a:lnTo>
                <a:lnTo>
                  <a:pt x="71" y="778"/>
                </a:lnTo>
                <a:lnTo>
                  <a:pt x="71" y="772"/>
                </a:lnTo>
                <a:lnTo>
                  <a:pt x="71" y="783"/>
                </a:lnTo>
                <a:lnTo>
                  <a:pt x="73" y="784"/>
                </a:lnTo>
                <a:lnTo>
                  <a:pt x="73" y="777"/>
                </a:lnTo>
                <a:lnTo>
                  <a:pt x="73" y="774"/>
                </a:lnTo>
                <a:lnTo>
                  <a:pt x="73" y="781"/>
                </a:lnTo>
                <a:lnTo>
                  <a:pt x="73" y="753"/>
                </a:lnTo>
                <a:lnTo>
                  <a:pt x="73" y="780"/>
                </a:lnTo>
                <a:lnTo>
                  <a:pt x="73" y="737"/>
                </a:lnTo>
                <a:lnTo>
                  <a:pt x="73" y="697"/>
                </a:lnTo>
                <a:lnTo>
                  <a:pt x="74" y="665"/>
                </a:lnTo>
                <a:lnTo>
                  <a:pt x="74" y="720"/>
                </a:lnTo>
                <a:lnTo>
                  <a:pt x="74" y="781"/>
                </a:lnTo>
                <a:lnTo>
                  <a:pt x="74" y="785"/>
                </a:lnTo>
                <a:lnTo>
                  <a:pt x="74" y="735"/>
                </a:lnTo>
                <a:lnTo>
                  <a:pt x="74" y="759"/>
                </a:lnTo>
                <a:lnTo>
                  <a:pt x="74" y="783"/>
                </a:lnTo>
                <a:lnTo>
                  <a:pt x="74" y="775"/>
                </a:lnTo>
                <a:lnTo>
                  <a:pt x="74" y="771"/>
                </a:lnTo>
                <a:lnTo>
                  <a:pt x="74" y="757"/>
                </a:lnTo>
                <a:lnTo>
                  <a:pt x="75" y="754"/>
                </a:lnTo>
                <a:lnTo>
                  <a:pt x="75" y="756"/>
                </a:lnTo>
                <a:lnTo>
                  <a:pt x="75" y="745"/>
                </a:lnTo>
                <a:lnTo>
                  <a:pt x="75" y="741"/>
                </a:lnTo>
                <a:lnTo>
                  <a:pt x="75" y="753"/>
                </a:lnTo>
                <a:lnTo>
                  <a:pt x="75" y="754"/>
                </a:lnTo>
                <a:lnTo>
                  <a:pt x="75" y="760"/>
                </a:lnTo>
                <a:lnTo>
                  <a:pt x="75" y="788"/>
                </a:lnTo>
                <a:lnTo>
                  <a:pt x="75" y="787"/>
                </a:lnTo>
                <a:lnTo>
                  <a:pt x="77" y="790"/>
                </a:lnTo>
                <a:lnTo>
                  <a:pt x="77" y="787"/>
                </a:lnTo>
                <a:lnTo>
                  <a:pt x="77" y="780"/>
                </a:lnTo>
                <a:lnTo>
                  <a:pt x="77" y="799"/>
                </a:lnTo>
                <a:lnTo>
                  <a:pt x="77" y="812"/>
                </a:lnTo>
                <a:lnTo>
                  <a:pt x="77" y="803"/>
                </a:lnTo>
                <a:lnTo>
                  <a:pt x="77" y="778"/>
                </a:lnTo>
                <a:lnTo>
                  <a:pt x="77" y="742"/>
                </a:lnTo>
                <a:lnTo>
                  <a:pt x="77" y="734"/>
                </a:lnTo>
                <a:lnTo>
                  <a:pt x="78" y="745"/>
                </a:lnTo>
                <a:lnTo>
                  <a:pt x="78" y="750"/>
                </a:lnTo>
                <a:lnTo>
                  <a:pt x="78" y="759"/>
                </a:lnTo>
                <a:lnTo>
                  <a:pt x="78" y="787"/>
                </a:lnTo>
                <a:lnTo>
                  <a:pt x="78" y="809"/>
                </a:lnTo>
                <a:lnTo>
                  <a:pt x="78" y="778"/>
                </a:lnTo>
                <a:lnTo>
                  <a:pt x="78" y="769"/>
                </a:lnTo>
                <a:lnTo>
                  <a:pt x="78" y="794"/>
                </a:lnTo>
                <a:lnTo>
                  <a:pt x="78" y="799"/>
                </a:lnTo>
                <a:lnTo>
                  <a:pt x="80" y="787"/>
                </a:lnTo>
                <a:lnTo>
                  <a:pt x="80" y="783"/>
                </a:lnTo>
                <a:lnTo>
                  <a:pt x="80" y="784"/>
                </a:lnTo>
                <a:lnTo>
                  <a:pt x="80" y="775"/>
                </a:lnTo>
                <a:lnTo>
                  <a:pt x="80" y="737"/>
                </a:lnTo>
                <a:lnTo>
                  <a:pt x="80" y="753"/>
                </a:lnTo>
                <a:lnTo>
                  <a:pt x="80" y="783"/>
                </a:lnTo>
                <a:lnTo>
                  <a:pt x="80" y="788"/>
                </a:lnTo>
                <a:lnTo>
                  <a:pt x="80" y="800"/>
                </a:lnTo>
                <a:lnTo>
                  <a:pt x="81" y="800"/>
                </a:lnTo>
                <a:lnTo>
                  <a:pt x="81" y="797"/>
                </a:lnTo>
                <a:lnTo>
                  <a:pt x="81" y="800"/>
                </a:lnTo>
                <a:lnTo>
                  <a:pt x="81" y="802"/>
                </a:lnTo>
                <a:lnTo>
                  <a:pt x="81" y="814"/>
                </a:lnTo>
                <a:lnTo>
                  <a:pt x="81" y="785"/>
                </a:lnTo>
                <a:lnTo>
                  <a:pt x="81" y="777"/>
                </a:lnTo>
                <a:lnTo>
                  <a:pt x="81" y="784"/>
                </a:lnTo>
                <a:lnTo>
                  <a:pt x="81" y="769"/>
                </a:lnTo>
                <a:lnTo>
                  <a:pt x="83" y="74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42" name="Freeform 42"/>
          <p:cNvSpPr>
            <a:spLocks/>
          </p:cNvSpPr>
          <p:nvPr/>
        </p:nvSpPr>
        <p:spPr bwMode="auto">
          <a:xfrm>
            <a:off x="2024063" y="5583238"/>
            <a:ext cx="119062" cy="242887"/>
          </a:xfrm>
          <a:custGeom>
            <a:avLst/>
            <a:gdLst>
              <a:gd name="T0" fmla="*/ 0 w 84"/>
              <a:gd name="T1" fmla="*/ 118 h 153"/>
              <a:gd name="T2" fmla="*/ 1 w 84"/>
              <a:gd name="T3" fmla="*/ 37 h 153"/>
              <a:gd name="T4" fmla="*/ 3 w 84"/>
              <a:gd name="T5" fmla="*/ 127 h 153"/>
              <a:gd name="T6" fmla="*/ 4 w 84"/>
              <a:gd name="T7" fmla="*/ 108 h 153"/>
              <a:gd name="T8" fmla="*/ 6 w 84"/>
              <a:gd name="T9" fmla="*/ 135 h 153"/>
              <a:gd name="T10" fmla="*/ 7 w 84"/>
              <a:gd name="T11" fmla="*/ 136 h 153"/>
              <a:gd name="T12" fmla="*/ 9 w 84"/>
              <a:gd name="T13" fmla="*/ 120 h 153"/>
              <a:gd name="T14" fmla="*/ 10 w 84"/>
              <a:gd name="T15" fmla="*/ 123 h 153"/>
              <a:gd name="T16" fmla="*/ 10 w 84"/>
              <a:gd name="T17" fmla="*/ 34 h 153"/>
              <a:gd name="T18" fmla="*/ 12 w 84"/>
              <a:gd name="T19" fmla="*/ 115 h 153"/>
              <a:gd name="T20" fmla="*/ 13 w 84"/>
              <a:gd name="T21" fmla="*/ 81 h 153"/>
              <a:gd name="T22" fmla="*/ 15 w 84"/>
              <a:gd name="T23" fmla="*/ 117 h 153"/>
              <a:gd name="T24" fmla="*/ 16 w 84"/>
              <a:gd name="T25" fmla="*/ 127 h 153"/>
              <a:gd name="T26" fmla="*/ 18 w 84"/>
              <a:gd name="T27" fmla="*/ 117 h 153"/>
              <a:gd name="T28" fmla="*/ 19 w 84"/>
              <a:gd name="T29" fmla="*/ 139 h 153"/>
              <a:gd name="T30" fmla="*/ 21 w 84"/>
              <a:gd name="T31" fmla="*/ 38 h 153"/>
              <a:gd name="T32" fmla="*/ 22 w 84"/>
              <a:gd name="T33" fmla="*/ 124 h 153"/>
              <a:gd name="T34" fmla="*/ 24 w 84"/>
              <a:gd name="T35" fmla="*/ 58 h 153"/>
              <a:gd name="T36" fmla="*/ 25 w 84"/>
              <a:gd name="T37" fmla="*/ 126 h 153"/>
              <a:gd name="T38" fmla="*/ 25 w 84"/>
              <a:gd name="T39" fmla="*/ 112 h 153"/>
              <a:gd name="T40" fmla="*/ 27 w 84"/>
              <a:gd name="T41" fmla="*/ 133 h 153"/>
              <a:gd name="T42" fmla="*/ 28 w 84"/>
              <a:gd name="T43" fmla="*/ 127 h 153"/>
              <a:gd name="T44" fmla="*/ 30 w 84"/>
              <a:gd name="T45" fmla="*/ 16 h 153"/>
              <a:gd name="T46" fmla="*/ 31 w 84"/>
              <a:gd name="T47" fmla="*/ 136 h 153"/>
              <a:gd name="T48" fmla="*/ 33 w 84"/>
              <a:gd name="T49" fmla="*/ 83 h 153"/>
              <a:gd name="T50" fmla="*/ 34 w 84"/>
              <a:gd name="T51" fmla="*/ 132 h 153"/>
              <a:gd name="T52" fmla="*/ 36 w 84"/>
              <a:gd name="T53" fmla="*/ 107 h 153"/>
              <a:gd name="T54" fmla="*/ 37 w 84"/>
              <a:gd name="T55" fmla="*/ 120 h 153"/>
              <a:gd name="T56" fmla="*/ 38 w 84"/>
              <a:gd name="T57" fmla="*/ 96 h 153"/>
              <a:gd name="T58" fmla="*/ 40 w 84"/>
              <a:gd name="T59" fmla="*/ 71 h 153"/>
              <a:gd name="T60" fmla="*/ 40 w 84"/>
              <a:gd name="T61" fmla="*/ 96 h 153"/>
              <a:gd name="T62" fmla="*/ 41 w 84"/>
              <a:gd name="T63" fmla="*/ 83 h 153"/>
              <a:gd name="T64" fmla="*/ 43 w 84"/>
              <a:gd name="T65" fmla="*/ 138 h 153"/>
              <a:gd name="T66" fmla="*/ 44 w 84"/>
              <a:gd name="T67" fmla="*/ 50 h 153"/>
              <a:gd name="T68" fmla="*/ 46 w 84"/>
              <a:gd name="T69" fmla="*/ 144 h 153"/>
              <a:gd name="T70" fmla="*/ 47 w 84"/>
              <a:gd name="T71" fmla="*/ 104 h 153"/>
              <a:gd name="T72" fmla="*/ 49 w 84"/>
              <a:gd name="T73" fmla="*/ 132 h 153"/>
              <a:gd name="T74" fmla="*/ 50 w 84"/>
              <a:gd name="T75" fmla="*/ 144 h 153"/>
              <a:gd name="T76" fmla="*/ 52 w 84"/>
              <a:gd name="T77" fmla="*/ 78 h 153"/>
              <a:gd name="T78" fmla="*/ 52 w 84"/>
              <a:gd name="T79" fmla="*/ 142 h 153"/>
              <a:gd name="T80" fmla="*/ 53 w 84"/>
              <a:gd name="T81" fmla="*/ 104 h 153"/>
              <a:gd name="T82" fmla="*/ 55 w 84"/>
              <a:gd name="T83" fmla="*/ 144 h 153"/>
              <a:gd name="T84" fmla="*/ 56 w 84"/>
              <a:gd name="T85" fmla="*/ 111 h 153"/>
              <a:gd name="T86" fmla="*/ 58 w 84"/>
              <a:gd name="T87" fmla="*/ 144 h 153"/>
              <a:gd name="T88" fmla="*/ 59 w 84"/>
              <a:gd name="T89" fmla="*/ 126 h 153"/>
              <a:gd name="T90" fmla="*/ 61 w 84"/>
              <a:gd name="T91" fmla="*/ 99 h 153"/>
              <a:gd name="T92" fmla="*/ 62 w 84"/>
              <a:gd name="T93" fmla="*/ 150 h 153"/>
              <a:gd name="T94" fmla="*/ 64 w 84"/>
              <a:gd name="T95" fmla="*/ 81 h 153"/>
              <a:gd name="T96" fmla="*/ 65 w 84"/>
              <a:gd name="T97" fmla="*/ 115 h 153"/>
              <a:gd name="T98" fmla="*/ 67 w 84"/>
              <a:gd name="T99" fmla="*/ 120 h 153"/>
              <a:gd name="T100" fmla="*/ 68 w 84"/>
              <a:gd name="T101" fmla="*/ 105 h 153"/>
              <a:gd name="T102" fmla="*/ 68 w 84"/>
              <a:gd name="T103" fmla="*/ 95 h 153"/>
              <a:gd name="T104" fmla="*/ 70 w 84"/>
              <a:gd name="T105" fmla="*/ 104 h 153"/>
              <a:gd name="T106" fmla="*/ 71 w 84"/>
              <a:gd name="T107" fmla="*/ 133 h 153"/>
              <a:gd name="T108" fmla="*/ 73 w 84"/>
              <a:gd name="T109" fmla="*/ 80 h 153"/>
              <a:gd name="T110" fmla="*/ 74 w 84"/>
              <a:gd name="T111" fmla="*/ 132 h 153"/>
              <a:gd name="T112" fmla="*/ 76 w 84"/>
              <a:gd name="T113" fmla="*/ 124 h 153"/>
              <a:gd name="T114" fmla="*/ 77 w 84"/>
              <a:gd name="T115" fmla="*/ 126 h 153"/>
              <a:gd name="T116" fmla="*/ 79 w 84"/>
              <a:gd name="T117" fmla="*/ 141 h 153"/>
              <a:gd name="T118" fmla="*/ 80 w 84"/>
              <a:gd name="T119" fmla="*/ 112 h 153"/>
              <a:gd name="T120" fmla="*/ 80 w 84"/>
              <a:gd name="T121" fmla="*/ 98 h 153"/>
              <a:gd name="T122" fmla="*/ 82 w 84"/>
              <a:gd name="T123" fmla="*/ 69 h 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4"/>
              <a:gd name="T187" fmla="*/ 0 h 153"/>
              <a:gd name="T188" fmla="*/ 84 w 84"/>
              <a:gd name="T189" fmla="*/ 153 h 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4" h="153">
                <a:moveTo>
                  <a:pt x="0" y="68"/>
                </a:moveTo>
                <a:lnTo>
                  <a:pt x="0" y="87"/>
                </a:lnTo>
                <a:lnTo>
                  <a:pt x="0" y="90"/>
                </a:lnTo>
                <a:lnTo>
                  <a:pt x="0" y="71"/>
                </a:lnTo>
                <a:lnTo>
                  <a:pt x="0" y="102"/>
                </a:lnTo>
                <a:lnTo>
                  <a:pt x="0" y="141"/>
                </a:lnTo>
                <a:lnTo>
                  <a:pt x="0" y="120"/>
                </a:lnTo>
                <a:lnTo>
                  <a:pt x="0" y="118"/>
                </a:lnTo>
                <a:lnTo>
                  <a:pt x="0" y="139"/>
                </a:lnTo>
                <a:lnTo>
                  <a:pt x="1" y="126"/>
                </a:lnTo>
                <a:lnTo>
                  <a:pt x="1" y="135"/>
                </a:lnTo>
                <a:lnTo>
                  <a:pt x="1" y="115"/>
                </a:lnTo>
                <a:lnTo>
                  <a:pt x="1" y="64"/>
                </a:lnTo>
                <a:lnTo>
                  <a:pt x="1" y="0"/>
                </a:lnTo>
                <a:lnTo>
                  <a:pt x="1" y="9"/>
                </a:lnTo>
                <a:lnTo>
                  <a:pt x="1" y="37"/>
                </a:lnTo>
                <a:lnTo>
                  <a:pt x="1" y="52"/>
                </a:lnTo>
                <a:lnTo>
                  <a:pt x="3" y="68"/>
                </a:lnTo>
                <a:lnTo>
                  <a:pt x="3" y="108"/>
                </a:lnTo>
                <a:lnTo>
                  <a:pt x="3" y="132"/>
                </a:lnTo>
                <a:lnTo>
                  <a:pt x="3" y="130"/>
                </a:lnTo>
                <a:lnTo>
                  <a:pt x="3" y="115"/>
                </a:lnTo>
                <a:lnTo>
                  <a:pt x="3" y="121"/>
                </a:lnTo>
                <a:lnTo>
                  <a:pt x="3" y="127"/>
                </a:lnTo>
                <a:lnTo>
                  <a:pt x="3" y="132"/>
                </a:lnTo>
                <a:lnTo>
                  <a:pt x="3" y="135"/>
                </a:lnTo>
                <a:lnTo>
                  <a:pt x="3" y="96"/>
                </a:lnTo>
                <a:lnTo>
                  <a:pt x="4" y="62"/>
                </a:lnTo>
                <a:lnTo>
                  <a:pt x="4" y="69"/>
                </a:lnTo>
                <a:lnTo>
                  <a:pt x="4" y="96"/>
                </a:lnTo>
                <a:lnTo>
                  <a:pt x="4" y="117"/>
                </a:lnTo>
                <a:lnTo>
                  <a:pt x="4" y="108"/>
                </a:lnTo>
                <a:lnTo>
                  <a:pt x="4" y="74"/>
                </a:lnTo>
                <a:lnTo>
                  <a:pt x="4" y="87"/>
                </a:lnTo>
                <a:lnTo>
                  <a:pt x="4" y="127"/>
                </a:lnTo>
                <a:lnTo>
                  <a:pt x="4" y="135"/>
                </a:lnTo>
                <a:lnTo>
                  <a:pt x="6" y="124"/>
                </a:lnTo>
                <a:lnTo>
                  <a:pt x="6" y="115"/>
                </a:lnTo>
                <a:lnTo>
                  <a:pt x="6" y="133"/>
                </a:lnTo>
                <a:lnTo>
                  <a:pt x="6" y="135"/>
                </a:lnTo>
                <a:lnTo>
                  <a:pt x="6" y="127"/>
                </a:lnTo>
                <a:lnTo>
                  <a:pt x="6" y="115"/>
                </a:lnTo>
                <a:lnTo>
                  <a:pt x="6" y="102"/>
                </a:lnTo>
                <a:lnTo>
                  <a:pt x="6" y="98"/>
                </a:lnTo>
                <a:lnTo>
                  <a:pt x="6" y="107"/>
                </a:lnTo>
                <a:lnTo>
                  <a:pt x="7" y="117"/>
                </a:lnTo>
                <a:lnTo>
                  <a:pt x="7" y="123"/>
                </a:lnTo>
                <a:lnTo>
                  <a:pt x="7" y="136"/>
                </a:lnTo>
                <a:lnTo>
                  <a:pt x="7" y="127"/>
                </a:lnTo>
                <a:lnTo>
                  <a:pt x="7" y="130"/>
                </a:lnTo>
                <a:lnTo>
                  <a:pt x="7" y="136"/>
                </a:lnTo>
                <a:lnTo>
                  <a:pt x="7" y="130"/>
                </a:lnTo>
                <a:lnTo>
                  <a:pt x="7" y="133"/>
                </a:lnTo>
                <a:lnTo>
                  <a:pt x="7" y="130"/>
                </a:lnTo>
                <a:lnTo>
                  <a:pt x="9" y="112"/>
                </a:lnTo>
                <a:lnTo>
                  <a:pt x="9" y="120"/>
                </a:lnTo>
                <a:lnTo>
                  <a:pt x="9" y="129"/>
                </a:lnTo>
                <a:lnTo>
                  <a:pt x="9" y="102"/>
                </a:lnTo>
                <a:lnTo>
                  <a:pt x="9" y="78"/>
                </a:lnTo>
                <a:lnTo>
                  <a:pt x="9" y="75"/>
                </a:lnTo>
                <a:lnTo>
                  <a:pt x="9" y="108"/>
                </a:lnTo>
                <a:lnTo>
                  <a:pt x="9" y="118"/>
                </a:lnTo>
                <a:lnTo>
                  <a:pt x="9" y="112"/>
                </a:lnTo>
                <a:lnTo>
                  <a:pt x="10" y="123"/>
                </a:lnTo>
                <a:lnTo>
                  <a:pt x="10" y="118"/>
                </a:lnTo>
                <a:lnTo>
                  <a:pt x="10" y="114"/>
                </a:lnTo>
                <a:lnTo>
                  <a:pt x="10" y="110"/>
                </a:lnTo>
                <a:lnTo>
                  <a:pt x="10" y="124"/>
                </a:lnTo>
                <a:lnTo>
                  <a:pt x="10" y="141"/>
                </a:lnTo>
                <a:lnTo>
                  <a:pt x="10" y="90"/>
                </a:lnTo>
                <a:lnTo>
                  <a:pt x="10" y="52"/>
                </a:lnTo>
                <a:lnTo>
                  <a:pt x="10" y="34"/>
                </a:lnTo>
                <a:lnTo>
                  <a:pt x="12" y="21"/>
                </a:lnTo>
                <a:lnTo>
                  <a:pt x="12" y="84"/>
                </a:lnTo>
                <a:lnTo>
                  <a:pt x="12" y="110"/>
                </a:lnTo>
                <a:lnTo>
                  <a:pt x="12" y="107"/>
                </a:lnTo>
                <a:lnTo>
                  <a:pt x="12" y="136"/>
                </a:lnTo>
                <a:lnTo>
                  <a:pt x="12" y="101"/>
                </a:lnTo>
                <a:lnTo>
                  <a:pt x="12" y="86"/>
                </a:lnTo>
                <a:lnTo>
                  <a:pt x="12" y="115"/>
                </a:lnTo>
                <a:lnTo>
                  <a:pt x="12" y="117"/>
                </a:lnTo>
                <a:lnTo>
                  <a:pt x="13" y="112"/>
                </a:lnTo>
                <a:lnTo>
                  <a:pt x="13" y="104"/>
                </a:lnTo>
                <a:lnTo>
                  <a:pt x="13" y="99"/>
                </a:lnTo>
                <a:lnTo>
                  <a:pt x="13" y="93"/>
                </a:lnTo>
                <a:lnTo>
                  <a:pt x="13" y="107"/>
                </a:lnTo>
                <a:lnTo>
                  <a:pt x="13" y="118"/>
                </a:lnTo>
                <a:lnTo>
                  <a:pt x="13" y="81"/>
                </a:lnTo>
                <a:lnTo>
                  <a:pt x="13" y="72"/>
                </a:lnTo>
                <a:lnTo>
                  <a:pt x="13" y="71"/>
                </a:lnTo>
                <a:lnTo>
                  <a:pt x="15" y="80"/>
                </a:lnTo>
                <a:lnTo>
                  <a:pt x="15" y="130"/>
                </a:lnTo>
                <a:lnTo>
                  <a:pt x="15" y="132"/>
                </a:lnTo>
                <a:lnTo>
                  <a:pt x="15" y="124"/>
                </a:lnTo>
                <a:lnTo>
                  <a:pt x="15" y="126"/>
                </a:lnTo>
                <a:lnTo>
                  <a:pt x="15" y="117"/>
                </a:lnTo>
                <a:lnTo>
                  <a:pt x="15" y="138"/>
                </a:lnTo>
                <a:lnTo>
                  <a:pt x="15" y="129"/>
                </a:lnTo>
                <a:lnTo>
                  <a:pt x="15" y="99"/>
                </a:lnTo>
                <a:lnTo>
                  <a:pt x="16" y="86"/>
                </a:lnTo>
                <a:lnTo>
                  <a:pt x="16" y="62"/>
                </a:lnTo>
                <a:lnTo>
                  <a:pt x="16" y="58"/>
                </a:lnTo>
                <a:lnTo>
                  <a:pt x="16" y="81"/>
                </a:lnTo>
                <a:lnTo>
                  <a:pt x="16" y="127"/>
                </a:lnTo>
                <a:lnTo>
                  <a:pt x="16" y="115"/>
                </a:lnTo>
                <a:lnTo>
                  <a:pt x="16" y="130"/>
                </a:lnTo>
                <a:lnTo>
                  <a:pt x="16" y="126"/>
                </a:lnTo>
                <a:lnTo>
                  <a:pt x="18" y="115"/>
                </a:lnTo>
                <a:lnTo>
                  <a:pt x="18" y="120"/>
                </a:lnTo>
                <a:lnTo>
                  <a:pt x="18" y="138"/>
                </a:lnTo>
                <a:lnTo>
                  <a:pt x="18" y="124"/>
                </a:lnTo>
                <a:lnTo>
                  <a:pt x="18" y="117"/>
                </a:lnTo>
                <a:lnTo>
                  <a:pt x="18" y="132"/>
                </a:lnTo>
                <a:lnTo>
                  <a:pt x="18" y="121"/>
                </a:lnTo>
                <a:lnTo>
                  <a:pt x="18" y="99"/>
                </a:lnTo>
                <a:lnTo>
                  <a:pt x="18" y="87"/>
                </a:lnTo>
                <a:lnTo>
                  <a:pt x="19" y="104"/>
                </a:lnTo>
                <a:lnTo>
                  <a:pt x="19" y="118"/>
                </a:lnTo>
                <a:lnTo>
                  <a:pt x="19" y="129"/>
                </a:lnTo>
                <a:lnTo>
                  <a:pt x="19" y="139"/>
                </a:lnTo>
                <a:lnTo>
                  <a:pt x="19" y="123"/>
                </a:lnTo>
                <a:lnTo>
                  <a:pt x="19" y="110"/>
                </a:lnTo>
                <a:lnTo>
                  <a:pt x="19" y="104"/>
                </a:lnTo>
                <a:lnTo>
                  <a:pt x="19" y="105"/>
                </a:lnTo>
                <a:lnTo>
                  <a:pt x="21" y="110"/>
                </a:lnTo>
                <a:lnTo>
                  <a:pt x="21" y="104"/>
                </a:lnTo>
                <a:lnTo>
                  <a:pt x="21" y="69"/>
                </a:lnTo>
                <a:lnTo>
                  <a:pt x="21" y="38"/>
                </a:lnTo>
                <a:lnTo>
                  <a:pt x="21" y="58"/>
                </a:lnTo>
                <a:lnTo>
                  <a:pt x="21" y="96"/>
                </a:lnTo>
                <a:lnTo>
                  <a:pt x="21" y="95"/>
                </a:lnTo>
                <a:lnTo>
                  <a:pt x="21" y="96"/>
                </a:lnTo>
                <a:lnTo>
                  <a:pt x="21" y="107"/>
                </a:lnTo>
                <a:lnTo>
                  <a:pt x="22" y="112"/>
                </a:lnTo>
                <a:lnTo>
                  <a:pt x="22" y="133"/>
                </a:lnTo>
                <a:lnTo>
                  <a:pt x="22" y="124"/>
                </a:lnTo>
                <a:lnTo>
                  <a:pt x="22" y="75"/>
                </a:lnTo>
                <a:lnTo>
                  <a:pt x="22" y="98"/>
                </a:lnTo>
                <a:lnTo>
                  <a:pt x="22" y="130"/>
                </a:lnTo>
                <a:lnTo>
                  <a:pt x="22" y="114"/>
                </a:lnTo>
                <a:lnTo>
                  <a:pt x="22" y="87"/>
                </a:lnTo>
                <a:lnTo>
                  <a:pt x="22" y="67"/>
                </a:lnTo>
                <a:lnTo>
                  <a:pt x="22" y="84"/>
                </a:lnTo>
                <a:lnTo>
                  <a:pt x="24" y="58"/>
                </a:lnTo>
                <a:lnTo>
                  <a:pt x="24" y="75"/>
                </a:lnTo>
                <a:lnTo>
                  <a:pt x="24" y="99"/>
                </a:lnTo>
                <a:lnTo>
                  <a:pt x="24" y="89"/>
                </a:lnTo>
                <a:lnTo>
                  <a:pt x="24" y="115"/>
                </a:lnTo>
                <a:lnTo>
                  <a:pt x="24" y="147"/>
                </a:lnTo>
                <a:lnTo>
                  <a:pt x="24" y="136"/>
                </a:lnTo>
                <a:lnTo>
                  <a:pt x="24" y="121"/>
                </a:lnTo>
                <a:lnTo>
                  <a:pt x="25" y="126"/>
                </a:lnTo>
                <a:lnTo>
                  <a:pt x="25" y="136"/>
                </a:lnTo>
                <a:lnTo>
                  <a:pt x="25" y="99"/>
                </a:lnTo>
                <a:lnTo>
                  <a:pt x="25" y="81"/>
                </a:lnTo>
                <a:lnTo>
                  <a:pt x="25" y="78"/>
                </a:lnTo>
                <a:lnTo>
                  <a:pt x="25" y="74"/>
                </a:lnTo>
                <a:lnTo>
                  <a:pt x="25" y="95"/>
                </a:lnTo>
                <a:lnTo>
                  <a:pt x="25" y="117"/>
                </a:lnTo>
                <a:lnTo>
                  <a:pt x="25" y="112"/>
                </a:lnTo>
                <a:lnTo>
                  <a:pt x="27" y="114"/>
                </a:lnTo>
                <a:lnTo>
                  <a:pt x="27" y="111"/>
                </a:lnTo>
                <a:lnTo>
                  <a:pt x="27" y="115"/>
                </a:lnTo>
                <a:lnTo>
                  <a:pt x="27" y="98"/>
                </a:lnTo>
                <a:lnTo>
                  <a:pt x="27" y="118"/>
                </a:lnTo>
                <a:lnTo>
                  <a:pt x="27" y="136"/>
                </a:lnTo>
                <a:lnTo>
                  <a:pt x="27" y="130"/>
                </a:lnTo>
                <a:lnTo>
                  <a:pt x="27" y="133"/>
                </a:lnTo>
                <a:lnTo>
                  <a:pt x="27" y="123"/>
                </a:lnTo>
                <a:lnTo>
                  <a:pt x="28" y="84"/>
                </a:lnTo>
                <a:lnTo>
                  <a:pt x="28" y="52"/>
                </a:lnTo>
                <a:lnTo>
                  <a:pt x="28" y="46"/>
                </a:lnTo>
                <a:lnTo>
                  <a:pt x="28" y="55"/>
                </a:lnTo>
                <a:lnTo>
                  <a:pt x="28" y="111"/>
                </a:lnTo>
                <a:lnTo>
                  <a:pt x="28" y="129"/>
                </a:lnTo>
                <a:lnTo>
                  <a:pt x="28" y="127"/>
                </a:lnTo>
                <a:lnTo>
                  <a:pt x="30" y="138"/>
                </a:lnTo>
                <a:lnTo>
                  <a:pt x="30" y="141"/>
                </a:lnTo>
                <a:lnTo>
                  <a:pt x="30" y="138"/>
                </a:lnTo>
                <a:lnTo>
                  <a:pt x="30" y="144"/>
                </a:lnTo>
                <a:lnTo>
                  <a:pt x="30" y="133"/>
                </a:lnTo>
                <a:lnTo>
                  <a:pt x="30" y="92"/>
                </a:lnTo>
                <a:lnTo>
                  <a:pt x="30" y="37"/>
                </a:lnTo>
                <a:lnTo>
                  <a:pt x="30" y="16"/>
                </a:lnTo>
                <a:lnTo>
                  <a:pt x="30" y="37"/>
                </a:lnTo>
                <a:lnTo>
                  <a:pt x="31" y="77"/>
                </a:lnTo>
                <a:lnTo>
                  <a:pt x="31" y="95"/>
                </a:lnTo>
                <a:lnTo>
                  <a:pt x="31" y="90"/>
                </a:lnTo>
                <a:lnTo>
                  <a:pt x="31" y="96"/>
                </a:lnTo>
                <a:lnTo>
                  <a:pt x="31" y="124"/>
                </a:lnTo>
                <a:lnTo>
                  <a:pt x="31" y="138"/>
                </a:lnTo>
                <a:lnTo>
                  <a:pt x="31" y="136"/>
                </a:lnTo>
                <a:lnTo>
                  <a:pt x="31" y="130"/>
                </a:lnTo>
                <a:lnTo>
                  <a:pt x="31" y="111"/>
                </a:lnTo>
                <a:lnTo>
                  <a:pt x="31" y="123"/>
                </a:lnTo>
                <a:lnTo>
                  <a:pt x="33" y="124"/>
                </a:lnTo>
                <a:lnTo>
                  <a:pt x="33" y="77"/>
                </a:lnTo>
                <a:lnTo>
                  <a:pt x="33" y="69"/>
                </a:lnTo>
                <a:lnTo>
                  <a:pt x="33" y="95"/>
                </a:lnTo>
                <a:lnTo>
                  <a:pt x="33" y="83"/>
                </a:lnTo>
                <a:lnTo>
                  <a:pt x="33" y="62"/>
                </a:lnTo>
                <a:lnTo>
                  <a:pt x="33" y="92"/>
                </a:lnTo>
                <a:lnTo>
                  <a:pt x="33" y="126"/>
                </a:lnTo>
                <a:lnTo>
                  <a:pt x="33" y="123"/>
                </a:lnTo>
                <a:lnTo>
                  <a:pt x="34" y="127"/>
                </a:lnTo>
                <a:lnTo>
                  <a:pt x="34" y="130"/>
                </a:lnTo>
                <a:lnTo>
                  <a:pt x="34" y="129"/>
                </a:lnTo>
                <a:lnTo>
                  <a:pt x="34" y="132"/>
                </a:lnTo>
                <a:lnTo>
                  <a:pt x="34" y="126"/>
                </a:lnTo>
                <a:lnTo>
                  <a:pt x="34" y="120"/>
                </a:lnTo>
                <a:lnTo>
                  <a:pt x="34" y="114"/>
                </a:lnTo>
                <a:lnTo>
                  <a:pt x="34" y="81"/>
                </a:lnTo>
                <a:lnTo>
                  <a:pt x="34" y="44"/>
                </a:lnTo>
                <a:lnTo>
                  <a:pt x="36" y="61"/>
                </a:lnTo>
                <a:lnTo>
                  <a:pt x="36" y="114"/>
                </a:lnTo>
                <a:lnTo>
                  <a:pt x="36" y="107"/>
                </a:lnTo>
                <a:lnTo>
                  <a:pt x="36" y="101"/>
                </a:lnTo>
                <a:lnTo>
                  <a:pt x="36" y="117"/>
                </a:lnTo>
                <a:lnTo>
                  <a:pt x="36" y="130"/>
                </a:lnTo>
                <a:lnTo>
                  <a:pt x="36" y="133"/>
                </a:lnTo>
                <a:lnTo>
                  <a:pt x="36" y="124"/>
                </a:lnTo>
                <a:lnTo>
                  <a:pt x="36" y="115"/>
                </a:lnTo>
                <a:lnTo>
                  <a:pt x="37" y="118"/>
                </a:lnTo>
                <a:lnTo>
                  <a:pt x="37" y="120"/>
                </a:lnTo>
                <a:lnTo>
                  <a:pt x="37" y="136"/>
                </a:lnTo>
                <a:lnTo>
                  <a:pt x="37" y="118"/>
                </a:lnTo>
                <a:lnTo>
                  <a:pt x="37" y="81"/>
                </a:lnTo>
                <a:lnTo>
                  <a:pt x="37" y="83"/>
                </a:lnTo>
                <a:lnTo>
                  <a:pt x="37" y="77"/>
                </a:lnTo>
                <a:lnTo>
                  <a:pt x="37" y="50"/>
                </a:lnTo>
                <a:lnTo>
                  <a:pt x="38" y="71"/>
                </a:lnTo>
                <a:lnTo>
                  <a:pt x="38" y="96"/>
                </a:lnTo>
                <a:lnTo>
                  <a:pt x="38" y="118"/>
                </a:lnTo>
                <a:lnTo>
                  <a:pt x="38" y="95"/>
                </a:lnTo>
                <a:lnTo>
                  <a:pt x="38" y="104"/>
                </a:lnTo>
                <a:lnTo>
                  <a:pt x="38" y="112"/>
                </a:lnTo>
                <a:lnTo>
                  <a:pt x="38" y="114"/>
                </a:lnTo>
                <a:lnTo>
                  <a:pt x="38" y="138"/>
                </a:lnTo>
                <a:lnTo>
                  <a:pt x="38" y="117"/>
                </a:lnTo>
                <a:lnTo>
                  <a:pt x="40" y="71"/>
                </a:lnTo>
                <a:lnTo>
                  <a:pt x="40" y="77"/>
                </a:lnTo>
                <a:lnTo>
                  <a:pt x="40" y="95"/>
                </a:lnTo>
                <a:lnTo>
                  <a:pt x="40" y="69"/>
                </a:lnTo>
                <a:lnTo>
                  <a:pt x="40" y="86"/>
                </a:lnTo>
                <a:lnTo>
                  <a:pt x="40" y="96"/>
                </a:lnTo>
                <a:lnTo>
                  <a:pt x="40" y="87"/>
                </a:lnTo>
                <a:lnTo>
                  <a:pt x="40" y="115"/>
                </a:lnTo>
                <a:lnTo>
                  <a:pt x="40" y="96"/>
                </a:lnTo>
                <a:lnTo>
                  <a:pt x="41" y="96"/>
                </a:lnTo>
                <a:lnTo>
                  <a:pt x="41" y="132"/>
                </a:lnTo>
                <a:lnTo>
                  <a:pt x="41" y="136"/>
                </a:lnTo>
                <a:lnTo>
                  <a:pt x="41" y="129"/>
                </a:lnTo>
                <a:lnTo>
                  <a:pt x="41" y="121"/>
                </a:lnTo>
                <a:lnTo>
                  <a:pt x="41" y="89"/>
                </a:lnTo>
                <a:lnTo>
                  <a:pt x="41" y="95"/>
                </a:lnTo>
                <a:lnTo>
                  <a:pt x="41" y="83"/>
                </a:lnTo>
                <a:lnTo>
                  <a:pt x="41" y="75"/>
                </a:lnTo>
                <a:lnTo>
                  <a:pt x="41" y="112"/>
                </a:lnTo>
                <a:lnTo>
                  <a:pt x="43" y="123"/>
                </a:lnTo>
                <a:lnTo>
                  <a:pt x="43" y="121"/>
                </a:lnTo>
                <a:lnTo>
                  <a:pt x="43" y="135"/>
                </a:lnTo>
                <a:lnTo>
                  <a:pt x="43" y="138"/>
                </a:lnTo>
                <a:lnTo>
                  <a:pt x="43" y="127"/>
                </a:lnTo>
                <a:lnTo>
                  <a:pt x="43" y="138"/>
                </a:lnTo>
                <a:lnTo>
                  <a:pt x="43" y="130"/>
                </a:lnTo>
                <a:lnTo>
                  <a:pt x="43" y="135"/>
                </a:lnTo>
                <a:lnTo>
                  <a:pt x="43" y="142"/>
                </a:lnTo>
                <a:lnTo>
                  <a:pt x="44" y="108"/>
                </a:lnTo>
                <a:lnTo>
                  <a:pt x="44" y="72"/>
                </a:lnTo>
                <a:lnTo>
                  <a:pt x="44" y="67"/>
                </a:lnTo>
                <a:lnTo>
                  <a:pt x="44" y="65"/>
                </a:lnTo>
                <a:lnTo>
                  <a:pt x="44" y="50"/>
                </a:lnTo>
                <a:lnTo>
                  <a:pt x="44" y="95"/>
                </a:lnTo>
                <a:lnTo>
                  <a:pt x="44" y="127"/>
                </a:lnTo>
                <a:lnTo>
                  <a:pt x="44" y="126"/>
                </a:lnTo>
                <a:lnTo>
                  <a:pt x="44" y="111"/>
                </a:lnTo>
                <a:lnTo>
                  <a:pt x="46" y="107"/>
                </a:lnTo>
                <a:lnTo>
                  <a:pt x="46" y="135"/>
                </a:lnTo>
                <a:lnTo>
                  <a:pt x="46" y="138"/>
                </a:lnTo>
                <a:lnTo>
                  <a:pt x="46" y="144"/>
                </a:lnTo>
                <a:lnTo>
                  <a:pt x="46" y="136"/>
                </a:lnTo>
                <a:lnTo>
                  <a:pt x="46" y="118"/>
                </a:lnTo>
                <a:lnTo>
                  <a:pt x="46" y="111"/>
                </a:lnTo>
                <a:lnTo>
                  <a:pt x="46" y="98"/>
                </a:lnTo>
                <a:lnTo>
                  <a:pt x="46" y="86"/>
                </a:lnTo>
                <a:lnTo>
                  <a:pt x="47" y="99"/>
                </a:lnTo>
                <a:lnTo>
                  <a:pt x="47" y="108"/>
                </a:lnTo>
                <a:lnTo>
                  <a:pt x="47" y="104"/>
                </a:lnTo>
                <a:lnTo>
                  <a:pt x="47" y="107"/>
                </a:lnTo>
                <a:lnTo>
                  <a:pt x="47" y="129"/>
                </a:lnTo>
                <a:lnTo>
                  <a:pt x="47" y="130"/>
                </a:lnTo>
                <a:lnTo>
                  <a:pt x="47" y="114"/>
                </a:lnTo>
                <a:lnTo>
                  <a:pt x="47" y="110"/>
                </a:lnTo>
                <a:lnTo>
                  <a:pt x="47" y="127"/>
                </a:lnTo>
                <a:lnTo>
                  <a:pt x="49" y="121"/>
                </a:lnTo>
                <a:lnTo>
                  <a:pt x="49" y="132"/>
                </a:lnTo>
                <a:lnTo>
                  <a:pt x="49" y="139"/>
                </a:lnTo>
                <a:lnTo>
                  <a:pt x="49" y="129"/>
                </a:lnTo>
                <a:lnTo>
                  <a:pt x="49" y="124"/>
                </a:lnTo>
                <a:lnTo>
                  <a:pt x="49" y="92"/>
                </a:lnTo>
                <a:lnTo>
                  <a:pt x="49" y="99"/>
                </a:lnTo>
                <a:lnTo>
                  <a:pt x="49" y="127"/>
                </a:lnTo>
                <a:lnTo>
                  <a:pt x="49" y="135"/>
                </a:lnTo>
                <a:lnTo>
                  <a:pt x="50" y="144"/>
                </a:lnTo>
                <a:lnTo>
                  <a:pt x="50" y="147"/>
                </a:lnTo>
                <a:lnTo>
                  <a:pt x="50" y="117"/>
                </a:lnTo>
                <a:lnTo>
                  <a:pt x="50" y="120"/>
                </a:lnTo>
                <a:lnTo>
                  <a:pt x="50" y="135"/>
                </a:lnTo>
                <a:lnTo>
                  <a:pt x="50" y="138"/>
                </a:lnTo>
                <a:lnTo>
                  <a:pt x="50" y="130"/>
                </a:lnTo>
                <a:lnTo>
                  <a:pt x="50" y="117"/>
                </a:lnTo>
                <a:lnTo>
                  <a:pt x="52" y="78"/>
                </a:lnTo>
                <a:lnTo>
                  <a:pt x="52" y="43"/>
                </a:lnTo>
                <a:lnTo>
                  <a:pt x="52" y="87"/>
                </a:lnTo>
                <a:lnTo>
                  <a:pt x="52" y="114"/>
                </a:lnTo>
                <a:lnTo>
                  <a:pt x="52" y="111"/>
                </a:lnTo>
                <a:lnTo>
                  <a:pt x="52" y="124"/>
                </a:lnTo>
                <a:lnTo>
                  <a:pt x="52" y="112"/>
                </a:lnTo>
                <a:lnTo>
                  <a:pt x="52" y="127"/>
                </a:lnTo>
                <a:lnTo>
                  <a:pt x="52" y="142"/>
                </a:lnTo>
                <a:lnTo>
                  <a:pt x="53" y="135"/>
                </a:lnTo>
                <a:lnTo>
                  <a:pt x="53" y="142"/>
                </a:lnTo>
                <a:lnTo>
                  <a:pt x="53" y="123"/>
                </a:lnTo>
                <a:lnTo>
                  <a:pt x="53" y="112"/>
                </a:lnTo>
                <a:lnTo>
                  <a:pt x="53" y="145"/>
                </a:lnTo>
                <a:lnTo>
                  <a:pt x="53" y="142"/>
                </a:lnTo>
                <a:lnTo>
                  <a:pt x="53" y="124"/>
                </a:lnTo>
                <a:lnTo>
                  <a:pt x="53" y="104"/>
                </a:lnTo>
                <a:lnTo>
                  <a:pt x="53" y="105"/>
                </a:lnTo>
                <a:lnTo>
                  <a:pt x="55" y="130"/>
                </a:lnTo>
                <a:lnTo>
                  <a:pt x="55" y="114"/>
                </a:lnTo>
                <a:lnTo>
                  <a:pt x="55" y="95"/>
                </a:lnTo>
                <a:lnTo>
                  <a:pt x="55" y="130"/>
                </a:lnTo>
                <a:lnTo>
                  <a:pt x="55" y="150"/>
                </a:lnTo>
                <a:lnTo>
                  <a:pt x="55" y="145"/>
                </a:lnTo>
                <a:lnTo>
                  <a:pt x="55" y="144"/>
                </a:lnTo>
                <a:lnTo>
                  <a:pt x="55" y="138"/>
                </a:lnTo>
                <a:lnTo>
                  <a:pt x="55" y="117"/>
                </a:lnTo>
                <a:lnTo>
                  <a:pt x="56" y="74"/>
                </a:lnTo>
                <a:lnTo>
                  <a:pt x="56" y="68"/>
                </a:lnTo>
                <a:lnTo>
                  <a:pt x="56" y="89"/>
                </a:lnTo>
                <a:lnTo>
                  <a:pt x="56" y="99"/>
                </a:lnTo>
                <a:lnTo>
                  <a:pt x="56" y="114"/>
                </a:lnTo>
                <a:lnTo>
                  <a:pt x="56" y="111"/>
                </a:lnTo>
                <a:lnTo>
                  <a:pt x="56" y="84"/>
                </a:lnTo>
                <a:lnTo>
                  <a:pt x="56" y="92"/>
                </a:lnTo>
                <a:lnTo>
                  <a:pt x="56" y="104"/>
                </a:lnTo>
                <a:lnTo>
                  <a:pt x="58" y="129"/>
                </a:lnTo>
                <a:lnTo>
                  <a:pt x="58" y="142"/>
                </a:lnTo>
                <a:lnTo>
                  <a:pt x="58" y="132"/>
                </a:lnTo>
                <a:lnTo>
                  <a:pt x="58" y="133"/>
                </a:lnTo>
                <a:lnTo>
                  <a:pt x="58" y="144"/>
                </a:lnTo>
                <a:lnTo>
                  <a:pt x="58" y="123"/>
                </a:lnTo>
                <a:lnTo>
                  <a:pt x="58" y="86"/>
                </a:lnTo>
                <a:lnTo>
                  <a:pt x="58" y="65"/>
                </a:lnTo>
                <a:lnTo>
                  <a:pt x="58" y="98"/>
                </a:lnTo>
                <a:lnTo>
                  <a:pt x="59" y="126"/>
                </a:lnTo>
                <a:lnTo>
                  <a:pt x="59" y="105"/>
                </a:lnTo>
                <a:lnTo>
                  <a:pt x="59" y="135"/>
                </a:lnTo>
                <a:lnTo>
                  <a:pt x="59" y="126"/>
                </a:lnTo>
                <a:lnTo>
                  <a:pt x="59" y="108"/>
                </a:lnTo>
                <a:lnTo>
                  <a:pt x="59" y="136"/>
                </a:lnTo>
                <a:lnTo>
                  <a:pt x="59" y="144"/>
                </a:lnTo>
                <a:lnTo>
                  <a:pt x="59" y="118"/>
                </a:lnTo>
                <a:lnTo>
                  <a:pt x="61" y="123"/>
                </a:lnTo>
                <a:lnTo>
                  <a:pt x="61" y="136"/>
                </a:lnTo>
                <a:lnTo>
                  <a:pt x="61" y="132"/>
                </a:lnTo>
                <a:lnTo>
                  <a:pt x="61" y="99"/>
                </a:lnTo>
                <a:lnTo>
                  <a:pt x="61" y="75"/>
                </a:lnTo>
                <a:lnTo>
                  <a:pt x="61" y="44"/>
                </a:lnTo>
                <a:lnTo>
                  <a:pt x="61" y="62"/>
                </a:lnTo>
                <a:lnTo>
                  <a:pt x="61" y="98"/>
                </a:lnTo>
                <a:lnTo>
                  <a:pt x="61" y="117"/>
                </a:lnTo>
                <a:lnTo>
                  <a:pt x="62" y="123"/>
                </a:lnTo>
                <a:lnTo>
                  <a:pt x="62" y="148"/>
                </a:lnTo>
                <a:lnTo>
                  <a:pt x="62" y="150"/>
                </a:lnTo>
                <a:lnTo>
                  <a:pt x="62" y="130"/>
                </a:lnTo>
                <a:lnTo>
                  <a:pt x="62" y="127"/>
                </a:lnTo>
                <a:lnTo>
                  <a:pt x="62" y="138"/>
                </a:lnTo>
                <a:lnTo>
                  <a:pt x="62" y="124"/>
                </a:lnTo>
                <a:lnTo>
                  <a:pt x="62" y="121"/>
                </a:lnTo>
                <a:lnTo>
                  <a:pt x="62" y="105"/>
                </a:lnTo>
                <a:lnTo>
                  <a:pt x="64" y="78"/>
                </a:lnTo>
                <a:lnTo>
                  <a:pt x="64" y="81"/>
                </a:lnTo>
                <a:lnTo>
                  <a:pt x="64" y="104"/>
                </a:lnTo>
                <a:lnTo>
                  <a:pt x="64" y="108"/>
                </a:lnTo>
                <a:lnTo>
                  <a:pt x="64" y="104"/>
                </a:lnTo>
                <a:lnTo>
                  <a:pt x="64" y="99"/>
                </a:lnTo>
                <a:lnTo>
                  <a:pt x="64" y="120"/>
                </a:lnTo>
                <a:lnTo>
                  <a:pt x="65" y="132"/>
                </a:lnTo>
                <a:lnTo>
                  <a:pt x="65" y="112"/>
                </a:lnTo>
                <a:lnTo>
                  <a:pt x="65" y="115"/>
                </a:lnTo>
                <a:lnTo>
                  <a:pt x="65" y="132"/>
                </a:lnTo>
                <a:lnTo>
                  <a:pt x="65" y="112"/>
                </a:lnTo>
                <a:lnTo>
                  <a:pt x="65" y="121"/>
                </a:lnTo>
                <a:lnTo>
                  <a:pt x="65" y="115"/>
                </a:lnTo>
                <a:lnTo>
                  <a:pt x="65" y="65"/>
                </a:lnTo>
                <a:lnTo>
                  <a:pt x="65" y="75"/>
                </a:lnTo>
                <a:lnTo>
                  <a:pt x="67" y="104"/>
                </a:lnTo>
                <a:lnTo>
                  <a:pt x="67" y="120"/>
                </a:lnTo>
                <a:lnTo>
                  <a:pt x="67" y="108"/>
                </a:lnTo>
                <a:lnTo>
                  <a:pt x="67" y="111"/>
                </a:lnTo>
                <a:lnTo>
                  <a:pt x="67" y="129"/>
                </a:lnTo>
                <a:lnTo>
                  <a:pt x="67" y="136"/>
                </a:lnTo>
                <a:lnTo>
                  <a:pt x="67" y="133"/>
                </a:lnTo>
                <a:lnTo>
                  <a:pt x="67" y="144"/>
                </a:lnTo>
                <a:lnTo>
                  <a:pt x="67" y="127"/>
                </a:lnTo>
                <a:lnTo>
                  <a:pt x="68" y="105"/>
                </a:lnTo>
                <a:lnTo>
                  <a:pt x="68" y="114"/>
                </a:lnTo>
                <a:lnTo>
                  <a:pt x="68" y="110"/>
                </a:lnTo>
                <a:lnTo>
                  <a:pt x="68" y="83"/>
                </a:lnTo>
                <a:lnTo>
                  <a:pt x="68" y="93"/>
                </a:lnTo>
                <a:lnTo>
                  <a:pt x="68" y="120"/>
                </a:lnTo>
                <a:lnTo>
                  <a:pt x="68" y="121"/>
                </a:lnTo>
                <a:lnTo>
                  <a:pt x="68" y="123"/>
                </a:lnTo>
                <a:lnTo>
                  <a:pt x="68" y="95"/>
                </a:lnTo>
                <a:lnTo>
                  <a:pt x="70" y="71"/>
                </a:lnTo>
                <a:lnTo>
                  <a:pt x="70" y="99"/>
                </a:lnTo>
                <a:lnTo>
                  <a:pt x="70" y="120"/>
                </a:lnTo>
                <a:lnTo>
                  <a:pt x="70" y="98"/>
                </a:lnTo>
                <a:lnTo>
                  <a:pt x="70" y="104"/>
                </a:lnTo>
                <a:lnTo>
                  <a:pt x="70" y="130"/>
                </a:lnTo>
                <a:lnTo>
                  <a:pt x="70" y="132"/>
                </a:lnTo>
                <a:lnTo>
                  <a:pt x="70" y="104"/>
                </a:lnTo>
                <a:lnTo>
                  <a:pt x="70" y="49"/>
                </a:lnTo>
                <a:lnTo>
                  <a:pt x="71" y="68"/>
                </a:lnTo>
                <a:lnTo>
                  <a:pt x="71" y="114"/>
                </a:lnTo>
                <a:lnTo>
                  <a:pt x="71" y="108"/>
                </a:lnTo>
                <a:lnTo>
                  <a:pt x="71" y="107"/>
                </a:lnTo>
                <a:lnTo>
                  <a:pt x="71" y="121"/>
                </a:lnTo>
                <a:lnTo>
                  <a:pt x="71" y="129"/>
                </a:lnTo>
                <a:lnTo>
                  <a:pt x="71" y="133"/>
                </a:lnTo>
                <a:lnTo>
                  <a:pt x="71" y="124"/>
                </a:lnTo>
                <a:lnTo>
                  <a:pt x="71" y="117"/>
                </a:lnTo>
                <a:lnTo>
                  <a:pt x="73" y="132"/>
                </a:lnTo>
                <a:lnTo>
                  <a:pt x="73" y="126"/>
                </a:lnTo>
                <a:lnTo>
                  <a:pt x="73" y="133"/>
                </a:lnTo>
                <a:lnTo>
                  <a:pt x="73" y="118"/>
                </a:lnTo>
                <a:lnTo>
                  <a:pt x="73" y="93"/>
                </a:lnTo>
                <a:lnTo>
                  <a:pt x="73" y="80"/>
                </a:lnTo>
                <a:lnTo>
                  <a:pt x="73" y="75"/>
                </a:lnTo>
                <a:lnTo>
                  <a:pt x="73" y="108"/>
                </a:lnTo>
                <a:lnTo>
                  <a:pt x="74" y="124"/>
                </a:lnTo>
                <a:lnTo>
                  <a:pt x="74" y="139"/>
                </a:lnTo>
                <a:lnTo>
                  <a:pt x="74" y="147"/>
                </a:lnTo>
                <a:lnTo>
                  <a:pt x="74" y="124"/>
                </a:lnTo>
                <a:lnTo>
                  <a:pt x="74" y="135"/>
                </a:lnTo>
                <a:lnTo>
                  <a:pt x="74" y="132"/>
                </a:lnTo>
                <a:lnTo>
                  <a:pt x="74" y="104"/>
                </a:lnTo>
                <a:lnTo>
                  <a:pt x="74" y="96"/>
                </a:lnTo>
                <a:lnTo>
                  <a:pt x="74" y="89"/>
                </a:lnTo>
                <a:lnTo>
                  <a:pt x="74" y="90"/>
                </a:lnTo>
                <a:lnTo>
                  <a:pt x="76" y="108"/>
                </a:lnTo>
                <a:lnTo>
                  <a:pt x="76" y="99"/>
                </a:lnTo>
                <a:lnTo>
                  <a:pt x="76" y="121"/>
                </a:lnTo>
                <a:lnTo>
                  <a:pt x="76" y="124"/>
                </a:lnTo>
                <a:lnTo>
                  <a:pt x="76" y="108"/>
                </a:lnTo>
                <a:lnTo>
                  <a:pt x="76" y="111"/>
                </a:lnTo>
                <a:lnTo>
                  <a:pt x="76" y="124"/>
                </a:lnTo>
                <a:lnTo>
                  <a:pt x="76" y="121"/>
                </a:lnTo>
                <a:lnTo>
                  <a:pt x="76" y="126"/>
                </a:lnTo>
                <a:lnTo>
                  <a:pt x="77" y="133"/>
                </a:lnTo>
                <a:lnTo>
                  <a:pt x="77" y="129"/>
                </a:lnTo>
                <a:lnTo>
                  <a:pt x="77" y="126"/>
                </a:lnTo>
                <a:lnTo>
                  <a:pt x="77" y="112"/>
                </a:lnTo>
                <a:lnTo>
                  <a:pt x="77" y="99"/>
                </a:lnTo>
                <a:lnTo>
                  <a:pt x="77" y="98"/>
                </a:lnTo>
                <a:lnTo>
                  <a:pt x="77" y="87"/>
                </a:lnTo>
                <a:lnTo>
                  <a:pt x="77" y="77"/>
                </a:lnTo>
                <a:lnTo>
                  <a:pt x="77" y="81"/>
                </a:lnTo>
                <a:lnTo>
                  <a:pt x="79" y="114"/>
                </a:lnTo>
                <a:lnTo>
                  <a:pt x="79" y="141"/>
                </a:lnTo>
                <a:lnTo>
                  <a:pt x="79" y="145"/>
                </a:lnTo>
                <a:lnTo>
                  <a:pt x="79" y="127"/>
                </a:lnTo>
                <a:lnTo>
                  <a:pt x="79" y="102"/>
                </a:lnTo>
                <a:lnTo>
                  <a:pt x="79" y="105"/>
                </a:lnTo>
                <a:lnTo>
                  <a:pt x="79" y="112"/>
                </a:lnTo>
                <a:lnTo>
                  <a:pt x="79" y="121"/>
                </a:lnTo>
                <a:lnTo>
                  <a:pt x="79" y="130"/>
                </a:lnTo>
                <a:lnTo>
                  <a:pt x="80" y="112"/>
                </a:lnTo>
                <a:lnTo>
                  <a:pt x="80" y="96"/>
                </a:lnTo>
                <a:lnTo>
                  <a:pt x="80" y="111"/>
                </a:lnTo>
                <a:lnTo>
                  <a:pt x="80" y="102"/>
                </a:lnTo>
                <a:lnTo>
                  <a:pt x="80" y="92"/>
                </a:lnTo>
                <a:lnTo>
                  <a:pt x="80" y="115"/>
                </a:lnTo>
                <a:lnTo>
                  <a:pt x="80" y="127"/>
                </a:lnTo>
                <a:lnTo>
                  <a:pt x="80" y="117"/>
                </a:lnTo>
                <a:lnTo>
                  <a:pt x="80" y="98"/>
                </a:lnTo>
                <a:lnTo>
                  <a:pt x="82" y="132"/>
                </a:lnTo>
                <a:lnTo>
                  <a:pt x="82" y="152"/>
                </a:lnTo>
                <a:lnTo>
                  <a:pt x="82" y="144"/>
                </a:lnTo>
                <a:lnTo>
                  <a:pt x="82" y="142"/>
                </a:lnTo>
                <a:lnTo>
                  <a:pt x="82" y="124"/>
                </a:lnTo>
                <a:lnTo>
                  <a:pt x="82" y="98"/>
                </a:lnTo>
                <a:lnTo>
                  <a:pt x="82" y="86"/>
                </a:lnTo>
                <a:lnTo>
                  <a:pt x="82" y="69"/>
                </a:lnTo>
                <a:lnTo>
                  <a:pt x="82" y="65"/>
                </a:lnTo>
                <a:lnTo>
                  <a:pt x="83" y="84"/>
                </a:lnTo>
                <a:lnTo>
                  <a:pt x="83" y="102"/>
                </a:lnTo>
                <a:lnTo>
                  <a:pt x="83" y="11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43" name="Freeform 43"/>
          <p:cNvSpPr>
            <a:spLocks/>
          </p:cNvSpPr>
          <p:nvPr/>
        </p:nvSpPr>
        <p:spPr bwMode="auto">
          <a:xfrm>
            <a:off x="2141538" y="5489575"/>
            <a:ext cx="123825" cy="339725"/>
          </a:xfrm>
          <a:custGeom>
            <a:avLst/>
            <a:gdLst>
              <a:gd name="T0" fmla="*/ 1 w 87"/>
              <a:gd name="T1" fmla="*/ 192 h 214"/>
              <a:gd name="T2" fmla="*/ 3 w 87"/>
              <a:gd name="T3" fmla="*/ 173 h 214"/>
              <a:gd name="T4" fmla="*/ 4 w 87"/>
              <a:gd name="T5" fmla="*/ 169 h 214"/>
              <a:gd name="T6" fmla="*/ 6 w 87"/>
              <a:gd name="T7" fmla="*/ 198 h 214"/>
              <a:gd name="T8" fmla="*/ 7 w 87"/>
              <a:gd name="T9" fmla="*/ 194 h 214"/>
              <a:gd name="T10" fmla="*/ 7 w 87"/>
              <a:gd name="T11" fmla="*/ 201 h 214"/>
              <a:gd name="T12" fmla="*/ 9 w 87"/>
              <a:gd name="T13" fmla="*/ 201 h 214"/>
              <a:gd name="T14" fmla="*/ 10 w 87"/>
              <a:gd name="T15" fmla="*/ 143 h 214"/>
              <a:gd name="T16" fmla="*/ 12 w 87"/>
              <a:gd name="T17" fmla="*/ 200 h 214"/>
              <a:gd name="T18" fmla="*/ 13 w 87"/>
              <a:gd name="T19" fmla="*/ 126 h 214"/>
              <a:gd name="T20" fmla="*/ 15 w 87"/>
              <a:gd name="T21" fmla="*/ 189 h 214"/>
              <a:gd name="T22" fmla="*/ 16 w 87"/>
              <a:gd name="T23" fmla="*/ 96 h 214"/>
              <a:gd name="T24" fmla="*/ 18 w 87"/>
              <a:gd name="T25" fmla="*/ 198 h 214"/>
              <a:gd name="T26" fmla="*/ 19 w 87"/>
              <a:gd name="T27" fmla="*/ 152 h 214"/>
              <a:gd name="T28" fmla="*/ 19 w 87"/>
              <a:gd name="T29" fmla="*/ 167 h 214"/>
              <a:gd name="T30" fmla="*/ 21 w 87"/>
              <a:gd name="T31" fmla="*/ 191 h 214"/>
              <a:gd name="T32" fmla="*/ 22 w 87"/>
              <a:gd name="T33" fmla="*/ 127 h 214"/>
              <a:gd name="T34" fmla="*/ 24 w 87"/>
              <a:gd name="T35" fmla="*/ 209 h 214"/>
              <a:gd name="T36" fmla="*/ 25 w 87"/>
              <a:gd name="T37" fmla="*/ 146 h 214"/>
              <a:gd name="T38" fmla="*/ 27 w 87"/>
              <a:gd name="T39" fmla="*/ 186 h 214"/>
              <a:gd name="T40" fmla="*/ 28 w 87"/>
              <a:gd name="T41" fmla="*/ 174 h 214"/>
              <a:gd name="T42" fmla="*/ 30 w 87"/>
              <a:gd name="T43" fmla="*/ 191 h 214"/>
              <a:gd name="T44" fmla="*/ 31 w 87"/>
              <a:gd name="T45" fmla="*/ 164 h 214"/>
              <a:gd name="T46" fmla="*/ 33 w 87"/>
              <a:gd name="T47" fmla="*/ 146 h 214"/>
              <a:gd name="T48" fmla="*/ 34 w 87"/>
              <a:gd name="T49" fmla="*/ 163 h 214"/>
              <a:gd name="T50" fmla="*/ 34 w 87"/>
              <a:gd name="T51" fmla="*/ 121 h 214"/>
              <a:gd name="T52" fmla="*/ 36 w 87"/>
              <a:gd name="T53" fmla="*/ 191 h 214"/>
              <a:gd name="T54" fmla="*/ 37 w 87"/>
              <a:gd name="T55" fmla="*/ 155 h 214"/>
              <a:gd name="T56" fmla="*/ 39 w 87"/>
              <a:gd name="T57" fmla="*/ 173 h 214"/>
              <a:gd name="T58" fmla="*/ 40 w 87"/>
              <a:gd name="T59" fmla="*/ 152 h 214"/>
              <a:gd name="T60" fmla="*/ 42 w 87"/>
              <a:gd name="T61" fmla="*/ 123 h 214"/>
              <a:gd name="T62" fmla="*/ 43 w 87"/>
              <a:gd name="T63" fmla="*/ 206 h 214"/>
              <a:gd name="T64" fmla="*/ 45 w 87"/>
              <a:gd name="T65" fmla="*/ 8 h 214"/>
              <a:gd name="T66" fmla="*/ 46 w 87"/>
              <a:gd name="T67" fmla="*/ 183 h 214"/>
              <a:gd name="T68" fmla="*/ 47 w 87"/>
              <a:gd name="T69" fmla="*/ 7 h 214"/>
              <a:gd name="T70" fmla="*/ 49 w 87"/>
              <a:gd name="T71" fmla="*/ 171 h 214"/>
              <a:gd name="T72" fmla="*/ 49 w 87"/>
              <a:gd name="T73" fmla="*/ 151 h 214"/>
              <a:gd name="T74" fmla="*/ 50 w 87"/>
              <a:gd name="T75" fmla="*/ 145 h 214"/>
              <a:gd name="T76" fmla="*/ 52 w 87"/>
              <a:gd name="T77" fmla="*/ 177 h 214"/>
              <a:gd name="T78" fmla="*/ 53 w 87"/>
              <a:gd name="T79" fmla="*/ 134 h 214"/>
              <a:gd name="T80" fmla="*/ 55 w 87"/>
              <a:gd name="T81" fmla="*/ 192 h 214"/>
              <a:gd name="T82" fmla="*/ 56 w 87"/>
              <a:gd name="T83" fmla="*/ 148 h 214"/>
              <a:gd name="T84" fmla="*/ 58 w 87"/>
              <a:gd name="T85" fmla="*/ 166 h 214"/>
              <a:gd name="T86" fmla="*/ 59 w 87"/>
              <a:gd name="T87" fmla="*/ 169 h 214"/>
              <a:gd name="T88" fmla="*/ 61 w 87"/>
              <a:gd name="T89" fmla="*/ 134 h 214"/>
              <a:gd name="T90" fmla="*/ 62 w 87"/>
              <a:gd name="T91" fmla="*/ 188 h 214"/>
              <a:gd name="T92" fmla="*/ 64 w 87"/>
              <a:gd name="T93" fmla="*/ 161 h 214"/>
              <a:gd name="T94" fmla="*/ 65 w 87"/>
              <a:gd name="T95" fmla="*/ 183 h 214"/>
              <a:gd name="T96" fmla="*/ 67 w 87"/>
              <a:gd name="T97" fmla="*/ 198 h 214"/>
              <a:gd name="T98" fmla="*/ 68 w 87"/>
              <a:gd name="T99" fmla="*/ 163 h 214"/>
              <a:gd name="T100" fmla="*/ 70 w 87"/>
              <a:gd name="T101" fmla="*/ 173 h 214"/>
              <a:gd name="T102" fmla="*/ 71 w 87"/>
              <a:gd name="T103" fmla="*/ 192 h 214"/>
              <a:gd name="T104" fmla="*/ 73 w 87"/>
              <a:gd name="T105" fmla="*/ 105 h 214"/>
              <a:gd name="T106" fmla="*/ 74 w 87"/>
              <a:gd name="T107" fmla="*/ 176 h 214"/>
              <a:gd name="T108" fmla="*/ 76 w 87"/>
              <a:gd name="T109" fmla="*/ 151 h 214"/>
              <a:gd name="T110" fmla="*/ 77 w 87"/>
              <a:gd name="T111" fmla="*/ 192 h 214"/>
              <a:gd name="T112" fmla="*/ 79 w 87"/>
              <a:gd name="T113" fmla="*/ 182 h 214"/>
              <a:gd name="T114" fmla="*/ 80 w 87"/>
              <a:gd name="T115" fmla="*/ 94 h 214"/>
              <a:gd name="T116" fmla="*/ 80 w 87"/>
              <a:gd name="T117" fmla="*/ 203 h 214"/>
              <a:gd name="T118" fmla="*/ 82 w 87"/>
              <a:gd name="T119" fmla="*/ 124 h 214"/>
              <a:gd name="T120" fmla="*/ 83 w 87"/>
              <a:gd name="T121" fmla="*/ 213 h 214"/>
              <a:gd name="T122" fmla="*/ 85 w 87"/>
              <a:gd name="T123" fmla="*/ 169 h 21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7"/>
              <a:gd name="T187" fmla="*/ 0 h 214"/>
              <a:gd name="T188" fmla="*/ 87 w 87"/>
              <a:gd name="T189" fmla="*/ 214 h 21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7" h="214">
                <a:moveTo>
                  <a:pt x="0" y="173"/>
                </a:moveTo>
                <a:lnTo>
                  <a:pt x="0" y="201"/>
                </a:lnTo>
                <a:lnTo>
                  <a:pt x="0" y="206"/>
                </a:lnTo>
                <a:lnTo>
                  <a:pt x="0" y="179"/>
                </a:lnTo>
                <a:lnTo>
                  <a:pt x="0" y="185"/>
                </a:lnTo>
                <a:lnTo>
                  <a:pt x="0" y="207"/>
                </a:lnTo>
                <a:lnTo>
                  <a:pt x="1" y="210"/>
                </a:lnTo>
                <a:lnTo>
                  <a:pt x="1" y="192"/>
                </a:lnTo>
                <a:lnTo>
                  <a:pt x="1" y="137"/>
                </a:lnTo>
                <a:lnTo>
                  <a:pt x="1" y="130"/>
                </a:lnTo>
                <a:lnTo>
                  <a:pt x="1" y="151"/>
                </a:lnTo>
                <a:lnTo>
                  <a:pt x="1" y="164"/>
                </a:lnTo>
                <a:lnTo>
                  <a:pt x="1" y="174"/>
                </a:lnTo>
                <a:lnTo>
                  <a:pt x="1" y="185"/>
                </a:lnTo>
                <a:lnTo>
                  <a:pt x="1" y="164"/>
                </a:lnTo>
                <a:lnTo>
                  <a:pt x="3" y="173"/>
                </a:lnTo>
                <a:lnTo>
                  <a:pt x="3" y="166"/>
                </a:lnTo>
                <a:lnTo>
                  <a:pt x="3" y="192"/>
                </a:lnTo>
                <a:lnTo>
                  <a:pt x="3" y="204"/>
                </a:lnTo>
                <a:lnTo>
                  <a:pt x="3" y="194"/>
                </a:lnTo>
                <a:lnTo>
                  <a:pt x="3" y="189"/>
                </a:lnTo>
                <a:lnTo>
                  <a:pt x="3" y="192"/>
                </a:lnTo>
                <a:lnTo>
                  <a:pt x="4" y="197"/>
                </a:lnTo>
                <a:lnTo>
                  <a:pt x="4" y="169"/>
                </a:lnTo>
                <a:lnTo>
                  <a:pt x="4" y="154"/>
                </a:lnTo>
                <a:lnTo>
                  <a:pt x="4" y="176"/>
                </a:lnTo>
                <a:lnTo>
                  <a:pt x="4" y="167"/>
                </a:lnTo>
                <a:lnTo>
                  <a:pt x="4" y="171"/>
                </a:lnTo>
                <a:lnTo>
                  <a:pt x="4" y="192"/>
                </a:lnTo>
                <a:lnTo>
                  <a:pt x="4" y="197"/>
                </a:lnTo>
                <a:lnTo>
                  <a:pt x="6" y="201"/>
                </a:lnTo>
                <a:lnTo>
                  <a:pt x="6" y="198"/>
                </a:lnTo>
                <a:lnTo>
                  <a:pt x="6" y="194"/>
                </a:lnTo>
                <a:lnTo>
                  <a:pt x="6" y="171"/>
                </a:lnTo>
                <a:lnTo>
                  <a:pt x="6" y="151"/>
                </a:lnTo>
                <a:lnTo>
                  <a:pt x="6" y="145"/>
                </a:lnTo>
                <a:lnTo>
                  <a:pt x="6" y="139"/>
                </a:lnTo>
                <a:lnTo>
                  <a:pt x="6" y="145"/>
                </a:lnTo>
                <a:lnTo>
                  <a:pt x="6" y="164"/>
                </a:lnTo>
                <a:lnTo>
                  <a:pt x="7" y="194"/>
                </a:lnTo>
                <a:lnTo>
                  <a:pt x="7" y="207"/>
                </a:lnTo>
                <a:lnTo>
                  <a:pt x="7" y="209"/>
                </a:lnTo>
                <a:lnTo>
                  <a:pt x="7" y="195"/>
                </a:lnTo>
                <a:lnTo>
                  <a:pt x="7" y="170"/>
                </a:lnTo>
                <a:lnTo>
                  <a:pt x="7" y="177"/>
                </a:lnTo>
                <a:lnTo>
                  <a:pt x="7" y="188"/>
                </a:lnTo>
                <a:lnTo>
                  <a:pt x="7" y="203"/>
                </a:lnTo>
                <a:lnTo>
                  <a:pt x="7" y="201"/>
                </a:lnTo>
                <a:lnTo>
                  <a:pt x="9" y="155"/>
                </a:lnTo>
                <a:lnTo>
                  <a:pt x="9" y="111"/>
                </a:lnTo>
                <a:lnTo>
                  <a:pt x="9" y="124"/>
                </a:lnTo>
                <a:lnTo>
                  <a:pt x="9" y="154"/>
                </a:lnTo>
                <a:lnTo>
                  <a:pt x="9" y="164"/>
                </a:lnTo>
                <a:lnTo>
                  <a:pt x="9" y="188"/>
                </a:lnTo>
                <a:lnTo>
                  <a:pt x="9" y="197"/>
                </a:lnTo>
                <a:lnTo>
                  <a:pt x="9" y="201"/>
                </a:lnTo>
                <a:lnTo>
                  <a:pt x="9" y="191"/>
                </a:lnTo>
                <a:lnTo>
                  <a:pt x="10" y="170"/>
                </a:lnTo>
                <a:lnTo>
                  <a:pt x="10" y="174"/>
                </a:lnTo>
                <a:lnTo>
                  <a:pt x="10" y="180"/>
                </a:lnTo>
                <a:lnTo>
                  <a:pt x="10" y="189"/>
                </a:lnTo>
                <a:lnTo>
                  <a:pt x="10" y="194"/>
                </a:lnTo>
                <a:lnTo>
                  <a:pt x="10" y="177"/>
                </a:lnTo>
                <a:lnTo>
                  <a:pt x="10" y="143"/>
                </a:lnTo>
                <a:lnTo>
                  <a:pt x="10" y="136"/>
                </a:lnTo>
                <a:lnTo>
                  <a:pt x="10" y="133"/>
                </a:lnTo>
                <a:lnTo>
                  <a:pt x="12" y="143"/>
                </a:lnTo>
                <a:lnTo>
                  <a:pt x="12" y="120"/>
                </a:lnTo>
                <a:lnTo>
                  <a:pt x="12" y="139"/>
                </a:lnTo>
                <a:lnTo>
                  <a:pt x="12" y="185"/>
                </a:lnTo>
                <a:lnTo>
                  <a:pt x="12" y="197"/>
                </a:lnTo>
                <a:lnTo>
                  <a:pt x="12" y="200"/>
                </a:lnTo>
                <a:lnTo>
                  <a:pt x="12" y="211"/>
                </a:lnTo>
                <a:lnTo>
                  <a:pt x="12" y="209"/>
                </a:lnTo>
                <a:lnTo>
                  <a:pt x="12" y="203"/>
                </a:lnTo>
                <a:lnTo>
                  <a:pt x="13" y="183"/>
                </a:lnTo>
                <a:lnTo>
                  <a:pt x="13" y="171"/>
                </a:lnTo>
                <a:lnTo>
                  <a:pt x="13" y="152"/>
                </a:lnTo>
                <a:lnTo>
                  <a:pt x="13" y="121"/>
                </a:lnTo>
                <a:lnTo>
                  <a:pt x="13" y="126"/>
                </a:lnTo>
                <a:lnTo>
                  <a:pt x="13" y="123"/>
                </a:lnTo>
                <a:lnTo>
                  <a:pt x="13" y="137"/>
                </a:lnTo>
                <a:lnTo>
                  <a:pt x="13" y="170"/>
                </a:lnTo>
                <a:lnTo>
                  <a:pt x="13" y="188"/>
                </a:lnTo>
                <a:lnTo>
                  <a:pt x="15" y="192"/>
                </a:lnTo>
                <a:lnTo>
                  <a:pt x="15" y="201"/>
                </a:lnTo>
                <a:lnTo>
                  <a:pt x="15" y="203"/>
                </a:lnTo>
                <a:lnTo>
                  <a:pt x="15" y="189"/>
                </a:lnTo>
                <a:lnTo>
                  <a:pt x="15" y="173"/>
                </a:lnTo>
                <a:lnTo>
                  <a:pt x="15" y="179"/>
                </a:lnTo>
                <a:lnTo>
                  <a:pt x="15" y="167"/>
                </a:lnTo>
                <a:lnTo>
                  <a:pt x="15" y="152"/>
                </a:lnTo>
                <a:lnTo>
                  <a:pt x="15" y="146"/>
                </a:lnTo>
                <a:lnTo>
                  <a:pt x="16" y="155"/>
                </a:lnTo>
                <a:lnTo>
                  <a:pt x="16" y="126"/>
                </a:lnTo>
                <a:lnTo>
                  <a:pt x="16" y="96"/>
                </a:lnTo>
                <a:lnTo>
                  <a:pt x="16" y="126"/>
                </a:lnTo>
                <a:lnTo>
                  <a:pt x="16" y="148"/>
                </a:lnTo>
                <a:lnTo>
                  <a:pt x="16" y="134"/>
                </a:lnTo>
                <a:lnTo>
                  <a:pt x="16" y="166"/>
                </a:lnTo>
                <a:lnTo>
                  <a:pt x="16" y="183"/>
                </a:lnTo>
                <a:lnTo>
                  <a:pt x="16" y="182"/>
                </a:lnTo>
                <a:lnTo>
                  <a:pt x="18" y="183"/>
                </a:lnTo>
                <a:lnTo>
                  <a:pt x="18" y="198"/>
                </a:lnTo>
                <a:lnTo>
                  <a:pt x="18" y="206"/>
                </a:lnTo>
                <a:lnTo>
                  <a:pt x="18" y="143"/>
                </a:lnTo>
                <a:lnTo>
                  <a:pt x="18" y="121"/>
                </a:lnTo>
                <a:lnTo>
                  <a:pt x="18" y="148"/>
                </a:lnTo>
                <a:lnTo>
                  <a:pt x="18" y="151"/>
                </a:lnTo>
                <a:lnTo>
                  <a:pt x="18" y="142"/>
                </a:lnTo>
                <a:lnTo>
                  <a:pt x="18" y="131"/>
                </a:lnTo>
                <a:lnTo>
                  <a:pt x="19" y="152"/>
                </a:lnTo>
                <a:lnTo>
                  <a:pt x="19" y="192"/>
                </a:lnTo>
                <a:lnTo>
                  <a:pt x="19" y="191"/>
                </a:lnTo>
                <a:lnTo>
                  <a:pt x="19" y="197"/>
                </a:lnTo>
                <a:lnTo>
                  <a:pt x="19" y="206"/>
                </a:lnTo>
                <a:lnTo>
                  <a:pt x="19" y="201"/>
                </a:lnTo>
                <a:lnTo>
                  <a:pt x="19" y="195"/>
                </a:lnTo>
                <a:lnTo>
                  <a:pt x="19" y="176"/>
                </a:lnTo>
                <a:lnTo>
                  <a:pt x="19" y="167"/>
                </a:lnTo>
                <a:lnTo>
                  <a:pt x="21" y="143"/>
                </a:lnTo>
                <a:lnTo>
                  <a:pt x="21" y="145"/>
                </a:lnTo>
                <a:lnTo>
                  <a:pt x="21" y="166"/>
                </a:lnTo>
                <a:lnTo>
                  <a:pt x="21" y="143"/>
                </a:lnTo>
                <a:lnTo>
                  <a:pt x="21" y="158"/>
                </a:lnTo>
                <a:lnTo>
                  <a:pt x="21" y="182"/>
                </a:lnTo>
                <a:lnTo>
                  <a:pt x="21" y="164"/>
                </a:lnTo>
                <a:lnTo>
                  <a:pt x="21" y="191"/>
                </a:lnTo>
                <a:lnTo>
                  <a:pt x="21" y="198"/>
                </a:lnTo>
                <a:lnTo>
                  <a:pt x="22" y="170"/>
                </a:lnTo>
                <a:lnTo>
                  <a:pt x="22" y="185"/>
                </a:lnTo>
                <a:lnTo>
                  <a:pt x="22" y="209"/>
                </a:lnTo>
                <a:lnTo>
                  <a:pt x="22" y="207"/>
                </a:lnTo>
                <a:lnTo>
                  <a:pt x="22" y="188"/>
                </a:lnTo>
                <a:lnTo>
                  <a:pt x="22" y="167"/>
                </a:lnTo>
                <a:lnTo>
                  <a:pt x="22" y="127"/>
                </a:lnTo>
                <a:lnTo>
                  <a:pt x="22" y="133"/>
                </a:lnTo>
                <a:lnTo>
                  <a:pt x="22" y="161"/>
                </a:lnTo>
                <a:lnTo>
                  <a:pt x="24" y="177"/>
                </a:lnTo>
                <a:lnTo>
                  <a:pt x="24" y="179"/>
                </a:lnTo>
                <a:lnTo>
                  <a:pt x="24" y="186"/>
                </a:lnTo>
                <a:lnTo>
                  <a:pt x="24" y="182"/>
                </a:lnTo>
                <a:lnTo>
                  <a:pt x="24" y="200"/>
                </a:lnTo>
                <a:lnTo>
                  <a:pt x="24" y="209"/>
                </a:lnTo>
                <a:lnTo>
                  <a:pt x="24" y="207"/>
                </a:lnTo>
                <a:lnTo>
                  <a:pt x="24" y="201"/>
                </a:lnTo>
                <a:lnTo>
                  <a:pt x="25" y="188"/>
                </a:lnTo>
                <a:lnTo>
                  <a:pt x="25" y="180"/>
                </a:lnTo>
                <a:lnTo>
                  <a:pt x="25" y="182"/>
                </a:lnTo>
                <a:lnTo>
                  <a:pt x="25" y="152"/>
                </a:lnTo>
                <a:lnTo>
                  <a:pt x="25" y="136"/>
                </a:lnTo>
                <a:lnTo>
                  <a:pt x="25" y="146"/>
                </a:lnTo>
                <a:lnTo>
                  <a:pt x="25" y="161"/>
                </a:lnTo>
                <a:lnTo>
                  <a:pt x="25" y="179"/>
                </a:lnTo>
                <a:lnTo>
                  <a:pt x="25" y="180"/>
                </a:lnTo>
                <a:lnTo>
                  <a:pt x="27" y="185"/>
                </a:lnTo>
                <a:lnTo>
                  <a:pt x="27" y="204"/>
                </a:lnTo>
                <a:lnTo>
                  <a:pt x="27" y="210"/>
                </a:lnTo>
                <a:lnTo>
                  <a:pt x="27" y="194"/>
                </a:lnTo>
                <a:lnTo>
                  <a:pt x="27" y="186"/>
                </a:lnTo>
                <a:lnTo>
                  <a:pt x="27" y="201"/>
                </a:lnTo>
                <a:lnTo>
                  <a:pt x="27" y="157"/>
                </a:lnTo>
                <a:lnTo>
                  <a:pt x="27" y="133"/>
                </a:lnTo>
                <a:lnTo>
                  <a:pt x="28" y="140"/>
                </a:lnTo>
                <a:lnTo>
                  <a:pt x="28" y="127"/>
                </a:lnTo>
                <a:lnTo>
                  <a:pt x="28" y="146"/>
                </a:lnTo>
                <a:lnTo>
                  <a:pt x="28" y="177"/>
                </a:lnTo>
                <a:lnTo>
                  <a:pt x="28" y="174"/>
                </a:lnTo>
                <a:lnTo>
                  <a:pt x="28" y="167"/>
                </a:lnTo>
                <a:lnTo>
                  <a:pt x="28" y="179"/>
                </a:lnTo>
                <a:lnTo>
                  <a:pt x="28" y="183"/>
                </a:lnTo>
                <a:lnTo>
                  <a:pt x="28" y="179"/>
                </a:lnTo>
                <a:lnTo>
                  <a:pt x="30" y="177"/>
                </a:lnTo>
                <a:lnTo>
                  <a:pt x="30" y="182"/>
                </a:lnTo>
                <a:lnTo>
                  <a:pt x="30" y="189"/>
                </a:lnTo>
                <a:lnTo>
                  <a:pt x="30" y="191"/>
                </a:lnTo>
                <a:lnTo>
                  <a:pt x="30" y="167"/>
                </a:lnTo>
                <a:lnTo>
                  <a:pt x="30" y="114"/>
                </a:lnTo>
                <a:lnTo>
                  <a:pt x="30" y="142"/>
                </a:lnTo>
                <a:lnTo>
                  <a:pt x="30" y="169"/>
                </a:lnTo>
                <a:lnTo>
                  <a:pt x="30" y="157"/>
                </a:lnTo>
                <a:lnTo>
                  <a:pt x="31" y="166"/>
                </a:lnTo>
                <a:lnTo>
                  <a:pt x="31" y="189"/>
                </a:lnTo>
                <a:lnTo>
                  <a:pt x="31" y="164"/>
                </a:lnTo>
                <a:lnTo>
                  <a:pt x="31" y="177"/>
                </a:lnTo>
                <a:lnTo>
                  <a:pt x="31" y="204"/>
                </a:lnTo>
                <a:lnTo>
                  <a:pt x="31" y="182"/>
                </a:lnTo>
                <a:lnTo>
                  <a:pt x="31" y="169"/>
                </a:lnTo>
                <a:lnTo>
                  <a:pt x="31" y="188"/>
                </a:lnTo>
                <a:lnTo>
                  <a:pt x="31" y="180"/>
                </a:lnTo>
                <a:lnTo>
                  <a:pt x="33" y="169"/>
                </a:lnTo>
                <a:lnTo>
                  <a:pt x="33" y="146"/>
                </a:lnTo>
                <a:lnTo>
                  <a:pt x="33" y="115"/>
                </a:lnTo>
                <a:lnTo>
                  <a:pt x="33" y="139"/>
                </a:lnTo>
                <a:lnTo>
                  <a:pt x="33" y="154"/>
                </a:lnTo>
                <a:lnTo>
                  <a:pt x="33" y="148"/>
                </a:lnTo>
                <a:lnTo>
                  <a:pt x="33" y="167"/>
                </a:lnTo>
                <a:lnTo>
                  <a:pt x="33" y="182"/>
                </a:lnTo>
                <a:lnTo>
                  <a:pt x="33" y="169"/>
                </a:lnTo>
                <a:lnTo>
                  <a:pt x="34" y="163"/>
                </a:lnTo>
                <a:lnTo>
                  <a:pt x="34" y="191"/>
                </a:lnTo>
                <a:lnTo>
                  <a:pt x="34" y="211"/>
                </a:lnTo>
                <a:lnTo>
                  <a:pt x="34" y="197"/>
                </a:lnTo>
                <a:lnTo>
                  <a:pt x="34" y="191"/>
                </a:lnTo>
                <a:lnTo>
                  <a:pt x="34" y="173"/>
                </a:lnTo>
                <a:lnTo>
                  <a:pt x="34" y="130"/>
                </a:lnTo>
                <a:lnTo>
                  <a:pt x="34" y="126"/>
                </a:lnTo>
                <a:lnTo>
                  <a:pt x="34" y="121"/>
                </a:lnTo>
                <a:lnTo>
                  <a:pt x="36" y="140"/>
                </a:lnTo>
                <a:lnTo>
                  <a:pt x="36" y="171"/>
                </a:lnTo>
                <a:lnTo>
                  <a:pt x="36" y="179"/>
                </a:lnTo>
                <a:lnTo>
                  <a:pt x="36" y="185"/>
                </a:lnTo>
                <a:lnTo>
                  <a:pt x="36" y="207"/>
                </a:lnTo>
                <a:lnTo>
                  <a:pt x="36" y="198"/>
                </a:lnTo>
                <a:lnTo>
                  <a:pt x="36" y="174"/>
                </a:lnTo>
                <a:lnTo>
                  <a:pt x="36" y="191"/>
                </a:lnTo>
                <a:lnTo>
                  <a:pt x="37" y="203"/>
                </a:lnTo>
                <a:lnTo>
                  <a:pt x="37" y="197"/>
                </a:lnTo>
                <a:lnTo>
                  <a:pt x="37" y="169"/>
                </a:lnTo>
                <a:lnTo>
                  <a:pt x="37" y="149"/>
                </a:lnTo>
                <a:lnTo>
                  <a:pt x="37" y="146"/>
                </a:lnTo>
                <a:lnTo>
                  <a:pt x="37" y="127"/>
                </a:lnTo>
                <a:lnTo>
                  <a:pt x="37" y="131"/>
                </a:lnTo>
                <a:lnTo>
                  <a:pt x="37" y="155"/>
                </a:lnTo>
                <a:lnTo>
                  <a:pt x="37" y="182"/>
                </a:lnTo>
                <a:lnTo>
                  <a:pt x="39" y="197"/>
                </a:lnTo>
                <a:lnTo>
                  <a:pt x="39" y="186"/>
                </a:lnTo>
                <a:lnTo>
                  <a:pt x="39" y="180"/>
                </a:lnTo>
                <a:lnTo>
                  <a:pt x="39" y="182"/>
                </a:lnTo>
                <a:lnTo>
                  <a:pt x="39" y="186"/>
                </a:lnTo>
                <a:lnTo>
                  <a:pt x="39" y="179"/>
                </a:lnTo>
                <a:lnTo>
                  <a:pt x="39" y="173"/>
                </a:lnTo>
                <a:lnTo>
                  <a:pt x="39" y="145"/>
                </a:lnTo>
                <a:lnTo>
                  <a:pt x="39" y="112"/>
                </a:lnTo>
                <a:lnTo>
                  <a:pt x="40" y="130"/>
                </a:lnTo>
                <a:lnTo>
                  <a:pt x="40" y="140"/>
                </a:lnTo>
                <a:lnTo>
                  <a:pt x="40" y="120"/>
                </a:lnTo>
                <a:lnTo>
                  <a:pt x="40" y="163"/>
                </a:lnTo>
                <a:lnTo>
                  <a:pt x="40" y="194"/>
                </a:lnTo>
                <a:lnTo>
                  <a:pt x="40" y="152"/>
                </a:lnTo>
                <a:lnTo>
                  <a:pt x="40" y="160"/>
                </a:lnTo>
                <a:lnTo>
                  <a:pt x="40" y="198"/>
                </a:lnTo>
                <a:lnTo>
                  <a:pt x="40" y="203"/>
                </a:lnTo>
                <a:lnTo>
                  <a:pt x="42" y="197"/>
                </a:lnTo>
                <a:lnTo>
                  <a:pt x="42" y="201"/>
                </a:lnTo>
                <a:lnTo>
                  <a:pt x="42" y="203"/>
                </a:lnTo>
                <a:lnTo>
                  <a:pt x="42" y="158"/>
                </a:lnTo>
                <a:lnTo>
                  <a:pt x="42" y="123"/>
                </a:lnTo>
                <a:lnTo>
                  <a:pt x="42" y="143"/>
                </a:lnTo>
                <a:lnTo>
                  <a:pt x="42" y="177"/>
                </a:lnTo>
                <a:lnTo>
                  <a:pt x="42" y="182"/>
                </a:lnTo>
                <a:lnTo>
                  <a:pt x="42" y="191"/>
                </a:lnTo>
                <a:lnTo>
                  <a:pt x="43" y="201"/>
                </a:lnTo>
                <a:lnTo>
                  <a:pt x="43" y="192"/>
                </a:lnTo>
                <a:lnTo>
                  <a:pt x="43" y="200"/>
                </a:lnTo>
                <a:lnTo>
                  <a:pt x="43" y="206"/>
                </a:lnTo>
                <a:lnTo>
                  <a:pt x="43" y="198"/>
                </a:lnTo>
                <a:lnTo>
                  <a:pt x="43" y="192"/>
                </a:lnTo>
                <a:lnTo>
                  <a:pt x="43" y="183"/>
                </a:lnTo>
                <a:lnTo>
                  <a:pt x="43" y="155"/>
                </a:lnTo>
                <a:lnTo>
                  <a:pt x="45" y="120"/>
                </a:lnTo>
                <a:lnTo>
                  <a:pt x="45" y="118"/>
                </a:lnTo>
                <a:lnTo>
                  <a:pt x="45" y="84"/>
                </a:lnTo>
                <a:lnTo>
                  <a:pt x="45" y="8"/>
                </a:lnTo>
                <a:lnTo>
                  <a:pt x="45" y="0"/>
                </a:lnTo>
                <a:lnTo>
                  <a:pt x="45" y="22"/>
                </a:lnTo>
                <a:lnTo>
                  <a:pt x="45" y="65"/>
                </a:lnTo>
                <a:lnTo>
                  <a:pt x="45" y="114"/>
                </a:lnTo>
                <a:lnTo>
                  <a:pt x="45" y="134"/>
                </a:lnTo>
                <a:lnTo>
                  <a:pt x="46" y="149"/>
                </a:lnTo>
                <a:lnTo>
                  <a:pt x="46" y="182"/>
                </a:lnTo>
                <a:lnTo>
                  <a:pt x="46" y="183"/>
                </a:lnTo>
                <a:lnTo>
                  <a:pt x="46" y="176"/>
                </a:lnTo>
                <a:lnTo>
                  <a:pt x="46" y="173"/>
                </a:lnTo>
                <a:lnTo>
                  <a:pt x="46" y="163"/>
                </a:lnTo>
                <a:lnTo>
                  <a:pt x="46" y="136"/>
                </a:lnTo>
                <a:lnTo>
                  <a:pt x="46" y="126"/>
                </a:lnTo>
                <a:lnTo>
                  <a:pt x="46" y="111"/>
                </a:lnTo>
                <a:lnTo>
                  <a:pt x="47" y="38"/>
                </a:lnTo>
                <a:lnTo>
                  <a:pt x="47" y="7"/>
                </a:lnTo>
                <a:lnTo>
                  <a:pt x="47" y="44"/>
                </a:lnTo>
                <a:lnTo>
                  <a:pt x="47" y="105"/>
                </a:lnTo>
                <a:lnTo>
                  <a:pt x="47" y="133"/>
                </a:lnTo>
                <a:lnTo>
                  <a:pt x="47" y="160"/>
                </a:lnTo>
                <a:lnTo>
                  <a:pt x="47" y="170"/>
                </a:lnTo>
                <a:lnTo>
                  <a:pt x="47" y="160"/>
                </a:lnTo>
                <a:lnTo>
                  <a:pt x="47" y="161"/>
                </a:lnTo>
                <a:lnTo>
                  <a:pt x="49" y="171"/>
                </a:lnTo>
                <a:lnTo>
                  <a:pt x="49" y="152"/>
                </a:lnTo>
                <a:lnTo>
                  <a:pt x="49" y="87"/>
                </a:lnTo>
                <a:lnTo>
                  <a:pt x="49" y="96"/>
                </a:lnTo>
                <a:lnTo>
                  <a:pt x="49" y="74"/>
                </a:lnTo>
                <a:lnTo>
                  <a:pt x="49" y="78"/>
                </a:lnTo>
                <a:lnTo>
                  <a:pt x="49" y="133"/>
                </a:lnTo>
                <a:lnTo>
                  <a:pt x="49" y="140"/>
                </a:lnTo>
                <a:lnTo>
                  <a:pt x="49" y="151"/>
                </a:lnTo>
                <a:lnTo>
                  <a:pt x="50" y="189"/>
                </a:lnTo>
                <a:lnTo>
                  <a:pt x="50" y="191"/>
                </a:lnTo>
                <a:lnTo>
                  <a:pt x="50" y="174"/>
                </a:lnTo>
                <a:lnTo>
                  <a:pt x="50" y="198"/>
                </a:lnTo>
                <a:lnTo>
                  <a:pt x="50" y="186"/>
                </a:lnTo>
                <a:lnTo>
                  <a:pt x="50" y="180"/>
                </a:lnTo>
                <a:lnTo>
                  <a:pt x="50" y="189"/>
                </a:lnTo>
                <a:lnTo>
                  <a:pt x="50" y="145"/>
                </a:lnTo>
                <a:lnTo>
                  <a:pt x="50" y="81"/>
                </a:lnTo>
                <a:lnTo>
                  <a:pt x="52" y="105"/>
                </a:lnTo>
                <a:lnTo>
                  <a:pt x="52" y="158"/>
                </a:lnTo>
                <a:lnTo>
                  <a:pt x="52" y="170"/>
                </a:lnTo>
                <a:lnTo>
                  <a:pt x="52" y="163"/>
                </a:lnTo>
                <a:lnTo>
                  <a:pt x="52" y="182"/>
                </a:lnTo>
                <a:lnTo>
                  <a:pt x="52" y="192"/>
                </a:lnTo>
                <a:lnTo>
                  <a:pt x="52" y="177"/>
                </a:lnTo>
                <a:lnTo>
                  <a:pt x="52" y="186"/>
                </a:lnTo>
                <a:lnTo>
                  <a:pt x="53" y="201"/>
                </a:lnTo>
                <a:lnTo>
                  <a:pt x="53" y="198"/>
                </a:lnTo>
                <a:lnTo>
                  <a:pt x="53" y="189"/>
                </a:lnTo>
                <a:lnTo>
                  <a:pt x="53" y="191"/>
                </a:lnTo>
                <a:lnTo>
                  <a:pt x="53" y="171"/>
                </a:lnTo>
                <a:lnTo>
                  <a:pt x="53" y="127"/>
                </a:lnTo>
                <a:lnTo>
                  <a:pt x="53" y="134"/>
                </a:lnTo>
                <a:lnTo>
                  <a:pt x="53" y="170"/>
                </a:lnTo>
                <a:lnTo>
                  <a:pt x="53" y="183"/>
                </a:lnTo>
                <a:lnTo>
                  <a:pt x="55" y="177"/>
                </a:lnTo>
                <a:lnTo>
                  <a:pt x="55" y="170"/>
                </a:lnTo>
                <a:lnTo>
                  <a:pt x="55" y="155"/>
                </a:lnTo>
                <a:lnTo>
                  <a:pt x="55" y="158"/>
                </a:lnTo>
                <a:lnTo>
                  <a:pt x="55" y="177"/>
                </a:lnTo>
                <a:lnTo>
                  <a:pt x="55" y="192"/>
                </a:lnTo>
                <a:lnTo>
                  <a:pt x="55" y="185"/>
                </a:lnTo>
                <a:lnTo>
                  <a:pt x="55" y="182"/>
                </a:lnTo>
                <a:lnTo>
                  <a:pt x="55" y="170"/>
                </a:lnTo>
                <a:lnTo>
                  <a:pt x="56" y="164"/>
                </a:lnTo>
                <a:lnTo>
                  <a:pt x="56" y="152"/>
                </a:lnTo>
                <a:lnTo>
                  <a:pt x="56" y="99"/>
                </a:lnTo>
                <a:lnTo>
                  <a:pt x="56" y="106"/>
                </a:lnTo>
                <a:lnTo>
                  <a:pt x="56" y="148"/>
                </a:lnTo>
                <a:lnTo>
                  <a:pt x="56" y="154"/>
                </a:lnTo>
                <a:lnTo>
                  <a:pt x="56" y="170"/>
                </a:lnTo>
                <a:lnTo>
                  <a:pt x="56" y="198"/>
                </a:lnTo>
                <a:lnTo>
                  <a:pt x="56" y="200"/>
                </a:lnTo>
                <a:lnTo>
                  <a:pt x="58" y="188"/>
                </a:lnTo>
                <a:lnTo>
                  <a:pt x="58" y="189"/>
                </a:lnTo>
                <a:lnTo>
                  <a:pt x="58" y="194"/>
                </a:lnTo>
                <a:lnTo>
                  <a:pt x="58" y="166"/>
                </a:lnTo>
                <a:lnTo>
                  <a:pt x="58" y="158"/>
                </a:lnTo>
                <a:lnTo>
                  <a:pt x="58" y="163"/>
                </a:lnTo>
                <a:lnTo>
                  <a:pt x="58" y="155"/>
                </a:lnTo>
                <a:lnTo>
                  <a:pt x="59" y="154"/>
                </a:lnTo>
                <a:lnTo>
                  <a:pt x="59" y="177"/>
                </a:lnTo>
                <a:lnTo>
                  <a:pt x="59" y="180"/>
                </a:lnTo>
                <a:lnTo>
                  <a:pt x="59" y="192"/>
                </a:lnTo>
                <a:lnTo>
                  <a:pt x="59" y="169"/>
                </a:lnTo>
                <a:lnTo>
                  <a:pt x="59" y="155"/>
                </a:lnTo>
                <a:lnTo>
                  <a:pt x="59" y="171"/>
                </a:lnTo>
                <a:lnTo>
                  <a:pt x="59" y="149"/>
                </a:lnTo>
                <a:lnTo>
                  <a:pt x="59" y="174"/>
                </a:lnTo>
                <a:lnTo>
                  <a:pt x="61" y="203"/>
                </a:lnTo>
                <a:lnTo>
                  <a:pt x="61" y="188"/>
                </a:lnTo>
                <a:lnTo>
                  <a:pt x="61" y="170"/>
                </a:lnTo>
                <a:lnTo>
                  <a:pt x="61" y="134"/>
                </a:lnTo>
                <a:lnTo>
                  <a:pt x="61" y="143"/>
                </a:lnTo>
                <a:lnTo>
                  <a:pt x="61" y="189"/>
                </a:lnTo>
                <a:lnTo>
                  <a:pt x="61" y="198"/>
                </a:lnTo>
                <a:lnTo>
                  <a:pt x="61" y="192"/>
                </a:lnTo>
                <a:lnTo>
                  <a:pt x="62" y="154"/>
                </a:lnTo>
                <a:lnTo>
                  <a:pt x="62" y="189"/>
                </a:lnTo>
                <a:lnTo>
                  <a:pt x="62" y="179"/>
                </a:lnTo>
                <a:lnTo>
                  <a:pt x="62" y="188"/>
                </a:lnTo>
                <a:lnTo>
                  <a:pt x="62" y="192"/>
                </a:lnTo>
                <a:lnTo>
                  <a:pt x="62" y="171"/>
                </a:lnTo>
                <a:lnTo>
                  <a:pt x="62" y="152"/>
                </a:lnTo>
                <a:lnTo>
                  <a:pt x="62" y="169"/>
                </a:lnTo>
                <a:lnTo>
                  <a:pt x="64" y="180"/>
                </a:lnTo>
                <a:lnTo>
                  <a:pt x="64" y="182"/>
                </a:lnTo>
                <a:lnTo>
                  <a:pt x="64" y="170"/>
                </a:lnTo>
                <a:lnTo>
                  <a:pt x="64" y="161"/>
                </a:lnTo>
                <a:lnTo>
                  <a:pt x="64" y="155"/>
                </a:lnTo>
                <a:lnTo>
                  <a:pt x="64" y="180"/>
                </a:lnTo>
                <a:lnTo>
                  <a:pt x="64" y="201"/>
                </a:lnTo>
                <a:lnTo>
                  <a:pt x="64" y="203"/>
                </a:lnTo>
                <a:lnTo>
                  <a:pt x="65" y="211"/>
                </a:lnTo>
                <a:lnTo>
                  <a:pt x="65" y="204"/>
                </a:lnTo>
                <a:lnTo>
                  <a:pt x="65" y="194"/>
                </a:lnTo>
                <a:lnTo>
                  <a:pt x="65" y="183"/>
                </a:lnTo>
                <a:lnTo>
                  <a:pt x="65" y="152"/>
                </a:lnTo>
                <a:lnTo>
                  <a:pt x="65" y="146"/>
                </a:lnTo>
                <a:lnTo>
                  <a:pt x="65" y="149"/>
                </a:lnTo>
                <a:lnTo>
                  <a:pt x="65" y="155"/>
                </a:lnTo>
                <a:lnTo>
                  <a:pt x="65" y="188"/>
                </a:lnTo>
                <a:lnTo>
                  <a:pt x="67" y="209"/>
                </a:lnTo>
                <a:lnTo>
                  <a:pt x="67" y="200"/>
                </a:lnTo>
                <a:lnTo>
                  <a:pt x="67" y="198"/>
                </a:lnTo>
                <a:lnTo>
                  <a:pt x="67" y="192"/>
                </a:lnTo>
                <a:lnTo>
                  <a:pt x="67" y="207"/>
                </a:lnTo>
                <a:lnTo>
                  <a:pt x="67" y="194"/>
                </a:lnTo>
                <a:lnTo>
                  <a:pt x="68" y="179"/>
                </a:lnTo>
                <a:lnTo>
                  <a:pt x="68" y="171"/>
                </a:lnTo>
                <a:lnTo>
                  <a:pt x="68" y="164"/>
                </a:lnTo>
                <a:lnTo>
                  <a:pt x="68" y="136"/>
                </a:lnTo>
                <a:lnTo>
                  <a:pt x="68" y="163"/>
                </a:lnTo>
                <a:lnTo>
                  <a:pt x="68" y="186"/>
                </a:lnTo>
                <a:lnTo>
                  <a:pt x="68" y="194"/>
                </a:lnTo>
                <a:lnTo>
                  <a:pt x="68" y="189"/>
                </a:lnTo>
                <a:lnTo>
                  <a:pt x="70" y="185"/>
                </a:lnTo>
                <a:lnTo>
                  <a:pt x="70" y="192"/>
                </a:lnTo>
                <a:lnTo>
                  <a:pt x="70" y="203"/>
                </a:lnTo>
                <a:lnTo>
                  <a:pt x="70" y="188"/>
                </a:lnTo>
                <a:lnTo>
                  <a:pt x="70" y="173"/>
                </a:lnTo>
                <a:lnTo>
                  <a:pt x="70" y="155"/>
                </a:lnTo>
                <a:lnTo>
                  <a:pt x="70" y="143"/>
                </a:lnTo>
                <a:lnTo>
                  <a:pt x="70" y="171"/>
                </a:lnTo>
                <a:lnTo>
                  <a:pt x="70" y="173"/>
                </a:lnTo>
                <a:lnTo>
                  <a:pt x="71" y="166"/>
                </a:lnTo>
                <a:lnTo>
                  <a:pt x="71" y="177"/>
                </a:lnTo>
                <a:lnTo>
                  <a:pt x="71" y="189"/>
                </a:lnTo>
                <a:lnTo>
                  <a:pt x="71" y="192"/>
                </a:lnTo>
                <a:lnTo>
                  <a:pt x="71" y="195"/>
                </a:lnTo>
                <a:lnTo>
                  <a:pt x="71" y="198"/>
                </a:lnTo>
                <a:lnTo>
                  <a:pt x="71" y="195"/>
                </a:lnTo>
                <a:lnTo>
                  <a:pt x="71" y="203"/>
                </a:lnTo>
                <a:lnTo>
                  <a:pt x="73" y="198"/>
                </a:lnTo>
                <a:lnTo>
                  <a:pt x="73" y="161"/>
                </a:lnTo>
                <a:lnTo>
                  <a:pt x="73" y="114"/>
                </a:lnTo>
                <a:lnTo>
                  <a:pt x="73" y="105"/>
                </a:lnTo>
                <a:lnTo>
                  <a:pt x="73" y="120"/>
                </a:lnTo>
                <a:lnTo>
                  <a:pt x="73" y="134"/>
                </a:lnTo>
                <a:lnTo>
                  <a:pt x="73" y="164"/>
                </a:lnTo>
                <a:lnTo>
                  <a:pt x="73" y="194"/>
                </a:lnTo>
                <a:lnTo>
                  <a:pt x="73" y="191"/>
                </a:lnTo>
                <a:lnTo>
                  <a:pt x="74" y="185"/>
                </a:lnTo>
                <a:lnTo>
                  <a:pt x="74" y="188"/>
                </a:lnTo>
                <a:lnTo>
                  <a:pt x="74" y="176"/>
                </a:lnTo>
                <a:lnTo>
                  <a:pt x="74" y="194"/>
                </a:lnTo>
                <a:lnTo>
                  <a:pt x="74" y="204"/>
                </a:lnTo>
                <a:lnTo>
                  <a:pt x="74" y="188"/>
                </a:lnTo>
                <a:lnTo>
                  <a:pt x="74" y="177"/>
                </a:lnTo>
                <a:lnTo>
                  <a:pt x="74" y="173"/>
                </a:lnTo>
                <a:lnTo>
                  <a:pt x="74" y="160"/>
                </a:lnTo>
                <a:lnTo>
                  <a:pt x="76" y="139"/>
                </a:lnTo>
                <a:lnTo>
                  <a:pt x="76" y="151"/>
                </a:lnTo>
                <a:lnTo>
                  <a:pt x="76" y="176"/>
                </a:lnTo>
                <a:lnTo>
                  <a:pt x="76" y="197"/>
                </a:lnTo>
                <a:lnTo>
                  <a:pt x="76" y="198"/>
                </a:lnTo>
                <a:lnTo>
                  <a:pt x="76" y="194"/>
                </a:lnTo>
                <a:lnTo>
                  <a:pt x="76" y="201"/>
                </a:lnTo>
                <a:lnTo>
                  <a:pt x="76" y="198"/>
                </a:lnTo>
                <a:lnTo>
                  <a:pt x="77" y="186"/>
                </a:lnTo>
                <a:lnTo>
                  <a:pt x="77" y="192"/>
                </a:lnTo>
                <a:lnTo>
                  <a:pt x="77" y="177"/>
                </a:lnTo>
                <a:lnTo>
                  <a:pt x="77" y="179"/>
                </a:lnTo>
                <a:lnTo>
                  <a:pt x="77" y="161"/>
                </a:lnTo>
                <a:lnTo>
                  <a:pt x="77" y="136"/>
                </a:lnTo>
                <a:lnTo>
                  <a:pt x="77" y="143"/>
                </a:lnTo>
                <a:lnTo>
                  <a:pt x="77" y="161"/>
                </a:lnTo>
                <a:lnTo>
                  <a:pt x="77" y="166"/>
                </a:lnTo>
                <a:lnTo>
                  <a:pt x="79" y="182"/>
                </a:lnTo>
                <a:lnTo>
                  <a:pt x="79" y="189"/>
                </a:lnTo>
                <a:lnTo>
                  <a:pt x="79" y="191"/>
                </a:lnTo>
                <a:lnTo>
                  <a:pt x="79" y="174"/>
                </a:lnTo>
                <a:lnTo>
                  <a:pt x="79" y="191"/>
                </a:lnTo>
                <a:lnTo>
                  <a:pt x="79" y="207"/>
                </a:lnTo>
                <a:lnTo>
                  <a:pt x="79" y="188"/>
                </a:lnTo>
                <a:lnTo>
                  <a:pt x="79" y="158"/>
                </a:lnTo>
                <a:lnTo>
                  <a:pt x="80" y="94"/>
                </a:lnTo>
                <a:lnTo>
                  <a:pt x="80" y="100"/>
                </a:lnTo>
                <a:lnTo>
                  <a:pt x="80" y="114"/>
                </a:lnTo>
                <a:lnTo>
                  <a:pt x="80" y="118"/>
                </a:lnTo>
                <a:lnTo>
                  <a:pt x="80" y="148"/>
                </a:lnTo>
                <a:lnTo>
                  <a:pt x="80" y="160"/>
                </a:lnTo>
                <a:lnTo>
                  <a:pt x="80" y="177"/>
                </a:lnTo>
                <a:lnTo>
                  <a:pt x="80" y="194"/>
                </a:lnTo>
                <a:lnTo>
                  <a:pt x="80" y="203"/>
                </a:lnTo>
                <a:lnTo>
                  <a:pt x="82" y="189"/>
                </a:lnTo>
                <a:lnTo>
                  <a:pt x="82" y="185"/>
                </a:lnTo>
                <a:lnTo>
                  <a:pt x="82" y="194"/>
                </a:lnTo>
                <a:lnTo>
                  <a:pt x="82" y="200"/>
                </a:lnTo>
                <a:lnTo>
                  <a:pt x="82" y="191"/>
                </a:lnTo>
                <a:lnTo>
                  <a:pt x="82" y="145"/>
                </a:lnTo>
                <a:lnTo>
                  <a:pt x="82" y="106"/>
                </a:lnTo>
                <a:lnTo>
                  <a:pt x="82" y="124"/>
                </a:lnTo>
                <a:lnTo>
                  <a:pt x="82" y="166"/>
                </a:lnTo>
                <a:lnTo>
                  <a:pt x="83" y="180"/>
                </a:lnTo>
                <a:lnTo>
                  <a:pt x="83" y="185"/>
                </a:lnTo>
                <a:lnTo>
                  <a:pt x="83" y="182"/>
                </a:lnTo>
                <a:lnTo>
                  <a:pt x="83" y="180"/>
                </a:lnTo>
                <a:lnTo>
                  <a:pt x="83" y="189"/>
                </a:lnTo>
                <a:lnTo>
                  <a:pt x="83" y="207"/>
                </a:lnTo>
                <a:lnTo>
                  <a:pt x="83" y="213"/>
                </a:lnTo>
                <a:lnTo>
                  <a:pt x="83" y="209"/>
                </a:lnTo>
                <a:lnTo>
                  <a:pt x="85" y="197"/>
                </a:lnTo>
                <a:lnTo>
                  <a:pt x="85" y="180"/>
                </a:lnTo>
                <a:lnTo>
                  <a:pt x="85" y="157"/>
                </a:lnTo>
                <a:lnTo>
                  <a:pt x="85" y="128"/>
                </a:lnTo>
                <a:lnTo>
                  <a:pt x="85" y="151"/>
                </a:lnTo>
                <a:lnTo>
                  <a:pt x="85" y="167"/>
                </a:lnTo>
                <a:lnTo>
                  <a:pt x="85" y="169"/>
                </a:lnTo>
                <a:lnTo>
                  <a:pt x="85" y="166"/>
                </a:lnTo>
                <a:lnTo>
                  <a:pt x="85" y="197"/>
                </a:lnTo>
                <a:lnTo>
                  <a:pt x="86" y="200"/>
                </a:lnTo>
                <a:lnTo>
                  <a:pt x="86" y="19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44" name="Freeform 44"/>
          <p:cNvSpPr>
            <a:spLocks/>
          </p:cNvSpPr>
          <p:nvPr/>
        </p:nvSpPr>
        <p:spPr bwMode="auto">
          <a:xfrm>
            <a:off x="2263775" y="5457825"/>
            <a:ext cx="125413" cy="371475"/>
          </a:xfrm>
          <a:custGeom>
            <a:avLst/>
            <a:gdLst>
              <a:gd name="T0" fmla="*/ 2 w 89"/>
              <a:gd name="T1" fmla="*/ 25 h 234"/>
              <a:gd name="T2" fmla="*/ 2 w 89"/>
              <a:gd name="T3" fmla="*/ 191 h 234"/>
              <a:gd name="T4" fmla="*/ 3 w 89"/>
              <a:gd name="T5" fmla="*/ 138 h 234"/>
              <a:gd name="T6" fmla="*/ 5 w 89"/>
              <a:gd name="T7" fmla="*/ 209 h 234"/>
              <a:gd name="T8" fmla="*/ 6 w 89"/>
              <a:gd name="T9" fmla="*/ 177 h 234"/>
              <a:gd name="T10" fmla="*/ 7 w 89"/>
              <a:gd name="T11" fmla="*/ 193 h 234"/>
              <a:gd name="T12" fmla="*/ 9 w 89"/>
              <a:gd name="T13" fmla="*/ 217 h 234"/>
              <a:gd name="T14" fmla="*/ 10 w 89"/>
              <a:gd name="T15" fmla="*/ 169 h 234"/>
              <a:gd name="T16" fmla="*/ 12 w 89"/>
              <a:gd name="T17" fmla="*/ 212 h 234"/>
              <a:gd name="T18" fmla="*/ 13 w 89"/>
              <a:gd name="T19" fmla="*/ 181 h 234"/>
              <a:gd name="T20" fmla="*/ 15 w 89"/>
              <a:gd name="T21" fmla="*/ 208 h 234"/>
              <a:gd name="T22" fmla="*/ 16 w 89"/>
              <a:gd name="T23" fmla="*/ 194 h 234"/>
              <a:gd name="T24" fmla="*/ 18 w 89"/>
              <a:gd name="T25" fmla="*/ 146 h 234"/>
              <a:gd name="T26" fmla="*/ 19 w 89"/>
              <a:gd name="T27" fmla="*/ 187 h 234"/>
              <a:gd name="T28" fmla="*/ 19 w 89"/>
              <a:gd name="T29" fmla="*/ 180 h 234"/>
              <a:gd name="T30" fmla="*/ 21 w 89"/>
              <a:gd name="T31" fmla="*/ 227 h 234"/>
              <a:gd name="T32" fmla="*/ 22 w 89"/>
              <a:gd name="T33" fmla="*/ 184 h 234"/>
              <a:gd name="T34" fmla="*/ 24 w 89"/>
              <a:gd name="T35" fmla="*/ 154 h 234"/>
              <a:gd name="T36" fmla="*/ 25 w 89"/>
              <a:gd name="T37" fmla="*/ 196 h 234"/>
              <a:gd name="T38" fmla="*/ 27 w 89"/>
              <a:gd name="T39" fmla="*/ 180 h 234"/>
              <a:gd name="T40" fmla="*/ 28 w 89"/>
              <a:gd name="T41" fmla="*/ 175 h 234"/>
              <a:gd name="T42" fmla="*/ 30 w 89"/>
              <a:gd name="T43" fmla="*/ 209 h 234"/>
              <a:gd name="T44" fmla="*/ 31 w 89"/>
              <a:gd name="T45" fmla="*/ 190 h 234"/>
              <a:gd name="T46" fmla="*/ 33 w 89"/>
              <a:gd name="T47" fmla="*/ 202 h 234"/>
              <a:gd name="T48" fmla="*/ 34 w 89"/>
              <a:gd name="T49" fmla="*/ 211 h 234"/>
              <a:gd name="T50" fmla="*/ 36 w 89"/>
              <a:gd name="T51" fmla="*/ 212 h 234"/>
              <a:gd name="T52" fmla="*/ 37 w 89"/>
              <a:gd name="T53" fmla="*/ 202 h 234"/>
              <a:gd name="T54" fmla="*/ 39 w 89"/>
              <a:gd name="T55" fmla="*/ 151 h 234"/>
              <a:gd name="T56" fmla="*/ 40 w 89"/>
              <a:gd name="T57" fmla="*/ 224 h 234"/>
              <a:gd name="T58" fmla="*/ 42 w 89"/>
              <a:gd name="T59" fmla="*/ 181 h 234"/>
              <a:gd name="T60" fmla="*/ 43 w 89"/>
              <a:gd name="T61" fmla="*/ 202 h 234"/>
              <a:gd name="T62" fmla="*/ 45 w 89"/>
              <a:gd name="T63" fmla="*/ 196 h 234"/>
              <a:gd name="T64" fmla="*/ 46 w 89"/>
              <a:gd name="T65" fmla="*/ 131 h 234"/>
              <a:gd name="T66" fmla="*/ 48 w 89"/>
              <a:gd name="T67" fmla="*/ 218 h 234"/>
              <a:gd name="T68" fmla="*/ 49 w 89"/>
              <a:gd name="T69" fmla="*/ 187 h 234"/>
              <a:gd name="T70" fmla="*/ 51 w 89"/>
              <a:gd name="T71" fmla="*/ 226 h 234"/>
              <a:gd name="T72" fmla="*/ 51 w 89"/>
              <a:gd name="T73" fmla="*/ 218 h 234"/>
              <a:gd name="T74" fmla="*/ 52 w 89"/>
              <a:gd name="T75" fmla="*/ 137 h 234"/>
              <a:gd name="T76" fmla="*/ 55 w 89"/>
              <a:gd name="T77" fmla="*/ 215 h 234"/>
              <a:gd name="T78" fmla="*/ 55 w 89"/>
              <a:gd name="T79" fmla="*/ 131 h 234"/>
              <a:gd name="T80" fmla="*/ 58 w 89"/>
              <a:gd name="T81" fmla="*/ 203 h 234"/>
              <a:gd name="T82" fmla="*/ 58 w 89"/>
              <a:gd name="T83" fmla="*/ 202 h 234"/>
              <a:gd name="T84" fmla="*/ 59 w 89"/>
              <a:gd name="T85" fmla="*/ 191 h 234"/>
              <a:gd name="T86" fmla="*/ 61 w 89"/>
              <a:gd name="T87" fmla="*/ 215 h 234"/>
              <a:gd name="T88" fmla="*/ 62 w 89"/>
              <a:gd name="T89" fmla="*/ 205 h 234"/>
              <a:gd name="T90" fmla="*/ 64 w 89"/>
              <a:gd name="T91" fmla="*/ 180 h 234"/>
              <a:gd name="T92" fmla="*/ 65 w 89"/>
              <a:gd name="T93" fmla="*/ 209 h 234"/>
              <a:gd name="T94" fmla="*/ 67 w 89"/>
              <a:gd name="T95" fmla="*/ 169 h 234"/>
              <a:gd name="T96" fmla="*/ 68 w 89"/>
              <a:gd name="T97" fmla="*/ 199 h 234"/>
              <a:gd name="T98" fmla="*/ 70 w 89"/>
              <a:gd name="T99" fmla="*/ 208 h 234"/>
              <a:gd name="T100" fmla="*/ 71 w 89"/>
              <a:gd name="T101" fmla="*/ 177 h 234"/>
              <a:gd name="T102" fmla="*/ 73 w 89"/>
              <a:gd name="T103" fmla="*/ 200 h 234"/>
              <a:gd name="T104" fmla="*/ 74 w 89"/>
              <a:gd name="T105" fmla="*/ 174 h 234"/>
              <a:gd name="T106" fmla="*/ 76 w 89"/>
              <a:gd name="T107" fmla="*/ 186 h 234"/>
              <a:gd name="T108" fmla="*/ 77 w 89"/>
              <a:gd name="T109" fmla="*/ 229 h 234"/>
              <a:gd name="T110" fmla="*/ 79 w 89"/>
              <a:gd name="T111" fmla="*/ 177 h 234"/>
              <a:gd name="T112" fmla="*/ 80 w 89"/>
              <a:gd name="T113" fmla="*/ 220 h 234"/>
              <a:gd name="T114" fmla="*/ 82 w 89"/>
              <a:gd name="T115" fmla="*/ 187 h 234"/>
              <a:gd name="T116" fmla="*/ 83 w 89"/>
              <a:gd name="T117" fmla="*/ 205 h 234"/>
              <a:gd name="T118" fmla="*/ 85 w 89"/>
              <a:gd name="T119" fmla="*/ 199 h 234"/>
              <a:gd name="T120" fmla="*/ 86 w 89"/>
              <a:gd name="T121" fmla="*/ 191 h 234"/>
              <a:gd name="T122" fmla="*/ 88 w 89"/>
              <a:gd name="T123" fmla="*/ 230 h 2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
              <a:gd name="T187" fmla="*/ 0 h 234"/>
              <a:gd name="T188" fmla="*/ 89 w 89"/>
              <a:gd name="T189" fmla="*/ 234 h 2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 h="234">
                <a:moveTo>
                  <a:pt x="0" y="212"/>
                </a:moveTo>
                <a:lnTo>
                  <a:pt x="0" y="199"/>
                </a:lnTo>
                <a:lnTo>
                  <a:pt x="0" y="209"/>
                </a:lnTo>
                <a:lnTo>
                  <a:pt x="0" y="211"/>
                </a:lnTo>
                <a:lnTo>
                  <a:pt x="0" y="194"/>
                </a:lnTo>
                <a:lnTo>
                  <a:pt x="0" y="128"/>
                </a:lnTo>
                <a:lnTo>
                  <a:pt x="0" y="71"/>
                </a:lnTo>
                <a:lnTo>
                  <a:pt x="2" y="25"/>
                </a:lnTo>
                <a:lnTo>
                  <a:pt x="2" y="0"/>
                </a:lnTo>
                <a:lnTo>
                  <a:pt x="2" y="48"/>
                </a:lnTo>
                <a:lnTo>
                  <a:pt x="2" y="122"/>
                </a:lnTo>
                <a:lnTo>
                  <a:pt x="2" y="186"/>
                </a:lnTo>
                <a:lnTo>
                  <a:pt x="2" y="174"/>
                </a:lnTo>
                <a:lnTo>
                  <a:pt x="2" y="166"/>
                </a:lnTo>
                <a:lnTo>
                  <a:pt x="2" y="186"/>
                </a:lnTo>
                <a:lnTo>
                  <a:pt x="2" y="191"/>
                </a:lnTo>
                <a:lnTo>
                  <a:pt x="3" y="197"/>
                </a:lnTo>
                <a:lnTo>
                  <a:pt x="3" y="206"/>
                </a:lnTo>
                <a:lnTo>
                  <a:pt x="3" y="196"/>
                </a:lnTo>
                <a:lnTo>
                  <a:pt x="3" y="187"/>
                </a:lnTo>
                <a:lnTo>
                  <a:pt x="3" y="165"/>
                </a:lnTo>
                <a:lnTo>
                  <a:pt x="3" y="151"/>
                </a:lnTo>
                <a:lnTo>
                  <a:pt x="3" y="144"/>
                </a:lnTo>
                <a:lnTo>
                  <a:pt x="3" y="138"/>
                </a:lnTo>
                <a:lnTo>
                  <a:pt x="3" y="172"/>
                </a:lnTo>
                <a:lnTo>
                  <a:pt x="5" y="209"/>
                </a:lnTo>
                <a:lnTo>
                  <a:pt x="5" y="212"/>
                </a:lnTo>
                <a:lnTo>
                  <a:pt x="5" y="214"/>
                </a:lnTo>
                <a:lnTo>
                  <a:pt x="5" y="218"/>
                </a:lnTo>
                <a:lnTo>
                  <a:pt x="5" y="229"/>
                </a:lnTo>
                <a:lnTo>
                  <a:pt x="5" y="218"/>
                </a:lnTo>
                <a:lnTo>
                  <a:pt x="5" y="209"/>
                </a:lnTo>
                <a:lnTo>
                  <a:pt x="5" y="217"/>
                </a:lnTo>
                <a:lnTo>
                  <a:pt x="6" y="187"/>
                </a:lnTo>
                <a:lnTo>
                  <a:pt x="6" y="129"/>
                </a:lnTo>
                <a:lnTo>
                  <a:pt x="6" y="154"/>
                </a:lnTo>
                <a:lnTo>
                  <a:pt x="6" y="169"/>
                </a:lnTo>
                <a:lnTo>
                  <a:pt x="6" y="168"/>
                </a:lnTo>
                <a:lnTo>
                  <a:pt x="6" y="184"/>
                </a:lnTo>
                <a:lnTo>
                  <a:pt x="6" y="177"/>
                </a:lnTo>
                <a:lnTo>
                  <a:pt x="6" y="172"/>
                </a:lnTo>
                <a:lnTo>
                  <a:pt x="6" y="189"/>
                </a:lnTo>
                <a:lnTo>
                  <a:pt x="7" y="203"/>
                </a:lnTo>
                <a:lnTo>
                  <a:pt x="7" y="196"/>
                </a:lnTo>
                <a:lnTo>
                  <a:pt x="7" y="190"/>
                </a:lnTo>
                <a:lnTo>
                  <a:pt x="7" y="206"/>
                </a:lnTo>
                <a:lnTo>
                  <a:pt x="7" y="191"/>
                </a:lnTo>
                <a:lnTo>
                  <a:pt x="7" y="193"/>
                </a:lnTo>
                <a:lnTo>
                  <a:pt x="7" y="184"/>
                </a:lnTo>
                <a:lnTo>
                  <a:pt x="7" y="175"/>
                </a:lnTo>
                <a:lnTo>
                  <a:pt x="7" y="174"/>
                </a:lnTo>
                <a:lnTo>
                  <a:pt x="9" y="186"/>
                </a:lnTo>
                <a:lnTo>
                  <a:pt x="9" y="196"/>
                </a:lnTo>
                <a:lnTo>
                  <a:pt x="9" y="206"/>
                </a:lnTo>
                <a:lnTo>
                  <a:pt x="9" y="214"/>
                </a:lnTo>
                <a:lnTo>
                  <a:pt x="9" y="217"/>
                </a:lnTo>
                <a:lnTo>
                  <a:pt x="9" y="203"/>
                </a:lnTo>
                <a:lnTo>
                  <a:pt x="9" y="197"/>
                </a:lnTo>
                <a:lnTo>
                  <a:pt x="9" y="212"/>
                </a:lnTo>
                <a:lnTo>
                  <a:pt x="10" y="205"/>
                </a:lnTo>
                <a:lnTo>
                  <a:pt x="10" y="156"/>
                </a:lnTo>
                <a:lnTo>
                  <a:pt x="10" y="134"/>
                </a:lnTo>
                <a:lnTo>
                  <a:pt x="10" y="156"/>
                </a:lnTo>
                <a:lnTo>
                  <a:pt x="10" y="169"/>
                </a:lnTo>
                <a:lnTo>
                  <a:pt x="10" y="154"/>
                </a:lnTo>
                <a:lnTo>
                  <a:pt x="10" y="171"/>
                </a:lnTo>
                <a:lnTo>
                  <a:pt x="10" y="206"/>
                </a:lnTo>
                <a:lnTo>
                  <a:pt x="12" y="203"/>
                </a:lnTo>
                <a:lnTo>
                  <a:pt x="12" y="200"/>
                </a:lnTo>
                <a:lnTo>
                  <a:pt x="12" y="215"/>
                </a:lnTo>
                <a:lnTo>
                  <a:pt x="12" y="200"/>
                </a:lnTo>
                <a:lnTo>
                  <a:pt x="12" y="212"/>
                </a:lnTo>
                <a:lnTo>
                  <a:pt x="12" y="209"/>
                </a:lnTo>
                <a:lnTo>
                  <a:pt x="12" y="191"/>
                </a:lnTo>
                <a:lnTo>
                  <a:pt x="12" y="203"/>
                </a:lnTo>
                <a:lnTo>
                  <a:pt x="12" y="191"/>
                </a:lnTo>
                <a:lnTo>
                  <a:pt x="13" y="175"/>
                </a:lnTo>
                <a:lnTo>
                  <a:pt x="13" y="197"/>
                </a:lnTo>
                <a:lnTo>
                  <a:pt x="13" y="205"/>
                </a:lnTo>
                <a:lnTo>
                  <a:pt x="13" y="181"/>
                </a:lnTo>
                <a:lnTo>
                  <a:pt x="13" y="203"/>
                </a:lnTo>
                <a:lnTo>
                  <a:pt x="13" y="221"/>
                </a:lnTo>
                <a:lnTo>
                  <a:pt x="13" y="200"/>
                </a:lnTo>
                <a:lnTo>
                  <a:pt x="13" y="186"/>
                </a:lnTo>
                <a:lnTo>
                  <a:pt x="13" y="218"/>
                </a:lnTo>
                <a:lnTo>
                  <a:pt x="15" y="227"/>
                </a:lnTo>
                <a:lnTo>
                  <a:pt x="15" y="223"/>
                </a:lnTo>
                <a:lnTo>
                  <a:pt x="15" y="208"/>
                </a:lnTo>
                <a:lnTo>
                  <a:pt x="15" y="150"/>
                </a:lnTo>
                <a:lnTo>
                  <a:pt x="15" y="159"/>
                </a:lnTo>
                <a:lnTo>
                  <a:pt x="15" y="174"/>
                </a:lnTo>
                <a:lnTo>
                  <a:pt x="15" y="175"/>
                </a:lnTo>
                <a:lnTo>
                  <a:pt x="15" y="197"/>
                </a:lnTo>
                <a:lnTo>
                  <a:pt x="15" y="212"/>
                </a:lnTo>
                <a:lnTo>
                  <a:pt x="16" y="202"/>
                </a:lnTo>
                <a:lnTo>
                  <a:pt x="16" y="194"/>
                </a:lnTo>
                <a:lnTo>
                  <a:pt x="16" y="220"/>
                </a:lnTo>
                <a:lnTo>
                  <a:pt x="16" y="223"/>
                </a:lnTo>
                <a:lnTo>
                  <a:pt x="16" y="212"/>
                </a:lnTo>
                <a:lnTo>
                  <a:pt x="16" y="206"/>
                </a:lnTo>
                <a:lnTo>
                  <a:pt x="16" y="196"/>
                </a:lnTo>
                <a:lnTo>
                  <a:pt x="16" y="203"/>
                </a:lnTo>
                <a:lnTo>
                  <a:pt x="16" y="196"/>
                </a:lnTo>
                <a:lnTo>
                  <a:pt x="18" y="146"/>
                </a:lnTo>
                <a:lnTo>
                  <a:pt x="18" y="156"/>
                </a:lnTo>
                <a:lnTo>
                  <a:pt x="18" y="199"/>
                </a:lnTo>
                <a:lnTo>
                  <a:pt x="18" y="175"/>
                </a:lnTo>
                <a:lnTo>
                  <a:pt x="18" y="202"/>
                </a:lnTo>
                <a:lnTo>
                  <a:pt x="18" y="218"/>
                </a:lnTo>
                <a:lnTo>
                  <a:pt x="18" y="180"/>
                </a:lnTo>
                <a:lnTo>
                  <a:pt x="18" y="171"/>
                </a:lnTo>
                <a:lnTo>
                  <a:pt x="19" y="187"/>
                </a:lnTo>
                <a:lnTo>
                  <a:pt x="19" y="212"/>
                </a:lnTo>
                <a:lnTo>
                  <a:pt x="19" y="209"/>
                </a:lnTo>
                <a:lnTo>
                  <a:pt x="19" y="187"/>
                </a:lnTo>
                <a:lnTo>
                  <a:pt x="19" y="166"/>
                </a:lnTo>
                <a:lnTo>
                  <a:pt x="19" y="178"/>
                </a:lnTo>
                <a:lnTo>
                  <a:pt x="19" y="186"/>
                </a:lnTo>
                <a:lnTo>
                  <a:pt x="19" y="181"/>
                </a:lnTo>
                <a:lnTo>
                  <a:pt x="19" y="180"/>
                </a:lnTo>
                <a:lnTo>
                  <a:pt x="21" y="183"/>
                </a:lnTo>
                <a:lnTo>
                  <a:pt x="21" y="186"/>
                </a:lnTo>
                <a:lnTo>
                  <a:pt x="21" y="190"/>
                </a:lnTo>
                <a:lnTo>
                  <a:pt x="21" y="212"/>
                </a:lnTo>
                <a:lnTo>
                  <a:pt x="21" y="206"/>
                </a:lnTo>
                <a:lnTo>
                  <a:pt x="21" y="196"/>
                </a:lnTo>
                <a:lnTo>
                  <a:pt x="21" y="221"/>
                </a:lnTo>
                <a:lnTo>
                  <a:pt x="21" y="227"/>
                </a:lnTo>
                <a:lnTo>
                  <a:pt x="22" y="193"/>
                </a:lnTo>
                <a:lnTo>
                  <a:pt x="22" y="181"/>
                </a:lnTo>
                <a:lnTo>
                  <a:pt x="22" y="191"/>
                </a:lnTo>
                <a:lnTo>
                  <a:pt x="22" y="196"/>
                </a:lnTo>
                <a:lnTo>
                  <a:pt x="22" y="178"/>
                </a:lnTo>
                <a:lnTo>
                  <a:pt x="22" y="190"/>
                </a:lnTo>
                <a:lnTo>
                  <a:pt x="22" y="202"/>
                </a:lnTo>
                <a:lnTo>
                  <a:pt x="22" y="184"/>
                </a:lnTo>
                <a:lnTo>
                  <a:pt x="22" y="175"/>
                </a:lnTo>
                <a:lnTo>
                  <a:pt x="24" y="180"/>
                </a:lnTo>
                <a:lnTo>
                  <a:pt x="24" y="205"/>
                </a:lnTo>
                <a:lnTo>
                  <a:pt x="24" y="215"/>
                </a:lnTo>
                <a:lnTo>
                  <a:pt x="24" y="212"/>
                </a:lnTo>
                <a:lnTo>
                  <a:pt x="24" y="178"/>
                </a:lnTo>
                <a:lnTo>
                  <a:pt x="24" y="144"/>
                </a:lnTo>
                <a:lnTo>
                  <a:pt x="24" y="154"/>
                </a:lnTo>
                <a:lnTo>
                  <a:pt x="25" y="163"/>
                </a:lnTo>
                <a:lnTo>
                  <a:pt x="25" y="181"/>
                </a:lnTo>
                <a:lnTo>
                  <a:pt x="25" y="190"/>
                </a:lnTo>
                <a:lnTo>
                  <a:pt x="25" y="193"/>
                </a:lnTo>
                <a:lnTo>
                  <a:pt x="25" y="208"/>
                </a:lnTo>
                <a:lnTo>
                  <a:pt x="25" y="221"/>
                </a:lnTo>
                <a:lnTo>
                  <a:pt x="25" y="209"/>
                </a:lnTo>
                <a:lnTo>
                  <a:pt x="25" y="196"/>
                </a:lnTo>
                <a:lnTo>
                  <a:pt x="27" y="180"/>
                </a:lnTo>
                <a:lnTo>
                  <a:pt x="27" y="194"/>
                </a:lnTo>
                <a:lnTo>
                  <a:pt x="27" y="187"/>
                </a:lnTo>
                <a:lnTo>
                  <a:pt x="27" y="162"/>
                </a:lnTo>
                <a:lnTo>
                  <a:pt x="27" y="156"/>
                </a:lnTo>
                <a:lnTo>
                  <a:pt x="27" y="184"/>
                </a:lnTo>
                <a:lnTo>
                  <a:pt x="27" y="193"/>
                </a:lnTo>
                <a:lnTo>
                  <a:pt x="27" y="180"/>
                </a:lnTo>
                <a:lnTo>
                  <a:pt x="28" y="172"/>
                </a:lnTo>
                <a:lnTo>
                  <a:pt x="28" y="194"/>
                </a:lnTo>
                <a:lnTo>
                  <a:pt x="28" y="214"/>
                </a:lnTo>
                <a:lnTo>
                  <a:pt x="28" y="215"/>
                </a:lnTo>
                <a:lnTo>
                  <a:pt x="28" y="211"/>
                </a:lnTo>
                <a:lnTo>
                  <a:pt x="28" y="218"/>
                </a:lnTo>
                <a:lnTo>
                  <a:pt x="28" y="215"/>
                </a:lnTo>
                <a:lnTo>
                  <a:pt x="28" y="175"/>
                </a:lnTo>
                <a:lnTo>
                  <a:pt x="30" y="148"/>
                </a:lnTo>
                <a:lnTo>
                  <a:pt x="30" y="160"/>
                </a:lnTo>
                <a:lnTo>
                  <a:pt x="30" y="180"/>
                </a:lnTo>
                <a:lnTo>
                  <a:pt x="30" y="165"/>
                </a:lnTo>
                <a:lnTo>
                  <a:pt x="30" y="166"/>
                </a:lnTo>
                <a:lnTo>
                  <a:pt x="30" y="206"/>
                </a:lnTo>
                <a:lnTo>
                  <a:pt x="30" y="211"/>
                </a:lnTo>
                <a:lnTo>
                  <a:pt x="30" y="209"/>
                </a:lnTo>
                <a:lnTo>
                  <a:pt x="30" y="221"/>
                </a:lnTo>
                <a:lnTo>
                  <a:pt x="31" y="231"/>
                </a:lnTo>
                <a:lnTo>
                  <a:pt x="31" y="224"/>
                </a:lnTo>
                <a:lnTo>
                  <a:pt x="31" y="223"/>
                </a:lnTo>
                <a:lnTo>
                  <a:pt x="31" y="208"/>
                </a:lnTo>
                <a:lnTo>
                  <a:pt x="31" y="178"/>
                </a:lnTo>
                <a:lnTo>
                  <a:pt x="31" y="172"/>
                </a:lnTo>
                <a:lnTo>
                  <a:pt x="31" y="190"/>
                </a:lnTo>
                <a:lnTo>
                  <a:pt x="31" y="202"/>
                </a:lnTo>
                <a:lnTo>
                  <a:pt x="31" y="189"/>
                </a:lnTo>
                <a:lnTo>
                  <a:pt x="33" y="189"/>
                </a:lnTo>
                <a:lnTo>
                  <a:pt x="33" y="206"/>
                </a:lnTo>
                <a:lnTo>
                  <a:pt x="33" y="199"/>
                </a:lnTo>
                <a:lnTo>
                  <a:pt x="33" y="197"/>
                </a:lnTo>
                <a:lnTo>
                  <a:pt x="33" y="217"/>
                </a:lnTo>
                <a:lnTo>
                  <a:pt x="33" y="202"/>
                </a:lnTo>
                <a:lnTo>
                  <a:pt x="33" y="187"/>
                </a:lnTo>
                <a:lnTo>
                  <a:pt x="33" y="212"/>
                </a:lnTo>
                <a:lnTo>
                  <a:pt x="33" y="209"/>
                </a:lnTo>
                <a:lnTo>
                  <a:pt x="34" y="196"/>
                </a:lnTo>
                <a:lnTo>
                  <a:pt x="34" y="205"/>
                </a:lnTo>
                <a:lnTo>
                  <a:pt x="34" y="194"/>
                </a:lnTo>
                <a:lnTo>
                  <a:pt x="34" y="202"/>
                </a:lnTo>
                <a:lnTo>
                  <a:pt x="34" y="211"/>
                </a:lnTo>
                <a:lnTo>
                  <a:pt x="34" y="203"/>
                </a:lnTo>
                <a:lnTo>
                  <a:pt x="34" y="208"/>
                </a:lnTo>
                <a:lnTo>
                  <a:pt x="36" y="208"/>
                </a:lnTo>
                <a:lnTo>
                  <a:pt x="36" y="220"/>
                </a:lnTo>
                <a:lnTo>
                  <a:pt x="36" y="202"/>
                </a:lnTo>
                <a:lnTo>
                  <a:pt x="36" y="199"/>
                </a:lnTo>
                <a:lnTo>
                  <a:pt x="36" y="211"/>
                </a:lnTo>
                <a:lnTo>
                  <a:pt x="36" y="212"/>
                </a:lnTo>
                <a:lnTo>
                  <a:pt x="36" y="199"/>
                </a:lnTo>
                <a:lnTo>
                  <a:pt x="36" y="181"/>
                </a:lnTo>
                <a:lnTo>
                  <a:pt x="36" y="184"/>
                </a:lnTo>
                <a:lnTo>
                  <a:pt x="37" y="189"/>
                </a:lnTo>
                <a:lnTo>
                  <a:pt x="37" y="194"/>
                </a:lnTo>
                <a:lnTo>
                  <a:pt x="37" y="200"/>
                </a:lnTo>
                <a:lnTo>
                  <a:pt x="37" y="197"/>
                </a:lnTo>
                <a:lnTo>
                  <a:pt x="37" y="202"/>
                </a:lnTo>
                <a:lnTo>
                  <a:pt x="37" y="212"/>
                </a:lnTo>
                <a:lnTo>
                  <a:pt x="37" y="223"/>
                </a:lnTo>
                <a:lnTo>
                  <a:pt x="37" y="217"/>
                </a:lnTo>
                <a:lnTo>
                  <a:pt x="39" y="212"/>
                </a:lnTo>
                <a:lnTo>
                  <a:pt x="39" y="205"/>
                </a:lnTo>
                <a:lnTo>
                  <a:pt x="39" y="190"/>
                </a:lnTo>
                <a:lnTo>
                  <a:pt x="39" y="187"/>
                </a:lnTo>
                <a:lnTo>
                  <a:pt x="39" y="151"/>
                </a:lnTo>
                <a:lnTo>
                  <a:pt x="39" y="123"/>
                </a:lnTo>
                <a:lnTo>
                  <a:pt x="39" y="147"/>
                </a:lnTo>
                <a:lnTo>
                  <a:pt x="39" y="163"/>
                </a:lnTo>
                <a:lnTo>
                  <a:pt x="40" y="202"/>
                </a:lnTo>
                <a:lnTo>
                  <a:pt x="40" y="205"/>
                </a:lnTo>
                <a:lnTo>
                  <a:pt x="40" y="226"/>
                </a:lnTo>
                <a:lnTo>
                  <a:pt x="40" y="230"/>
                </a:lnTo>
                <a:lnTo>
                  <a:pt x="40" y="224"/>
                </a:lnTo>
                <a:lnTo>
                  <a:pt x="40" y="229"/>
                </a:lnTo>
                <a:lnTo>
                  <a:pt x="40" y="217"/>
                </a:lnTo>
                <a:lnTo>
                  <a:pt x="40" y="186"/>
                </a:lnTo>
                <a:lnTo>
                  <a:pt x="42" y="168"/>
                </a:lnTo>
                <a:lnTo>
                  <a:pt x="42" y="147"/>
                </a:lnTo>
                <a:lnTo>
                  <a:pt x="42" y="150"/>
                </a:lnTo>
                <a:lnTo>
                  <a:pt x="42" y="165"/>
                </a:lnTo>
                <a:lnTo>
                  <a:pt x="42" y="181"/>
                </a:lnTo>
                <a:lnTo>
                  <a:pt x="42" y="186"/>
                </a:lnTo>
                <a:lnTo>
                  <a:pt x="42" y="199"/>
                </a:lnTo>
                <a:lnTo>
                  <a:pt x="42" y="217"/>
                </a:lnTo>
                <a:lnTo>
                  <a:pt x="42" y="203"/>
                </a:lnTo>
                <a:lnTo>
                  <a:pt x="43" y="200"/>
                </a:lnTo>
                <a:lnTo>
                  <a:pt x="43" y="221"/>
                </a:lnTo>
                <a:lnTo>
                  <a:pt x="43" y="223"/>
                </a:lnTo>
                <a:lnTo>
                  <a:pt x="43" y="202"/>
                </a:lnTo>
                <a:lnTo>
                  <a:pt x="43" y="193"/>
                </a:lnTo>
                <a:lnTo>
                  <a:pt x="43" y="196"/>
                </a:lnTo>
                <a:lnTo>
                  <a:pt x="43" y="180"/>
                </a:lnTo>
                <a:lnTo>
                  <a:pt x="43" y="171"/>
                </a:lnTo>
                <a:lnTo>
                  <a:pt x="45" y="165"/>
                </a:lnTo>
                <a:lnTo>
                  <a:pt x="45" y="138"/>
                </a:lnTo>
                <a:lnTo>
                  <a:pt x="45" y="165"/>
                </a:lnTo>
                <a:lnTo>
                  <a:pt x="45" y="196"/>
                </a:lnTo>
                <a:lnTo>
                  <a:pt x="45" y="186"/>
                </a:lnTo>
                <a:lnTo>
                  <a:pt x="45" y="208"/>
                </a:lnTo>
                <a:lnTo>
                  <a:pt x="45" y="230"/>
                </a:lnTo>
                <a:lnTo>
                  <a:pt x="45" y="212"/>
                </a:lnTo>
                <a:lnTo>
                  <a:pt x="45" y="181"/>
                </a:lnTo>
                <a:lnTo>
                  <a:pt x="46" y="143"/>
                </a:lnTo>
                <a:lnTo>
                  <a:pt x="46" y="129"/>
                </a:lnTo>
                <a:lnTo>
                  <a:pt x="46" y="131"/>
                </a:lnTo>
                <a:lnTo>
                  <a:pt x="46" y="85"/>
                </a:lnTo>
                <a:lnTo>
                  <a:pt x="46" y="100"/>
                </a:lnTo>
                <a:lnTo>
                  <a:pt x="46" y="143"/>
                </a:lnTo>
                <a:lnTo>
                  <a:pt x="46" y="166"/>
                </a:lnTo>
                <a:lnTo>
                  <a:pt x="46" y="197"/>
                </a:lnTo>
                <a:lnTo>
                  <a:pt x="46" y="215"/>
                </a:lnTo>
                <a:lnTo>
                  <a:pt x="48" y="214"/>
                </a:lnTo>
                <a:lnTo>
                  <a:pt x="48" y="218"/>
                </a:lnTo>
                <a:lnTo>
                  <a:pt x="48" y="202"/>
                </a:lnTo>
                <a:lnTo>
                  <a:pt x="48" y="189"/>
                </a:lnTo>
                <a:lnTo>
                  <a:pt x="48" y="183"/>
                </a:lnTo>
                <a:lnTo>
                  <a:pt x="48" y="168"/>
                </a:lnTo>
                <a:lnTo>
                  <a:pt x="48" y="140"/>
                </a:lnTo>
                <a:lnTo>
                  <a:pt x="48" y="146"/>
                </a:lnTo>
                <a:lnTo>
                  <a:pt x="48" y="171"/>
                </a:lnTo>
                <a:lnTo>
                  <a:pt x="49" y="187"/>
                </a:lnTo>
                <a:lnTo>
                  <a:pt x="49" y="197"/>
                </a:lnTo>
                <a:lnTo>
                  <a:pt x="49" y="212"/>
                </a:lnTo>
                <a:lnTo>
                  <a:pt x="49" y="221"/>
                </a:lnTo>
                <a:lnTo>
                  <a:pt x="49" y="220"/>
                </a:lnTo>
                <a:lnTo>
                  <a:pt x="49" y="217"/>
                </a:lnTo>
                <a:lnTo>
                  <a:pt x="49" y="224"/>
                </a:lnTo>
                <a:lnTo>
                  <a:pt x="49" y="230"/>
                </a:lnTo>
                <a:lnTo>
                  <a:pt x="51" y="226"/>
                </a:lnTo>
                <a:lnTo>
                  <a:pt x="51" y="214"/>
                </a:lnTo>
                <a:lnTo>
                  <a:pt x="51" y="191"/>
                </a:lnTo>
                <a:lnTo>
                  <a:pt x="51" y="178"/>
                </a:lnTo>
                <a:lnTo>
                  <a:pt x="51" y="171"/>
                </a:lnTo>
                <a:lnTo>
                  <a:pt x="51" y="180"/>
                </a:lnTo>
                <a:lnTo>
                  <a:pt x="51" y="199"/>
                </a:lnTo>
                <a:lnTo>
                  <a:pt x="51" y="209"/>
                </a:lnTo>
                <a:lnTo>
                  <a:pt x="51" y="218"/>
                </a:lnTo>
                <a:lnTo>
                  <a:pt x="52" y="208"/>
                </a:lnTo>
                <a:lnTo>
                  <a:pt x="52" y="217"/>
                </a:lnTo>
                <a:lnTo>
                  <a:pt x="52" y="220"/>
                </a:lnTo>
                <a:lnTo>
                  <a:pt x="52" y="226"/>
                </a:lnTo>
                <a:lnTo>
                  <a:pt x="52" y="200"/>
                </a:lnTo>
                <a:lnTo>
                  <a:pt x="52" y="175"/>
                </a:lnTo>
                <a:lnTo>
                  <a:pt x="52" y="162"/>
                </a:lnTo>
                <a:lnTo>
                  <a:pt x="52" y="137"/>
                </a:lnTo>
                <a:lnTo>
                  <a:pt x="53" y="122"/>
                </a:lnTo>
                <a:lnTo>
                  <a:pt x="53" y="141"/>
                </a:lnTo>
                <a:lnTo>
                  <a:pt x="53" y="169"/>
                </a:lnTo>
                <a:lnTo>
                  <a:pt x="53" y="177"/>
                </a:lnTo>
                <a:lnTo>
                  <a:pt x="53" y="206"/>
                </a:lnTo>
                <a:lnTo>
                  <a:pt x="53" y="199"/>
                </a:lnTo>
                <a:lnTo>
                  <a:pt x="53" y="197"/>
                </a:lnTo>
                <a:lnTo>
                  <a:pt x="55" y="215"/>
                </a:lnTo>
                <a:lnTo>
                  <a:pt x="55" y="220"/>
                </a:lnTo>
                <a:lnTo>
                  <a:pt x="55" y="200"/>
                </a:lnTo>
                <a:lnTo>
                  <a:pt x="55" y="169"/>
                </a:lnTo>
                <a:lnTo>
                  <a:pt x="55" y="126"/>
                </a:lnTo>
                <a:lnTo>
                  <a:pt x="55" y="141"/>
                </a:lnTo>
                <a:lnTo>
                  <a:pt x="55" y="197"/>
                </a:lnTo>
                <a:lnTo>
                  <a:pt x="55" y="183"/>
                </a:lnTo>
                <a:lnTo>
                  <a:pt x="55" y="131"/>
                </a:lnTo>
                <a:lnTo>
                  <a:pt x="56" y="156"/>
                </a:lnTo>
                <a:lnTo>
                  <a:pt x="56" y="186"/>
                </a:lnTo>
                <a:lnTo>
                  <a:pt x="56" y="200"/>
                </a:lnTo>
                <a:lnTo>
                  <a:pt x="56" y="211"/>
                </a:lnTo>
                <a:lnTo>
                  <a:pt x="56" y="202"/>
                </a:lnTo>
                <a:lnTo>
                  <a:pt x="56" y="205"/>
                </a:lnTo>
                <a:lnTo>
                  <a:pt x="56" y="187"/>
                </a:lnTo>
                <a:lnTo>
                  <a:pt x="58" y="203"/>
                </a:lnTo>
                <a:lnTo>
                  <a:pt x="58" y="223"/>
                </a:lnTo>
                <a:lnTo>
                  <a:pt x="58" y="203"/>
                </a:lnTo>
                <a:lnTo>
                  <a:pt x="58" y="193"/>
                </a:lnTo>
                <a:lnTo>
                  <a:pt x="58" y="171"/>
                </a:lnTo>
                <a:lnTo>
                  <a:pt x="58" y="157"/>
                </a:lnTo>
                <a:lnTo>
                  <a:pt x="58" y="186"/>
                </a:lnTo>
                <a:lnTo>
                  <a:pt x="58" y="184"/>
                </a:lnTo>
                <a:lnTo>
                  <a:pt x="58" y="202"/>
                </a:lnTo>
                <a:lnTo>
                  <a:pt x="59" y="220"/>
                </a:lnTo>
                <a:lnTo>
                  <a:pt x="59" y="193"/>
                </a:lnTo>
                <a:lnTo>
                  <a:pt x="59" y="199"/>
                </a:lnTo>
                <a:lnTo>
                  <a:pt x="59" y="230"/>
                </a:lnTo>
                <a:lnTo>
                  <a:pt x="59" y="231"/>
                </a:lnTo>
                <a:lnTo>
                  <a:pt x="59" y="223"/>
                </a:lnTo>
                <a:lnTo>
                  <a:pt x="59" y="206"/>
                </a:lnTo>
                <a:lnTo>
                  <a:pt x="59" y="191"/>
                </a:lnTo>
                <a:lnTo>
                  <a:pt x="59" y="196"/>
                </a:lnTo>
                <a:lnTo>
                  <a:pt x="61" y="202"/>
                </a:lnTo>
                <a:lnTo>
                  <a:pt x="61" y="197"/>
                </a:lnTo>
                <a:lnTo>
                  <a:pt x="61" y="190"/>
                </a:lnTo>
                <a:lnTo>
                  <a:pt x="61" y="183"/>
                </a:lnTo>
                <a:lnTo>
                  <a:pt x="61" y="193"/>
                </a:lnTo>
                <a:lnTo>
                  <a:pt x="61" y="221"/>
                </a:lnTo>
                <a:lnTo>
                  <a:pt x="61" y="215"/>
                </a:lnTo>
                <a:lnTo>
                  <a:pt x="62" y="214"/>
                </a:lnTo>
                <a:lnTo>
                  <a:pt x="62" y="215"/>
                </a:lnTo>
                <a:lnTo>
                  <a:pt x="62" y="194"/>
                </a:lnTo>
                <a:lnTo>
                  <a:pt x="62" y="150"/>
                </a:lnTo>
                <a:lnTo>
                  <a:pt x="62" y="143"/>
                </a:lnTo>
                <a:lnTo>
                  <a:pt x="62" y="180"/>
                </a:lnTo>
                <a:lnTo>
                  <a:pt x="62" y="212"/>
                </a:lnTo>
                <a:lnTo>
                  <a:pt x="62" y="205"/>
                </a:lnTo>
                <a:lnTo>
                  <a:pt x="62" y="209"/>
                </a:lnTo>
                <a:lnTo>
                  <a:pt x="64" y="191"/>
                </a:lnTo>
                <a:lnTo>
                  <a:pt x="64" y="209"/>
                </a:lnTo>
                <a:lnTo>
                  <a:pt x="64" y="224"/>
                </a:lnTo>
                <a:lnTo>
                  <a:pt x="64" y="226"/>
                </a:lnTo>
                <a:lnTo>
                  <a:pt x="64" y="231"/>
                </a:lnTo>
                <a:lnTo>
                  <a:pt x="64" y="187"/>
                </a:lnTo>
                <a:lnTo>
                  <a:pt x="64" y="180"/>
                </a:lnTo>
                <a:lnTo>
                  <a:pt x="64" y="183"/>
                </a:lnTo>
                <a:lnTo>
                  <a:pt x="65" y="175"/>
                </a:lnTo>
                <a:lnTo>
                  <a:pt x="65" y="199"/>
                </a:lnTo>
                <a:lnTo>
                  <a:pt x="65" y="180"/>
                </a:lnTo>
                <a:lnTo>
                  <a:pt x="65" y="181"/>
                </a:lnTo>
                <a:lnTo>
                  <a:pt x="65" y="215"/>
                </a:lnTo>
                <a:lnTo>
                  <a:pt x="65" y="217"/>
                </a:lnTo>
                <a:lnTo>
                  <a:pt x="65" y="209"/>
                </a:lnTo>
                <a:lnTo>
                  <a:pt x="67" y="223"/>
                </a:lnTo>
                <a:lnTo>
                  <a:pt x="67" y="220"/>
                </a:lnTo>
                <a:lnTo>
                  <a:pt x="67" y="199"/>
                </a:lnTo>
                <a:lnTo>
                  <a:pt x="67" y="218"/>
                </a:lnTo>
                <a:lnTo>
                  <a:pt x="67" y="221"/>
                </a:lnTo>
                <a:lnTo>
                  <a:pt x="67" y="211"/>
                </a:lnTo>
                <a:lnTo>
                  <a:pt x="67" y="189"/>
                </a:lnTo>
                <a:lnTo>
                  <a:pt x="67" y="169"/>
                </a:lnTo>
                <a:lnTo>
                  <a:pt x="67" y="154"/>
                </a:lnTo>
                <a:lnTo>
                  <a:pt x="68" y="169"/>
                </a:lnTo>
                <a:lnTo>
                  <a:pt x="68" y="200"/>
                </a:lnTo>
                <a:lnTo>
                  <a:pt x="68" y="209"/>
                </a:lnTo>
                <a:lnTo>
                  <a:pt x="68" y="203"/>
                </a:lnTo>
                <a:lnTo>
                  <a:pt x="68" y="214"/>
                </a:lnTo>
                <a:lnTo>
                  <a:pt x="68" y="220"/>
                </a:lnTo>
                <a:lnTo>
                  <a:pt x="68" y="199"/>
                </a:lnTo>
                <a:lnTo>
                  <a:pt x="68" y="193"/>
                </a:lnTo>
                <a:lnTo>
                  <a:pt x="68" y="197"/>
                </a:lnTo>
                <a:lnTo>
                  <a:pt x="70" y="180"/>
                </a:lnTo>
                <a:lnTo>
                  <a:pt x="70" y="146"/>
                </a:lnTo>
                <a:lnTo>
                  <a:pt x="70" y="151"/>
                </a:lnTo>
                <a:lnTo>
                  <a:pt x="70" y="169"/>
                </a:lnTo>
                <a:lnTo>
                  <a:pt x="70" y="181"/>
                </a:lnTo>
                <a:lnTo>
                  <a:pt x="70" y="208"/>
                </a:lnTo>
                <a:lnTo>
                  <a:pt x="70" y="217"/>
                </a:lnTo>
                <a:lnTo>
                  <a:pt x="70" y="189"/>
                </a:lnTo>
                <a:lnTo>
                  <a:pt x="71" y="187"/>
                </a:lnTo>
                <a:lnTo>
                  <a:pt x="71" y="208"/>
                </a:lnTo>
                <a:lnTo>
                  <a:pt x="71" y="217"/>
                </a:lnTo>
                <a:lnTo>
                  <a:pt x="71" y="205"/>
                </a:lnTo>
                <a:lnTo>
                  <a:pt x="71" y="168"/>
                </a:lnTo>
                <a:lnTo>
                  <a:pt x="71" y="177"/>
                </a:lnTo>
                <a:lnTo>
                  <a:pt x="71" y="187"/>
                </a:lnTo>
                <a:lnTo>
                  <a:pt x="71" y="183"/>
                </a:lnTo>
                <a:lnTo>
                  <a:pt x="73" y="193"/>
                </a:lnTo>
                <a:lnTo>
                  <a:pt x="73" y="217"/>
                </a:lnTo>
                <a:lnTo>
                  <a:pt x="73" y="224"/>
                </a:lnTo>
                <a:lnTo>
                  <a:pt x="73" y="217"/>
                </a:lnTo>
                <a:lnTo>
                  <a:pt x="73" y="196"/>
                </a:lnTo>
                <a:lnTo>
                  <a:pt x="73" y="200"/>
                </a:lnTo>
                <a:lnTo>
                  <a:pt x="73" y="208"/>
                </a:lnTo>
                <a:lnTo>
                  <a:pt x="74" y="227"/>
                </a:lnTo>
                <a:lnTo>
                  <a:pt x="74" y="211"/>
                </a:lnTo>
                <a:lnTo>
                  <a:pt x="74" y="177"/>
                </a:lnTo>
                <a:lnTo>
                  <a:pt x="74" y="184"/>
                </a:lnTo>
                <a:lnTo>
                  <a:pt x="74" y="189"/>
                </a:lnTo>
                <a:lnTo>
                  <a:pt x="74" y="187"/>
                </a:lnTo>
                <a:lnTo>
                  <a:pt x="74" y="174"/>
                </a:lnTo>
                <a:lnTo>
                  <a:pt x="74" y="172"/>
                </a:lnTo>
                <a:lnTo>
                  <a:pt x="76" y="205"/>
                </a:lnTo>
                <a:lnTo>
                  <a:pt x="76" y="211"/>
                </a:lnTo>
                <a:lnTo>
                  <a:pt x="76" y="215"/>
                </a:lnTo>
                <a:lnTo>
                  <a:pt x="76" y="226"/>
                </a:lnTo>
                <a:lnTo>
                  <a:pt x="76" y="212"/>
                </a:lnTo>
                <a:lnTo>
                  <a:pt x="76" y="215"/>
                </a:lnTo>
                <a:lnTo>
                  <a:pt x="76" y="186"/>
                </a:lnTo>
                <a:lnTo>
                  <a:pt x="76" y="160"/>
                </a:lnTo>
                <a:lnTo>
                  <a:pt x="77" y="168"/>
                </a:lnTo>
                <a:lnTo>
                  <a:pt x="77" y="165"/>
                </a:lnTo>
                <a:lnTo>
                  <a:pt x="77" y="163"/>
                </a:lnTo>
                <a:lnTo>
                  <a:pt x="77" y="193"/>
                </a:lnTo>
                <a:lnTo>
                  <a:pt x="77" y="209"/>
                </a:lnTo>
                <a:lnTo>
                  <a:pt x="77" y="221"/>
                </a:lnTo>
                <a:lnTo>
                  <a:pt x="77" y="229"/>
                </a:lnTo>
                <a:lnTo>
                  <a:pt x="77" y="231"/>
                </a:lnTo>
                <a:lnTo>
                  <a:pt x="79" y="205"/>
                </a:lnTo>
                <a:lnTo>
                  <a:pt x="79" y="194"/>
                </a:lnTo>
                <a:lnTo>
                  <a:pt x="79" y="206"/>
                </a:lnTo>
                <a:lnTo>
                  <a:pt x="79" y="172"/>
                </a:lnTo>
                <a:lnTo>
                  <a:pt x="79" y="151"/>
                </a:lnTo>
                <a:lnTo>
                  <a:pt x="79" y="184"/>
                </a:lnTo>
                <a:lnTo>
                  <a:pt x="79" y="177"/>
                </a:lnTo>
                <a:lnTo>
                  <a:pt x="79" y="178"/>
                </a:lnTo>
                <a:lnTo>
                  <a:pt x="80" y="187"/>
                </a:lnTo>
                <a:lnTo>
                  <a:pt x="80" y="197"/>
                </a:lnTo>
                <a:lnTo>
                  <a:pt x="80" y="194"/>
                </a:lnTo>
                <a:lnTo>
                  <a:pt x="80" y="208"/>
                </a:lnTo>
                <a:lnTo>
                  <a:pt x="80" y="206"/>
                </a:lnTo>
                <a:lnTo>
                  <a:pt x="80" y="202"/>
                </a:lnTo>
                <a:lnTo>
                  <a:pt x="80" y="220"/>
                </a:lnTo>
                <a:lnTo>
                  <a:pt x="80" y="221"/>
                </a:lnTo>
                <a:lnTo>
                  <a:pt x="82" y="202"/>
                </a:lnTo>
                <a:lnTo>
                  <a:pt x="82" y="171"/>
                </a:lnTo>
                <a:lnTo>
                  <a:pt x="82" y="166"/>
                </a:lnTo>
                <a:lnTo>
                  <a:pt x="82" y="172"/>
                </a:lnTo>
                <a:lnTo>
                  <a:pt x="82" y="187"/>
                </a:lnTo>
                <a:lnTo>
                  <a:pt x="82" y="191"/>
                </a:lnTo>
                <a:lnTo>
                  <a:pt x="82" y="187"/>
                </a:lnTo>
                <a:lnTo>
                  <a:pt x="82" y="200"/>
                </a:lnTo>
                <a:lnTo>
                  <a:pt x="82" y="223"/>
                </a:lnTo>
                <a:lnTo>
                  <a:pt x="83" y="223"/>
                </a:lnTo>
                <a:lnTo>
                  <a:pt x="83" y="208"/>
                </a:lnTo>
                <a:lnTo>
                  <a:pt x="83" y="212"/>
                </a:lnTo>
                <a:lnTo>
                  <a:pt x="83" y="230"/>
                </a:lnTo>
                <a:lnTo>
                  <a:pt x="83" y="231"/>
                </a:lnTo>
                <a:lnTo>
                  <a:pt x="83" y="205"/>
                </a:lnTo>
                <a:lnTo>
                  <a:pt x="83" y="147"/>
                </a:lnTo>
                <a:lnTo>
                  <a:pt x="83" y="144"/>
                </a:lnTo>
                <a:lnTo>
                  <a:pt x="83" y="184"/>
                </a:lnTo>
                <a:lnTo>
                  <a:pt x="85" y="190"/>
                </a:lnTo>
                <a:lnTo>
                  <a:pt x="85" y="187"/>
                </a:lnTo>
                <a:lnTo>
                  <a:pt x="85" y="202"/>
                </a:lnTo>
                <a:lnTo>
                  <a:pt x="85" y="197"/>
                </a:lnTo>
                <a:lnTo>
                  <a:pt x="85" y="199"/>
                </a:lnTo>
                <a:lnTo>
                  <a:pt x="85" y="211"/>
                </a:lnTo>
                <a:lnTo>
                  <a:pt x="85" y="205"/>
                </a:lnTo>
                <a:lnTo>
                  <a:pt x="85" y="214"/>
                </a:lnTo>
                <a:lnTo>
                  <a:pt x="86" y="224"/>
                </a:lnTo>
                <a:lnTo>
                  <a:pt x="86" y="214"/>
                </a:lnTo>
                <a:lnTo>
                  <a:pt x="86" y="165"/>
                </a:lnTo>
                <a:lnTo>
                  <a:pt x="86" y="162"/>
                </a:lnTo>
                <a:lnTo>
                  <a:pt x="86" y="191"/>
                </a:lnTo>
                <a:lnTo>
                  <a:pt x="86" y="189"/>
                </a:lnTo>
                <a:lnTo>
                  <a:pt x="86" y="180"/>
                </a:lnTo>
                <a:lnTo>
                  <a:pt x="86" y="209"/>
                </a:lnTo>
                <a:lnTo>
                  <a:pt x="86" y="217"/>
                </a:lnTo>
                <a:lnTo>
                  <a:pt x="88" y="218"/>
                </a:lnTo>
                <a:lnTo>
                  <a:pt x="88" y="227"/>
                </a:lnTo>
                <a:lnTo>
                  <a:pt x="88" y="233"/>
                </a:lnTo>
                <a:lnTo>
                  <a:pt x="88" y="230"/>
                </a:lnTo>
                <a:lnTo>
                  <a:pt x="88" y="209"/>
                </a:lnTo>
                <a:lnTo>
                  <a:pt x="88" y="200"/>
                </a:lnTo>
                <a:lnTo>
                  <a:pt x="88" y="196"/>
                </a:lnTo>
                <a:lnTo>
                  <a:pt x="88" y="199"/>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45" name="Freeform 45"/>
          <p:cNvSpPr>
            <a:spLocks/>
          </p:cNvSpPr>
          <p:nvPr/>
        </p:nvSpPr>
        <p:spPr bwMode="auto">
          <a:xfrm>
            <a:off x="2387600" y="5349875"/>
            <a:ext cx="131763" cy="481013"/>
          </a:xfrm>
          <a:custGeom>
            <a:avLst/>
            <a:gdLst>
              <a:gd name="T0" fmla="*/ 1 w 93"/>
              <a:gd name="T1" fmla="*/ 289 h 303"/>
              <a:gd name="T2" fmla="*/ 3 w 93"/>
              <a:gd name="T3" fmla="*/ 257 h 303"/>
              <a:gd name="T4" fmla="*/ 4 w 93"/>
              <a:gd name="T5" fmla="*/ 245 h 303"/>
              <a:gd name="T6" fmla="*/ 6 w 93"/>
              <a:gd name="T7" fmla="*/ 222 h 303"/>
              <a:gd name="T8" fmla="*/ 7 w 93"/>
              <a:gd name="T9" fmla="*/ 291 h 303"/>
              <a:gd name="T10" fmla="*/ 9 w 93"/>
              <a:gd name="T11" fmla="*/ 277 h 303"/>
              <a:gd name="T12" fmla="*/ 10 w 93"/>
              <a:gd name="T13" fmla="*/ 242 h 303"/>
              <a:gd name="T14" fmla="*/ 11 w 93"/>
              <a:gd name="T15" fmla="*/ 285 h 303"/>
              <a:gd name="T16" fmla="*/ 13 w 93"/>
              <a:gd name="T17" fmla="*/ 279 h 303"/>
              <a:gd name="T18" fmla="*/ 14 w 93"/>
              <a:gd name="T19" fmla="*/ 245 h 303"/>
              <a:gd name="T20" fmla="*/ 16 w 93"/>
              <a:gd name="T21" fmla="*/ 285 h 303"/>
              <a:gd name="T22" fmla="*/ 17 w 93"/>
              <a:gd name="T23" fmla="*/ 271 h 303"/>
              <a:gd name="T24" fmla="*/ 19 w 93"/>
              <a:gd name="T25" fmla="*/ 249 h 303"/>
              <a:gd name="T26" fmla="*/ 20 w 93"/>
              <a:gd name="T27" fmla="*/ 285 h 303"/>
              <a:gd name="T28" fmla="*/ 22 w 93"/>
              <a:gd name="T29" fmla="*/ 252 h 303"/>
              <a:gd name="T30" fmla="*/ 23 w 93"/>
              <a:gd name="T31" fmla="*/ 288 h 303"/>
              <a:gd name="T32" fmla="*/ 25 w 93"/>
              <a:gd name="T33" fmla="*/ 255 h 303"/>
              <a:gd name="T34" fmla="*/ 26 w 93"/>
              <a:gd name="T35" fmla="*/ 234 h 303"/>
              <a:gd name="T36" fmla="*/ 28 w 93"/>
              <a:gd name="T37" fmla="*/ 251 h 303"/>
              <a:gd name="T38" fmla="*/ 29 w 93"/>
              <a:gd name="T39" fmla="*/ 205 h 303"/>
              <a:gd name="T40" fmla="*/ 31 w 93"/>
              <a:gd name="T41" fmla="*/ 211 h 303"/>
              <a:gd name="T42" fmla="*/ 32 w 93"/>
              <a:gd name="T43" fmla="*/ 243 h 303"/>
              <a:gd name="T44" fmla="*/ 34 w 93"/>
              <a:gd name="T45" fmla="*/ 212 h 303"/>
              <a:gd name="T46" fmla="*/ 35 w 93"/>
              <a:gd name="T47" fmla="*/ 219 h 303"/>
              <a:gd name="T48" fmla="*/ 37 w 93"/>
              <a:gd name="T49" fmla="*/ 267 h 303"/>
              <a:gd name="T50" fmla="*/ 38 w 93"/>
              <a:gd name="T51" fmla="*/ 141 h 303"/>
              <a:gd name="T52" fmla="*/ 40 w 93"/>
              <a:gd name="T53" fmla="*/ 252 h 303"/>
              <a:gd name="T54" fmla="*/ 41 w 93"/>
              <a:gd name="T55" fmla="*/ 285 h 303"/>
              <a:gd name="T56" fmla="*/ 43 w 93"/>
              <a:gd name="T57" fmla="*/ 267 h 303"/>
              <a:gd name="T58" fmla="*/ 44 w 93"/>
              <a:gd name="T59" fmla="*/ 288 h 303"/>
              <a:gd name="T60" fmla="*/ 46 w 93"/>
              <a:gd name="T61" fmla="*/ 234 h 303"/>
              <a:gd name="T62" fmla="*/ 47 w 93"/>
              <a:gd name="T63" fmla="*/ 265 h 303"/>
              <a:gd name="T64" fmla="*/ 49 w 93"/>
              <a:gd name="T65" fmla="*/ 283 h 303"/>
              <a:gd name="T66" fmla="*/ 50 w 93"/>
              <a:gd name="T67" fmla="*/ 236 h 303"/>
              <a:gd name="T68" fmla="*/ 52 w 93"/>
              <a:gd name="T69" fmla="*/ 285 h 303"/>
              <a:gd name="T70" fmla="*/ 53 w 93"/>
              <a:gd name="T71" fmla="*/ 268 h 303"/>
              <a:gd name="T72" fmla="*/ 54 w 93"/>
              <a:gd name="T73" fmla="*/ 251 h 303"/>
              <a:gd name="T74" fmla="*/ 56 w 93"/>
              <a:gd name="T75" fmla="*/ 291 h 303"/>
              <a:gd name="T76" fmla="*/ 57 w 93"/>
              <a:gd name="T77" fmla="*/ 246 h 303"/>
              <a:gd name="T78" fmla="*/ 59 w 93"/>
              <a:gd name="T79" fmla="*/ 267 h 303"/>
              <a:gd name="T80" fmla="*/ 60 w 93"/>
              <a:gd name="T81" fmla="*/ 289 h 303"/>
              <a:gd name="T82" fmla="*/ 62 w 93"/>
              <a:gd name="T83" fmla="*/ 202 h 303"/>
              <a:gd name="T84" fmla="*/ 63 w 93"/>
              <a:gd name="T85" fmla="*/ 274 h 303"/>
              <a:gd name="T86" fmla="*/ 65 w 93"/>
              <a:gd name="T87" fmla="*/ 251 h 303"/>
              <a:gd name="T88" fmla="*/ 66 w 93"/>
              <a:gd name="T89" fmla="*/ 258 h 303"/>
              <a:gd name="T90" fmla="*/ 68 w 93"/>
              <a:gd name="T91" fmla="*/ 276 h 303"/>
              <a:gd name="T92" fmla="*/ 69 w 93"/>
              <a:gd name="T93" fmla="*/ 221 h 303"/>
              <a:gd name="T94" fmla="*/ 71 w 93"/>
              <a:gd name="T95" fmla="*/ 282 h 303"/>
              <a:gd name="T96" fmla="*/ 72 w 93"/>
              <a:gd name="T97" fmla="*/ 236 h 303"/>
              <a:gd name="T98" fmla="*/ 74 w 93"/>
              <a:gd name="T99" fmla="*/ 262 h 303"/>
              <a:gd name="T100" fmla="*/ 75 w 93"/>
              <a:gd name="T101" fmla="*/ 273 h 303"/>
              <a:gd name="T102" fmla="*/ 77 w 93"/>
              <a:gd name="T103" fmla="*/ 174 h 303"/>
              <a:gd name="T104" fmla="*/ 78 w 93"/>
              <a:gd name="T105" fmla="*/ 271 h 303"/>
              <a:gd name="T106" fmla="*/ 80 w 93"/>
              <a:gd name="T107" fmla="*/ 279 h 303"/>
              <a:gd name="T108" fmla="*/ 81 w 93"/>
              <a:gd name="T109" fmla="*/ 236 h 303"/>
              <a:gd name="T110" fmla="*/ 83 w 93"/>
              <a:gd name="T111" fmla="*/ 294 h 303"/>
              <a:gd name="T112" fmla="*/ 84 w 93"/>
              <a:gd name="T113" fmla="*/ 242 h 303"/>
              <a:gd name="T114" fmla="*/ 86 w 93"/>
              <a:gd name="T115" fmla="*/ 249 h 303"/>
              <a:gd name="T116" fmla="*/ 87 w 93"/>
              <a:gd name="T117" fmla="*/ 279 h 303"/>
              <a:gd name="T118" fmla="*/ 89 w 93"/>
              <a:gd name="T119" fmla="*/ 191 h 303"/>
              <a:gd name="T120" fmla="*/ 90 w 93"/>
              <a:gd name="T121" fmla="*/ 255 h 303"/>
              <a:gd name="T122" fmla="*/ 92 w 93"/>
              <a:gd name="T123" fmla="*/ 268 h 3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3"/>
              <a:gd name="T187" fmla="*/ 0 h 303"/>
              <a:gd name="T188" fmla="*/ 93 w 93"/>
              <a:gd name="T189" fmla="*/ 303 h 30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3" h="303">
                <a:moveTo>
                  <a:pt x="0" y="267"/>
                </a:moveTo>
                <a:lnTo>
                  <a:pt x="1" y="254"/>
                </a:lnTo>
                <a:lnTo>
                  <a:pt x="1" y="239"/>
                </a:lnTo>
                <a:lnTo>
                  <a:pt x="1" y="255"/>
                </a:lnTo>
                <a:lnTo>
                  <a:pt x="1" y="283"/>
                </a:lnTo>
                <a:lnTo>
                  <a:pt x="1" y="271"/>
                </a:lnTo>
                <a:lnTo>
                  <a:pt x="1" y="261"/>
                </a:lnTo>
                <a:lnTo>
                  <a:pt x="1" y="289"/>
                </a:lnTo>
                <a:lnTo>
                  <a:pt x="1" y="292"/>
                </a:lnTo>
                <a:lnTo>
                  <a:pt x="1" y="289"/>
                </a:lnTo>
                <a:lnTo>
                  <a:pt x="3" y="289"/>
                </a:lnTo>
                <a:lnTo>
                  <a:pt x="3" y="270"/>
                </a:lnTo>
                <a:lnTo>
                  <a:pt x="3" y="271"/>
                </a:lnTo>
                <a:lnTo>
                  <a:pt x="3" y="282"/>
                </a:lnTo>
                <a:lnTo>
                  <a:pt x="3" y="277"/>
                </a:lnTo>
                <a:lnTo>
                  <a:pt x="3" y="257"/>
                </a:lnTo>
                <a:lnTo>
                  <a:pt x="3" y="240"/>
                </a:lnTo>
                <a:lnTo>
                  <a:pt x="3" y="225"/>
                </a:lnTo>
                <a:lnTo>
                  <a:pt x="3" y="230"/>
                </a:lnTo>
                <a:lnTo>
                  <a:pt x="4" y="257"/>
                </a:lnTo>
                <a:lnTo>
                  <a:pt x="4" y="271"/>
                </a:lnTo>
                <a:lnTo>
                  <a:pt x="4" y="280"/>
                </a:lnTo>
                <a:lnTo>
                  <a:pt x="4" y="251"/>
                </a:lnTo>
                <a:lnTo>
                  <a:pt x="4" y="245"/>
                </a:lnTo>
                <a:lnTo>
                  <a:pt x="4" y="271"/>
                </a:lnTo>
                <a:lnTo>
                  <a:pt x="4" y="274"/>
                </a:lnTo>
                <a:lnTo>
                  <a:pt x="4" y="257"/>
                </a:lnTo>
                <a:lnTo>
                  <a:pt x="6" y="254"/>
                </a:lnTo>
                <a:lnTo>
                  <a:pt x="6" y="246"/>
                </a:lnTo>
                <a:lnTo>
                  <a:pt x="6" y="218"/>
                </a:lnTo>
                <a:lnTo>
                  <a:pt x="6" y="200"/>
                </a:lnTo>
                <a:lnTo>
                  <a:pt x="6" y="222"/>
                </a:lnTo>
                <a:lnTo>
                  <a:pt x="6" y="249"/>
                </a:lnTo>
                <a:lnTo>
                  <a:pt x="6" y="248"/>
                </a:lnTo>
                <a:lnTo>
                  <a:pt x="6" y="239"/>
                </a:lnTo>
                <a:lnTo>
                  <a:pt x="6" y="255"/>
                </a:lnTo>
                <a:lnTo>
                  <a:pt x="7" y="255"/>
                </a:lnTo>
                <a:lnTo>
                  <a:pt x="7" y="251"/>
                </a:lnTo>
                <a:lnTo>
                  <a:pt x="7" y="279"/>
                </a:lnTo>
                <a:lnTo>
                  <a:pt x="7" y="291"/>
                </a:lnTo>
                <a:lnTo>
                  <a:pt x="7" y="276"/>
                </a:lnTo>
                <a:lnTo>
                  <a:pt x="7" y="271"/>
                </a:lnTo>
                <a:lnTo>
                  <a:pt x="7" y="245"/>
                </a:lnTo>
                <a:lnTo>
                  <a:pt x="7" y="254"/>
                </a:lnTo>
                <a:lnTo>
                  <a:pt x="9" y="261"/>
                </a:lnTo>
                <a:lnTo>
                  <a:pt x="9" y="251"/>
                </a:lnTo>
                <a:lnTo>
                  <a:pt x="9" y="276"/>
                </a:lnTo>
                <a:lnTo>
                  <a:pt x="9" y="277"/>
                </a:lnTo>
                <a:lnTo>
                  <a:pt x="9" y="274"/>
                </a:lnTo>
                <a:lnTo>
                  <a:pt x="9" y="292"/>
                </a:lnTo>
                <a:lnTo>
                  <a:pt x="9" y="274"/>
                </a:lnTo>
                <a:lnTo>
                  <a:pt x="9" y="270"/>
                </a:lnTo>
                <a:lnTo>
                  <a:pt x="10" y="264"/>
                </a:lnTo>
                <a:lnTo>
                  <a:pt x="10" y="257"/>
                </a:lnTo>
                <a:lnTo>
                  <a:pt x="10" y="237"/>
                </a:lnTo>
                <a:lnTo>
                  <a:pt x="10" y="242"/>
                </a:lnTo>
                <a:lnTo>
                  <a:pt x="10" y="261"/>
                </a:lnTo>
                <a:lnTo>
                  <a:pt x="10" y="277"/>
                </a:lnTo>
                <a:lnTo>
                  <a:pt x="10" y="289"/>
                </a:lnTo>
                <a:lnTo>
                  <a:pt x="10" y="282"/>
                </a:lnTo>
                <a:lnTo>
                  <a:pt x="11" y="288"/>
                </a:lnTo>
                <a:lnTo>
                  <a:pt x="11" y="289"/>
                </a:lnTo>
                <a:lnTo>
                  <a:pt x="11" y="277"/>
                </a:lnTo>
                <a:lnTo>
                  <a:pt x="11" y="285"/>
                </a:lnTo>
                <a:lnTo>
                  <a:pt x="11" y="292"/>
                </a:lnTo>
                <a:lnTo>
                  <a:pt x="11" y="282"/>
                </a:lnTo>
                <a:lnTo>
                  <a:pt x="11" y="270"/>
                </a:lnTo>
                <a:lnTo>
                  <a:pt x="11" y="239"/>
                </a:lnTo>
                <a:lnTo>
                  <a:pt x="13" y="252"/>
                </a:lnTo>
                <a:lnTo>
                  <a:pt x="13" y="280"/>
                </a:lnTo>
                <a:lnTo>
                  <a:pt x="13" y="268"/>
                </a:lnTo>
                <a:lnTo>
                  <a:pt x="13" y="279"/>
                </a:lnTo>
                <a:lnTo>
                  <a:pt x="13" y="286"/>
                </a:lnTo>
                <a:lnTo>
                  <a:pt x="13" y="291"/>
                </a:lnTo>
                <a:lnTo>
                  <a:pt x="13" y="288"/>
                </a:lnTo>
                <a:lnTo>
                  <a:pt x="14" y="288"/>
                </a:lnTo>
                <a:lnTo>
                  <a:pt x="14" y="298"/>
                </a:lnTo>
                <a:lnTo>
                  <a:pt x="14" y="292"/>
                </a:lnTo>
                <a:lnTo>
                  <a:pt x="14" y="271"/>
                </a:lnTo>
                <a:lnTo>
                  <a:pt x="14" y="245"/>
                </a:lnTo>
                <a:lnTo>
                  <a:pt x="14" y="259"/>
                </a:lnTo>
                <a:lnTo>
                  <a:pt x="14" y="268"/>
                </a:lnTo>
                <a:lnTo>
                  <a:pt x="14" y="264"/>
                </a:lnTo>
                <a:lnTo>
                  <a:pt x="14" y="258"/>
                </a:lnTo>
                <a:lnTo>
                  <a:pt x="16" y="262"/>
                </a:lnTo>
                <a:lnTo>
                  <a:pt x="16" y="279"/>
                </a:lnTo>
                <a:lnTo>
                  <a:pt x="16" y="292"/>
                </a:lnTo>
                <a:lnTo>
                  <a:pt x="16" y="285"/>
                </a:lnTo>
                <a:lnTo>
                  <a:pt x="16" y="279"/>
                </a:lnTo>
                <a:lnTo>
                  <a:pt x="16" y="282"/>
                </a:lnTo>
                <a:lnTo>
                  <a:pt x="16" y="270"/>
                </a:lnTo>
                <a:lnTo>
                  <a:pt x="17" y="234"/>
                </a:lnTo>
                <a:lnTo>
                  <a:pt x="17" y="239"/>
                </a:lnTo>
                <a:lnTo>
                  <a:pt x="17" y="262"/>
                </a:lnTo>
                <a:lnTo>
                  <a:pt x="17" y="264"/>
                </a:lnTo>
                <a:lnTo>
                  <a:pt x="17" y="271"/>
                </a:lnTo>
                <a:lnTo>
                  <a:pt x="17" y="279"/>
                </a:lnTo>
                <a:lnTo>
                  <a:pt x="17" y="283"/>
                </a:lnTo>
                <a:lnTo>
                  <a:pt x="17" y="289"/>
                </a:lnTo>
                <a:lnTo>
                  <a:pt x="19" y="283"/>
                </a:lnTo>
                <a:lnTo>
                  <a:pt x="19" y="298"/>
                </a:lnTo>
                <a:lnTo>
                  <a:pt x="19" y="292"/>
                </a:lnTo>
                <a:lnTo>
                  <a:pt x="19" y="273"/>
                </a:lnTo>
                <a:lnTo>
                  <a:pt x="19" y="249"/>
                </a:lnTo>
                <a:lnTo>
                  <a:pt x="19" y="209"/>
                </a:lnTo>
                <a:lnTo>
                  <a:pt x="19" y="199"/>
                </a:lnTo>
                <a:lnTo>
                  <a:pt x="19" y="239"/>
                </a:lnTo>
                <a:lnTo>
                  <a:pt x="20" y="270"/>
                </a:lnTo>
                <a:lnTo>
                  <a:pt x="20" y="273"/>
                </a:lnTo>
                <a:lnTo>
                  <a:pt x="20" y="265"/>
                </a:lnTo>
                <a:lnTo>
                  <a:pt x="20" y="264"/>
                </a:lnTo>
                <a:lnTo>
                  <a:pt x="20" y="285"/>
                </a:lnTo>
                <a:lnTo>
                  <a:pt x="20" y="302"/>
                </a:lnTo>
                <a:lnTo>
                  <a:pt x="20" y="298"/>
                </a:lnTo>
                <a:lnTo>
                  <a:pt x="20" y="271"/>
                </a:lnTo>
                <a:lnTo>
                  <a:pt x="22" y="264"/>
                </a:lnTo>
                <a:lnTo>
                  <a:pt x="22" y="259"/>
                </a:lnTo>
                <a:lnTo>
                  <a:pt x="22" y="252"/>
                </a:lnTo>
                <a:lnTo>
                  <a:pt x="22" y="243"/>
                </a:lnTo>
                <a:lnTo>
                  <a:pt x="22" y="252"/>
                </a:lnTo>
                <a:lnTo>
                  <a:pt x="22" y="262"/>
                </a:lnTo>
                <a:lnTo>
                  <a:pt x="22" y="274"/>
                </a:lnTo>
                <a:lnTo>
                  <a:pt x="22" y="276"/>
                </a:lnTo>
                <a:lnTo>
                  <a:pt x="23" y="280"/>
                </a:lnTo>
                <a:lnTo>
                  <a:pt x="23" y="279"/>
                </a:lnTo>
                <a:lnTo>
                  <a:pt x="23" y="286"/>
                </a:lnTo>
                <a:lnTo>
                  <a:pt x="23" y="295"/>
                </a:lnTo>
                <a:lnTo>
                  <a:pt x="23" y="288"/>
                </a:lnTo>
                <a:lnTo>
                  <a:pt x="23" y="270"/>
                </a:lnTo>
                <a:lnTo>
                  <a:pt x="23" y="265"/>
                </a:lnTo>
                <a:lnTo>
                  <a:pt x="25" y="228"/>
                </a:lnTo>
                <a:lnTo>
                  <a:pt x="25" y="197"/>
                </a:lnTo>
                <a:lnTo>
                  <a:pt x="25" y="231"/>
                </a:lnTo>
                <a:lnTo>
                  <a:pt x="25" y="243"/>
                </a:lnTo>
                <a:lnTo>
                  <a:pt x="25" y="221"/>
                </a:lnTo>
                <a:lnTo>
                  <a:pt x="25" y="255"/>
                </a:lnTo>
                <a:lnTo>
                  <a:pt x="25" y="279"/>
                </a:lnTo>
                <a:lnTo>
                  <a:pt x="25" y="273"/>
                </a:lnTo>
                <a:lnTo>
                  <a:pt x="26" y="257"/>
                </a:lnTo>
                <a:lnTo>
                  <a:pt x="26" y="264"/>
                </a:lnTo>
                <a:lnTo>
                  <a:pt x="26" y="285"/>
                </a:lnTo>
                <a:lnTo>
                  <a:pt x="26" y="271"/>
                </a:lnTo>
                <a:lnTo>
                  <a:pt x="26" y="243"/>
                </a:lnTo>
                <a:lnTo>
                  <a:pt x="26" y="234"/>
                </a:lnTo>
                <a:lnTo>
                  <a:pt x="26" y="243"/>
                </a:lnTo>
                <a:lnTo>
                  <a:pt x="26" y="267"/>
                </a:lnTo>
                <a:lnTo>
                  <a:pt x="28" y="279"/>
                </a:lnTo>
                <a:lnTo>
                  <a:pt x="28" y="289"/>
                </a:lnTo>
                <a:lnTo>
                  <a:pt x="28" y="283"/>
                </a:lnTo>
                <a:lnTo>
                  <a:pt x="28" y="282"/>
                </a:lnTo>
                <a:lnTo>
                  <a:pt x="28" y="276"/>
                </a:lnTo>
                <a:lnTo>
                  <a:pt x="28" y="251"/>
                </a:lnTo>
                <a:lnTo>
                  <a:pt x="28" y="230"/>
                </a:lnTo>
                <a:lnTo>
                  <a:pt x="29" y="212"/>
                </a:lnTo>
                <a:lnTo>
                  <a:pt x="29" y="116"/>
                </a:lnTo>
                <a:lnTo>
                  <a:pt x="29" y="0"/>
                </a:lnTo>
                <a:lnTo>
                  <a:pt x="29" y="6"/>
                </a:lnTo>
                <a:lnTo>
                  <a:pt x="29" y="95"/>
                </a:lnTo>
                <a:lnTo>
                  <a:pt x="29" y="162"/>
                </a:lnTo>
                <a:lnTo>
                  <a:pt x="29" y="205"/>
                </a:lnTo>
                <a:lnTo>
                  <a:pt x="29" y="234"/>
                </a:lnTo>
                <a:lnTo>
                  <a:pt x="31" y="252"/>
                </a:lnTo>
                <a:lnTo>
                  <a:pt x="31" y="268"/>
                </a:lnTo>
                <a:lnTo>
                  <a:pt x="31" y="265"/>
                </a:lnTo>
                <a:lnTo>
                  <a:pt x="31" y="252"/>
                </a:lnTo>
                <a:lnTo>
                  <a:pt x="31" y="240"/>
                </a:lnTo>
                <a:lnTo>
                  <a:pt x="31" y="239"/>
                </a:lnTo>
                <a:lnTo>
                  <a:pt x="31" y="211"/>
                </a:lnTo>
                <a:lnTo>
                  <a:pt x="31" y="169"/>
                </a:lnTo>
                <a:lnTo>
                  <a:pt x="31" y="160"/>
                </a:lnTo>
                <a:lnTo>
                  <a:pt x="32" y="182"/>
                </a:lnTo>
                <a:lnTo>
                  <a:pt x="32" y="205"/>
                </a:lnTo>
                <a:lnTo>
                  <a:pt x="32" y="249"/>
                </a:lnTo>
                <a:lnTo>
                  <a:pt x="32" y="271"/>
                </a:lnTo>
                <a:lnTo>
                  <a:pt x="32" y="276"/>
                </a:lnTo>
                <a:lnTo>
                  <a:pt x="32" y="243"/>
                </a:lnTo>
                <a:lnTo>
                  <a:pt x="32" y="239"/>
                </a:lnTo>
                <a:lnTo>
                  <a:pt x="32" y="270"/>
                </a:lnTo>
                <a:lnTo>
                  <a:pt x="34" y="239"/>
                </a:lnTo>
                <a:lnTo>
                  <a:pt x="34" y="196"/>
                </a:lnTo>
                <a:lnTo>
                  <a:pt x="34" y="218"/>
                </a:lnTo>
                <a:lnTo>
                  <a:pt x="34" y="200"/>
                </a:lnTo>
                <a:lnTo>
                  <a:pt x="34" y="206"/>
                </a:lnTo>
                <a:lnTo>
                  <a:pt x="34" y="212"/>
                </a:lnTo>
                <a:lnTo>
                  <a:pt x="34" y="221"/>
                </a:lnTo>
                <a:lnTo>
                  <a:pt x="34" y="225"/>
                </a:lnTo>
                <a:lnTo>
                  <a:pt x="35" y="215"/>
                </a:lnTo>
                <a:lnTo>
                  <a:pt x="35" y="234"/>
                </a:lnTo>
                <a:lnTo>
                  <a:pt x="35" y="264"/>
                </a:lnTo>
                <a:lnTo>
                  <a:pt x="35" y="257"/>
                </a:lnTo>
                <a:lnTo>
                  <a:pt x="35" y="237"/>
                </a:lnTo>
                <a:lnTo>
                  <a:pt x="35" y="219"/>
                </a:lnTo>
                <a:lnTo>
                  <a:pt x="35" y="163"/>
                </a:lnTo>
                <a:lnTo>
                  <a:pt x="35" y="178"/>
                </a:lnTo>
                <a:lnTo>
                  <a:pt x="37" y="208"/>
                </a:lnTo>
                <a:lnTo>
                  <a:pt x="37" y="205"/>
                </a:lnTo>
                <a:lnTo>
                  <a:pt x="37" y="224"/>
                </a:lnTo>
                <a:lnTo>
                  <a:pt x="37" y="254"/>
                </a:lnTo>
                <a:lnTo>
                  <a:pt x="37" y="265"/>
                </a:lnTo>
                <a:lnTo>
                  <a:pt x="37" y="267"/>
                </a:lnTo>
                <a:lnTo>
                  <a:pt x="37" y="280"/>
                </a:lnTo>
                <a:lnTo>
                  <a:pt x="37" y="285"/>
                </a:lnTo>
                <a:lnTo>
                  <a:pt x="37" y="283"/>
                </a:lnTo>
                <a:lnTo>
                  <a:pt x="38" y="271"/>
                </a:lnTo>
                <a:lnTo>
                  <a:pt x="38" y="239"/>
                </a:lnTo>
                <a:lnTo>
                  <a:pt x="38" y="159"/>
                </a:lnTo>
                <a:lnTo>
                  <a:pt x="38" y="86"/>
                </a:lnTo>
                <a:lnTo>
                  <a:pt x="38" y="141"/>
                </a:lnTo>
                <a:lnTo>
                  <a:pt x="38" y="185"/>
                </a:lnTo>
                <a:lnTo>
                  <a:pt x="38" y="209"/>
                </a:lnTo>
                <a:lnTo>
                  <a:pt x="38" y="243"/>
                </a:lnTo>
                <a:lnTo>
                  <a:pt x="40" y="265"/>
                </a:lnTo>
                <a:lnTo>
                  <a:pt x="40" y="282"/>
                </a:lnTo>
                <a:lnTo>
                  <a:pt x="40" y="286"/>
                </a:lnTo>
                <a:lnTo>
                  <a:pt x="40" y="262"/>
                </a:lnTo>
                <a:lnTo>
                  <a:pt x="40" y="252"/>
                </a:lnTo>
                <a:lnTo>
                  <a:pt x="40" y="251"/>
                </a:lnTo>
                <a:lnTo>
                  <a:pt x="40" y="239"/>
                </a:lnTo>
                <a:lnTo>
                  <a:pt x="40" y="200"/>
                </a:lnTo>
                <a:lnTo>
                  <a:pt x="41" y="215"/>
                </a:lnTo>
                <a:lnTo>
                  <a:pt x="41" y="239"/>
                </a:lnTo>
                <a:lnTo>
                  <a:pt x="41" y="242"/>
                </a:lnTo>
                <a:lnTo>
                  <a:pt x="41" y="262"/>
                </a:lnTo>
                <a:lnTo>
                  <a:pt x="41" y="285"/>
                </a:lnTo>
                <a:lnTo>
                  <a:pt x="41" y="277"/>
                </a:lnTo>
                <a:lnTo>
                  <a:pt x="41" y="283"/>
                </a:lnTo>
                <a:lnTo>
                  <a:pt x="43" y="292"/>
                </a:lnTo>
                <a:lnTo>
                  <a:pt x="43" y="276"/>
                </a:lnTo>
                <a:lnTo>
                  <a:pt x="43" y="282"/>
                </a:lnTo>
                <a:lnTo>
                  <a:pt x="43" y="292"/>
                </a:lnTo>
                <a:lnTo>
                  <a:pt x="43" y="291"/>
                </a:lnTo>
                <a:lnTo>
                  <a:pt x="43" y="267"/>
                </a:lnTo>
                <a:lnTo>
                  <a:pt x="43" y="234"/>
                </a:lnTo>
                <a:lnTo>
                  <a:pt x="43" y="212"/>
                </a:lnTo>
                <a:lnTo>
                  <a:pt x="44" y="242"/>
                </a:lnTo>
                <a:lnTo>
                  <a:pt x="44" y="268"/>
                </a:lnTo>
                <a:lnTo>
                  <a:pt x="44" y="245"/>
                </a:lnTo>
                <a:lnTo>
                  <a:pt x="44" y="255"/>
                </a:lnTo>
                <a:lnTo>
                  <a:pt x="44" y="257"/>
                </a:lnTo>
                <a:lnTo>
                  <a:pt x="44" y="288"/>
                </a:lnTo>
                <a:lnTo>
                  <a:pt x="44" y="292"/>
                </a:lnTo>
                <a:lnTo>
                  <a:pt x="46" y="279"/>
                </a:lnTo>
                <a:lnTo>
                  <a:pt x="46" y="277"/>
                </a:lnTo>
                <a:lnTo>
                  <a:pt x="46" y="254"/>
                </a:lnTo>
                <a:lnTo>
                  <a:pt x="46" y="227"/>
                </a:lnTo>
                <a:lnTo>
                  <a:pt x="46" y="203"/>
                </a:lnTo>
                <a:lnTo>
                  <a:pt x="46" y="215"/>
                </a:lnTo>
                <a:lnTo>
                  <a:pt x="46" y="234"/>
                </a:lnTo>
                <a:lnTo>
                  <a:pt x="46" y="243"/>
                </a:lnTo>
                <a:lnTo>
                  <a:pt x="46" y="265"/>
                </a:lnTo>
                <a:lnTo>
                  <a:pt x="47" y="288"/>
                </a:lnTo>
                <a:lnTo>
                  <a:pt x="47" y="295"/>
                </a:lnTo>
                <a:lnTo>
                  <a:pt x="47" y="291"/>
                </a:lnTo>
                <a:lnTo>
                  <a:pt x="47" y="279"/>
                </a:lnTo>
                <a:lnTo>
                  <a:pt x="47" y="286"/>
                </a:lnTo>
                <a:lnTo>
                  <a:pt x="47" y="265"/>
                </a:lnTo>
                <a:lnTo>
                  <a:pt x="47" y="214"/>
                </a:lnTo>
                <a:lnTo>
                  <a:pt x="49" y="176"/>
                </a:lnTo>
                <a:lnTo>
                  <a:pt x="49" y="142"/>
                </a:lnTo>
                <a:lnTo>
                  <a:pt x="49" y="144"/>
                </a:lnTo>
                <a:lnTo>
                  <a:pt x="49" y="218"/>
                </a:lnTo>
                <a:lnTo>
                  <a:pt x="49" y="264"/>
                </a:lnTo>
                <a:lnTo>
                  <a:pt x="49" y="274"/>
                </a:lnTo>
                <a:lnTo>
                  <a:pt x="49" y="283"/>
                </a:lnTo>
                <a:lnTo>
                  <a:pt x="49" y="277"/>
                </a:lnTo>
                <a:lnTo>
                  <a:pt x="49" y="270"/>
                </a:lnTo>
                <a:lnTo>
                  <a:pt x="50" y="280"/>
                </a:lnTo>
                <a:lnTo>
                  <a:pt x="50" y="261"/>
                </a:lnTo>
                <a:lnTo>
                  <a:pt x="50" y="246"/>
                </a:lnTo>
                <a:lnTo>
                  <a:pt x="50" y="268"/>
                </a:lnTo>
                <a:lnTo>
                  <a:pt x="50" y="262"/>
                </a:lnTo>
                <a:lnTo>
                  <a:pt x="50" y="236"/>
                </a:lnTo>
                <a:lnTo>
                  <a:pt x="50" y="221"/>
                </a:lnTo>
                <a:lnTo>
                  <a:pt x="50" y="218"/>
                </a:lnTo>
                <a:lnTo>
                  <a:pt x="52" y="228"/>
                </a:lnTo>
                <a:lnTo>
                  <a:pt x="52" y="276"/>
                </a:lnTo>
                <a:lnTo>
                  <a:pt x="52" y="294"/>
                </a:lnTo>
                <a:lnTo>
                  <a:pt x="52" y="289"/>
                </a:lnTo>
                <a:lnTo>
                  <a:pt x="52" y="280"/>
                </a:lnTo>
                <a:lnTo>
                  <a:pt x="52" y="285"/>
                </a:lnTo>
                <a:lnTo>
                  <a:pt x="52" y="289"/>
                </a:lnTo>
                <a:lnTo>
                  <a:pt x="52" y="279"/>
                </a:lnTo>
                <a:lnTo>
                  <a:pt x="52" y="249"/>
                </a:lnTo>
                <a:lnTo>
                  <a:pt x="53" y="254"/>
                </a:lnTo>
                <a:lnTo>
                  <a:pt x="53" y="245"/>
                </a:lnTo>
                <a:lnTo>
                  <a:pt x="53" y="249"/>
                </a:lnTo>
                <a:lnTo>
                  <a:pt x="53" y="258"/>
                </a:lnTo>
                <a:lnTo>
                  <a:pt x="53" y="268"/>
                </a:lnTo>
                <a:lnTo>
                  <a:pt x="53" y="276"/>
                </a:lnTo>
                <a:lnTo>
                  <a:pt x="53" y="280"/>
                </a:lnTo>
                <a:lnTo>
                  <a:pt x="53" y="285"/>
                </a:lnTo>
                <a:lnTo>
                  <a:pt x="54" y="286"/>
                </a:lnTo>
                <a:lnTo>
                  <a:pt x="54" y="294"/>
                </a:lnTo>
                <a:lnTo>
                  <a:pt x="54" y="282"/>
                </a:lnTo>
                <a:lnTo>
                  <a:pt x="54" y="268"/>
                </a:lnTo>
                <a:lnTo>
                  <a:pt x="54" y="251"/>
                </a:lnTo>
                <a:lnTo>
                  <a:pt x="54" y="240"/>
                </a:lnTo>
                <a:lnTo>
                  <a:pt x="54" y="258"/>
                </a:lnTo>
                <a:lnTo>
                  <a:pt x="56" y="289"/>
                </a:lnTo>
                <a:lnTo>
                  <a:pt x="56" y="280"/>
                </a:lnTo>
                <a:lnTo>
                  <a:pt x="56" y="282"/>
                </a:lnTo>
                <a:lnTo>
                  <a:pt x="56" y="295"/>
                </a:lnTo>
                <a:lnTo>
                  <a:pt x="56" y="292"/>
                </a:lnTo>
                <a:lnTo>
                  <a:pt x="56" y="291"/>
                </a:lnTo>
                <a:lnTo>
                  <a:pt x="56" y="294"/>
                </a:lnTo>
                <a:lnTo>
                  <a:pt x="56" y="285"/>
                </a:lnTo>
                <a:lnTo>
                  <a:pt x="56" y="282"/>
                </a:lnTo>
                <a:lnTo>
                  <a:pt x="57" y="267"/>
                </a:lnTo>
                <a:lnTo>
                  <a:pt x="57" y="255"/>
                </a:lnTo>
                <a:lnTo>
                  <a:pt x="57" y="265"/>
                </a:lnTo>
                <a:lnTo>
                  <a:pt x="57" y="254"/>
                </a:lnTo>
                <a:lnTo>
                  <a:pt x="57" y="246"/>
                </a:lnTo>
                <a:lnTo>
                  <a:pt x="57" y="257"/>
                </a:lnTo>
                <a:lnTo>
                  <a:pt x="57" y="282"/>
                </a:lnTo>
                <a:lnTo>
                  <a:pt x="57" y="297"/>
                </a:lnTo>
                <a:lnTo>
                  <a:pt x="59" y="292"/>
                </a:lnTo>
                <a:lnTo>
                  <a:pt x="59" y="285"/>
                </a:lnTo>
                <a:lnTo>
                  <a:pt x="59" y="292"/>
                </a:lnTo>
                <a:lnTo>
                  <a:pt x="59" y="291"/>
                </a:lnTo>
                <a:lnTo>
                  <a:pt x="59" y="267"/>
                </a:lnTo>
                <a:lnTo>
                  <a:pt x="59" y="258"/>
                </a:lnTo>
                <a:lnTo>
                  <a:pt x="59" y="243"/>
                </a:lnTo>
                <a:lnTo>
                  <a:pt x="59" y="234"/>
                </a:lnTo>
                <a:lnTo>
                  <a:pt x="59" y="240"/>
                </a:lnTo>
                <a:lnTo>
                  <a:pt x="60" y="245"/>
                </a:lnTo>
                <a:lnTo>
                  <a:pt x="60" y="243"/>
                </a:lnTo>
                <a:lnTo>
                  <a:pt x="60" y="280"/>
                </a:lnTo>
                <a:lnTo>
                  <a:pt x="60" y="289"/>
                </a:lnTo>
                <a:lnTo>
                  <a:pt x="60" y="274"/>
                </a:lnTo>
                <a:lnTo>
                  <a:pt x="60" y="259"/>
                </a:lnTo>
                <a:lnTo>
                  <a:pt x="60" y="279"/>
                </a:lnTo>
                <a:lnTo>
                  <a:pt x="60" y="288"/>
                </a:lnTo>
                <a:lnTo>
                  <a:pt x="62" y="268"/>
                </a:lnTo>
                <a:lnTo>
                  <a:pt x="62" y="265"/>
                </a:lnTo>
                <a:lnTo>
                  <a:pt x="62" y="246"/>
                </a:lnTo>
                <a:lnTo>
                  <a:pt x="62" y="202"/>
                </a:lnTo>
                <a:lnTo>
                  <a:pt x="62" y="216"/>
                </a:lnTo>
                <a:lnTo>
                  <a:pt x="62" y="246"/>
                </a:lnTo>
                <a:lnTo>
                  <a:pt x="62" y="248"/>
                </a:lnTo>
                <a:lnTo>
                  <a:pt x="62" y="258"/>
                </a:lnTo>
                <a:lnTo>
                  <a:pt x="62" y="254"/>
                </a:lnTo>
                <a:lnTo>
                  <a:pt x="63" y="257"/>
                </a:lnTo>
                <a:lnTo>
                  <a:pt x="63" y="271"/>
                </a:lnTo>
                <a:lnTo>
                  <a:pt x="63" y="274"/>
                </a:lnTo>
                <a:lnTo>
                  <a:pt x="63" y="285"/>
                </a:lnTo>
                <a:lnTo>
                  <a:pt x="63" y="286"/>
                </a:lnTo>
                <a:lnTo>
                  <a:pt x="63" y="291"/>
                </a:lnTo>
                <a:lnTo>
                  <a:pt x="63" y="267"/>
                </a:lnTo>
                <a:lnTo>
                  <a:pt x="65" y="240"/>
                </a:lnTo>
                <a:lnTo>
                  <a:pt x="65" y="224"/>
                </a:lnTo>
                <a:lnTo>
                  <a:pt x="65" y="233"/>
                </a:lnTo>
                <a:lnTo>
                  <a:pt x="65" y="251"/>
                </a:lnTo>
                <a:lnTo>
                  <a:pt x="65" y="271"/>
                </a:lnTo>
                <a:lnTo>
                  <a:pt x="65" y="286"/>
                </a:lnTo>
                <a:lnTo>
                  <a:pt x="65" y="297"/>
                </a:lnTo>
                <a:lnTo>
                  <a:pt x="65" y="295"/>
                </a:lnTo>
                <a:lnTo>
                  <a:pt x="66" y="283"/>
                </a:lnTo>
                <a:lnTo>
                  <a:pt x="66" y="282"/>
                </a:lnTo>
                <a:lnTo>
                  <a:pt x="66" y="276"/>
                </a:lnTo>
                <a:lnTo>
                  <a:pt x="66" y="258"/>
                </a:lnTo>
                <a:lnTo>
                  <a:pt x="66" y="257"/>
                </a:lnTo>
                <a:lnTo>
                  <a:pt x="66" y="262"/>
                </a:lnTo>
                <a:lnTo>
                  <a:pt x="66" y="240"/>
                </a:lnTo>
                <a:lnTo>
                  <a:pt x="66" y="262"/>
                </a:lnTo>
                <a:lnTo>
                  <a:pt x="66" y="282"/>
                </a:lnTo>
                <a:lnTo>
                  <a:pt x="68" y="259"/>
                </a:lnTo>
                <a:lnTo>
                  <a:pt x="68" y="267"/>
                </a:lnTo>
                <a:lnTo>
                  <a:pt x="68" y="276"/>
                </a:lnTo>
                <a:lnTo>
                  <a:pt x="68" y="257"/>
                </a:lnTo>
                <a:lnTo>
                  <a:pt x="68" y="277"/>
                </a:lnTo>
                <a:lnTo>
                  <a:pt x="68" y="279"/>
                </a:lnTo>
                <a:lnTo>
                  <a:pt x="68" y="277"/>
                </a:lnTo>
                <a:lnTo>
                  <a:pt x="69" y="262"/>
                </a:lnTo>
                <a:lnTo>
                  <a:pt x="69" y="252"/>
                </a:lnTo>
                <a:lnTo>
                  <a:pt x="69" y="234"/>
                </a:lnTo>
                <a:lnTo>
                  <a:pt x="69" y="221"/>
                </a:lnTo>
                <a:lnTo>
                  <a:pt x="69" y="160"/>
                </a:lnTo>
                <a:lnTo>
                  <a:pt x="69" y="135"/>
                </a:lnTo>
                <a:lnTo>
                  <a:pt x="69" y="163"/>
                </a:lnTo>
                <a:lnTo>
                  <a:pt x="69" y="216"/>
                </a:lnTo>
                <a:lnTo>
                  <a:pt x="69" y="246"/>
                </a:lnTo>
                <a:lnTo>
                  <a:pt x="71" y="270"/>
                </a:lnTo>
                <a:lnTo>
                  <a:pt x="71" y="277"/>
                </a:lnTo>
                <a:lnTo>
                  <a:pt x="71" y="282"/>
                </a:lnTo>
                <a:lnTo>
                  <a:pt x="71" y="286"/>
                </a:lnTo>
                <a:lnTo>
                  <a:pt x="71" y="265"/>
                </a:lnTo>
                <a:lnTo>
                  <a:pt x="71" y="255"/>
                </a:lnTo>
                <a:lnTo>
                  <a:pt x="71" y="221"/>
                </a:lnTo>
                <a:lnTo>
                  <a:pt x="72" y="196"/>
                </a:lnTo>
                <a:lnTo>
                  <a:pt x="72" y="203"/>
                </a:lnTo>
                <a:lnTo>
                  <a:pt x="72" y="199"/>
                </a:lnTo>
                <a:lnTo>
                  <a:pt x="72" y="236"/>
                </a:lnTo>
                <a:lnTo>
                  <a:pt x="72" y="265"/>
                </a:lnTo>
                <a:lnTo>
                  <a:pt x="72" y="261"/>
                </a:lnTo>
                <a:lnTo>
                  <a:pt x="72" y="273"/>
                </a:lnTo>
                <a:lnTo>
                  <a:pt x="72" y="282"/>
                </a:lnTo>
                <a:lnTo>
                  <a:pt x="72" y="262"/>
                </a:lnTo>
                <a:lnTo>
                  <a:pt x="74" y="276"/>
                </a:lnTo>
                <a:lnTo>
                  <a:pt x="74" y="282"/>
                </a:lnTo>
                <a:lnTo>
                  <a:pt x="74" y="262"/>
                </a:lnTo>
                <a:lnTo>
                  <a:pt x="74" y="228"/>
                </a:lnTo>
                <a:lnTo>
                  <a:pt x="74" y="187"/>
                </a:lnTo>
                <a:lnTo>
                  <a:pt x="74" y="114"/>
                </a:lnTo>
                <a:lnTo>
                  <a:pt x="74" y="77"/>
                </a:lnTo>
                <a:lnTo>
                  <a:pt x="74" y="132"/>
                </a:lnTo>
                <a:lnTo>
                  <a:pt x="75" y="200"/>
                </a:lnTo>
                <a:lnTo>
                  <a:pt x="75" y="251"/>
                </a:lnTo>
                <a:lnTo>
                  <a:pt x="75" y="273"/>
                </a:lnTo>
                <a:lnTo>
                  <a:pt x="75" y="280"/>
                </a:lnTo>
                <a:lnTo>
                  <a:pt x="75" y="279"/>
                </a:lnTo>
                <a:lnTo>
                  <a:pt x="75" y="282"/>
                </a:lnTo>
                <a:lnTo>
                  <a:pt x="75" y="276"/>
                </a:lnTo>
                <a:lnTo>
                  <a:pt x="75" y="258"/>
                </a:lnTo>
                <a:lnTo>
                  <a:pt x="77" y="225"/>
                </a:lnTo>
                <a:lnTo>
                  <a:pt x="77" y="194"/>
                </a:lnTo>
                <a:lnTo>
                  <a:pt x="77" y="174"/>
                </a:lnTo>
                <a:lnTo>
                  <a:pt x="77" y="172"/>
                </a:lnTo>
                <a:lnTo>
                  <a:pt x="77" y="216"/>
                </a:lnTo>
                <a:lnTo>
                  <a:pt x="77" y="254"/>
                </a:lnTo>
                <a:lnTo>
                  <a:pt x="77" y="258"/>
                </a:lnTo>
                <a:lnTo>
                  <a:pt x="77" y="270"/>
                </a:lnTo>
                <a:lnTo>
                  <a:pt x="77" y="279"/>
                </a:lnTo>
                <a:lnTo>
                  <a:pt x="78" y="252"/>
                </a:lnTo>
                <a:lnTo>
                  <a:pt x="78" y="271"/>
                </a:lnTo>
                <a:lnTo>
                  <a:pt x="78" y="280"/>
                </a:lnTo>
                <a:lnTo>
                  <a:pt x="78" y="268"/>
                </a:lnTo>
                <a:lnTo>
                  <a:pt x="78" y="270"/>
                </a:lnTo>
                <a:lnTo>
                  <a:pt x="78" y="262"/>
                </a:lnTo>
                <a:lnTo>
                  <a:pt x="78" y="242"/>
                </a:lnTo>
                <a:lnTo>
                  <a:pt x="80" y="246"/>
                </a:lnTo>
                <a:lnTo>
                  <a:pt x="80" y="268"/>
                </a:lnTo>
                <a:lnTo>
                  <a:pt x="80" y="279"/>
                </a:lnTo>
                <a:lnTo>
                  <a:pt x="80" y="273"/>
                </a:lnTo>
                <a:lnTo>
                  <a:pt x="80" y="255"/>
                </a:lnTo>
                <a:lnTo>
                  <a:pt x="80" y="264"/>
                </a:lnTo>
                <a:lnTo>
                  <a:pt x="80" y="277"/>
                </a:lnTo>
                <a:lnTo>
                  <a:pt x="80" y="271"/>
                </a:lnTo>
                <a:lnTo>
                  <a:pt x="81" y="286"/>
                </a:lnTo>
                <a:lnTo>
                  <a:pt x="81" y="261"/>
                </a:lnTo>
                <a:lnTo>
                  <a:pt x="81" y="236"/>
                </a:lnTo>
                <a:lnTo>
                  <a:pt x="81" y="248"/>
                </a:lnTo>
                <a:lnTo>
                  <a:pt x="81" y="254"/>
                </a:lnTo>
                <a:lnTo>
                  <a:pt x="81" y="255"/>
                </a:lnTo>
                <a:lnTo>
                  <a:pt x="81" y="245"/>
                </a:lnTo>
                <a:lnTo>
                  <a:pt x="83" y="237"/>
                </a:lnTo>
                <a:lnTo>
                  <a:pt x="83" y="270"/>
                </a:lnTo>
                <a:lnTo>
                  <a:pt x="83" y="291"/>
                </a:lnTo>
                <a:lnTo>
                  <a:pt x="83" y="294"/>
                </a:lnTo>
                <a:lnTo>
                  <a:pt x="83" y="280"/>
                </a:lnTo>
                <a:lnTo>
                  <a:pt x="83" y="249"/>
                </a:lnTo>
                <a:lnTo>
                  <a:pt x="83" y="206"/>
                </a:lnTo>
                <a:lnTo>
                  <a:pt x="83" y="219"/>
                </a:lnTo>
                <a:lnTo>
                  <a:pt x="84" y="254"/>
                </a:lnTo>
                <a:lnTo>
                  <a:pt x="84" y="237"/>
                </a:lnTo>
                <a:lnTo>
                  <a:pt x="84" y="221"/>
                </a:lnTo>
                <a:lnTo>
                  <a:pt x="84" y="242"/>
                </a:lnTo>
                <a:lnTo>
                  <a:pt x="84" y="252"/>
                </a:lnTo>
                <a:lnTo>
                  <a:pt x="84" y="270"/>
                </a:lnTo>
                <a:lnTo>
                  <a:pt x="84" y="273"/>
                </a:lnTo>
                <a:lnTo>
                  <a:pt x="84" y="270"/>
                </a:lnTo>
                <a:lnTo>
                  <a:pt x="84" y="285"/>
                </a:lnTo>
                <a:lnTo>
                  <a:pt x="86" y="289"/>
                </a:lnTo>
                <a:lnTo>
                  <a:pt x="86" y="277"/>
                </a:lnTo>
                <a:lnTo>
                  <a:pt x="86" y="249"/>
                </a:lnTo>
                <a:lnTo>
                  <a:pt x="86" y="230"/>
                </a:lnTo>
                <a:lnTo>
                  <a:pt x="86" y="240"/>
                </a:lnTo>
                <a:lnTo>
                  <a:pt x="86" y="265"/>
                </a:lnTo>
                <a:lnTo>
                  <a:pt x="86" y="273"/>
                </a:lnTo>
                <a:lnTo>
                  <a:pt x="87" y="267"/>
                </a:lnTo>
                <a:lnTo>
                  <a:pt x="87" y="268"/>
                </a:lnTo>
                <a:lnTo>
                  <a:pt x="87" y="273"/>
                </a:lnTo>
                <a:lnTo>
                  <a:pt x="87" y="279"/>
                </a:lnTo>
                <a:lnTo>
                  <a:pt x="87" y="254"/>
                </a:lnTo>
                <a:lnTo>
                  <a:pt x="87" y="246"/>
                </a:lnTo>
                <a:lnTo>
                  <a:pt x="87" y="262"/>
                </a:lnTo>
                <a:lnTo>
                  <a:pt x="87" y="231"/>
                </a:lnTo>
                <a:lnTo>
                  <a:pt x="87" y="218"/>
                </a:lnTo>
                <a:lnTo>
                  <a:pt x="89" y="218"/>
                </a:lnTo>
                <a:lnTo>
                  <a:pt x="89" y="205"/>
                </a:lnTo>
                <a:lnTo>
                  <a:pt x="89" y="191"/>
                </a:lnTo>
                <a:lnTo>
                  <a:pt x="89" y="197"/>
                </a:lnTo>
                <a:lnTo>
                  <a:pt x="89" y="231"/>
                </a:lnTo>
                <a:lnTo>
                  <a:pt x="89" y="273"/>
                </a:lnTo>
                <a:lnTo>
                  <a:pt x="89" y="282"/>
                </a:lnTo>
                <a:lnTo>
                  <a:pt x="89" y="285"/>
                </a:lnTo>
                <a:lnTo>
                  <a:pt x="90" y="257"/>
                </a:lnTo>
                <a:lnTo>
                  <a:pt x="90" y="251"/>
                </a:lnTo>
                <a:lnTo>
                  <a:pt x="90" y="255"/>
                </a:lnTo>
                <a:lnTo>
                  <a:pt x="90" y="221"/>
                </a:lnTo>
                <a:lnTo>
                  <a:pt x="90" y="157"/>
                </a:lnTo>
                <a:lnTo>
                  <a:pt x="90" y="150"/>
                </a:lnTo>
                <a:lnTo>
                  <a:pt x="90" y="175"/>
                </a:lnTo>
                <a:lnTo>
                  <a:pt x="90" y="200"/>
                </a:lnTo>
                <a:lnTo>
                  <a:pt x="92" y="225"/>
                </a:lnTo>
                <a:lnTo>
                  <a:pt x="92" y="259"/>
                </a:lnTo>
                <a:lnTo>
                  <a:pt x="92" y="268"/>
                </a:lnTo>
                <a:lnTo>
                  <a:pt x="92" y="259"/>
                </a:lnTo>
                <a:lnTo>
                  <a:pt x="92" y="258"/>
                </a:lnTo>
                <a:lnTo>
                  <a:pt x="92" y="261"/>
                </a:lnTo>
                <a:lnTo>
                  <a:pt x="92" y="258"/>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46" name="Freeform 46"/>
          <p:cNvSpPr>
            <a:spLocks/>
          </p:cNvSpPr>
          <p:nvPr/>
        </p:nvSpPr>
        <p:spPr bwMode="auto">
          <a:xfrm>
            <a:off x="2517775" y="5407025"/>
            <a:ext cx="131763" cy="417513"/>
          </a:xfrm>
          <a:custGeom>
            <a:avLst/>
            <a:gdLst>
              <a:gd name="T0" fmla="*/ 1 w 94"/>
              <a:gd name="T1" fmla="*/ 194 h 263"/>
              <a:gd name="T2" fmla="*/ 3 w 94"/>
              <a:gd name="T3" fmla="*/ 235 h 263"/>
              <a:gd name="T4" fmla="*/ 4 w 94"/>
              <a:gd name="T5" fmla="*/ 253 h 263"/>
              <a:gd name="T6" fmla="*/ 6 w 94"/>
              <a:gd name="T7" fmla="*/ 206 h 263"/>
              <a:gd name="T8" fmla="*/ 7 w 94"/>
              <a:gd name="T9" fmla="*/ 222 h 263"/>
              <a:gd name="T10" fmla="*/ 8 w 94"/>
              <a:gd name="T11" fmla="*/ 219 h 263"/>
              <a:gd name="T12" fmla="*/ 10 w 94"/>
              <a:gd name="T13" fmla="*/ 229 h 263"/>
              <a:gd name="T14" fmla="*/ 11 w 94"/>
              <a:gd name="T15" fmla="*/ 255 h 263"/>
              <a:gd name="T16" fmla="*/ 13 w 94"/>
              <a:gd name="T17" fmla="*/ 249 h 263"/>
              <a:gd name="T18" fmla="*/ 14 w 94"/>
              <a:gd name="T19" fmla="*/ 195 h 263"/>
              <a:gd name="T20" fmla="*/ 16 w 94"/>
              <a:gd name="T21" fmla="*/ 253 h 263"/>
              <a:gd name="T22" fmla="*/ 17 w 94"/>
              <a:gd name="T23" fmla="*/ 212 h 263"/>
              <a:gd name="T24" fmla="*/ 19 w 94"/>
              <a:gd name="T25" fmla="*/ 221 h 263"/>
              <a:gd name="T26" fmla="*/ 20 w 94"/>
              <a:gd name="T27" fmla="*/ 244 h 263"/>
              <a:gd name="T28" fmla="*/ 22 w 94"/>
              <a:gd name="T29" fmla="*/ 204 h 263"/>
              <a:gd name="T30" fmla="*/ 23 w 94"/>
              <a:gd name="T31" fmla="*/ 219 h 263"/>
              <a:gd name="T32" fmla="*/ 25 w 94"/>
              <a:gd name="T33" fmla="*/ 231 h 263"/>
              <a:gd name="T34" fmla="*/ 26 w 94"/>
              <a:gd name="T35" fmla="*/ 195 h 263"/>
              <a:gd name="T36" fmla="*/ 28 w 94"/>
              <a:gd name="T37" fmla="*/ 237 h 263"/>
              <a:gd name="T38" fmla="*/ 29 w 94"/>
              <a:gd name="T39" fmla="*/ 226 h 263"/>
              <a:gd name="T40" fmla="*/ 31 w 94"/>
              <a:gd name="T41" fmla="*/ 225 h 263"/>
              <a:gd name="T42" fmla="*/ 32 w 94"/>
              <a:gd name="T43" fmla="*/ 212 h 263"/>
              <a:gd name="T44" fmla="*/ 34 w 94"/>
              <a:gd name="T45" fmla="*/ 55 h 263"/>
              <a:gd name="T46" fmla="*/ 35 w 94"/>
              <a:gd name="T47" fmla="*/ 209 h 263"/>
              <a:gd name="T48" fmla="*/ 37 w 94"/>
              <a:gd name="T49" fmla="*/ 149 h 263"/>
              <a:gd name="T50" fmla="*/ 38 w 94"/>
              <a:gd name="T51" fmla="*/ 164 h 263"/>
              <a:gd name="T52" fmla="*/ 40 w 94"/>
              <a:gd name="T53" fmla="*/ 241 h 263"/>
              <a:gd name="T54" fmla="*/ 41 w 94"/>
              <a:gd name="T55" fmla="*/ 179 h 263"/>
              <a:gd name="T56" fmla="*/ 43 w 94"/>
              <a:gd name="T57" fmla="*/ 250 h 263"/>
              <a:gd name="T58" fmla="*/ 44 w 94"/>
              <a:gd name="T59" fmla="*/ 229 h 263"/>
              <a:gd name="T60" fmla="*/ 46 w 94"/>
              <a:gd name="T61" fmla="*/ 200 h 263"/>
              <a:gd name="T62" fmla="*/ 47 w 94"/>
              <a:gd name="T63" fmla="*/ 238 h 263"/>
              <a:gd name="T64" fmla="*/ 49 w 94"/>
              <a:gd name="T65" fmla="*/ 232 h 263"/>
              <a:gd name="T66" fmla="*/ 50 w 94"/>
              <a:gd name="T67" fmla="*/ 229 h 263"/>
              <a:gd name="T68" fmla="*/ 52 w 94"/>
              <a:gd name="T69" fmla="*/ 250 h 263"/>
              <a:gd name="T70" fmla="*/ 53 w 94"/>
              <a:gd name="T71" fmla="*/ 234 h 263"/>
              <a:gd name="T72" fmla="*/ 54 w 94"/>
              <a:gd name="T73" fmla="*/ 261 h 263"/>
              <a:gd name="T74" fmla="*/ 56 w 94"/>
              <a:gd name="T75" fmla="*/ 252 h 263"/>
              <a:gd name="T76" fmla="*/ 57 w 94"/>
              <a:gd name="T77" fmla="*/ 218 h 263"/>
              <a:gd name="T78" fmla="*/ 59 w 94"/>
              <a:gd name="T79" fmla="*/ 225 h 263"/>
              <a:gd name="T80" fmla="*/ 60 w 94"/>
              <a:gd name="T81" fmla="*/ 253 h 263"/>
              <a:gd name="T82" fmla="*/ 62 w 94"/>
              <a:gd name="T83" fmla="*/ 194 h 263"/>
              <a:gd name="T84" fmla="*/ 63 w 94"/>
              <a:gd name="T85" fmla="*/ 244 h 263"/>
              <a:gd name="T86" fmla="*/ 65 w 94"/>
              <a:gd name="T87" fmla="*/ 234 h 263"/>
              <a:gd name="T88" fmla="*/ 66 w 94"/>
              <a:gd name="T89" fmla="*/ 201 h 263"/>
              <a:gd name="T90" fmla="*/ 68 w 94"/>
              <a:gd name="T91" fmla="*/ 237 h 263"/>
              <a:gd name="T92" fmla="*/ 69 w 94"/>
              <a:gd name="T93" fmla="*/ 238 h 263"/>
              <a:gd name="T94" fmla="*/ 71 w 94"/>
              <a:gd name="T95" fmla="*/ 232 h 263"/>
              <a:gd name="T96" fmla="*/ 72 w 94"/>
              <a:gd name="T97" fmla="*/ 237 h 263"/>
              <a:gd name="T98" fmla="*/ 74 w 94"/>
              <a:gd name="T99" fmla="*/ 183 h 263"/>
              <a:gd name="T100" fmla="*/ 75 w 94"/>
              <a:gd name="T101" fmla="*/ 238 h 263"/>
              <a:gd name="T102" fmla="*/ 77 w 94"/>
              <a:gd name="T103" fmla="*/ 241 h 263"/>
              <a:gd name="T104" fmla="*/ 78 w 94"/>
              <a:gd name="T105" fmla="*/ 237 h 263"/>
              <a:gd name="T106" fmla="*/ 80 w 94"/>
              <a:gd name="T107" fmla="*/ 231 h 263"/>
              <a:gd name="T108" fmla="*/ 81 w 94"/>
              <a:gd name="T109" fmla="*/ 201 h 263"/>
              <a:gd name="T110" fmla="*/ 83 w 94"/>
              <a:gd name="T111" fmla="*/ 226 h 263"/>
              <a:gd name="T112" fmla="*/ 84 w 94"/>
              <a:gd name="T113" fmla="*/ 226 h 263"/>
              <a:gd name="T114" fmla="*/ 86 w 94"/>
              <a:gd name="T115" fmla="*/ 215 h 263"/>
              <a:gd name="T116" fmla="*/ 87 w 94"/>
              <a:gd name="T117" fmla="*/ 243 h 263"/>
              <a:gd name="T118" fmla="*/ 89 w 94"/>
              <a:gd name="T119" fmla="*/ 219 h 263"/>
              <a:gd name="T120" fmla="*/ 90 w 94"/>
              <a:gd name="T121" fmla="*/ 235 h 263"/>
              <a:gd name="T122" fmla="*/ 92 w 94"/>
              <a:gd name="T123" fmla="*/ 234 h 2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4"/>
              <a:gd name="T187" fmla="*/ 0 h 263"/>
              <a:gd name="T188" fmla="*/ 94 w 94"/>
              <a:gd name="T189" fmla="*/ 263 h 2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4" h="263">
                <a:moveTo>
                  <a:pt x="0" y="222"/>
                </a:moveTo>
                <a:lnTo>
                  <a:pt x="0" y="237"/>
                </a:lnTo>
                <a:lnTo>
                  <a:pt x="0" y="221"/>
                </a:lnTo>
                <a:lnTo>
                  <a:pt x="1" y="191"/>
                </a:lnTo>
                <a:lnTo>
                  <a:pt x="1" y="180"/>
                </a:lnTo>
                <a:lnTo>
                  <a:pt x="1" y="213"/>
                </a:lnTo>
                <a:lnTo>
                  <a:pt x="1" y="206"/>
                </a:lnTo>
                <a:lnTo>
                  <a:pt x="1" y="194"/>
                </a:lnTo>
                <a:lnTo>
                  <a:pt x="1" y="197"/>
                </a:lnTo>
                <a:lnTo>
                  <a:pt x="1" y="219"/>
                </a:lnTo>
                <a:lnTo>
                  <a:pt x="1" y="240"/>
                </a:lnTo>
                <a:lnTo>
                  <a:pt x="3" y="240"/>
                </a:lnTo>
                <a:lnTo>
                  <a:pt x="3" y="235"/>
                </a:lnTo>
                <a:lnTo>
                  <a:pt x="3" y="244"/>
                </a:lnTo>
                <a:lnTo>
                  <a:pt x="3" y="250"/>
                </a:lnTo>
                <a:lnTo>
                  <a:pt x="3" y="235"/>
                </a:lnTo>
                <a:lnTo>
                  <a:pt x="3" y="225"/>
                </a:lnTo>
                <a:lnTo>
                  <a:pt x="3" y="213"/>
                </a:lnTo>
                <a:lnTo>
                  <a:pt x="3" y="203"/>
                </a:lnTo>
                <a:lnTo>
                  <a:pt x="4" y="210"/>
                </a:lnTo>
                <a:lnTo>
                  <a:pt x="4" y="183"/>
                </a:lnTo>
                <a:lnTo>
                  <a:pt x="4" y="195"/>
                </a:lnTo>
                <a:lnTo>
                  <a:pt x="4" y="237"/>
                </a:lnTo>
                <a:lnTo>
                  <a:pt x="4" y="253"/>
                </a:lnTo>
                <a:lnTo>
                  <a:pt x="4" y="246"/>
                </a:lnTo>
                <a:lnTo>
                  <a:pt x="4" y="191"/>
                </a:lnTo>
                <a:lnTo>
                  <a:pt x="4" y="192"/>
                </a:lnTo>
                <a:lnTo>
                  <a:pt x="4" y="225"/>
                </a:lnTo>
                <a:lnTo>
                  <a:pt x="6" y="225"/>
                </a:lnTo>
                <a:lnTo>
                  <a:pt x="6" y="201"/>
                </a:lnTo>
                <a:lnTo>
                  <a:pt x="6" y="207"/>
                </a:lnTo>
                <a:lnTo>
                  <a:pt x="6" y="206"/>
                </a:lnTo>
                <a:lnTo>
                  <a:pt x="6" y="216"/>
                </a:lnTo>
                <a:lnTo>
                  <a:pt x="6" y="223"/>
                </a:lnTo>
                <a:lnTo>
                  <a:pt x="7" y="243"/>
                </a:lnTo>
                <a:lnTo>
                  <a:pt x="7" y="246"/>
                </a:lnTo>
                <a:lnTo>
                  <a:pt x="7" y="243"/>
                </a:lnTo>
                <a:lnTo>
                  <a:pt x="7" y="256"/>
                </a:lnTo>
                <a:lnTo>
                  <a:pt x="7" y="247"/>
                </a:lnTo>
                <a:lnTo>
                  <a:pt x="7" y="222"/>
                </a:lnTo>
                <a:lnTo>
                  <a:pt x="7" y="225"/>
                </a:lnTo>
                <a:lnTo>
                  <a:pt x="8" y="226"/>
                </a:lnTo>
                <a:lnTo>
                  <a:pt x="8" y="207"/>
                </a:lnTo>
                <a:lnTo>
                  <a:pt x="8" y="195"/>
                </a:lnTo>
                <a:lnTo>
                  <a:pt x="8" y="212"/>
                </a:lnTo>
                <a:lnTo>
                  <a:pt x="8" y="234"/>
                </a:lnTo>
                <a:lnTo>
                  <a:pt x="8" y="216"/>
                </a:lnTo>
                <a:lnTo>
                  <a:pt x="8" y="219"/>
                </a:lnTo>
                <a:lnTo>
                  <a:pt x="8" y="231"/>
                </a:lnTo>
                <a:lnTo>
                  <a:pt x="10" y="232"/>
                </a:lnTo>
                <a:lnTo>
                  <a:pt x="10" y="256"/>
                </a:lnTo>
                <a:lnTo>
                  <a:pt x="10" y="249"/>
                </a:lnTo>
                <a:lnTo>
                  <a:pt x="10" y="207"/>
                </a:lnTo>
                <a:lnTo>
                  <a:pt x="10" y="201"/>
                </a:lnTo>
                <a:lnTo>
                  <a:pt x="10" y="213"/>
                </a:lnTo>
                <a:lnTo>
                  <a:pt x="10" y="229"/>
                </a:lnTo>
                <a:lnTo>
                  <a:pt x="10" y="213"/>
                </a:lnTo>
                <a:lnTo>
                  <a:pt x="11" y="226"/>
                </a:lnTo>
                <a:lnTo>
                  <a:pt x="11" y="246"/>
                </a:lnTo>
                <a:lnTo>
                  <a:pt x="11" y="229"/>
                </a:lnTo>
                <a:lnTo>
                  <a:pt x="11" y="253"/>
                </a:lnTo>
                <a:lnTo>
                  <a:pt x="11" y="250"/>
                </a:lnTo>
                <a:lnTo>
                  <a:pt x="11" y="256"/>
                </a:lnTo>
                <a:lnTo>
                  <a:pt x="11" y="255"/>
                </a:lnTo>
                <a:lnTo>
                  <a:pt x="11" y="225"/>
                </a:lnTo>
                <a:lnTo>
                  <a:pt x="13" y="189"/>
                </a:lnTo>
                <a:lnTo>
                  <a:pt x="13" y="191"/>
                </a:lnTo>
                <a:lnTo>
                  <a:pt x="13" y="219"/>
                </a:lnTo>
                <a:lnTo>
                  <a:pt x="13" y="229"/>
                </a:lnTo>
                <a:lnTo>
                  <a:pt x="13" y="232"/>
                </a:lnTo>
                <a:lnTo>
                  <a:pt x="13" y="241"/>
                </a:lnTo>
                <a:lnTo>
                  <a:pt x="13" y="249"/>
                </a:lnTo>
                <a:lnTo>
                  <a:pt x="13" y="256"/>
                </a:lnTo>
                <a:lnTo>
                  <a:pt x="14" y="252"/>
                </a:lnTo>
                <a:lnTo>
                  <a:pt x="14" y="247"/>
                </a:lnTo>
                <a:lnTo>
                  <a:pt x="14" y="253"/>
                </a:lnTo>
                <a:lnTo>
                  <a:pt x="14" y="237"/>
                </a:lnTo>
                <a:lnTo>
                  <a:pt x="14" y="216"/>
                </a:lnTo>
                <a:lnTo>
                  <a:pt x="14" y="194"/>
                </a:lnTo>
                <a:lnTo>
                  <a:pt x="14" y="195"/>
                </a:lnTo>
                <a:lnTo>
                  <a:pt x="16" y="216"/>
                </a:lnTo>
                <a:lnTo>
                  <a:pt x="16" y="213"/>
                </a:lnTo>
                <a:lnTo>
                  <a:pt x="16" y="221"/>
                </a:lnTo>
                <a:lnTo>
                  <a:pt x="16" y="234"/>
                </a:lnTo>
                <a:lnTo>
                  <a:pt x="16" y="243"/>
                </a:lnTo>
                <a:lnTo>
                  <a:pt x="16" y="250"/>
                </a:lnTo>
                <a:lnTo>
                  <a:pt x="16" y="255"/>
                </a:lnTo>
                <a:lnTo>
                  <a:pt x="16" y="253"/>
                </a:lnTo>
                <a:lnTo>
                  <a:pt x="16" y="246"/>
                </a:lnTo>
                <a:lnTo>
                  <a:pt x="17" y="225"/>
                </a:lnTo>
                <a:lnTo>
                  <a:pt x="17" y="215"/>
                </a:lnTo>
                <a:lnTo>
                  <a:pt x="17" y="221"/>
                </a:lnTo>
                <a:lnTo>
                  <a:pt x="17" y="201"/>
                </a:lnTo>
                <a:lnTo>
                  <a:pt x="17" y="204"/>
                </a:lnTo>
                <a:lnTo>
                  <a:pt x="17" y="223"/>
                </a:lnTo>
                <a:lnTo>
                  <a:pt x="17" y="212"/>
                </a:lnTo>
                <a:lnTo>
                  <a:pt x="19" y="222"/>
                </a:lnTo>
                <a:lnTo>
                  <a:pt x="19" y="240"/>
                </a:lnTo>
                <a:lnTo>
                  <a:pt x="19" y="234"/>
                </a:lnTo>
                <a:lnTo>
                  <a:pt x="19" y="231"/>
                </a:lnTo>
                <a:lnTo>
                  <a:pt x="19" y="244"/>
                </a:lnTo>
                <a:lnTo>
                  <a:pt x="19" y="235"/>
                </a:lnTo>
                <a:lnTo>
                  <a:pt x="19" y="229"/>
                </a:lnTo>
                <a:lnTo>
                  <a:pt x="19" y="221"/>
                </a:lnTo>
                <a:lnTo>
                  <a:pt x="20" y="213"/>
                </a:lnTo>
                <a:lnTo>
                  <a:pt x="20" y="240"/>
                </a:lnTo>
                <a:lnTo>
                  <a:pt x="20" y="226"/>
                </a:lnTo>
                <a:lnTo>
                  <a:pt x="20" y="213"/>
                </a:lnTo>
                <a:lnTo>
                  <a:pt x="20" y="240"/>
                </a:lnTo>
                <a:lnTo>
                  <a:pt x="20" y="247"/>
                </a:lnTo>
                <a:lnTo>
                  <a:pt x="20" y="237"/>
                </a:lnTo>
                <a:lnTo>
                  <a:pt x="20" y="244"/>
                </a:lnTo>
                <a:lnTo>
                  <a:pt x="22" y="256"/>
                </a:lnTo>
                <a:lnTo>
                  <a:pt x="22" y="225"/>
                </a:lnTo>
                <a:lnTo>
                  <a:pt x="22" y="213"/>
                </a:lnTo>
                <a:lnTo>
                  <a:pt x="22" y="240"/>
                </a:lnTo>
                <a:lnTo>
                  <a:pt x="22" y="231"/>
                </a:lnTo>
                <a:lnTo>
                  <a:pt x="22" y="216"/>
                </a:lnTo>
                <a:lnTo>
                  <a:pt x="22" y="221"/>
                </a:lnTo>
                <a:lnTo>
                  <a:pt x="22" y="204"/>
                </a:lnTo>
                <a:lnTo>
                  <a:pt x="23" y="204"/>
                </a:lnTo>
                <a:lnTo>
                  <a:pt x="23" y="240"/>
                </a:lnTo>
                <a:lnTo>
                  <a:pt x="23" y="258"/>
                </a:lnTo>
                <a:lnTo>
                  <a:pt x="23" y="255"/>
                </a:lnTo>
                <a:lnTo>
                  <a:pt x="23" y="256"/>
                </a:lnTo>
                <a:lnTo>
                  <a:pt x="23" y="246"/>
                </a:lnTo>
                <a:lnTo>
                  <a:pt x="23" y="249"/>
                </a:lnTo>
                <a:lnTo>
                  <a:pt x="23" y="219"/>
                </a:lnTo>
                <a:lnTo>
                  <a:pt x="25" y="188"/>
                </a:lnTo>
                <a:lnTo>
                  <a:pt x="25" y="169"/>
                </a:lnTo>
                <a:lnTo>
                  <a:pt x="25" y="192"/>
                </a:lnTo>
                <a:lnTo>
                  <a:pt x="25" y="222"/>
                </a:lnTo>
                <a:lnTo>
                  <a:pt x="25" y="226"/>
                </a:lnTo>
                <a:lnTo>
                  <a:pt x="25" y="229"/>
                </a:lnTo>
                <a:lnTo>
                  <a:pt x="25" y="237"/>
                </a:lnTo>
                <a:lnTo>
                  <a:pt x="25" y="231"/>
                </a:lnTo>
                <a:lnTo>
                  <a:pt x="26" y="235"/>
                </a:lnTo>
                <a:lnTo>
                  <a:pt x="26" y="241"/>
                </a:lnTo>
                <a:lnTo>
                  <a:pt x="26" y="229"/>
                </a:lnTo>
                <a:lnTo>
                  <a:pt x="26" y="241"/>
                </a:lnTo>
                <a:lnTo>
                  <a:pt x="26" y="243"/>
                </a:lnTo>
                <a:lnTo>
                  <a:pt x="26" y="200"/>
                </a:lnTo>
                <a:lnTo>
                  <a:pt x="26" y="179"/>
                </a:lnTo>
                <a:lnTo>
                  <a:pt x="26" y="195"/>
                </a:lnTo>
                <a:lnTo>
                  <a:pt x="26" y="194"/>
                </a:lnTo>
                <a:lnTo>
                  <a:pt x="28" y="191"/>
                </a:lnTo>
                <a:lnTo>
                  <a:pt x="28" y="200"/>
                </a:lnTo>
                <a:lnTo>
                  <a:pt x="28" y="206"/>
                </a:lnTo>
                <a:lnTo>
                  <a:pt x="28" y="228"/>
                </a:lnTo>
                <a:lnTo>
                  <a:pt x="28" y="255"/>
                </a:lnTo>
                <a:lnTo>
                  <a:pt x="28" y="253"/>
                </a:lnTo>
                <a:lnTo>
                  <a:pt x="28" y="237"/>
                </a:lnTo>
                <a:lnTo>
                  <a:pt x="28" y="222"/>
                </a:lnTo>
                <a:lnTo>
                  <a:pt x="29" y="213"/>
                </a:lnTo>
                <a:lnTo>
                  <a:pt x="29" y="210"/>
                </a:lnTo>
                <a:lnTo>
                  <a:pt x="29" y="197"/>
                </a:lnTo>
                <a:lnTo>
                  <a:pt x="29" y="178"/>
                </a:lnTo>
                <a:lnTo>
                  <a:pt x="29" y="200"/>
                </a:lnTo>
                <a:lnTo>
                  <a:pt x="29" y="206"/>
                </a:lnTo>
                <a:lnTo>
                  <a:pt x="29" y="226"/>
                </a:lnTo>
                <a:lnTo>
                  <a:pt x="29" y="255"/>
                </a:lnTo>
                <a:lnTo>
                  <a:pt x="31" y="222"/>
                </a:lnTo>
                <a:lnTo>
                  <a:pt x="31" y="231"/>
                </a:lnTo>
                <a:lnTo>
                  <a:pt x="31" y="259"/>
                </a:lnTo>
                <a:lnTo>
                  <a:pt x="31" y="243"/>
                </a:lnTo>
                <a:lnTo>
                  <a:pt x="31" y="229"/>
                </a:lnTo>
                <a:lnTo>
                  <a:pt x="31" y="237"/>
                </a:lnTo>
                <a:lnTo>
                  <a:pt x="31" y="225"/>
                </a:lnTo>
                <a:lnTo>
                  <a:pt x="31" y="189"/>
                </a:lnTo>
                <a:lnTo>
                  <a:pt x="32" y="114"/>
                </a:lnTo>
                <a:lnTo>
                  <a:pt x="32" y="47"/>
                </a:lnTo>
                <a:lnTo>
                  <a:pt x="32" y="55"/>
                </a:lnTo>
                <a:lnTo>
                  <a:pt x="32" y="118"/>
                </a:lnTo>
                <a:lnTo>
                  <a:pt x="32" y="178"/>
                </a:lnTo>
                <a:lnTo>
                  <a:pt x="32" y="197"/>
                </a:lnTo>
                <a:lnTo>
                  <a:pt x="32" y="212"/>
                </a:lnTo>
                <a:lnTo>
                  <a:pt x="32" y="235"/>
                </a:lnTo>
                <a:lnTo>
                  <a:pt x="34" y="252"/>
                </a:lnTo>
                <a:lnTo>
                  <a:pt x="34" y="249"/>
                </a:lnTo>
                <a:lnTo>
                  <a:pt x="34" y="223"/>
                </a:lnTo>
                <a:lnTo>
                  <a:pt x="34" y="194"/>
                </a:lnTo>
                <a:lnTo>
                  <a:pt x="34" y="163"/>
                </a:lnTo>
                <a:lnTo>
                  <a:pt x="34" y="108"/>
                </a:lnTo>
                <a:lnTo>
                  <a:pt x="34" y="55"/>
                </a:lnTo>
                <a:lnTo>
                  <a:pt x="34" y="75"/>
                </a:lnTo>
                <a:lnTo>
                  <a:pt x="35" y="158"/>
                </a:lnTo>
                <a:lnTo>
                  <a:pt x="35" y="192"/>
                </a:lnTo>
                <a:lnTo>
                  <a:pt x="35" y="186"/>
                </a:lnTo>
                <a:lnTo>
                  <a:pt x="35" y="216"/>
                </a:lnTo>
                <a:lnTo>
                  <a:pt x="35" y="232"/>
                </a:lnTo>
                <a:lnTo>
                  <a:pt x="35" y="200"/>
                </a:lnTo>
                <a:lnTo>
                  <a:pt x="35" y="209"/>
                </a:lnTo>
                <a:lnTo>
                  <a:pt x="35" y="237"/>
                </a:lnTo>
                <a:lnTo>
                  <a:pt x="35" y="222"/>
                </a:lnTo>
                <a:lnTo>
                  <a:pt x="37" y="188"/>
                </a:lnTo>
                <a:lnTo>
                  <a:pt x="37" y="96"/>
                </a:lnTo>
                <a:lnTo>
                  <a:pt x="37" y="34"/>
                </a:lnTo>
                <a:lnTo>
                  <a:pt x="37" y="0"/>
                </a:lnTo>
                <a:lnTo>
                  <a:pt x="37" y="59"/>
                </a:lnTo>
                <a:lnTo>
                  <a:pt x="37" y="149"/>
                </a:lnTo>
                <a:lnTo>
                  <a:pt x="37" y="192"/>
                </a:lnTo>
                <a:lnTo>
                  <a:pt x="38" y="210"/>
                </a:lnTo>
                <a:lnTo>
                  <a:pt x="38" y="231"/>
                </a:lnTo>
                <a:lnTo>
                  <a:pt x="38" y="235"/>
                </a:lnTo>
                <a:lnTo>
                  <a:pt x="38" y="207"/>
                </a:lnTo>
                <a:lnTo>
                  <a:pt x="38" y="192"/>
                </a:lnTo>
                <a:lnTo>
                  <a:pt x="38" y="207"/>
                </a:lnTo>
                <a:lnTo>
                  <a:pt x="38" y="164"/>
                </a:lnTo>
                <a:lnTo>
                  <a:pt x="38" y="160"/>
                </a:lnTo>
                <a:lnTo>
                  <a:pt x="40" y="158"/>
                </a:lnTo>
                <a:lnTo>
                  <a:pt x="40" y="163"/>
                </a:lnTo>
                <a:lnTo>
                  <a:pt x="40" y="210"/>
                </a:lnTo>
                <a:lnTo>
                  <a:pt x="40" y="203"/>
                </a:lnTo>
                <a:lnTo>
                  <a:pt x="40" y="238"/>
                </a:lnTo>
                <a:lnTo>
                  <a:pt x="40" y="253"/>
                </a:lnTo>
                <a:lnTo>
                  <a:pt x="40" y="241"/>
                </a:lnTo>
                <a:lnTo>
                  <a:pt x="41" y="225"/>
                </a:lnTo>
                <a:lnTo>
                  <a:pt x="41" y="200"/>
                </a:lnTo>
                <a:lnTo>
                  <a:pt x="41" y="218"/>
                </a:lnTo>
                <a:lnTo>
                  <a:pt x="41" y="215"/>
                </a:lnTo>
                <a:lnTo>
                  <a:pt x="41" y="175"/>
                </a:lnTo>
                <a:lnTo>
                  <a:pt x="41" y="143"/>
                </a:lnTo>
                <a:lnTo>
                  <a:pt x="41" y="163"/>
                </a:lnTo>
                <a:lnTo>
                  <a:pt x="41" y="179"/>
                </a:lnTo>
                <a:lnTo>
                  <a:pt x="41" y="218"/>
                </a:lnTo>
                <a:lnTo>
                  <a:pt x="43" y="246"/>
                </a:lnTo>
                <a:lnTo>
                  <a:pt x="43" y="249"/>
                </a:lnTo>
                <a:lnTo>
                  <a:pt x="43" y="250"/>
                </a:lnTo>
                <a:lnTo>
                  <a:pt x="43" y="255"/>
                </a:lnTo>
                <a:lnTo>
                  <a:pt x="43" y="252"/>
                </a:lnTo>
                <a:lnTo>
                  <a:pt x="43" y="258"/>
                </a:lnTo>
                <a:lnTo>
                  <a:pt x="43" y="250"/>
                </a:lnTo>
                <a:lnTo>
                  <a:pt x="43" y="229"/>
                </a:lnTo>
                <a:lnTo>
                  <a:pt x="44" y="198"/>
                </a:lnTo>
                <a:lnTo>
                  <a:pt x="44" y="204"/>
                </a:lnTo>
                <a:lnTo>
                  <a:pt x="44" y="218"/>
                </a:lnTo>
                <a:lnTo>
                  <a:pt x="44" y="210"/>
                </a:lnTo>
                <a:lnTo>
                  <a:pt x="44" y="229"/>
                </a:lnTo>
                <a:lnTo>
                  <a:pt x="44" y="235"/>
                </a:lnTo>
                <a:lnTo>
                  <a:pt x="44" y="229"/>
                </a:lnTo>
                <a:lnTo>
                  <a:pt x="44" y="234"/>
                </a:lnTo>
                <a:lnTo>
                  <a:pt x="46" y="226"/>
                </a:lnTo>
                <a:lnTo>
                  <a:pt x="46" y="231"/>
                </a:lnTo>
                <a:lnTo>
                  <a:pt x="46" y="240"/>
                </a:lnTo>
                <a:lnTo>
                  <a:pt x="46" y="228"/>
                </a:lnTo>
                <a:lnTo>
                  <a:pt x="46" y="212"/>
                </a:lnTo>
                <a:lnTo>
                  <a:pt x="46" y="213"/>
                </a:lnTo>
                <a:lnTo>
                  <a:pt x="46" y="200"/>
                </a:lnTo>
                <a:lnTo>
                  <a:pt x="46" y="183"/>
                </a:lnTo>
                <a:lnTo>
                  <a:pt x="47" y="189"/>
                </a:lnTo>
                <a:lnTo>
                  <a:pt x="47" y="225"/>
                </a:lnTo>
                <a:lnTo>
                  <a:pt x="47" y="241"/>
                </a:lnTo>
                <a:lnTo>
                  <a:pt x="47" y="218"/>
                </a:lnTo>
                <a:lnTo>
                  <a:pt x="47" y="223"/>
                </a:lnTo>
                <a:lnTo>
                  <a:pt x="47" y="246"/>
                </a:lnTo>
                <a:lnTo>
                  <a:pt x="47" y="238"/>
                </a:lnTo>
                <a:lnTo>
                  <a:pt x="47" y="198"/>
                </a:lnTo>
                <a:lnTo>
                  <a:pt x="49" y="213"/>
                </a:lnTo>
                <a:lnTo>
                  <a:pt x="49" y="221"/>
                </a:lnTo>
                <a:lnTo>
                  <a:pt x="49" y="183"/>
                </a:lnTo>
                <a:lnTo>
                  <a:pt x="49" y="191"/>
                </a:lnTo>
                <a:lnTo>
                  <a:pt x="49" y="223"/>
                </a:lnTo>
                <a:lnTo>
                  <a:pt x="49" y="213"/>
                </a:lnTo>
                <a:lnTo>
                  <a:pt x="49" y="232"/>
                </a:lnTo>
                <a:lnTo>
                  <a:pt x="49" y="253"/>
                </a:lnTo>
                <a:lnTo>
                  <a:pt x="50" y="221"/>
                </a:lnTo>
                <a:lnTo>
                  <a:pt x="50" y="228"/>
                </a:lnTo>
                <a:lnTo>
                  <a:pt x="50" y="238"/>
                </a:lnTo>
                <a:lnTo>
                  <a:pt x="50" y="213"/>
                </a:lnTo>
                <a:lnTo>
                  <a:pt x="50" y="219"/>
                </a:lnTo>
                <a:lnTo>
                  <a:pt x="50" y="237"/>
                </a:lnTo>
                <a:lnTo>
                  <a:pt x="50" y="229"/>
                </a:lnTo>
                <a:lnTo>
                  <a:pt x="50" y="210"/>
                </a:lnTo>
                <a:lnTo>
                  <a:pt x="52" y="209"/>
                </a:lnTo>
                <a:lnTo>
                  <a:pt x="52" y="229"/>
                </a:lnTo>
                <a:lnTo>
                  <a:pt x="52" y="235"/>
                </a:lnTo>
                <a:lnTo>
                  <a:pt x="52" y="232"/>
                </a:lnTo>
                <a:lnTo>
                  <a:pt x="52" y="256"/>
                </a:lnTo>
                <a:lnTo>
                  <a:pt x="52" y="262"/>
                </a:lnTo>
                <a:lnTo>
                  <a:pt x="52" y="250"/>
                </a:lnTo>
                <a:lnTo>
                  <a:pt x="52" y="226"/>
                </a:lnTo>
                <a:lnTo>
                  <a:pt x="52" y="232"/>
                </a:lnTo>
                <a:lnTo>
                  <a:pt x="53" y="249"/>
                </a:lnTo>
                <a:lnTo>
                  <a:pt x="53" y="222"/>
                </a:lnTo>
                <a:lnTo>
                  <a:pt x="53" y="209"/>
                </a:lnTo>
                <a:lnTo>
                  <a:pt x="53" y="226"/>
                </a:lnTo>
                <a:lnTo>
                  <a:pt x="53" y="232"/>
                </a:lnTo>
                <a:lnTo>
                  <a:pt x="53" y="234"/>
                </a:lnTo>
                <a:lnTo>
                  <a:pt x="53" y="246"/>
                </a:lnTo>
                <a:lnTo>
                  <a:pt x="53" y="238"/>
                </a:lnTo>
                <a:lnTo>
                  <a:pt x="54" y="223"/>
                </a:lnTo>
                <a:lnTo>
                  <a:pt x="54" y="238"/>
                </a:lnTo>
                <a:lnTo>
                  <a:pt x="54" y="243"/>
                </a:lnTo>
                <a:lnTo>
                  <a:pt x="54" y="240"/>
                </a:lnTo>
                <a:lnTo>
                  <a:pt x="54" y="256"/>
                </a:lnTo>
                <a:lnTo>
                  <a:pt x="54" y="261"/>
                </a:lnTo>
                <a:lnTo>
                  <a:pt x="54" y="234"/>
                </a:lnTo>
                <a:lnTo>
                  <a:pt x="54" y="225"/>
                </a:lnTo>
                <a:lnTo>
                  <a:pt x="56" y="226"/>
                </a:lnTo>
                <a:lnTo>
                  <a:pt x="56" y="238"/>
                </a:lnTo>
                <a:lnTo>
                  <a:pt x="56" y="247"/>
                </a:lnTo>
                <a:lnTo>
                  <a:pt x="56" y="250"/>
                </a:lnTo>
                <a:lnTo>
                  <a:pt x="56" y="258"/>
                </a:lnTo>
                <a:lnTo>
                  <a:pt x="56" y="252"/>
                </a:lnTo>
                <a:lnTo>
                  <a:pt x="56" y="243"/>
                </a:lnTo>
                <a:lnTo>
                  <a:pt x="57" y="255"/>
                </a:lnTo>
                <a:lnTo>
                  <a:pt x="57" y="253"/>
                </a:lnTo>
                <a:lnTo>
                  <a:pt x="57" y="250"/>
                </a:lnTo>
                <a:lnTo>
                  <a:pt x="57" y="226"/>
                </a:lnTo>
                <a:lnTo>
                  <a:pt x="57" y="203"/>
                </a:lnTo>
                <a:lnTo>
                  <a:pt x="57" y="200"/>
                </a:lnTo>
                <a:lnTo>
                  <a:pt x="57" y="218"/>
                </a:lnTo>
                <a:lnTo>
                  <a:pt x="57" y="229"/>
                </a:lnTo>
                <a:lnTo>
                  <a:pt x="57" y="228"/>
                </a:lnTo>
                <a:lnTo>
                  <a:pt x="59" y="216"/>
                </a:lnTo>
                <a:lnTo>
                  <a:pt x="59" y="222"/>
                </a:lnTo>
                <a:lnTo>
                  <a:pt x="59" y="241"/>
                </a:lnTo>
                <a:lnTo>
                  <a:pt x="59" y="237"/>
                </a:lnTo>
                <a:lnTo>
                  <a:pt x="59" y="215"/>
                </a:lnTo>
                <a:lnTo>
                  <a:pt x="59" y="225"/>
                </a:lnTo>
                <a:lnTo>
                  <a:pt x="59" y="219"/>
                </a:lnTo>
                <a:lnTo>
                  <a:pt x="59" y="210"/>
                </a:lnTo>
                <a:lnTo>
                  <a:pt x="60" y="225"/>
                </a:lnTo>
                <a:lnTo>
                  <a:pt x="60" y="223"/>
                </a:lnTo>
                <a:lnTo>
                  <a:pt x="60" y="203"/>
                </a:lnTo>
                <a:lnTo>
                  <a:pt x="60" y="218"/>
                </a:lnTo>
                <a:lnTo>
                  <a:pt x="60" y="246"/>
                </a:lnTo>
                <a:lnTo>
                  <a:pt x="60" y="253"/>
                </a:lnTo>
                <a:lnTo>
                  <a:pt x="60" y="238"/>
                </a:lnTo>
                <a:lnTo>
                  <a:pt x="60" y="243"/>
                </a:lnTo>
                <a:lnTo>
                  <a:pt x="62" y="255"/>
                </a:lnTo>
                <a:lnTo>
                  <a:pt x="62" y="256"/>
                </a:lnTo>
                <a:lnTo>
                  <a:pt x="62" y="229"/>
                </a:lnTo>
                <a:lnTo>
                  <a:pt x="62" y="213"/>
                </a:lnTo>
                <a:lnTo>
                  <a:pt x="62" y="231"/>
                </a:lnTo>
                <a:lnTo>
                  <a:pt x="62" y="194"/>
                </a:lnTo>
                <a:lnTo>
                  <a:pt x="62" y="180"/>
                </a:lnTo>
                <a:lnTo>
                  <a:pt x="62" y="222"/>
                </a:lnTo>
                <a:lnTo>
                  <a:pt x="63" y="241"/>
                </a:lnTo>
                <a:lnTo>
                  <a:pt x="63" y="240"/>
                </a:lnTo>
                <a:lnTo>
                  <a:pt x="63" y="235"/>
                </a:lnTo>
                <a:lnTo>
                  <a:pt x="63" y="244"/>
                </a:lnTo>
                <a:lnTo>
                  <a:pt x="63" y="243"/>
                </a:lnTo>
                <a:lnTo>
                  <a:pt x="63" y="244"/>
                </a:lnTo>
                <a:lnTo>
                  <a:pt x="63" y="246"/>
                </a:lnTo>
                <a:lnTo>
                  <a:pt x="63" y="234"/>
                </a:lnTo>
                <a:lnTo>
                  <a:pt x="65" y="232"/>
                </a:lnTo>
                <a:lnTo>
                  <a:pt x="65" y="240"/>
                </a:lnTo>
                <a:lnTo>
                  <a:pt x="65" y="226"/>
                </a:lnTo>
                <a:lnTo>
                  <a:pt x="65" y="215"/>
                </a:lnTo>
                <a:lnTo>
                  <a:pt x="65" y="210"/>
                </a:lnTo>
                <a:lnTo>
                  <a:pt x="65" y="234"/>
                </a:lnTo>
                <a:lnTo>
                  <a:pt x="65" y="238"/>
                </a:lnTo>
                <a:lnTo>
                  <a:pt x="66" y="231"/>
                </a:lnTo>
                <a:lnTo>
                  <a:pt x="66" y="237"/>
                </a:lnTo>
                <a:lnTo>
                  <a:pt x="66" y="244"/>
                </a:lnTo>
                <a:lnTo>
                  <a:pt x="66" y="238"/>
                </a:lnTo>
                <a:lnTo>
                  <a:pt x="66" y="229"/>
                </a:lnTo>
                <a:lnTo>
                  <a:pt x="66" y="219"/>
                </a:lnTo>
                <a:lnTo>
                  <a:pt x="66" y="201"/>
                </a:lnTo>
                <a:lnTo>
                  <a:pt x="66" y="207"/>
                </a:lnTo>
                <a:lnTo>
                  <a:pt x="68" y="213"/>
                </a:lnTo>
                <a:lnTo>
                  <a:pt x="68" y="218"/>
                </a:lnTo>
                <a:lnTo>
                  <a:pt x="68" y="229"/>
                </a:lnTo>
                <a:lnTo>
                  <a:pt x="68" y="231"/>
                </a:lnTo>
                <a:lnTo>
                  <a:pt x="68" y="241"/>
                </a:lnTo>
                <a:lnTo>
                  <a:pt x="68" y="256"/>
                </a:lnTo>
                <a:lnTo>
                  <a:pt x="68" y="237"/>
                </a:lnTo>
                <a:lnTo>
                  <a:pt x="68" y="229"/>
                </a:lnTo>
                <a:lnTo>
                  <a:pt x="69" y="234"/>
                </a:lnTo>
                <a:lnTo>
                  <a:pt x="69" y="235"/>
                </a:lnTo>
                <a:lnTo>
                  <a:pt x="69" y="194"/>
                </a:lnTo>
                <a:lnTo>
                  <a:pt x="69" y="175"/>
                </a:lnTo>
                <a:lnTo>
                  <a:pt x="69" y="200"/>
                </a:lnTo>
                <a:lnTo>
                  <a:pt x="69" y="223"/>
                </a:lnTo>
                <a:lnTo>
                  <a:pt x="69" y="238"/>
                </a:lnTo>
                <a:lnTo>
                  <a:pt x="69" y="250"/>
                </a:lnTo>
                <a:lnTo>
                  <a:pt x="71" y="252"/>
                </a:lnTo>
                <a:lnTo>
                  <a:pt x="71" y="255"/>
                </a:lnTo>
                <a:lnTo>
                  <a:pt x="71" y="253"/>
                </a:lnTo>
                <a:lnTo>
                  <a:pt x="71" y="255"/>
                </a:lnTo>
                <a:lnTo>
                  <a:pt x="71" y="250"/>
                </a:lnTo>
                <a:lnTo>
                  <a:pt x="71" y="231"/>
                </a:lnTo>
                <a:lnTo>
                  <a:pt x="71" y="232"/>
                </a:lnTo>
                <a:lnTo>
                  <a:pt x="71" y="253"/>
                </a:lnTo>
                <a:lnTo>
                  <a:pt x="72" y="237"/>
                </a:lnTo>
                <a:lnTo>
                  <a:pt x="72" y="216"/>
                </a:lnTo>
                <a:lnTo>
                  <a:pt x="72" y="225"/>
                </a:lnTo>
                <a:lnTo>
                  <a:pt x="72" y="206"/>
                </a:lnTo>
                <a:lnTo>
                  <a:pt x="72" y="185"/>
                </a:lnTo>
                <a:lnTo>
                  <a:pt x="72" y="215"/>
                </a:lnTo>
                <a:lnTo>
                  <a:pt x="72" y="237"/>
                </a:lnTo>
                <a:lnTo>
                  <a:pt x="72" y="238"/>
                </a:lnTo>
                <a:lnTo>
                  <a:pt x="74" y="226"/>
                </a:lnTo>
                <a:lnTo>
                  <a:pt x="74" y="221"/>
                </a:lnTo>
                <a:lnTo>
                  <a:pt x="74" y="201"/>
                </a:lnTo>
                <a:lnTo>
                  <a:pt x="74" y="189"/>
                </a:lnTo>
                <a:lnTo>
                  <a:pt x="74" y="207"/>
                </a:lnTo>
                <a:lnTo>
                  <a:pt x="74" y="203"/>
                </a:lnTo>
                <a:lnTo>
                  <a:pt x="74" y="183"/>
                </a:lnTo>
                <a:lnTo>
                  <a:pt x="74" y="164"/>
                </a:lnTo>
                <a:lnTo>
                  <a:pt x="75" y="188"/>
                </a:lnTo>
                <a:lnTo>
                  <a:pt x="75" y="201"/>
                </a:lnTo>
                <a:lnTo>
                  <a:pt x="75" y="219"/>
                </a:lnTo>
                <a:lnTo>
                  <a:pt x="75" y="226"/>
                </a:lnTo>
                <a:lnTo>
                  <a:pt x="75" y="243"/>
                </a:lnTo>
                <a:lnTo>
                  <a:pt x="75" y="241"/>
                </a:lnTo>
                <a:lnTo>
                  <a:pt x="75" y="238"/>
                </a:lnTo>
                <a:lnTo>
                  <a:pt x="75" y="240"/>
                </a:lnTo>
                <a:lnTo>
                  <a:pt x="77" y="235"/>
                </a:lnTo>
                <a:lnTo>
                  <a:pt x="77" y="231"/>
                </a:lnTo>
                <a:lnTo>
                  <a:pt x="77" y="232"/>
                </a:lnTo>
                <a:lnTo>
                  <a:pt x="77" y="228"/>
                </a:lnTo>
                <a:lnTo>
                  <a:pt x="77" y="216"/>
                </a:lnTo>
                <a:lnTo>
                  <a:pt x="77" y="222"/>
                </a:lnTo>
                <a:lnTo>
                  <a:pt x="77" y="241"/>
                </a:lnTo>
                <a:lnTo>
                  <a:pt x="77" y="232"/>
                </a:lnTo>
                <a:lnTo>
                  <a:pt x="77" y="231"/>
                </a:lnTo>
                <a:lnTo>
                  <a:pt x="78" y="249"/>
                </a:lnTo>
                <a:lnTo>
                  <a:pt x="78" y="218"/>
                </a:lnTo>
                <a:lnTo>
                  <a:pt x="78" y="225"/>
                </a:lnTo>
                <a:lnTo>
                  <a:pt x="78" y="247"/>
                </a:lnTo>
                <a:lnTo>
                  <a:pt x="78" y="252"/>
                </a:lnTo>
                <a:lnTo>
                  <a:pt x="78" y="237"/>
                </a:lnTo>
                <a:lnTo>
                  <a:pt x="78" y="213"/>
                </a:lnTo>
                <a:lnTo>
                  <a:pt x="78" y="189"/>
                </a:lnTo>
                <a:lnTo>
                  <a:pt x="80" y="163"/>
                </a:lnTo>
                <a:lnTo>
                  <a:pt x="80" y="169"/>
                </a:lnTo>
                <a:lnTo>
                  <a:pt x="80" y="175"/>
                </a:lnTo>
                <a:lnTo>
                  <a:pt x="80" y="176"/>
                </a:lnTo>
                <a:lnTo>
                  <a:pt x="80" y="201"/>
                </a:lnTo>
                <a:lnTo>
                  <a:pt x="80" y="231"/>
                </a:lnTo>
                <a:lnTo>
                  <a:pt x="80" y="252"/>
                </a:lnTo>
                <a:lnTo>
                  <a:pt x="80" y="249"/>
                </a:lnTo>
                <a:lnTo>
                  <a:pt x="81" y="252"/>
                </a:lnTo>
                <a:lnTo>
                  <a:pt x="81" y="244"/>
                </a:lnTo>
                <a:lnTo>
                  <a:pt x="81" y="232"/>
                </a:lnTo>
                <a:lnTo>
                  <a:pt x="81" y="234"/>
                </a:lnTo>
                <a:lnTo>
                  <a:pt x="81" y="216"/>
                </a:lnTo>
                <a:lnTo>
                  <a:pt x="81" y="201"/>
                </a:lnTo>
                <a:lnTo>
                  <a:pt x="81" y="212"/>
                </a:lnTo>
                <a:lnTo>
                  <a:pt x="81" y="229"/>
                </a:lnTo>
                <a:lnTo>
                  <a:pt x="83" y="235"/>
                </a:lnTo>
                <a:lnTo>
                  <a:pt x="83" y="216"/>
                </a:lnTo>
                <a:lnTo>
                  <a:pt x="83" y="235"/>
                </a:lnTo>
                <a:lnTo>
                  <a:pt x="83" y="250"/>
                </a:lnTo>
                <a:lnTo>
                  <a:pt x="83" y="241"/>
                </a:lnTo>
                <a:lnTo>
                  <a:pt x="83" y="226"/>
                </a:lnTo>
                <a:lnTo>
                  <a:pt x="83" y="209"/>
                </a:lnTo>
                <a:lnTo>
                  <a:pt x="83" y="194"/>
                </a:lnTo>
                <a:lnTo>
                  <a:pt x="84" y="206"/>
                </a:lnTo>
                <a:lnTo>
                  <a:pt x="84" y="191"/>
                </a:lnTo>
                <a:lnTo>
                  <a:pt x="84" y="164"/>
                </a:lnTo>
                <a:lnTo>
                  <a:pt x="84" y="158"/>
                </a:lnTo>
                <a:lnTo>
                  <a:pt x="84" y="186"/>
                </a:lnTo>
                <a:lnTo>
                  <a:pt x="84" y="226"/>
                </a:lnTo>
                <a:lnTo>
                  <a:pt x="84" y="241"/>
                </a:lnTo>
                <a:lnTo>
                  <a:pt x="84" y="231"/>
                </a:lnTo>
                <a:lnTo>
                  <a:pt x="86" y="252"/>
                </a:lnTo>
                <a:lnTo>
                  <a:pt x="86" y="259"/>
                </a:lnTo>
                <a:lnTo>
                  <a:pt x="86" y="234"/>
                </a:lnTo>
                <a:lnTo>
                  <a:pt x="86" y="238"/>
                </a:lnTo>
                <a:lnTo>
                  <a:pt x="86" y="241"/>
                </a:lnTo>
                <a:lnTo>
                  <a:pt x="86" y="215"/>
                </a:lnTo>
                <a:lnTo>
                  <a:pt x="86" y="216"/>
                </a:lnTo>
                <a:lnTo>
                  <a:pt x="86" y="222"/>
                </a:lnTo>
                <a:lnTo>
                  <a:pt x="87" y="232"/>
                </a:lnTo>
                <a:lnTo>
                  <a:pt x="87" y="235"/>
                </a:lnTo>
                <a:lnTo>
                  <a:pt x="87" y="218"/>
                </a:lnTo>
                <a:lnTo>
                  <a:pt x="87" y="221"/>
                </a:lnTo>
                <a:lnTo>
                  <a:pt x="87" y="249"/>
                </a:lnTo>
                <a:lnTo>
                  <a:pt x="87" y="243"/>
                </a:lnTo>
                <a:lnTo>
                  <a:pt x="87" y="225"/>
                </a:lnTo>
                <a:lnTo>
                  <a:pt x="87" y="237"/>
                </a:lnTo>
                <a:lnTo>
                  <a:pt x="89" y="255"/>
                </a:lnTo>
                <a:lnTo>
                  <a:pt x="89" y="223"/>
                </a:lnTo>
                <a:lnTo>
                  <a:pt x="89" y="201"/>
                </a:lnTo>
                <a:lnTo>
                  <a:pt x="89" y="212"/>
                </a:lnTo>
                <a:lnTo>
                  <a:pt x="89" y="218"/>
                </a:lnTo>
                <a:lnTo>
                  <a:pt x="89" y="219"/>
                </a:lnTo>
                <a:lnTo>
                  <a:pt x="89" y="247"/>
                </a:lnTo>
                <a:lnTo>
                  <a:pt x="89" y="249"/>
                </a:lnTo>
                <a:lnTo>
                  <a:pt x="90" y="244"/>
                </a:lnTo>
                <a:lnTo>
                  <a:pt x="90" y="252"/>
                </a:lnTo>
                <a:lnTo>
                  <a:pt x="90" y="238"/>
                </a:lnTo>
                <a:lnTo>
                  <a:pt x="90" y="243"/>
                </a:lnTo>
                <a:lnTo>
                  <a:pt x="90" y="250"/>
                </a:lnTo>
                <a:lnTo>
                  <a:pt x="90" y="235"/>
                </a:lnTo>
                <a:lnTo>
                  <a:pt x="90" y="198"/>
                </a:lnTo>
                <a:lnTo>
                  <a:pt x="90" y="180"/>
                </a:lnTo>
                <a:lnTo>
                  <a:pt x="92" y="216"/>
                </a:lnTo>
                <a:lnTo>
                  <a:pt x="92" y="222"/>
                </a:lnTo>
                <a:lnTo>
                  <a:pt x="92" y="204"/>
                </a:lnTo>
                <a:lnTo>
                  <a:pt x="92" y="212"/>
                </a:lnTo>
                <a:lnTo>
                  <a:pt x="92" y="221"/>
                </a:lnTo>
                <a:lnTo>
                  <a:pt x="92" y="234"/>
                </a:lnTo>
                <a:lnTo>
                  <a:pt x="92" y="249"/>
                </a:lnTo>
                <a:lnTo>
                  <a:pt x="92" y="252"/>
                </a:lnTo>
                <a:lnTo>
                  <a:pt x="92" y="249"/>
                </a:lnTo>
                <a:lnTo>
                  <a:pt x="93" y="25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47" name="Freeform 47"/>
          <p:cNvSpPr>
            <a:spLocks/>
          </p:cNvSpPr>
          <p:nvPr/>
        </p:nvSpPr>
        <p:spPr bwMode="auto">
          <a:xfrm>
            <a:off x="2647950" y="4929188"/>
            <a:ext cx="136525" cy="900112"/>
          </a:xfrm>
          <a:custGeom>
            <a:avLst/>
            <a:gdLst>
              <a:gd name="T0" fmla="*/ 0 w 96"/>
              <a:gd name="T1" fmla="*/ 511 h 567"/>
              <a:gd name="T2" fmla="*/ 2 w 96"/>
              <a:gd name="T3" fmla="*/ 480 h 567"/>
              <a:gd name="T4" fmla="*/ 3 w 96"/>
              <a:gd name="T5" fmla="*/ 554 h 567"/>
              <a:gd name="T6" fmla="*/ 5 w 96"/>
              <a:gd name="T7" fmla="*/ 498 h 567"/>
              <a:gd name="T8" fmla="*/ 7 w 96"/>
              <a:gd name="T9" fmla="*/ 519 h 567"/>
              <a:gd name="T10" fmla="*/ 9 w 96"/>
              <a:gd name="T11" fmla="*/ 541 h 567"/>
              <a:gd name="T12" fmla="*/ 10 w 96"/>
              <a:gd name="T13" fmla="*/ 524 h 567"/>
              <a:gd name="T14" fmla="*/ 12 w 96"/>
              <a:gd name="T15" fmla="*/ 535 h 567"/>
              <a:gd name="T16" fmla="*/ 13 w 96"/>
              <a:gd name="T17" fmla="*/ 551 h 567"/>
              <a:gd name="T18" fmla="*/ 15 w 96"/>
              <a:gd name="T19" fmla="*/ 530 h 567"/>
              <a:gd name="T20" fmla="*/ 16 w 96"/>
              <a:gd name="T21" fmla="*/ 566 h 567"/>
              <a:gd name="T22" fmla="*/ 18 w 96"/>
              <a:gd name="T23" fmla="*/ 524 h 567"/>
              <a:gd name="T24" fmla="*/ 19 w 96"/>
              <a:gd name="T25" fmla="*/ 507 h 567"/>
              <a:gd name="T26" fmla="*/ 21 w 96"/>
              <a:gd name="T27" fmla="*/ 541 h 567"/>
              <a:gd name="T28" fmla="*/ 22 w 96"/>
              <a:gd name="T29" fmla="*/ 519 h 567"/>
              <a:gd name="T30" fmla="*/ 24 w 96"/>
              <a:gd name="T31" fmla="*/ 533 h 567"/>
              <a:gd name="T32" fmla="*/ 25 w 96"/>
              <a:gd name="T33" fmla="*/ 532 h 567"/>
              <a:gd name="T34" fmla="*/ 27 w 96"/>
              <a:gd name="T35" fmla="*/ 516 h 567"/>
              <a:gd name="T36" fmla="*/ 28 w 96"/>
              <a:gd name="T37" fmla="*/ 564 h 567"/>
              <a:gd name="T38" fmla="*/ 30 w 96"/>
              <a:gd name="T39" fmla="*/ 530 h 567"/>
              <a:gd name="T40" fmla="*/ 31 w 96"/>
              <a:gd name="T41" fmla="*/ 520 h 567"/>
              <a:gd name="T42" fmla="*/ 33 w 96"/>
              <a:gd name="T43" fmla="*/ 538 h 567"/>
              <a:gd name="T44" fmla="*/ 34 w 96"/>
              <a:gd name="T45" fmla="*/ 553 h 567"/>
              <a:gd name="T46" fmla="*/ 36 w 96"/>
              <a:gd name="T47" fmla="*/ 471 h 567"/>
              <a:gd name="T48" fmla="*/ 37 w 96"/>
              <a:gd name="T49" fmla="*/ 560 h 567"/>
              <a:gd name="T50" fmla="*/ 39 w 96"/>
              <a:gd name="T51" fmla="*/ 551 h 567"/>
              <a:gd name="T52" fmla="*/ 40 w 96"/>
              <a:gd name="T53" fmla="*/ 473 h 567"/>
              <a:gd name="T54" fmla="*/ 42 w 96"/>
              <a:gd name="T55" fmla="*/ 559 h 567"/>
              <a:gd name="T56" fmla="*/ 43 w 96"/>
              <a:gd name="T57" fmla="*/ 541 h 567"/>
              <a:gd name="T58" fmla="*/ 46 w 96"/>
              <a:gd name="T59" fmla="*/ 524 h 567"/>
              <a:gd name="T60" fmla="*/ 48 w 96"/>
              <a:gd name="T61" fmla="*/ 532 h 567"/>
              <a:gd name="T62" fmla="*/ 49 w 96"/>
              <a:gd name="T63" fmla="*/ 548 h 567"/>
              <a:gd name="T64" fmla="*/ 51 w 96"/>
              <a:gd name="T65" fmla="*/ 538 h 567"/>
              <a:gd name="T66" fmla="*/ 52 w 96"/>
              <a:gd name="T67" fmla="*/ 550 h 567"/>
              <a:gd name="T68" fmla="*/ 53 w 96"/>
              <a:gd name="T69" fmla="*/ 551 h 567"/>
              <a:gd name="T70" fmla="*/ 55 w 96"/>
              <a:gd name="T71" fmla="*/ 487 h 567"/>
              <a:gd name="T72" fmla="*/ 56 w 96"/>
              <a:gd name="T73" fmla="*/ 530 h 567"/>
              <a:gd name="T74" fmla="*/ 58 w 96"/>
              <a:gd name="T75" fmla="*/ 533 h 567"/>
              <a:gd name="T76" fmla="*/ 59 w 96"/>
              <a:gd name="T77" fmla="*/ 480 h 567"/>
              <a:gd name="T78" fmla="*/ 61 w 96"/>
              <a:gd name="T79" fmla="*/ 545 h 567"/>
              <a:gd name="T80" fmla="*/ 62 w 96"/>
              <a:gd name="T81" fmla="*/ 550 h 567"/>
              <a:gd name="T82" fmla="*/ 64 w 96"/>
              <a:gd name="T83" fmla="*/ 532 h 567"/>
              <a:gd name="T84" fmla="*/ 65 w 96"/>
              <a:gd name="T85" fmla="*/ 529 h 567"/>
              <a:gd name="T86" fmla="*/ 67 w 96"/>
              <a:gd name="T87" fmla="*/ 538 h 567"/>
              <a:gd name="T88" fmla="*/ 68 w 96"/>
              <a:gd name="T89" fmla="*/ 541 h 567"/>
              <a:gd name="T90" fmla="*/ 70 w 96"/>
              <a:gd name="T91" fmla="*/ 556 h 567"/>
              <a:gd name="T92" fmla="*/ 71 w 96"/>
              <a:gd name="T93" fmla="*/ 486 h 567"/>
              <a:gd name="T94" fmla="*/ 73 w 96"/>
              <a:gd name="T95" fmla="*/ 517 h 567"/>
              <a:gd name="T96" fmla="*/ 74 w 96"/>
              <a:gd name="T97" fmla="*/ 527 h 567"/>
              <a:gd name="T98" fmla="*/ 76 w 96"/>
              <a:gd name="T99" fmla="*/ 184 h 567"/>
              <a:gd name="T100" fmla="*/ 79 w 96"/>
              <a:gd name="T101" fmla="*/ 465 h 567"/>
              <a:gd name="T102" fmla="*/ 80 w 96"/>
              <a:gd name="T103" fmla="*/ 507 h 567"/>
              <a:gd name="T104" fmla="*/ 82 w 96"/>
              <a:gd name="T105" fmla="*/ 483 h 567"/>
              <a:gd name="T106" fmla="*/ 83 w 96"/>
              <a:gd name="T107" fmla="*/ 551 h 567"/>
              <a:gd name="T108" fmla="*/ 85 w 96"/>
              <a:gd name="T109" fmla="*/ 511 h 567"/>
              <a:gd name="T110" fmla="*/ 86 w 96"/>
              <a:gd name="T111" fmla="*/ 529 h 567"/>
              <a:gd name="T112" fmla="*/ 88 w 96"/>
              <a:gd name="T113" fmla="*/ 556 h 567"/>
              <a:gd name="T114" fmla="*/ 89 w 96"/>
              <a:gd name="T115" fmla="*/ 524 h 567"/>
              <a:gd name="T116" fmla="*/ 91 w 96"/>
              <a:gd name="T117" fmla="*/ 533 h 567"/>
              <a:gd name="T118" fmla="*/ 92 w 96"/>
              <a:gd name="T119" fmla="*/ 516 h 567"/>
              <a:gd name="T120" fmla="*/ 94 w 96"/>
              <a:gd name="T121" fmla="*/ 530 h 567"/>
              <a:gd name="T122" fmla="*/ 95 w 96"/>
              <a:gd name="T123" fmla="*/ 514 h 5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
              <a:gd name="T187" fmla="*/ 0 h 567"/>
              <a:gd name="T188" fmla="*/ 96 w 96"/>
              <a:gd name="T189" fmla="*/ 567 h 5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 h="567">
                <a:moveTo>
                  <a:pt x="0" y="551"/>
                </a:moveTo>
                <a:lnTo>
                  <a:pt x="0" y="542"/>
                </a:lnTo>
                <a:lnTo>
                  <a:pt x="0" y="530"/>
                </a:lnTo>
                <a:lnTo>
                  <a:pt x="0" y="484"/>
                </a:lnTo>
                <a:lnTo>
                  <a:pt x="0" y="439"/>
                </a:lnTo>
                <a:lnTo>
                  <a:pt x="0" y="434"/>
                </a:lnTo>
                <a:lnTo>
                  <a:pt x="0" y="468"/>
                </a:lnTo>
                <a:lnTo>
                  <a:pt x="0" y="511"/>
                </a:lnTo>
                <a:lnTo>
                  <a:pt x="2" y="539"/>
                </a:lnTo>
                <a:lnTo>
                  <a:pt x="2" y="536"/>
                </a:lnTo>
                <a:lnTo>
                  <a:pt x="2" y="519"/>
                </a:lnTo>
                <a:lnTo>
                  <a:pt x="2" y="510"/>
                </a:lnTo>
                <a:lnTo>
                  <a:pt x="2" y="502"/>
                </a:lnTo>
                <a:lnTo>
                  <a:pt x="2" y="517"/>
                </a:lnTo>
                <a:lnTo>
                  <a:pt x="2" y="527"/>
                </a:lnTo>
                <a:lnTo>
                  <a:pt x="2" y="480"/>
                </a:lnTo>
                <a:lnTo>
                  <a:pt x="3" y="428"/>
                </a:lnTo>
                <a:lnTo>
                  <a:pt x="3" y="458"/>
                </a:lnTo>
                <a:lnTo>
                  <a:pt x="3" y="501"/>
                </a:lnTo>
                <a:lnTo>
                  <a:pt x="3" y="504"/>
                </a:lnTo>
                <a:lnTo>
                  <a:pt x="3" y="516"/>
                </a:lnTo>
                <a:lnTo>
                  <a:pt x="3" y="524"/>
                </a:lnTo>
                <a:lnTo>
                  <a:pt x="3" y="544"/>
                </a:lnTo>
                <a:lnTo>
                  <a:pt x="3" y="554"/>
                </a:lnTo>
                <a:lnTo>
                  <a:pt x="5" y="539"/>
                </a:lnTo>
                <a:lnTo>
                  <a:pt x="5" y="519"/>
                </a:lnTo>
                <a:lnTo>
                  <a:pt x="5" y="538"/>
                </a:lnTo>
                <a:lnTo>
                  <a:pt x="5" y="554"/>
                </a:lnTo>
                <a:lnTo>
                  <a:pt x="5" y="542"/>
                </a:lnTo>
                <a:lnTo>
                  <a:pt x="5" y="517"/>
                </a:lnTo>
                <a:lnTo>
                  <a:pt x="5" y="495"/>
                </a:lnTo>
                <a:lnTo>
                  <a:pt x="5" y="498"/>
                </a:lnTo>
                <a:lnTo>
                  <a:pt x="6" y="523"/>
                </a:lnTo>
                <a:lnTo>
                  <a:pt x="6" y="529"/>
                </a:lnTo>
                <a:lnTo>
                  <a:pt x="6" y="548"/>
                </a:lnTo>
                <a:lnTo>
                  <a:pt x="6" y="560"/>
                </a:lnTo>
                <a:lnTo>
                  <a:pt x="6" y="544"/>
                </a:lnTo>
                <a:lnTo>
                  <a:pt x="6" y="532"/>
                </a:lnTo>
                <a:lnTo>
                  <a:pt x="6" y="535"/>
                </a:lnTo>
                <a:lnTo>
                  <a:pt x="7" y="519"/>
                </a:lnTo>
                <a:lnTo>
                  <a:pt x="7" y="511"/>
                </a:lnTo>
                <a:lnTo>
                  <a:pt x="7" y="520"/>
                </a:lnTo>
                <a:lnTo>
                  <a:pt x="7" y="522"/>
                </a:lnTo>
                <a:lnTo>
                  <a:pt x="7" y="526"/>
                </a:lnTo>
                <a:lnTo>
                  <a:pt x="7" y="550"/>
                </a:lnTo>
                <a:lnTo>
                  <a:pt x="7" y="557"/>
                </a:lnTo>
                <a:lnTo>
                  <a:pt x="9" y="545"/>
                </a:lnTo>
                <a:lnTo>
                  <a:pt x="9" y="541"/>
                </a:lnTo>
                <a:lnTo>
                  <a:pt x="9" y="557"/>
                </a:lnTo>
                <a:lnTo>
                  <a:pt x="9" y="542"/>
                </a:lnTo>
                <a:lnTo>
                  <a:pt x="9" y="532"/>
                </a:lnTo>
                <a:lnTo>
                  <a:pt x="9" y="480"/>
                </a:lnTo>
                <a:lnTo>
                  <a:pt x="9" y="453"/>
                </a:lnTo>
                <a:lnTo>
                  <a:pt x="9" y="505"/>
                </a:lnTo>
                <a:lnTo>
                  <a:pt x="10" y="523"/>
                </a:lnTo>
                <a:lnTo>
                  <a:pt x="10" y="524"/>
                </a:lnTo>
                <a:lnTo>
                  <a:pt x="10" y="545"/>
                </a:lnTo>
                <a:lnTo>
                  <a:pt x="10" y="544"/>
                </a:lnTo>
                <a:lnTo>
                  <a:pt x="10" y="547"/>
                </a:lnTo>
                <a:lnTo>
                  <a:pt x="10" y="556"/>
                </a:lnTo>
                <a:lnTo>
                  <a:pt x="10" y="554"/>
                </a:lnTo>
                <a:lnTo>
                  <a:pt x="10" y="545"/>
                </a:lnTo>
                <a:lnTo>
                  <a:pt x="12" y="553"/>
                </a:lnTo>
                <a:lnTo>
                  <a:pt x="12" y="535"/>
                </a:lnTo>
                <a:lnTo>
                  <a:pt x="12" y="517"/>
                </a:lnTo>
                <a:lnTo>
                  <a:pt x="12" y="535"/>
                </a:lnTo>
                <a:lnTo>
                  <a:pt x="12" y="524"/>
                </a:lnTo>
                <a:lnTo>
                  <a:pt x="12" y="529"/>
                </a:lnTo>
                <a:lnTo>
                  <a:pt x="12" y="548"/>
                </a:lnTo>
                <a:lnTo>
                  <a:pt x="12" y="541"/>
                </a:lnTo>
                <a:lnTo>
                  <a:pt x="13" y="541"/>
                </a:lnTo>
                <a:lnTo>
                  <a:pt x="13" y="551"/>
                </a:lnTo>
                <a:lnTo>
                  <a:pt x="13" y="554"/>
                </a:lnTo>
                <a:lnTo>
                  <a:pt x="13" y="559"/>
                </a:lnTo>
                <a:lnTo>
                  <a:pt x="13" y="556"/>
                </a:lnTo>
                <a:lnTo>
                  <a:pt x="13" y="550"/>
                </a:lnTo>
                <a:lnTo>
                  <a:pt x="13" y="548"/>
                </a:lnTo>
                <a:lnTo>
                  <a:pt x="13" y="545"/>
                </a:lnTo>
                <a:lnTo>
                  <a:pt x="15" y="526"/>
                </a:lnTo>
                <a:lnTo>
                  <a:pt x="15" y="530"/>
                </a:lnTo>
                <a:lnTo>
                  <a:pt x="15" y="532"/>
                </a:lnTo>
                <a:lnTo>
                  <a:pt x="15" y="530"/>
                </a:lnTo>
                <a:lnTo>
                  <a:pt x="15" y="529"/>
                </a:lnTo>
                <a:lnTo>
                  <a:pt x="15" y="541"/>
                </a:lnTo>
                <a:lnTo>
                  <a:pt x="15" y="554"/>
                </a:lnTo>
                <a:lnTo>
                  <a:pt x="16" y="539"/>
                </a:lnTo>
                <a:lnTo>
                  <a:pt x="16" y="551"/>
                </a:lnTo>
                <a:lnTo>
                  <a:pt x="16" y="566"/>
                </a:lnTo>
                <a:lnTo>
                  <a:pt x="16" y="557"/>
                </a:lnTo>
                <a:lnTo>
                  <a:pt x="16" y="542"/>
                </a:lnTo>
                <a:lnTo>
                  <a:pt x="16" y="533"/>
                </a:lnTo>
                <a:lnTo>
                  <a:pt x="16" y="526"/>
                </a:lnTo>
                <a:lnTo>
                  <a:pt x="16" y="493"/>
                </a:lnTo>
                <a:lnTo>
                  <a:pt x="18" y="489"/>
                </a:lnTo>
                <a:lnTo>
                  <a:pt x="18" y="519"/>
                </a:lnTo>
                <a:lnTo>
                  <a:pt x="18" y="524"/>
                </a:lnTo>
                <a:lnTo>
                  <a:pt x="18" y="548"/>
                </a:lnTo>
                <a:lnTo>
                  <a:pt x="18" y="557"/>
                </a:lnTo>
                <a:lnTo>
                  <a:pt x="18" y="535"/>
                </a:lnTo>
                <a:lnTo>
                  <a:pt x="18" y="536"/>
                </a:lnTo>
                <a:lnTo>
                  <a:pt x="18" y="554"/>
                </a:lnTo>
                <a:lnTo>
                  <a:pt x="18" y="545"/>
                </a:lnTo>
                <a:lnTo>
                  <a:pt x="19" y="520"/>
                </a:lnTo>
                <a:lnTo>
                  <a:pt x="19" y="507"/>
                </a:lnTo>
                <a:lnTo>
                  <a:pt x="19" y="527"/>
                </a:lnTo>
                <a:lnTo>
                  <a:pt x="19" y="513"/>
                </a:lnTo>
                <a:lnTo>
                  <a:pt x="19" y="499"/>
                </a:lnTo>
                <a:lnTo>
                  <a:pt x="19" y="501"/>
                </a:lnTo>
                <a:lnTo>
                  <a:pt x="19" y="519"/>
                </a:lnTo>
                <a:lnTo>
                  <a:pt x="19" y="511"/>
                </a:lnTo>
                <a:lnTo>
                  <a:pt x="21" y="524"/>
                </a:lnTo>
                <a:lnTo>
                  <a:pt x="21" y="541"/>
                </a:lnTo>
                <a:lnTo>
                  <a:pt x="21" y="548"/>
                </a:lnTo>
                <a:lnTo>
                  <a:pt x="21" y="550"/>
                </a:lnTo>
                <a:lnTo>
                  <a:pt x="21" y="551"/>
                </a:lnTo>
                <a:lnTo>
                  <a:pt x="21" y="527"/>
                </a:lnTo>
                <a:lnTo>
                  <a:pt x="21" y="470"/>
                </a:lnTo>
                <a:lnTo>
                  <a:pt x="21" y="484"/>
                </a:lnTo>
                <a:lnTo>
                  <a:pt x="22" y="499"/>
                </a:lnTo>
                <a:lnTo>
                  <a:pt x="22" y="519"/>
                </a:lnTo>
                <a:lnTo>
                  <a:pt x="22" y="532"/>
                </a:lnTo>
                <a:lnTo>
                  <a:pt x="22" y="508"/>
                </a:lnTo>
                <a:lnTo>
                  <a:pt x="22" y="524"/>
                </a:lnTo>
                <a:lnTo>
                  <a:pt x="22" y="553"/>
                </a:lnTo>
                <a:lnTo>
                  <a:pt x="22" y="550"/>
                </a:lnTo>
                <a:lnTo>
                  <a:pt x="22" y="538"/>
                </a:lnTo>
                <a:lnTo>
                  <a:pt x="24" y="535"/>
                </a:lnTo>
                <a:lnTo>
                  <a:pt x="24" y="533"/>
                </a:lnTo>
                <a:lnTo>
                  <a:pt x="24" y="510"/>
                </a:lnTo>
                <a:lnTo>
                  <a:pt x="24" y="501"/>
                </a:lnTo>
                <a:lnTo>
                  <a:pt x="24" y="508"/>
                </a:lnTo>
                <a:lnTo>
                  <a:pt x="24" y="504"/>
                </a:lnTo>
                <a:lnTo>
                  <a:pt x="24" y="498"/>
                </a:lnTo>
                <a:lnTo>
                  <a:pt x="24" y="504"/>
                </a:lnTo>
                <a:lnTo>
                  <a:pt x="25" y="524"/>
                </a:lnTo>
                <a:lnTo>
                  <a:pt x="25" y="532"/>
                </a:lnTo>
                <a:lnTo>
                  <a:pt x="25" y="519"/>
                </a:lnTo>
                <a:lnTo>
                  <a:pt x="25" y="541"/>
                </a:lnTo>
                <a:lnTo>
                  <a:pt x="25" y="559"/>
                </a:lnTo>
                <a:lnTo>
                  <a:pt x="25" y="523"/>
                </a:lnTo>
                <a:lnTo>
                  <a:pt x="25" y="464"/>
                </a:lnTo>
                <a:lnTo>
                  <a:pt x="27" y="473"/>
                </a:lnTo>
                <a:lnTo>
                  <a:pt x="27" y="505"/>
                </a:lnTo>
                <a:lnTo>
                  <a:pt x="27" y="516"/>
                </a:lnTo>
                <a:lnTo>
                  <a:pt x="27" y="530"/>
                </a:lnTo>
                <a:lnTo>
                  <a:pt x="27" y="542"/>
                </a:lnTo>
                <a:lnTo>
                  <a:pt x="27" y="536"/>
                </a:lnTo>
                <a:lnTo>
                  <a:pt x="27" y="542"/>
                </a:lnTo>
                <a:lnTo>
                  <a:pt x="27" y="547"/>
                </a:lnTo>
                <a:lnTo>
                  <a:pt x="28" y="541"/>
                </a:lnTo>
                <a:lnTo>
                  <a:pt x="28" y="553"/>
                </a:lnTo>
                <a:lnTo>
                  <a:pt x="28" y="564"/>
                </a:lnTo>
                <a:lnTo>
                  <a:pt x="28" y="553"/>
                </a:lnTo>
                <a:lnTo>
                  <a:pt x="28" y="536"/>
                </a:lnTo>
                <a:lnTo>
                  <a:pt x="28" y="519"/>
                </a:lnTo>
                <a:lnTo>
                  <a:pt x="28" y="489"/>
                </a:lnTo>
                <a:lnTo>
                  <a:pt x="28" y="495"/>
                </a:lnTo>
                <a:lnTo>
                  <a:pt x="28" y="527"/>
                </a:lnTo>
                <a:lnTo>
                  <a:pt x="30" y="536"/>
                </a:lnTo>
                <a:lnTo>
                  <a:pt x="30" y="530"/>
                </a:lnTo>
                <a:lnTo>
                  <a:pt x="30" y="545"/>
                </a:lnTo>
                <a:lnTo>
                  <a:pt x="30" y="539"/>
                </a:lnTo>
                <a:lnTo>
                  <a:pt x="30" y="535"/>
                </a:lnTo>
                <a:lnTo>
                  <a:pt x="30" y="527"/>
                </a:lnTo>
                <a:lnTo>
                  <a:pt x="30" y="522"/>
                </a:lnTo>
                <a:lnTo>
                  <a:pt x="31" y="508"/>
                </a:lnTo>
                <a:lnTo>
                  <a:pt x="31" y="516"/>
                </a:lnTo>
                <a:lnTo>
                  <a:pt x="31" y="520"/>
                </a:lnTo>
                <a:lnTo>
                  <a:pt x="31" y="517"/>
                </a:lnTo>
                <a:lnTo>
                  <a:pt x="31" y="536"/>
                </a:lnTo>
                <a:lnTo>
                  <a:pt x="31" y="539"/>
                </a:lnTo>
                <a:lnTo>
                  <a:pt x="31" y="533"/>
                </a:lnTo>
                <a:lnTo>
                  <a:pt x="31" y="545"/>
                </a:lnTo>
                <a:lnTo>
                  <a:pt x="33" y="553"/>
                </a:lnTo>
                <a:lnTo>
                  <a:pt x="33" y="532"/>
                </a:lnTo>
                <a:lnTo>
                  <a:pt x="33" y="538"/>
                </a:lnTo>
                <a:lnTo>
                  <a:pt x="33" y="536"/>
                </a:lnTo>
                <a:lnTo>
                  <a:pt x="33" y="520"/>
                </a:lnTo>
                <a:lnTo>
                  <a:pt x="33" y="517"/>
                </a:lnTo>
                <a:lnTo>
                  <a:pt x="33" y="510"/>
                </a:lnTo>
                <a:lnTo>
                  <a:pt x="34" y="499"/>
                </a:lnTo>
                <a:lnTo>
                  <a:pt x="34" y="529"/>
                </a:lnTo>
                <a:lnTo>
                  <a:pt x="34" y="548"/>
                </a:lnTo>
                <a:lnTo>
                  <a:pt x="34" y="553"/>
                </a:lnTo>
                <a:lnTo>
                  <a:pt x="34" y="563"/>
                </a:lnTo>
                <a:lnTo>
                  <a:pt x="34" y="544"/>
                </a:lnTo>
                <a:lnTo>
                  <a:pt x="34" y="535"/>
                </a:lnTo>
                <a:lnTo>
                  <a:pt x="34" y="550"/>
                </a:lnTo>
                <a:lnTo>
                  <a:pt x="36" y="541"/>
                </a:lnTo>
                <a:lnTo>
                  <a:pt x="36" y="504"/>
                </a:lnTo>
                <a:lnTo>
                  <a:pt x="36" y="468"/>
                </a:lnTo>
                <a:lnTo>
                  <a:pt x="36" y="471"/>
                </a:lnTo>
                <a:lnTo>
                  <a:pt x="36" y="496"/>
                </a:lnTo>
                <a:lnTo>
                  <a:pt x="36" y="519"/>
                </a:lnTo>
                <a:lnTo>
                  <a:pt x="36" y="538"/>
                </a:lnTo>
                <a:lnTo>
                  <a:pt x="36" y="550"/>
                </a:lnTo>
                <a:lnTo>
                  <a:pt x="37" y="544"/>
                </a:lnTo>
                <a:lnTo>
                  <a:pt x="37" y="547"/>
                </a:lnTo>
                <a:lnTo>
                  <a:pt x="37" y="556"/>
                </a:lnTo>
                <a:lnTo>
                  <a:pt x="37" y="560"/>
                </a:lnTo>
                <a:lnTo>
                  <a:pt x="37" y="536"/>
                </a:lnTo>
                <a:lnTo>
                  <a:pt x="37" y="529"/>
                </a:lnTo>
                <a:lnTo>
                  <a:pt x="39" y="505"/>
                </a:lnTo>
                <a:lnTo>
                  <a:pt x="39" y="496"/>
                </a:lnTo>
                <a:lnTo>
                  <a:pt x="39" y="516"/>
                </a:lnTo>
                <a:lnTo>
                  <a:pt x="39" y="517"/>
                </a:lnTo>
                <a:lnTo>
                  <a:pt x="39" y="527"/>
                </a:lnTo>
                <a:lnTo>
                  <a:pt x="39" y="551"/>
                </a:lnTo>
                <a:lnTo>
                  <a:pt x="39" y="554"/>
                </a:lnTo>
                <a:lnTo>
                  <a:pt x="40" y="563"/>
                </a:lnTo>
                <a:lnTo>
                  <a:pt x="40" y="547"/>
                </a:lnTo>
                <a:lnTo>
                  <a:pt x="40" y="544"/>
                </a:lnTo>
                <a:lnTo>
                  <a:pt x="40" y="539"/>
                </a:lnTo>
                <a:lnTo>
                  <a:pt x="40" y="513"/>
                </a:lnTo>
                <a:lnTo>
                  <a:pt x="40" y="465"/>
                </a:lnTo>
                <a:lnTo>
                  <a:pt x="40" y="473"/>
                </a:lnTo>
                <a:lnTo>
                  <a:pt x="40" y="511"/>
                </a:lnTo>
                <a:lnTo>
                  <a:pt x="42" y="502"/>
                </a:lnTo>
                <a:lnTo>
                  <a:pt x="42" y="517"/>
                </a:lnTo>
                <a:lnTo>
                  <a:pt x="42" y="542"/>
                </a:lnTo>
                <a:lnTo>
                  <a:pt x="42" y="539"/>
                </a:lnTo>
                <a:lnTo>
                  <a:pt x="42" y="554"/>
                </a:lnTo>
                <a:lnTo>
                  <a:pt x="42" y="566"/>
                </a:lnTo>
                <a:lnTo>
                  <a:pt x="42" y="559"/>
                </a:lnTo>
                <a:lnTo>
                  <a:pt x="43" y="545"/>
                </a:lnTo>
                <a:lnTo>
                  <a:pt x="43" y="530"/>
                </a:lnTo>
                <a:lnTo>
                  <a:pt x="43" y="522"/>
                </a:lnTo>
                <a:lnTo>
                  <a:pt x="43" y="498"/>
                </a:lnTo>
                <a:lnTo>
                  <a:pt x="43" y="510"/>
                </a:lnTo>
                <a:lnTo>
                  <a:pt x="43" y="545"/>
                </a:lnTo>
                <a:lnTo>
                  <a:pt x="43" y="551"/>
                </a:lnTo>
                <a:lnTo>
                  <a:pt x="43" y="541"/>
                </a:lnTo>
                <a:lnTo>
                  <a:pt x="43" y="545"/>
                </a:lnTo>
                <a:lnTo>
                  <a:pt x="45" y="548"/>
                </a:lnTo>
                <a:lnTo>
                  <a:pt x="45" y="536"/>
                </a:lnTo>
                <a:lnTo>
                  <a:pt x="45" y="550"/>
                </a:lnTo>
                <a:lnTo>
                  <a:pt x="45" y="539"/>
                </a:lnTo>
                <a:lnTo>
                  <a:pt x="45" y="520"/>
                </a:lnTo>
                <a:lnTo>
                  <a:pt x="46" y="508"/>
                </a:lnTo>
                <a:lnTo>
                  <a:pt x="46" y="524"/>
                </a:lnTo>
                <a:lnTo>
                  <a:pt x="46" y="530"/>
                </a:lnTo>
                <a:lnTo>
                  <a:pt x="46" y="542"/>
                </a:lnTo>
                <a:lnTo>
                  <a:pt x="46" y="548"/>
                </a:lnTo>
                <a:lnTo>
                  <a:pt x="46" y="535"/>
                </a:lnTo>
                <a:lnTo>
                  <a:pt x="46" y="545"/>
                </a:lnTo>
                <a:lnTo>
                  <a:pt x="46" y="560"/>
                </a:lnTo>
                <a:lnTo>
                  <a:pt x="48" y="563"/>
                </a:lnTo>
                <a:lnTo>
                  <a:pt x="48" y="532"/>
                </a:lnTo>
                <a:lnTo>
                  <a:pt x="48" y="498"/>
                </a:lnTo>
                <a:lnTo>
                  <a:pt x="48" y="530"/>
                </a:lnTo>
                <a:lnTo>
                  <a:pt x="48" y="544"/>
                </a:lnTo>
                <a:lnTo>
                  <a:pt x="48" y="536"/>
                </a:lnTo>
                <a:lnTo>
                  <a:pt x="48" y="542"/>
                </a:lnTo>
                <a:lnTo>
                  <a:pt x="48" y="523"/>
                </a:lnTo>
                <a:lnTo>
                  <a:pt x="49" y="530"/>
                </a:lnTo>
                <a:lnTo>
                  <a:pt x="49" y="548"/>
                </a:lnTo>
                <a:lnTo>
                  <a:pt x="49" y="542"/>
                </a:lnTo>
                <a:lnTo>
                  <a:pt x="49" y="532"/>
                </a:lnTo>
                <a:lnTo>
                  <a:pt x="49" y="544"/>
                </a:lnTo>
                <a:lnTo>
                  <a:pt x="49" y="551"/>
                </a:lnTo>
                <a:lnTo>
                  <a:pt x="49" y="535"/>
                </a:lnTo>
                <a:lnTo>
                  <a:pt x="49" y="523"/>
                </a:lnTo>
                <a:lnTo>
                  <a:pt x="51" y="523"/>
                </a:lnTo>
                <a:lnTo>
                  <a:pt x="51" y="538"/>
                </a:lnTo>
                <a:lnTo>
                  <a:pt x="51" y="541"/>
                </a:lnTo>
                <a:lnTo>
                  <a:pt x="51" y="538"/>
                </a:lnTo>
                <a:lnTo>
                  <a:pt x="51" y="536"/>
                </a:lnTo>
                <a:lnTo>
                  <a:pt x="51" y="553"/>
                </a:lnTo>
                <a:lnTo>
                  <a:pt x="51" y="554"/>
                </a:lnTo>
                <a:lnTo>
                  <a:pt x="52" y="566"/>
                </a:lnTo>
                <a:lnTo>
                  <a:pt x="52" y="557"/>
                </a:lnTo>
                <a:lnTo>
                  <a:pt x="52" y="550"/>
                </a:lnTo>
                <a:lnTo>
                  <a:pt x="52" y="533"/>
                </a:lnTo>
                <a:lnTo>
                  <a:pt x="52" y="514"/>
                </a:lnTo>
                <a:lnTo>
                  <a:pt x="52" y="526"/>
                </a:lnTo>
                <a:lnTo>
                  <a:pt x="52" y="507"/>
                </a:lnTo>
                <a:lnTo>
                  <a:pt x="53" y="493"/>
                </a:lnTo>
                <a:lnTo>
                  <a:pt x="53" y="520"/>
                </a:lnTo>
                <a:lnTo>
                  <a:pt x="53" y="542"/>
                </a:lnTo>
                <a:lnTo>
                  <a:pt x="53" y="551"/>
                </a:lnTo>
                <a:lnTo>
                  <a:pt x="53" y="544"/>
                </a:lnTo>
                <a:lnTo>
                  <a:pt x="53" y="545"/>
                </a:lnTo>
                <a:lnTo>
                  <a:pt x="53" y="554"/>
                </a:lnTo>
                <a:lnTo>
                  <a:pt x="53" y="545"/>
                </a:lnTo>
                <a:lnTo>
                  <a:pt x="55" y="524"/>
                </a:lnTo>
                <a:lnTo>
                  <a:pt x="55" y="507"/>
                </a:lnTo>
                <a:lnTo>
                  <a:pt x="55" y="490"/>
                </a:lnTo>
                <a:lnTo>
                  <a:pt x="55" y="487"/>
                </a:lnTo>
                <a:lnTo>
                  <a:pt x="55" y="510"/>
                </a:lnTo>
                <a:lnTo>
                  <a:pt x="55" y="529"/>
                </a:lnTo>
                <a:lnTo>
                  <a:pt x="55" y="545"/>
                </a:lnTo>
                <a:lnTo>
                  <a:pt x="56" y="541"/>
                </a:lnTo>
                <a:lnTo>
                  <a:pt x="56" y="530"/>
                </a:lnTo>
                <a:lnTo>
                  <a:pt x="56" y="533"/>
                </a:lnTo>
                <a:lnTo>
                  <a:pt x="56" y="529"/>
                </a:lnTo>
                <a:lnTo>
                  <a:pt x="56" y="530"/>
                </a:lnTo>
                <a:lnTo>
                  <a:pt x="56" y="532"/>
                </a:lnTo>
                <a:lnTo>
                  <a:pt x="56" y="524"/>
                </a:lnTo>
                <a:lnTo>
                  <a:pt x="56" y="519"/>
                </a:lnTo>
                <a:lnTo>
                  <a:pt x="58" y="513"/>
                </a:lnTo>
                <a:lnTo>
                  <a:pt x="58" y="529"/>
                </a:lnTo>
                <a:lnTo>
                  <a:pt x="58" y="533"/>
                </a:lnTo>
                <a:lnTo>
                  <a:pt x="58" y="532"/>
                </a:lnTo>
                <a:lnTo>
                  <a:pt x="58" y="533"/>
                </a:lnTo>
                <a:lnTo>
                  <a:pt x="58" y="529"/>
                </a:lnTo>
                <a:lnTo>
                  <a:pt x="58" y="542"/>
                </a:lnTo>
                <a:lnTo>
                  <a:pt x="58" y="550"/>
                </a:lnTo>
                <a:lnTo>
                  <a:pt x="59" y="553"/>
                </a:lnTo>
                <a:lnTo>
                  <a:pt x="59" y="539"/>
                </a:lnTo>
                <a:lnTo>
                  <a:pt x="59" y="508"/>
                </a:lnTo>
                <a:lnTo>
                  <a:pt x="59" y="493"/>
                </a:lnTo>
                <a:lnTo>
                  <a:pt x="59" y="480"/>
                </a:lnTo>
                <a:lnTo>
                  <a:pt x="59" y="483"/>
                </a:lnTo>
                <a:lnTo>
                  <a:pt x="59" y="516"/>
                </a:lnTo>
                <a:lnTo>
                  <a:pt x="59" y="542"/>
                </a:lnTo>
                <a:lnTo>
                  <a:pt x="61" y="524"/>
                </a:lnTo>
                <a:lnTo>
                  <a:pt x="61" y="520"/>
                </a:lnTo>
                <a:lnTo>
                  <a:pt x="61" y="550"/>
                </a:lnTo>
                <a:lnTo>
                  <a:pt x="61" y="553"/>
                </a:lnTo>
                <a:lnTo>
                  <a:pt x="61" y="545"/>
                </a:lnTo>
                <a:lnTo>
                  <a:pt x="61" y="541"/>
                </a:lnTo>
                <a:lnTo>
                  <a:pt x="61" y="533"/>
                </a:lnTo>
                <a:lnTo>
                  <a:pt x="61" y="530"/>
                </a:lnTo>
                <a:lnTo>
                  <a:pt x="62" y="527"/>
                </a:lnTo>
                <a:lnTo>
                  <a:pt x="62" y="498"/>
                </a:lnTo>
                <a:lnTo>
                  <a:pt x="62" y="479"/>
                </a:lnTo>
                <a:lnTo>
                  <a:pt x="62" y="519"/>
                </a:lnTo>
                <a:lnTo>
                  <a:pt x="62" y="550"/>
                </a:lnTo>
                <a:lnTo>
                  <a:pt x="62" y="529"/>
                </a:lnTo>
                <a:lnTo>
                  <a:pt x="62" y="541"/>
                </a:lnTo>
                <a:lnTo>
                  <a:pt x="62" y="559"/>
                </a:lnTo>
                <a:lnTo>
                  <a:pt x="64" y="547"/>
                </a:lnTo>
                <a:lnTo>
                  <a:pt x="64" y="542"/>
                </a:lnTo>
                <a:lnTo>
                  <a:pt x="64" y="550"/>
                </a:lnTo>
                <a:lnTo>
                  <a:pt x="64" y="542"/>
                </a:lnTo>
                <a:lnTo>
                  <a:pt x="64" y="532"/>
                </a:lnTo>
                <a:lnTo>
                  <a:pt x="64" y="514"/>
                </a:lnTo>
                <a:lnTo>
                  <a:pt x="64" y="508"/>
                </a:lnTo>
                <a:lnTo>
                  <a:pt x="64" y="533"/>
                </a:lnTo>
                <a:lnTo>
                  <a:pt x="65" y="550"/>
                </a:lnTo>
                <a:lnTo>
                  <a:pt x="65" y="542"/>
                </a:lnTo>
                <a:lnTo>
                  <a:pt x="65" y="532"/>
                </a:lnTo>
                <a:lnTo>
                  <a:pt x="65" y="539"/>
                </a:lnTo>
                <a:lnTo>
                  <a:pt x="65" y="529"/>
                </a:lnTo>
                <a:lnTo>
                  <a:pt x="65" y="538"/>
                </a:lnTo>
                <a:lnTo>
                  <a:pt x="65" y="541"/>
                </a:lnTo>
                <a:lnTo>
                  <a:pt x="65" y="524"/>
                </a:lnTo>
                <a:lnTo>
                  <a:pt x="65" y="501"/>
                </a:lnTo>
                <a:lnTo>
                  <a:pt x="67" y="486"/>
                </a:lnTo>
                <a:lnTo>
                  <a:pt x="67" y="499"/>
                </a:lnTo>
                <a:lnTo>
                  <a:pt x="67" y="524"/>
                </a:lnTo>
                <a:lnTo>
                  <a:pt x="67" y="538"/>
                </a:lnTo>
                <a:lnTo>
                  <a:pt x="67" y="553"/>
                </a:lnTo>
                <a:lnTo>
                  <a:pt x="67" y="560"/>
                </a:lnTo>
                <a:lnTo>
                  <a:pt x="67" y="545"/>
                </a:lnTo>
                <a:lnTo>
                  <a:pt x="68" y="532"/>
                </a:lnTo>
                <a:lnTo>
                  <a:pt x="68" y="526"/>
                </a:lnTo>
                <a:lnTo>
                  <a:pt x="68" y="527"/>
                </a:lnTo>
                <a:lnTo>
                  <a:pt x="68" y="539"/>
                </a:lnTo>
                <a:lnTo>
                  <a:pt x="68" y="541"/>
                </a:lnTo>
                <a:lnTo>
                  <a:pt x="68" y="517"/>
                </a:lnTo>
                <a:lnTo>
                  <a:pt x="68" y="495"/>
                </a:lnTo>
                <a:lnTo>
                  <a:pt x="68" y="505"/>
                </a:lnTo>
                <a:lnTo>
                  <a:pt x="70" y="511"/>
                </a:lnTo>
                <a:lnTo>
                  <a:pt x="70" y="530"/>
                </a:lnTo>
                <a:lnTo>
                  <a:pt x="70" y="522"/>
                </a:lnTo>
                <a:lnTo>
                  <a:pt x="70" y="532"/>
                </a:lnTo>
                <a:lnTo>
                  <a:pt x="70" y="556"/>
                </a:lnTo>
                <a:lnTo>
                  <a:pt x="70" y="557"/>
                </a:lnTo>
                <a:lnTo>
                  <a:pt x="70" y="551"/>
                </a:lnTo>
                <a:lnTo>
                  <a:pt x="70" y="553"/>
                </a:lnTo>
                <a:lnTo>
                  <a:pt x="71" y="535"/>
                </a:lnTo>
                <a:lnTo>
                  <a:pt x="71" y="536"/>
                </a:lnTo>
                <a:lnTo>
                  <a:pt x="71" y="532"/>
                </a:lnTo>
                <a:lnTo>
                  <a:pt x="71" y="490"/>
                </a:lnTo>
                <a:lnTo>
                  <a:pt x="71" y="486"/>
                </a:lnTo>
                <a:lnTo>
                  <a:pt x="71" y="471"/>
                </a:lnTo>
                <a:lnTo>
                  <a:pt x="71" y="481"/>
                </a:lnTo>
                <a:lnTo>
                  <a:pt x="71" y="522"/>
                </a:lnTo>
                <a:lnTo>
                  <a:pt x="73" y="535"/>
                </a:lnTo>
                <a:lnTo>
                  <a:pt x="73" y="544"/>
                </a:lnTo>
                <a:lnTo>
                  <a:pt x="73" y="548"/>
                </a:lnTo>
                <a:lnTo>
                  <a:pt x="73" y="541"/>
                </a:lnTo>
                <a:lnTo>
                  <a:pt x="73" y="517"/>
                </a:lnTo>
                <a:lnTo>
                  <a:pt x="73" y="498"/>
                </a:lnTo>
                <a:lnTo>
                  <a:pt x="74" y="487"/>
                </a:lnTo>
                <a:lnTo>
                  <a:pt x="74" y="517"/>
                </a:lnTo>
                <a:lnTo>
                  <a:pt x="74" y="510"/>
                </a:lnTo>
                <a:lnTo>
                  <a:pt x="74" y="522"/>
                </a:lnTo>
                <a:lnTo>
                  <a:pt x="74" y="544"/>
                </a:lnTo>
                <a:lnTo>
                  <a:pt x="74" y="548"/>
                </a:lnTo>
                <a:lnTo>
                  <a:pt x="74" y="527"/>
                </a:lnTo>
                <a:lnTo>
                  <a:pt x="76" y="530"/>
                </a:lnTo>
                <a:lnTo>
                  <a:pt x="76" y="533"/>
                </a:lnTo>
                <a:lnTo>
                  <a:pt x="76" y="527"/>
                </a:lnTo>
                <a:lnTo>
                  <a:pt x="76" y="474"/>
                </a:lnTo>
                <a:lnTo>
                  <a:pt x="76" y="256"/>
                </a:lnTo>
                <a:lnTo>
                  <a:pt x="76" y="10"/>
                </a:lnTo>
                <a:lnTo>
                  <a:pt x="76" y="0"/>
                </a:lnTo>
                <a:lnTo>
                  <a:pt x="76" y="184"/>
                </a:lnTo>
                <a:lnTo>
                  <a:pt x="77" y="357"/>
                </a:lnTo>
                <a:lnTo>
                  <a:pt x="77" y="422"/>
                </a:lnTo>
                <a:lnTo>
                  <a:pt x="77" y="474"/>
                </a:lnTo>
                <a:lnTo>
                  <a:pt x="77" y="517"/>
                </a:lnTo>
                <a:lnTo>
                  <a:pt x="77" y="524"/>
                </a:lnTo>
                <a:lnTo>
                  <a:pt x="77" y="538"/>
                </a:lnTo>
                <a:lnTo>
                  <a:pt x="77" y="526"/>
                </a:lnTo>
                <a:lnTo>
                  <a:pt x="79" y="465"/>
                </a:lnTo>
                <a:lnTo>
                  <a:pt x="79" y="321"/>
                </a:lnTo>
                <a:lnTo>
                  <a:pt x="79" y="231"/>
                </a:lnTo>
                <a:lnTo>
                  <a:pt x="79" y="243"/>
                </a:lnTo>
                <a:lnTo>
                  <a:pt x="79" y="344"/>
                </a:lnTo>
                <a:lnTo>
                  <a:pt x="79" y="439"/>
                </a:lnTo>
                <a:lnTo>
                  <a:pt x="79" y="499"/>
                </a:lnTo>
                <a:lnTo>
                  <a:pt x="79" y="519"/>
                </a:lnTo>
                <a:lnTo>
                  <a:pt x="80" y="507"/>
                </a:lnTo>
                <a:lnTo>
                  <a:pt x="80" y="522"/>
                </a:lnTo>
                <a:lnTo>
                  <a:pt x="80" y="550"/>
                </a:lnTo>
                <a:lnTo>
                  <a:pt x="80" y="556"/>
                </a:lnTo>
                <a:lnTo>
                  <a:pt x="80" y="542"/>
                </a:lnTo>
                <a:lnTo>
                  <a:pt x="80" y="520"/>
                </a:lnTo>
                <a:lnTo>
                  <a:pt x="80" y="492"/>
                </a:lnTo>
                <a:lnTo>
                  <a:pt x="80" y="473"/>
                </a:lnTo>
                <a:lnTo>
                  <a:pt x="82" y="483"/>
                </a:lnTo>
                <a:lnTo>
                  <a:pt x="82" y="502"/>
                </a:lnTo>
                <a:lnTo>
                  <a:pt x="82" y="527"/>
                </a:lnTo>
                <a:lnTo>
                  <a:pt x="82" y="514"/>
                </a:lnTo>
                <a:lnTo>
                  <a:pt x="82" y="517"/>
                </a:lnTo>
                <a:lnTo>
                  <a:pt x="82" y="520"/>
                </a:lnTo>
                <a:lnTo>
                  <a:pt x="82" y="535"/>
                </a:lnTo>
                <a:lnTo>
                  <a:pt x="82" y="551"/>
                </a:lnTo>
                <a:lnTo>
                  <a:pt x="83" y="551"/>
                </a:lnTo>
                <a:lnTo>
                  <a:pt x="83" y="516"/>
                </a:lnTo>
                <a:lnTo>
                  <a:pt x="83" y="493"/>
                </a:lnTo>
                <a:lnTo>
                  <a:pt x="83" y="481"/>
                </a:lnTo>
                <a:lnTo>
                  <a:pt x="83" y="470"/>
                </a:lnTo>
                <a:lnTo>
                  <a:pt x="83" y="490"/>
                </a:lnTo>
                <a:lnTo>
                  <a:pt x="83" y="530"/>
                </a:lnTo>
                <a:lnTo>
                  <a:pt x="83" y="533"/>
                </a:lnTo>
                <a:lnTo>
                  <a:pt x="85" y="511"/>
                </a:lnTo>
                <a:lnTo>
                  <a:pt x="85" y="507"/>
                </a:lnTo>
                <a:lnTo>
                  <a:pt x="85" y="535"/>
                </a:lnTo>
                <a:lnTo>
                  <a:pt x="85" y="530"/>
                </a:lnTo>
                <a:lnTo>
                  <a:pt x="85" y="522"/>
                </a:lnTo>
                <a:lnTo>
                  <a:pt x="85" y="508"/>
                </a:lnTo>
                <a:lnTo>
                  <a:pt x="85" y="510"/>
                </a:lnTo>
                <a:lnTo>
                  <a:pt x="85" y="519"/>
                </a:lnTo>
                <a:lnTo>
                  <a:pt x="86" y="529"/>
                </a:lnTo>
                <a:lnTo>
                  <a:pt x="86" y="523"/>
                </a:lnTo>
                <a:lnTo>
                  <a:pt x="86" y="530"/>
                </a:lnTo>
                <a:lnTo>
                  <a:pt x="86" y="554"/>
                </a:lnTo>
                <a:lnTo>
                  <a:pt x="86" y="563"/>
                </a:lnTo>
                <a:lnTo>
                  <a:pt x="86" y="556"/>
                </a:lnTo>
                <a:lnTo>
                  <a:pt x="86" y="544"/>
                </a:lnTo>
                <a:lnTo>
                  <a:pt x="88" y="544"/>
                </a:lnTo>
                <a:lnTo>
                  <a:pt x="88" y="556"/>
                </a:lnTo>
                <a:lnTo>
                  <a:pt x="88" y="542"/>
                </a:lnTo>
                <a:lnTo>
                  <a:pt x="88" y="532"/>
                </a:lnTo>
                <a:lnTo>
                  <a:pt x="88" y="527"/>
                </a:lnTo>
                <a:lnTo>
                  <a:pt x="88" y="514"/>
                </a:lnTo>
                <a:lnTo>
                  <a:pt x="88" y="526"/>
                </a:lnTo>
                <a:lnTo>
                  <a:pt x="88" y="524"/>
                </a:lnTo>
                <a:lnTo>
                  <a:pt x="89" y="502"/>
                </a:lnTo>
                <a:lnTo>
                  <a:pt x="89" y="524"/>
                </a:lnTo>
                <a:lnTo>
                  <a:pt x="89" y="551"/>
                </a:lnTo>
                <a:lnTo>
                  <a:pt x="89" y="547"/>
                </a:lnTo>
                <a:lnTo>
                  <a:pt x="89" y="550"/>
                </a:lnTo>
                <a:lnTo>
                  <a:pt x="89" y="532"/>
                </a:lnTo>
                <a:lnTo>
                  <a:pt x="89" y="522"/>
                </a:lnTo>
                <a:lnTo>
                  <a:pt x="91" y="542"/>
                </a:lnTo>
                <a:lnTo>
                  <a:pt x="91" y="541"/>
                </a:lnTo>
                <a:lnTo>
                  <a:pt x="91" y="533"/>
                </a:lnTo>
                <a:lnTo>
                  <a:pt x="91" y="536"/>
                </a:lnTo>
                <a:lnTo>
                  <a:pt x="91" y="538"/>
                </a:lnTo>
                <a:lnTo>
                  <a:pt x="91" y="529"/>
                </a:lnTo>
                <a:lnTo>
                  <a:pt x="91" y="545"/>
                </a:lnTo>
                <a:lnTo>
                  <a:pt x="91" y="563"/>
                </a:lnTo>
                <a:lnTo>
                  <a:pt x="92" y="542"/>
                </a:lnTo>
                <a:lnTo>
                  <a:pt x="92" y="511"/>
                </a:lnTo>
                <a:lnTo>
                  <a:pt x="92" y="516"/>
                </a:lnTo>
                <a:lnTo>
                  <a:pt x="92" y="530"/>
                </a:lnTo>
                <a:lnTo>
                  <a:pt x="92" y="526"/>
                </a:lnTo>
                <a:lnTo>
                  <a:pt x="92" y="520"/>
                </a:lnTo>
                <a:lnTo>
                  <a:pt x="92" y="524"/>
                </a:lnTo>
                <a:lnTo>
                  <a:pt x="92" y="527"/>
                </a:lnTo>
                <a:lnTo>
                  <a:pt x="94" y="530"/>
                </a:lnTo>
                <a:lnTo>
                  <a:pt x="94" y="522"/>
                </a:lnTo>
                <a:lnTo>
                  <a:pt x="94" y="530"/>
                </a:lnTo>
                <a:lnTo>
                  <a:pt x="94" y="542"/>
                </a:lnTo>
                <a:lnTo>
                  <a:pt x="94" y="547"/>
                </a:lnTo>
                <a:lnTo>
                  <a:pt x="94" y="524"/>
                </a:lnTo>
                <a:lnTo>
                  <a:pt x="94" y="513"/>
                </a:lnTo>
                <a:lnTo>
                  <a:pt x="94" y="527"/>
                </a:lnTo>
                <a:lnTo>
                  <a:pt x="95" y="548"/>
                </a:lnTo>
                <a:lnTo>
                  <a:pt x="95" y="517"/>
                </a:lnTo>
                <a:lnTo>
                  <a:pt x="95" y="514"/>
                </a:lnTo>
                <a:lnTo>
                  <a:pt x="95" y="530"/>
                </a:lnTo>
                <a:lnTo>
                  <a:pt x="95" y="527"/>
                </a:lnTo>
                <a:lnTo>
                  <a:pt x="95" y="536"/>
                </a:lnTo>
                <a:lnTo>
                  <a:pt x="95" y="54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48" name="Freeform 48"/>
          <p:cNvSpPr>
            <a:spLocks/>
          </p:cNvSpPr>
          <p:nvPr/>
        </p:nvSpPr>
        <p:spPr bwMode="auto">
          <a:xfrm>
            <a:off x="2782888" y="5632450"/>
            <a:ext cx="139700" cy="198438"/>
          </a:xfrm>
          <a:custGeom>
            <a:avLst/>
            <a:gdLst>
              <a:gd name="T0" fmla="*/ 2 w 99"/>
              <a:gd name="T1" fmla="*/ 46 h 125"/>
              <a:gd name="T2" fmla="*/ 3 w 99"/>
              <a:gd name="T3" fmla="*/ 98 h 125"/>
              <a:gd name="T4" fmla="*/ 4 w 99"/>
              <a:gd name="T5" fmla="*/ 98 h 125"/>
              <a:gd name="T6" fmla="*/ 6 w 99"/>
              <a:gd name="T7" fmla="*/ 73 h 125"/>
              <a:gd name="T8" fmla="*/ 7 w 99"/>
              <a:gd name="T9" fmla="*/ 108 h 125"/>
              <a:gd name="T10" fmla="*/ 9 w 99"/>
              <a:gd name="T11" fmla="*/ 71 h 125"/>
              <a:gd name="T12" fmla="*/ 12 w 99"/>
              <a:gd name="T13" fmla="*/ 80 h 125"/>
              <a:gd name="T14" fmla="*/ 13 w 99"/>
              <a:gd name="T15" fmla="*/ 83 h 125"/>
              <a:gd name="T16" fmla="*/ 15 w 99"/>
              <a:gd name="T17" fmla="*/ 50 h 125"/>
              <a:gd name="T18" fmla="*/ 16 w 99"/>
              <a:gd name="T19" fmla="*/ 111 h 125"/>
              <a:gd name="T20" fmla="*/ 18 w 99"/>
              <a:gd name="T21" fmla="*/ 101 h 125"/>
              <a:gd name="T22" fmla="*/ 19 w 99"/>
              <a:gd name="T23" fmla="*/ 73 h 125"/>
              <a:gd name="T24" fmla="*/ 21 w 99"/>
              <a:gd name="T25" fmla="*/ 105 h 125"/>
              <a:gd name="T26" fmla="*/ 22 w 99"/>
              <a:gd name="T27" fmla="*/ 114 h 125"/>
              <a:gd name="T28" fmla="*/ 24 w 99"/>
              <a:gd name="T29" fmla="*/ 79 h 125"/>
              <a:gd name="T30" fmla="*/ 25 w 99"/>
              <a:gd name="T31" fmla="*/ 92 h 125"/>
              <a:gd name="T32" fmla="*/ 27 w 99"/>
              <a:gd name="T33" fmla="*/ 107 h 125"/>
              <a:gd name="T34" fmla="*/ 28 w 99"/>
              <a:gd name="T35" fmla="*/ 79 h 125"/>
              <a:gd name="T36" fmla="*/ 30 w 99"/>
              <a:gd name="T37" fmla="*/ 67 h 125"/>
              <a:gd name="T38" fmla="*/ 33 w 99"/>
              <a:gd name="T39" fmla="*/ 120 h 125"/>
              <a:gd name="T40" fmla="*/ 34 w 99"/>
              <a:gd name="T41" fmla="*/ 53 h 125"/>
              <a:gd name="T42" fmla="*/ 36 w 99"/>
              <a:gd name="T43" fmla="*/ 95 h 125"/>
              <a:gd name="T44" fmla="*/ 37 w 99"/>
              <a:gd name="T45" fmla="*/ 113 h 125"/>
              <a:gd name="T46" fmla="*/ 39 w 99"/>
              <a:gd name="T47" fmla="*/ 95 h 125"/>
              <a:gd name="T48" fmla="*/ 40 w 99"/>
              <a:gd name="T49" fmla="*/ 87 h 125"/>
              <a:gd name="T50" fmla="*/ 42 w 99"/>
              <a:gd name="T51" fmla="*/ 107 h 125"/>
              <a:gd name="T52" fmla="*/ 43 w 99"/>
              <a:gd name="T53" fmla="*/ 83 h 125"/>
              <a:gd name="T54" fmla="*/ 45 w 99"/>
              <a:gd name="T55" fmla="*/ 95 h 125"/>
              <a:gd name="T56" fmla="*/ 46 w 99"/>
              <a:gd name="T57" fmla="*/ 107 h 125"/>
              <a:gd name="T58" fmla="*/ 48 w 99"/>
              <a:gd name="T59" fmla="*/ 77 h 125"/>
              <a:gd name="T60" fmla="*/ 49 w 99"/>
              <a:gd name="T61" fmla="*/ 101 h 125"/>
              <a:gd name="T62" fmla="*/ 50 w 99"/>
              <a:gd name="T63" fmla="*/ 114 h 125"/>
              <a:gd name="T64" fmla="*/ 52 w 99"/>
              <a:gd name="T65" fmla="*/ 83 h 125"/>
              <a:gd name="T66" fmla="*/ 53 w 99"/>
              <a:gd name="T67" fmla="*/ 111 h 125"/>
              <a:gd name="T68" fmla="*/ 55 w 99"/>
              <a:gd name="T69" fmla="*/ 121 h 125"/>
              <a:gd name="T70" fmla="*/ 58 w 99"/>
              <a:gd name="T71" fmla="*/ 62 h 125"/>
              <a:gd name="T72" fmla="*/ 59 w 99"/>
              <a:gd name="T73" fmla="*/ 89 h 125"/>
              <a:gd name="T74" fmla="*/ 61 w 99"/>
              <a:gd name="T75" fmla="*/ 116 h 125"/>
              <a:gd name="T76" fmla="*/ 62 w 99"/>
              <a:gd name="T77" fmla="*/ 74 h 125"/>
              <a:gd name="T78" fmla="*/ 64 w 99"/>
              <a:gd name="T79" fmla="*/ 95 h 125"/>
              <a:gd name="T80" fmla="*/ 65 w 99"/>
              <a:gd name="T81" fmla="*/ 99 h 125"/>
              <a:gd name="T82" fmla="*/ 67 w 99"/>
              <a:gd name="T83" fmla="*/ 86 h 125"/>
              <a:gd name="T84" fmla="*/ 68 w 99"/>
              <a:gd name="T85" fmla="*/ 119 h 125"/>
              <a:gd name="T86" fmla="*/ 70 w 99"/>
              <a:gd name="T87" fmla="*/ 107 h 125"/>
              <a:gd name="T88" fmla="*/ 71 w 99"/>
              <a:gd name="T89" fmla="*/ 89 h 125"/>
              <a:gd name="T90" fmla="*/ 73 w 99"/>
              <a:gd name="T91" fmla="*/ 102 h 125"/>
              <a:gd name="T92" fmla="*/ 74 w 99"/>
              <a:gd name="T93" fmla="*/ 87 h 125"/>
              <a:gd name="T94" fmla="*/ 76 w 99"/>
              <a:gd name="T95" fmla="*/ 89 h 125"/>
              <a:gd name="T96" fmla="*/ 77 w 99"/>
              <a:gd name="T97" fmla="*/ 99 h 125"/>
              <a:gd name="T98" fmla="*/ 79 w 99"/>
              <a:gd name="T99" fmla="*/ 107 h 125"/>
              <a:gd name="T100" fmla="*/ 80 w 99"/>
              <a:gd name="T101" fmla="*/ 80 h 125"/>
              <a:gd name="T102" fmla="*/ 82 w 99"/>
              <a:gd name="T103" fmla="*/ 101 h 125"/>
              <a:gd name="T104" fmla="*/ 83 w 99"/>
              <a:gd name="T105" fmla="*/ 95 h 125"/>
              <a:gd name="T106" fmla="*/ 85 w 99"/>
              <a:gd name="T107" fmla="*/ 107 h 125"/>
              <a:gd name="T108" fmla="*/ 86 w 99"/>
              <a:gd name="T109" fmla="*/ 113 h 125"/>
              <a:gd name="T110" fmla="*/ 88 w 99"/>
              <a:gd name="T111" fmla="*/ 107 h 125"/>
              <a:gd name="T112" fmla="*/ 89 w 99"/>
              <a:gd name="T113" fmla="*/ 101 h 125"/>
              <a:gd name="T114" fmla="*/ 91 w 99"/>
              <a:gd name="T115" fmla="*/ 90 h 125"/>
              <a:gd name="T116" fmla="*/ 92 w 99"/>
              <a:gd name="T117" fmla="*/ 83 h 125"/>
              <a:gd name="T118" fmla="*/ 95 w 99"/>
              <a:gd name="T119" fmla="*/ 67 h 125"/>
              <a:gd name="T120" fmla="*/ 96 w 99"/>
              <a:gd name="T121" fmla="*/ 119 h 125"/>
              <a:gd name="T122" fmla="*/ 98 w 99"/>
              <a:gd name="T123" fmla="*/ 52 h 1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9"/>
              <a:gd name="T187" fmla="*/ 0 h 125"/>
              <a:gd name="T188" fmla="*/ 99 w 99"/>
              <a:gd name="T189" fmla="*/ 125 h 1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9" h="125">
                <a:moveTo>
                  <a:pt x="0" y="102"/>
                </a:moveTo>
                <a:lnTo>
                  <a:pt x="0" y="105"/>
                </a:lnTo>
                <a:lnTo>
                  <a:pt x="2" y="105"/>
                </a:lnTo>
                <a:lnTo>
                  <a:pt x="2" y="104"/>
                </a:lnTo>
                <a:lnTo>
                  <a:pt x="2" y="111"/>
                </a:lnTo>
                <a:lnTo>
                  <a:pt x="2" y="104"/>
                </a:lnTo>
                <a:lnTo>
                  <a:pt x="2" y="68"/>
                </a:lnTo>
                <a:lnTo>
                  <a:pt x="2" y="46"/>
                </a:lnTo>
                <a:lnTo>
                  <a:pt x="3" y="53"/>
                </a:lnTo>
                <a:lnTo>
                  <a:pt x="3" y="79"/>
                </a:lnTo>
                <a:lnTo>
                  <a:pt x="3" y="95"/>
                </a:lnTo>
                <a:lnTo>
                  <a:pt x="3" y="102"/>
                </a:lnTo>
                <a:lnTo>
                  <a:pt x="3" y="113"/>
                </a:lnTo>
                <a:lnTo>
                  <a:pt x="3" y="119"/>
                </a:lnTo>
                <a:lnTo>
                  <a:pt x="3" y="108"/>
                </a:lnTo>
                <a:lnTo>
                  <a:pt x="3" y="98"/>
                </a:lnTo>
                <a:lnTo>
                  <a:pt x="4" y="93"/>
                </a:lnTo>
                <a:lnTo>
                  <a:pt x="4" y="99"/>
                </a:lnTo>
                <a:lnTo>
                  <a:pt x="4" y="83"/>
                </a:lnTo>
                <a:lnTo>
                  <a:pt x="4" y="77"/>
                </a:lnTo>
                <a:lnTo>
                  <a:pt x="4" y="96"/>
                </a:lnTo>
                <a:lnTo>
                  <a:pt x="4" y="83"/>
                </a:lnTo>
                <a:lnTo>
                  <a:pt x="4" y="81"/>
                </a:lnTo>
                <a:lnTo>
                  <a:pt x="4" y="98"/>
                </a:lnTo>
                <a:lnTo>
                  <a:pt x="6" y="113"/>
                </a:lnTo>
                <a:lnTo>
                  <a:pt x="6" y="121"/>
                </a:lnTo>
                <a:lnTo>
                  <a:pt x="6" y="117"/>
                </a:lnTo>
                <a:lnTo>
                  <a:pt x="6" y="101"/>
                </a:lnTo>
                <a:lnTo>
                  <a:pt x="6" y="105"/>
                </a:lnTo>
                <a:lnTo>
                  <a:pt x="6" y="98"/>
                </a:lnTo>
                <a:lnTo>
                  <a:pt x="6" y="83"/>
                </a:lnTo>
                <a:lnTo>
                  <a:pt x="6" y="73"/>
                </a:lnTo>
                <a:lnTo>
                  <a:pt x="7" y="84"/>
                </a:lnTo>
                <a:lnTo>
                  <a:pt x="7" y="92"/>
                </a:lnTo>
                <a:lnTo>
                  <a:pt x="7" y="89"/>
                </a:lnTo>
                <a:lnTo>
                  <a:pt x="7" y="90"/>
                </a:lnTo>
                <a:lnTo>
                  <a:pt x="7" y="95"/>
                </a:lnTo>
                <a:lnTo>
                  <a:pt x="7" y="99"/>
                </a:lnTo>
                <a:lnTo>
                  <a:pt x="7" y="101"/>
                </a:lnTo>
                <a:lnTo>
                  <a:pt x="7" y="108"/>
                </a:lnTo>
                <a:lnTo>
                  <a:pt x="9" y="123"/>
                </a:lnTo>
                <a:lnTo>
                  <a:pt x="9" y="120"/>
                </a:lnTo>
                <a:lnTo>
                  <a:pt x="9" y="113"/>
                </a:lnTo>
                <a:lnTo>
                  <a:pt x="9" y="99"/>
                </a:lnTo>
                <a:lnTo>
                  <a:pt x="9" y="92"/>
                </a:lnTo>
                <a:lnTo>
                  <a:pt x="9" y="105"/>
                </a:lnTo>
                <a:lnTo>
                  <a:pt x="9" y="89"/>
                </a:lnTo>
                <a:lnTo>
                  <a:pt x="9" y="71"/>
                </a:lnTo>
                <a:lnTo>
                  <a:pt x="10" y="84"/>
                </a:lnTo>
                <a:lnTo>
                  <a:pt x="10" y="102"/>
                </a:lnTo>
                <a:lnTo>
                  <a:pt x="10" y="98"/>
                </a:lnTo>
                <a:lnTo>
                  <a:pt x="10" y="93"/>
                </a:lnTo>
                <a:lnTo>
                  <a:pt x="10" y="90"/>
                </a:lnTo>
                <a:lnTo>
                  <a:pt x="10" y="104"/>
                </a:lnTo>
                <a:lnTo>
                  <a:pt x="12" y="96"/>
                </a:lnTo>
                <a:lnTo>
                  <a:pt x="12" y="80"/>
                </a:lnTo>
                <a:lnTo>
                  <a:pt x="12" y="65"/>
                </a:lnTo>
                <a:lnTo>
                  <a:pt x="12" y="61"/>
                </a:lnTo>
                <a:lnTo>
                  <a:pt x="12" y="64"/>
                </a:lnTo>
                <a:lnTo>
                  <a:pt x="12" y="76"/>
                </a:lnTo>
                <a:lnTo>
                  <a:pt x="12" y="101"/>
                </a:lnTo>
                <a:lnTo>
                  <a:pt x="12" y="113"/>
                </a:lnTo>
                <a:lnTo>
                  <a:pt x="13" y="95"/>
                </a:lnTo>
                <a:lnTo>
                  <a:pt x="13" y="83"/>
                </a:lnTo>
                <a:lnTo>
                  <a:pt x="13" y="95"/>
                </a:lnTo>
                <a:lnTo>
                  <a:pt x="13" y="114"/>
                </a:lnTo>
                <a:lnTo>
                  <a:pt x="13" y="113"/>
                </a:lnTo>
                <a:lnTo>
                  <a:pt x="13" y="111"/>
                </a:lnTo>
                <a:lnTo>
                  <a:pt x="13" y="84"/>
                </a:lnTo>
                <a:lnTo>
                  <a:pt x="13" y="56"/>
                </a:lnTo>
                <a:lnTo>
                  <a:pt x="15" y="44"/>
                </a:lnTo>
                <a:lnTo>
                  <a:pt x="15" y="50"/>
                </a:lnTo>
                <a:lnTo>
                  <a:pt x="15" y="90"/>
                </a:lnTo>
                <a:lnTo>
                  <a:pt x="15" y="102"/>
                </a:lnTo>
                <a:lnTo>
                  <a:pt x="15" y="89"/>
                </a:lnTo>
                <a:lnTo>
                  <a:pt x="15" y="105"/>
                </a:lnTo>
                <a:lnTo>
                  <a:pt x="15" y="113"/>
                </a:lnTo>
                <a:lnTo>
                  <a:pt x="15" y="116"/>
                </a:lnTo>
                <a:lnTo>
                  <a:pt x="16" y="124"/>
                </a:lnTo>
                <a:lnTo>
                  <a:pt x="16" y="111"/>
                </a:lnTo>
                <a:lnTo>
                  <a:pt x="16" y="101"/>
                </a:lnTo>
                <a:lnTo>
                  <a:pt x="16" y="83"/>
                </a:lnTo>
                <a:lnTo>
                  <a:pt x="16" y="43"/>
                </a:lnTo>
                <a:lnTo>
                  <a:pt x="16" y="28"/>
                </a:lnTo>
                <a:lnTo>
                  <a:pt x="16" y="40"/>
                </a:lnTo>
                <a:lnTo>
                  <a:pt x="16" y="74"/>
                </a:lnTo>
                <a:lnTo>
                  <a:pt x="18" y="93"/>
                </a:lnTo>
                <a:lnTo>
                  <a:pt x="18" y="101"/>
                </a:lnTo>
                <a:lnTo>
                  <a:pt x="18" y="107"/>
                </a:lnTo>
                <a:lnTo>
                  <a:pt x="18" y="114"/>
                </a:lnTo>
                <a:lnTo>
                  <a:pt x="18" y="116"/>
                </a:lnTo>
                <a:lnTo>
                  <a:pt x="18" y="110"/>
                </a:lnTo>
                <a:lnTo>
                  <a:pt x="18" y="104"/>
                </a:lnTo>
                <a:lnTo>
                  <a:pt x="19" y="80"/>
                </a:lnTo>
                <a:lnTo>
                  <a:pt x="19" y="64"/>
                </a:lnTo>
                <a:lnTo>
                  <a:pt x="19" y="73"/>
                </a:lnTo>
                <a:lnTo>
                  <a:pt x="19" y="92"/>
                </a:lnTo>
                <a:lnTo>
                  <a:pt x="19" y="87"/>
                </a:lnTo>
                <a:lnTo>
                  <a:pt x="19" y="92"/>
                </a:lnTo>
                <a:lnTo>
                  <a:pt x="19" y="110"/>
                </a:lnTo>
                <a:lnTo>
                  <a:pt x="19" y="95"/>
                </a:lnTo>
                <a:lnTo>
                  <a:pt x="21" y="73"/>
                </a:lnTo>
                <a:lnTo>
                  <a:pt x="21" y="87"/>
                </a:lnTo>
                <a:lnTo>
                  <a:pt x="21" y="105"/>
                </a:lnTo>
                <a:lnTo>
                  <a:pt x="21" y="95"/>
                </a:lnTo>
                <a:lnTo>
                  <a:pt x="21" y="79"/>
                </a:lnTo>
                <a:lnTo>
                  <a:pt x="21" y="62"/>
                </a:lnTo>
                <a:lnTo>
                  <a:pt x="21" y="43"/>
                </a:lnTo>
                <a:lnTo>
                  <a:pt x="21" y="41"/>
                </a:lnTo>
                <a:lnTo>
                  <a:pt x="22" y="79"/>
                </a:lnTo>
                <a:lnTo>
                  <a:pt x="22" y="102"/>
                </a:lnTo>
                <a:lnTo>
                  <a:pt x="22" y="114"/>
                </a:lnTo>
                <a:lnTo>
                  <a:pt x="22" y="116"/>
                </a:lnTo>
                <a:lnTo>
                  <a:pt x="22" y="119"/>
                </a:lnTo>
                <a:lnTo>
                  <a:pt x="22" y="116"/>
                </a:lnTo>
                <a:lnTo>
                  <a:pt x="22" y="98"/>
                </a:lnTo>
                <a:lnTo>
                  <a:pt x="22" y="92"/>
                </a:lnTo>
                <a:lnTo>
                  <a:pt x="24" y="84"/>
                </a:lnTo>
                <a:lnTo>
                  <a:pt x="24" y="74"/>
                </a:lnTo>
                <a:lnTo>
                  <a:pt x="24" y="79"/>
                </a:lnTo>
                <a:lnTo>
                  <a:pt x="24" y="80"/>
                </a:lnTo>
                <a:lnTo>
                  <a:pt x="24" y="90"/>
                </a:lnTo>
                <a:lnTo>
                  <a:pt x="24" y="92"/>
                </a:lnTo>
                <a:lnTo>
                  <a:pt x="25" y="86"/>
                </a:lnTo>
                <a:lnTo>
                  <a:pt x="25" y="89"/>
                </a:lnTo>
                <a:lnTo>
                  <a:pt x="25" y="84"/>
                </a:lnTo>
                <a:lnTo>
                  <a:pt x="25" y="108"/>
                </a:lnTo>
                <a:lnTo>
                  <a:pt x="25" y="92"/>
                </a:lnTo>
                <a:lnTo>
                  <a:pt x="25" y="73"/>
                </a:lnTo>
                <a:lnTo>
                  <a:pt x="25" y="83"/>
                </a:lnTo>
                <a:lnTo>
                  <a:pt x="27" y="86"/>
                </a:lnTo>
                <a:lnTo>
                  <a:pt x="27" y="90"/>
                </a:lnTo>
                <a:lnTo>
                  <a:pt x="27" y="99"/>
                </a:lnTo>
                <a:lnTo>
                  <a:pt x="27" y="95"/>
                </a:lnTo>
                <a:lnTo>
                  <a:pt x="27" y="102"/>
                </a:lnTo>
                <a:lnTo>
                  <a:pt x="27" y="107"/>
                </a:lnTo>
                <a:lnTo>
                  <a:pt x="27" y="99"/>
                </a:lnTo>
                <a:lnTo>
                  <a:pt x="28" y="87"/>
                </a:lnTo>
                <a:lnTo>
                  <a:pt x="28" y="67"/>
                </a:lnTo>
                <a:lnTo>
                  <a:pt x="28" y="62"/>
                </a:lnTo>
                <a:lnTo>
                  <a:pt x="28" y="92"/>
                </a:lnTo>
                <a:lnTo>
                  <a:pt x="28" y="101"/>
                </a:lnTo>
                <a:lnTo>
                  <a:pt x="28" y="77"/>
                </a:lnTo>
                <a:lnTo>
                  <a:pt x="28" y="79"/>
                </a:lnTo>
                <a:lnTo>
                  <a:pt x="28" y="87"/>
                </a:lnTo>
                <a:lnTo>
                  <a:pt x="30" y="98"/>
                </a:lnTo>
                <a:lnTo>
                  <a:pt x="30" y="116"/>
                </a:lnTo>
                <a:lnTo>
                  <a:pt x="30" y="96"/>
                </a:lnTo>
                <a:lnTo>
                  <a:pt x="30" y="113"/>
                </a:lnTo>
                <a:lnTo>
                  <a:pt x="30" y="104"/>
                </a:lnTo>
                <a:lnTo>
                  <a:pt x="30" y="84"/>
                </a:lnTo>
                <a:lnTo>
                  <a:pt x="30" y="67"/>
                </a:lnTo>
                <a:lnTo>
                  <a:pt x="31" y="67"/>
                </a:lnTo>
                <a:lnTo>
                  <a:pt x="31" y="64"/>
                </a:lnTo>
                <a:lnTo>
                  <a:pt x="31" y="73"/>
                </a:lnTo>
                <a:lnTo>
                  <a:pt x="31" y="74"/>
                </a:lnTo>
                <a:lnTo>
                  <a:pt x="31" y="90"/>
                </a:lnTo>
                <a:lnTo>
                  <a:pt x="31" y="101"/>
                </a:lnTo>
                <a:lnTo>
                  <a:pt x="31" y="111"/>
                </a:lnTo>
                <a:lnTo>
                  <a:pt x="33" y="120"/>
                </a:lnTo>
                <a:lnTo>
                  <a:pt x="33" y="114"/>
                </a:lnTo>
                <a:lnTo>
                  <a:pt x="33" y="99"/>
                </a:lnTo>
                <a:lnTo>
                  <a:pt x="33" y="101"/>
                </a:lnTo>
                <a:lnTo>
                  <a:pt x="33" y="80"/>
                </a:lnTo>
                <a:lnTo>
                  <a:pt x="33" y="74"/>
                </a:lnTo>
                <a:lnTo>
                  <a:pt x="33" y="93"/>
                </a:lnTo>
                <a:lnTo>
                  <a:pt x="33" y="76"/>
                </a:lnTo>
                <a:lnTo>
                  <a:pt x="34" y="53"/>
                </a:lnTo>
                <a:lnTo>
                  <a:pt x="34" y="86"/>
                </a:lnTo>
                <a:lnTo>
                  <a:pt x="34" y="105"/>
                </a:lnTo>
                <a:lnTo>
                  <a:pt x="34" y="111"/>
                </a:lnTo>
                <a:lnTo>
                  <a:pt x="34" y="117"/>
                </a:lnTo>
                <a:lnTo>
                  <a:pt x="34" y="107"/>
                </a:lnTo>
                <a:lnTo>
                  <a:pt x="34" y="110"/>
                </a:lnTo>
                <a:lnTo>
                  <a:pt x="34" y="113"/>
                </a:lnTo>
                <a:lnTo>
                  <a:pt x="36" y="95"/>
                </a:lnTo>
                <a:lnTo>
                  <a:pt x="36" y="65"/>
                </a:lnTo>
                <a:lnTo>
                  <a:pt x="36" y="79"/>
                </a:lnTo>
                <a:lnTo>
                  <a:pt x="36" y="58"/>
                </a:lnTo>
                <a:lnTo>
                  <a:pt x="36" y="74"/>
                </a:lnTo>
                <a:lnTo>
                  <a:pt x="36" y="84"/>
                </a:lnTo>
                <a:lnTo>
                  <a:pt x="36" y="77"/>
                </a:lnTo>
                <a:lnTo>
                  <a:pt x="37" y="95"/>
                </a:lnTo>
                <a:lnTo>
                  <a:pt x="37" y="113"/>
                </a:lnTo>
                <a:lnTo>
                  <a:pt x="37" y="116"/>
                </a:lnTo>
                <a:lnTo>
                  <a:pt x="37" y="111"/>
                </a:lnTo>
                <a:lnTo>
                  <a:pt x="37" y="104"/>
                </a:lnTo>
                <a:lnTo>
                  <a:pt x="37" y="68"/>
                </a:lnTo>
                <a:lnTo>
                  <a:pt x="37" y="40"/>
                </a:lnTo>
                <a:lnTo>
                  <a:pt x="37" y="65"/>
                </a:lnTo>
                <a:lnTo>
                  <a:pt x="39" y="101"/>
                </a:lnTo>
                <a:lnTo>
                  <a:pt x="39" y="95"/>
                </a:lnTo>
                <a:lnTo>
                  <a:pt x="39" y="86"/>
                </a:lnTo>
                <a:lnTo>
                  <a:pt x="39" y="65"/>
                </a:lnTo>
                <a:lnTo>
                  <a:pt x="39" y="71"/>
                </a:lnTo>
                <a:lnTo>
                  <a:pt x="39" y="113"/>
                </a:lnTo>
                <a:lnTo>
                  <a:pt x="39" y="110"/>
                </a:lnTo>
                <a:lnTo>
                  <a:pt x="39" y="101"/>
                </a:lnTo>
                <a:lnTo>
                  <a:pt x="40" y="92"/>
                </a:lnTo>
                <a:lnTo>
                  <a:pt x="40" y="87"/>
                </a:lnTo>
                <a:lnTo>
                  <a:pt x="40" y="101"/>
                </a:lnTo>
                <a:lnTo>
                  <a:pt x="40" y="87"/>
                </a:lnTo>
                <a:lnTo>
                  <a:pt x="40" y="77"/>
                </a:lnTo>
                <a:lnTo>
                  <a:pt x="40" y="87"/>
                </a:lnTo>
                <a:lnTo>
                  <a:pt x="40" y="71"/>
                </a:lnTo>
                <a:lnTo>
                  <a:pt x="42" y="67"/>
                </a:lnTo>
                <a:lnTo>
                  <a:pt x="42" y="96"/>
                </a:lnTo>
                <a:lnTo>
                  <a:pt x="42" y="107"/>
                </a:lnTo>
                <a:lnTo>
                  <a:pt x="42" y="105"/>
                </a:lnTo>
                <a:lnTo>
                  <a:pt x="42" y="110"/>
                </a:lnTo>
                <a:lnTo>
                  <a:pt x="42" y="113"/>
                </a:lnTo>
                <a:lnTo>
                  <a:pt x="42" y="114"/>
                </a:lnTo>
                <a:lnTo>
                  <a:pt x="42" y="104"/>
                </a:lnTo>
                <a:lnTo>
                  <a:pt x="43" y="89"/>
                </a:lnTo>
                <a:lnTo>
                  <a:pt x="43" y="79"/>
                </a:lnTo>
                <a:lnTo>
                  <a:pt x="43" y="83"/>
                </a:lnTo>
                <a:lnTo>
                  <a:pt x="43" y="89"/>
                </a:lnTo>
                <a:lnTo>
                  <a:pt x="43" y="87"/>
                </a:lnTo>
                <a:lnTo>
                  <a:pt x="43" y="92"/>
                </a:lnTo>
                <a:lnTo>
                  <a:pt x="43" y="93"/>
                </a:lnTo>
                <a:lnTo>
                  <a:pt x="45" y="98"/>
                </a:lnTo>
                <a:lnTo>
                  <a:pt x="45" y="113"/>
                </a:lnTo>
                <a:lnTo>
                  <a:pt x="45" y="110"/>
                </a:lnTo>
                <a:lnTo>
                  <a:pt x="45" y="95"/>
                </a:lnTo>
                <a:lnTo>
                  <a:pt x="45" y="99"/>
                </a:lnTo>
                <a:lnTo>
                  <a:pt x="45" y="89"/>
                </a:lnTo>
                <a:lnTo>
                  <a:pt x="45" y="71"/>
                </a:lnTo>
                <a:lnTo>
                  <a:pt x="45" y="95"/>
                </a:lnTo>
                <a:lnTo>
                  <a:pt x="46" y="116"/>
                </a:lnTo>
                <a:lnTo>
                  <a:pt x="46" y="113"/>
                </a:lnTo>
                <a:lnTo>
                  <a:pt x="46" y="114"/>
                </a:lnTo>
                <a:lnTo>
                  <a:pt x="46" y="107"/>
                </a:lnTo>
                <a:lnTo>
                  <a:pt x="46" y="86"/>
                </a:lnTo>
                <a:lnTo>
                  <a:pt x="46" y="83"/>
                </a:lnTo>
                <a:lnTo>
                  <a:pt x="46" y="81"/>
                </a:lnTo>
                <a:lnTo>
                  <a:pt x="48" y="77"/>
                </a:lnTo>
                <a:lnTo>
                  <a:pt x="48" y="89"/>
                </a:lnTo>
                <a:lnTo>
                  <a:pt x="48" y="84"/>
                </a:lnTo>
                <a:lnTo>
                  <a:pt x="48" y="74"/>
                </a:lnTo>
                <a:lnTo>
                  <a:pt x="48" y="77"/>
                </a:lnTo>
                <a:lnTo>
                  <a:pt x="48" y="93"/>
                </a:lnTo>
                <a:lnTo>
                  <a:pt x="48" y="102"/>
                </a:lnTo>
                <a:lnTo>
                  <a:pt x="48" y="110"/>
                </a:lnTo>
                <a:lnTo>
                  <a:pt x="49" y="105"/>
                </a:lnTo>
                <a:lnTo>
                  <a:pt x="49" y="108"/>
                </a:lnTo>
                <a:lnTo>
                  <a:pt x="49" y="107"/>
                </a:lnTo>
                <a:lnTo>
                  <a:pt x="49" y="102"/>
                </a:lnTo>
                <a:lnTo>
                  <a:pt x="49" y="101"/>
                </a:lnTo>
                <a:lnTo>
                  <a:pt x="49" y="108"/>
                </a:lnTo>
                <a:lnTo>
                  <a:pt x="49" y="90"/>
                </a:lnTo>
                <a:lnTo>
                  <a:pt x="49" y="84"/>
                </a:lnTo>
                <a:lnTo>
                  <a:pt x="50" y="95"/>
                </a:lnTo>
                <a:lnTo>
                  <a:pt x="50" y="96"/>
                </a:lnTo>
                <a:lnTo>
                  <a:pt x="50" y="87"/>
                </a:lnTo>
                <a:lnTo>
                  <a:pt x="50" y="92"/>
                </a:lnTo>
                <a:lnTo>
                  <a:pt x="50" y="114"/>
                </a:lnTo>
                <a:lnTo>
                  <a:pt x="50" y="93"/>
                </a:lnTo>
                <a:lnTo>
                  <a:pt x="50" y="114"/>
                </a:lnTo>
                <a:lnTo>
                  <a:pt x="52" y="111"/>
                </a:lnTo>
                <a:lnTo>
                  <a:pt x="52" y="93"/>
                </a:lnTo>
                <a:lnTo>
                  <a:pt x="52" y="67"/>
                </a:lnTo>
                <a:lnTo>
                  <a:pt x="52" y="64"/>
                </a:lnTo>
                <a:lnTo>
                  <a:pt x="52" y="81"/>
                </a:lnTo>
                <a:lnTo>
                  <a:pt x="52" y="83"/>
                </a:lnTo>
                <a:lnTo>
                  <a:pt x="52" y="74"/>
                </a:lnTo>
                <a:lnTo>
                  <a:pt x="52" y="71"/>
                </a:lnTo>
                <a:lnTo>
                  <a:pt x="53" y="92"/>
                </a:lnTo>
                <a:lnTo>
                  <a:pt x="53" y="105"/>
                </a:lnTo>
                <a:lnTo>
                  <a:pt x="53" y="87"/>
                </a:lnTo>
                <a:lnTo>
                  <a:pt x="53" y="95"/>
                </a:lnTo>
                <a:lnTo>
                  <a:pt x="53" y="110"/>
                </a:lnTo>
                <a:lnTo>
                  <a:pt x="53" y="111"/>
                </a:lnTo>
                <a:lnTo>
                  <a:pt x="53" y="96"/>
                </a:lnTo>
                <a:lnTo>
                  <a:pt x="53" y="65"/>
                </a:lnTo>
                <a:lnTo>
                  <a:pt x="55" y="67"/>
                </a:lnTo>
                <a:lnTo>
                  <a:pt x="55" y="70"/>
                </a:lnTo>
                <a:lnTo>
                  <a:pt x="55" y="84"/>
                </a:lnTo>
                <a:lnTo>
                  <a:pt x="55" y="99"/>
                </a:lnTo>
                <a:lnTo>
                  <a:pt x="55" y="116"/>
                </a:lnTo>
                <a:lnTo>
                  <a:pt x="55" y="121"/>
                </a:lnTo>
                <a:lnTo>
                  <a:pt x="56" y="116"/>
                </a:lnTo>
                <a:lnTo>
                  <a:pt x="56" y="113"/>
                </a:lnTo>
                <a:lnTo>
                  <a:pt x="56" y="111"/>
                </a:lnTo>
                <a:lnTo>
                  <a:pt x="56" y="104"/>
                </a:lnTo>
                <a:lnTo>
                  <a:pt x="56" y="102"/>
                </a:lnTo>
                <a:lnTo>
                  <a:pt x="56" y="76"/>
                </a:lnTo>
                <a:lnTo>
                  <a:pt x="56" y="58"/>
                </a:lnTo>
                <a:lnTo>
                  <a:pt x="58" y="62"/>
                </a:lnTo>
                <a:lnTo>
                  <a:pt x="58" y="79"/>
                </a:lnTo>
                <a:lnTo>
                  <a:pt x="58" y="92"/>
                </a:lnTo>
                <a:lnTo>
                  <a:pt x="58" y="104"/>
                </a:lnTo>
                <a:lnTo>
                  <a:pt x="58" y="105"/>
                </a:lnTo>
                <a:lnTo>
                  <a:pt x="58" y="117"/>
                </a:lnTo>
                <a:lnTo>
                  <a:pt x="58" y="119"/>
                </a:lnTo>
                <a:lnTo>
                  <a:pt x="58" y="96"/>
                </a:lnTo>
                <a:lnTo>
                  <a:pt x="59" y="89"/>
                </a:lnTo>
                <a:lnTo>
                  <a:pt x="59" y="68"/>
                </a:lnTo>
                <a:lnTo>
                  <a:pt x="59" y="61"/>
                </a:lnTo>
                <a:lnTo>
                  <a:pt x="59" y="44"/>
                </a:lnTo>
                <a:lnTo>
                  <a:pt x="59" y="47"/>
                </a:lnTo>
                <a:lnTo>
                  <a:pt x="59" y="52"/>
                </a:lnTo>
                <a:lnTo>
                  <a:pt x="59" y="59"/>
                </a:lnTo>
                <a:lnTo>
                  <a:pt x="59" y="101"/>
                </a:lnTo>
                <a:lnTo>
                  <a:pt x="61" y="116"/>
                </a:lnTo>
                <a:lnTo>
                  <a:pt x="61" y="105"/>
                </a:lnTo>
                <a:lnTo>
                  <a:pt x="61" y="113"/>
                </a:lnTo>
                <a:lnTo>
                  <a:pt x="61" y="107"/>
                </a:lnTo>
                <a:lnTo>
                  <a:pt x="61" y="110"/>
                </a:lnTo>
                <a:lnTo>
                  <a:pt x="61" y="93"/>
                </a:lnTo>
                <a:lnTo>
                  <a:pt x="61" y="77"/>
                </a:lnTo>
                <a:lnTo>
                  <a:pt x="61" y="70"/>
                </a:lnTo>
                <a:lnTo>
                  <a:pt x="62" y="74"/>
                </a:lnTo>
                <a:lnTo>
                  <a:pt x="62" y="79"/>
                </a:lnTo>
                <a:lnTo>
                  <a:pt x="62" y="89"/>
                </a:lnTo>
                <a:lnTo>
                  <a:pt x="62" y="99"/>
                </a:lnTo>
                <a:lnTo>
                  <a:pt x="62" y="114"/>
                </a:lnTo>
                <a:lnTo>
                  <a:pt x="62" y="117"/>
                </a:lnTo>
                <a:lnTo>
                  <a:pt x="62" y="114"/>
                </a:lnTo>
                <a:lnTo>
                  <a:pt x="62" y="110"/>
                </a:lnTo>
                <a:lnTo>
                  <a:pt x="64" y="95"/>
                </a:lnTo>
                <a:lnTo>
                  <a:pt x="64" y="102"/>
                </a:lnTo>
                <a:lnTo>
                  <a:pt x="64" y="79"/>
                </a:lnTo>
                <a:lnTo>
                  <a:pt x="64" y="68"/>
                </a:lnTo>
                <a:lnTo>
                  <a:pt x="64" y="65"/>
                </a:lnTo>
                <a:lnTo>
                  <a:pt x="64" y="86"/>
                </a:lnTo>
                <a:lnTo>
                  <a:pt x="64" y="74"/>
                </a:lnTo>
                <a:lnTo>
                  <a:pt x="64" y="59"/>
                </a:lnTo>
                <a:lnTo>
                  <a:pt x="65" y="99"/>
                </a:lnTo>
                <a:lnTo>
                  <a:pt x="65" y="114"/>
                </a:lnTo>
                <a:lnTo>
                  <a:pt x="65" y="104"/>
                </a:lnTo>
                <a:lnTo>
                  <a:pt x="65" y="110"/>
                </a:lnTo>
                <a:lnTo>
                  <a:pt x="65" y="98"/>
                </a:lnTo>
                <a:lnTo>
                  <a:pt x="65" y="77"/>
                </a:lnTo>
                <a:lnTo>
                  <a:pt x="65" y="53"/>
                </a:lnTo>
                <a:lnTo>
                  <a:pt x="65" y="49"/>
                </a:lnTo>
                <a:lnTo>
                  <a:pt x="67" y="86"/>
                </a:lnTo>
                <a:lnTo>
                  <a:pt x="67" y="96"/>
                </a:lnTo>
                <a:lnTo>
                  <a:pt x="67" y="77"/>
                </a:lnTo>
                <a:lnTo>
                  <a:pt x="67" y="89"/>
                </a:lnTo>
                <a:lnTo>
                  <a:pt x="67" y="99"/>
                </a:lnTo>
                <a:lnTo>
                  <a:pt x="67" y="108"/>
                </a:lnTo>
                <a:lnTo>
                  <a:pt x="67" y="93"/>
                </a:lnTo>
                <a:lnTo>
                  <a:pt x="68" y="92"/>
                </a:lnTo>
                <a:lnTo>
                  <a:pt x="68" y="119"/>
                </a:lnTo>
                <a:lnTo>
                  <a:pt x="68" y="114"/>
                </a:lnTo>
                <a:lnTo>
                  <a:pt x="68" y="80"/>
                </a:lnTo>
                <a:lnTo>
                  <a:pt x="68" y="71"/>
                </a:lnTo>
                <a:lnTo>
                  <a:pt x="68" y="58"/>
                </a:lnTo>
                <a:lnTo>
                  <a:pt x="68" y="56"/>
                </a:lnTo>
                <a:lnTo>
                  <a:pt x="68" y="83"/>
                </a:lnTo>
                <a:lnTo>
                  <a:pt x="70" y="113"/>
                </a:lnTo>
                <a:lnTo>
                  <a:pt x="70" y="107"/>
                </a:lnTo>
                <a:lnTo>
                  <a:pt x="70" y="89"/>
                </a:lnTo>
                <a:lnTo>
                  <a:pt x="70" y="96"/>
                </a:lnTo>
                <a:lnTo>
                  <a:pt x="70" y="114"/>
                </a:lnTo>
                <a:lnTo>
                  <a:pt x="70" y="111"/>
                </a:lnTo>
                <a:lnTo>
                  <a:pt x="70" y="93"/>
                </a:lnTo>
                <a:lnTo>
                  <a:pt x="70" y="80"/>
                </a:lnTo>
                <a:lnTo>
                  <a:pt x="71" y="83"/>
                </a:lnTo>
                <a:lnTo>
                  <a:pt x="71" y="89"/>
                </a:lnTo>
                <a:lnTo>
                  <a:pt x="71" y="86"/>
                </a:lnTo>
                <a:lnTo>
                  <a:pt x="71" y="77"/>
                </a:lnTo>
                <a:lnTo>
                  <a:pt x="71" y="105"/>
                </a:lnTo>
                <a:lnTo>
                  <a:pt x="71" y="96"/>
                </a:lnTo>
                <a:lnTo>
                  <a:pt x="71" y="117"/>
                </a:lnTo>
                <a:lnTo>
                  <a:pt x="73" y="121"/>
                </a:lnTo>
                <a:lnTo>
                  <a:pt x="73" y="116"/>
                </a:lnTo>
                <a:lnTo>
                  <a:pt x="73" y="102"/>
                </a:lnTo>
                <a:lnTo>
                  <a:pt x="73" y="108"/>
                </a:lnTo>
                <a:lnTo>
                  <a:pt x="73" y="116"/>
                </a:lnTo>
                <a:lnTo>
                  <a:pt x="73" y="90"/>
                </a:lnTo>
                <a:lnTo>
                  <a:pt x="73" y="80"/>
                </a:lnTo>
                <a:lnTo>
                  <a:pt x="73" y="79"/>
                </a:lnTo>
                <a:lnTo>
                  <a:pt x="74" y="84"/>
                </a:lnTo>
                <a:lnTo>
                  <a:pt x="74" y="102"/>
                </a:lnTo>
                <a:lnTo>
                  <a:pt x="74" y="87"/>
                </a:lnTo>
                <a:lnTo>
                  <a:pt x="74" y="90"/>
                </a:lnTo>
                <a:lnTo>
                  <a:pt x="74" y="113"/>
                </a:lnTo>
                <a:lnTo>
                  <a:pt x="74" y="119"/>
                </a:lnTo>
                <a:lnTo>
                  <a:pt x="74" y="107"/>
                </a:lnTo>
                <a:lnTo>
                  <a:pt x="76" y="90"/>
                </a:lnTo>
                <a:lnTo>
                  <a:pt x="76" y="84"/>
                </a:lnTo>
                <a:lnTo>
                  <a:pt x="76" y="90"/>
                </a:lnTo>
                <a:lnTo>
                  <a:pt x="76" y="89"/>
                </a:lnTo>
                <a:lnTo>
                  <a:pt x="76" y="81"/>
                </a:lnTo>
                <a:lnTo>
                  <a:pt x="76" y="77"/>
                </a:lnTo>
                <a:lnTo>
                  <a:pt x="76" y="87"/>
                </a:lnTo>
                <a:lnTo>
                  <a:pt x="76" y="96"/>
                </a:lnTo>
                <a:lnTo>
                  <a:pt x="77" y="104"/>
                </a:lnTo>
                <a:lnTo>
                  <a:pt x="77" y="102"/>
                </a:lnTo>
                <a:lnTo>
                  <a:pt x="77" y="92"/>
                </a:lnTo>
                <a:lnTo>
                  <a:pt x="77" y="99"/>
                </a:lnTo>
                <a:lnTo>
                  <a:pt x="77" y="110"/>
                </a:lnTo>
                <a:lnTo>
                  <a:pt x="77" y="113"/>
                </a:lnTo>
                <a:lnTo>
                  <a:pt x="77" y="90"/>
                </a:lnTo>
                <a:lnTo>
                  <a:pt x="79" y="53"/>
                </a:lnTo>
                <a:lnTo>
                  <a:pt x="79" y="34"/>
                </a:lnTo>
                <a:lnTo>
                  <a:pt x="79" y="61"/>
                </a:lnTo>
                <a:lnTo>
                  <a:pt x="79" y="99"/>
                </a:lnTo>
                <a:lnTo>
                  <a:pt x="79" y="107"/>
                </a:lnTo>
                <a:lnTo>
                  <a:pt x="79" y="89"/>
                </a:lnTo>
                <a:lnTo>
                  <a:pt x="79" y="99"/>
                </a:lnTo>
                <a:lnTo>
                  <a:pt x="79" y="113"/>
                </a:lnTo>
                <a:lnTo>
                  <a:pt x="80" y="117"/>
                </a:lnTo>
                <a:lnTo>
                  <a:pt x="80" y="111"/>
                </a:lnTo>
                <a:lnTo>
                  <a:pt x="80" y="107"/>
                </a:lnTo>
                <a:lnTo>
                  <a:pt x="80" y="110"/>
                </a:lnTo>
                <a:lnTo>
                  <a:pt x="80" y="80"/>
                </a:lnTo>
                <a:lnTo>
                  <a:pt x="80" y="71"/>
                </a:lnTo>
                <a:lnTo>
                  <a:pt x="80" y="92"/>
                </a:lnTo>
                <a:lnTo>
                  <a:pt x="80" y="89"/>
                </a:lnTo>
                <a:lnTo>
                  <a:pt x="82" y="70"/>
                </a:lnTo>
                <a:lnTo>
                  <a:pt x="82" y="76"/>
                </a:lnTo>
                <a:lnTo>
                  <a:pt x="82" y="98"/>
                </a:lnTo>
                <a:lnTo>
                  <a:pt x="82" y="105"/>
                </a:lnTo>
                <a:lnTo>
                  <a:pt x="82" y="101"/>
                </a:lnTo>
                <a:lnTo>
                  <a:pt x="82" y="105"/>
                </a:lnTo>
                <a:lnTo>
                  <a:pt x="82" y="117"/>
                </a:lnTo>
                <a:lnTo>
                  <a:pt x="82" y="119"/>
                </a:lnTo>
                <a:lnTo>
                  <a:pt x="83" y="101"/>
                </a:lnTo>
                <a:lnTo>
                  <a:pt x="83" y="55"/>
                </a:lnTo>
                <a:lnTo>
                  <a:pt x="83" y="50"/>
                </a:lnTo>
                <a:lnTo>
                  <a:pt x="83" y="84"/>
                </a:lnTo>
                <a:lnTo>
                  <a:pt x="83" y="95"/>
                </a:lnTo>
                <a:lnTo>
                  <a:pt x="83" y="98"/>
                </a:lnTo>
                <a:lnTo>
                  <a:pt x="83" y="108"/>
                </a:lnTo>
                <a:lnTo>
                  <a:pt x="83" y="111"/>
                </a:lnTo>
                <a:lnTo>
                  <a:pt x="85" y="113"/>
                </a:lnTo>
                <a:lnTo>
                  <a:pt x="85" y="114"/>
                </a:lnTo>
                <a:lnTo>
                  <a:pt x="85" y="110"/>
                </a:lnTo>
                <a:lnTo>
                  <a:pt x="85" y="113"/>
                </a:lnTo>
                <a:lnTo>
                  <a:pt x="85" y="107"/>
                </a:lnTo>
                <a:lnTo>
                  <a:pt x="85" y="113"/>
                </a:lnTo>
                <a:lnTo>
                  <a:pt x="85" y="119"/>
                </a:lnTo>
                <a:lnTo>
                  <a:pt x="86" y="116"/>
                </a:lnTo>
                <a:lnTo>
                  <a:pt x="86" y="95"/>
                </a:lnTo>
                <a:lnTo>
                  <a:pt x="86" y="90"/>
                </a:lnTo>
                <a:lnTo>
                  <a:pt x="86" y="99"/>
                </a:lnTo>
                <a:lnTo>
                  <a:pt x="86" y="114"/>
                </a:lnTo>
                <a:lnTo>
                  <a:pt x="86" y="113"/>
                </a:lnTo>
                <a:lnTo>
                  <a:pt x="86" y="111"/>
                </a:lnTo>
                <a:lnTo>
                  <a:pt x="88" y="110"/>
                </a:lnTo>
                <a:lnTo>
                  <a:pt x="88" y="77"/>
                </a:lnTo>
                <a:lnTo>
                  <a:pt x="88" y="56"/>
                </a:lnTo>
                <a:lnTo>
                  <a:pt x="88" y="61"/>
                </a:lnTo>
                <a:lnTo>
                  <a:pt x="88" y="83"/>
                </a:lnTo>
                <a:lnTo>
                  <a:pt x="88" y="96"/>
                </a:lnTo>
                <a:lnTo>
                  <a:pt x="88" y="107"/>
                </a:lnTo>
                <a:lnTo>
                  <a:pt x="88" y="99"/>
                </a:lnTo>
                <a:lnTo>
                  <a:pt x="89" y="79"/>
                </a:lnTo>
                <a:lnTo>
                  <a:pt x="89" y="96"/>
                </a:lnTo>
                <a:lnTo>
                  <a:pt x="89" y="111"/>
                </a:lnTo>
                <a:lnTo>
                  <a:pt x="89" y="114"/>
                </a:lnTo>
                <a:lnTo>
                  <a:pt x="89" y="113"/>
                </a:lnTo>
                <a:lnTo>
                  <a:pt x="89" y="111"/>
                </a:lnTo>
                <a:lnTo>
                  <a:pt x="89" y="101"/>
                </a:lnTo>
                <a:lnTo>
                  <a:pt x="89" y="87"/>
                </a:lnTo>
                <a:lnTo>
                  <a:pt x="91" y="59"/>
                </a:lnTo>
                <a:lnTo>
                  <a:pt x="91" y="77"/>
                </a:lnTo>
                <a:lnTo>
                  <a:pt x="91" y="84"/>
                </a:lnTo>
                <a:lnTo>
                  <a:pt x="91" y="86"/>
                </a:lnTo>
                <a:lnTo>
                  <a:pt x="91" y="98"/>
                </a:lnTo>
                <a:lnTo>
                  <a:pt x="91" y="77"/>
                </a:lnTo>
                <a:lnTo>
                  <a:pt x="91" y="90"/>
                </a:lnTo>
                <a:lnTo>
                  <a:pt x="91" y="117"/>
                </a:lnTo>
                <a:lnTo>
                  <a:pt x="92" y="111"/>
                </a:lnTo>
                <a:lnTo>
                  <a:pt x="92" y="81"/>
                </a:lnTo>
                <a:lnTo>
                  <a:pt x="92" y="73"/>
                </a:lnTo>
                <a:lnTo>
                  <a:pt x="92" y="67"/>
                </a:lnTo>
                <a:lnTo>
                  <a:pt x="92" y="74"/>
                </a:lnTo>
                <a:lnTo>
                  <a:pt x="92" y="76"/>
                </a:lnTo>
                <a:lnTo>
                  <a:pt x="92" y="83"/>
                </a:lnTo>
                <a:lnTo>
                  <a:pt x="92" y="108"/>
                </a:lnTo>
                <a:lnTo>
                  <a:pt x="93" y="119"/>
                </a:lnTo>
                <a:lnTo>
                  <a:pt x="93" y="105"/>
                </a:lnTo>
                <a:lnTo>
                  <a:pt x="93" y="99"/>
                </a:lnTo>
                <a:lnTo>
                  <a:pt x="93" y="101"/>
                </a:lnTo>
                <a:lnTo>
                  <a:pt x="93" y="102"/>
                </a:lnTo>
                <a:lnTo>
                  <a:pt x="93" y="95"/>
                </a:lnTo>
                <a:lnTo>
                  <a:pt x="95" y="67"/>
                </a:lnTo>
                <a:lnTo>
                  <a:pt x="95" y="46"/>
                </a:lnTo>
                <a:lnTo>
                  <a:pt x="95" y="25"/>
                </a:lnTo>
                <a:lnTo>
                  <a:pt x="95" y="55"/>
                </a:lnTo>
                <a:lnTo>
                  <a:pt x="95" y="93"/>
                </a:lnTo>
                <a:lnTo>
                  <a:pt x="95" y="113"/>
                </a:lnTo>
                <a:lnTo>
                  <a:pt x="95" y="116"/>
                </a:lnTo>
                <a:lnTo>
                  <a:pt x="96" y="120"/>
                </a:lnTo>
                <a:lnTo>
                  <a:pt x="96" y="119"/>
                </a:lnTo>
                <a:lnTo>
                  <a:pt x="96" y="120"/>
                </a:lnTo>
                <a:lnTo>
                  <a:pt x="96" y="113"/>
                </a:lnTo>
                <a:lnTo>
                  <a:pt x="96" y="89"/>
                </a:lnTo>
                <a:lnTo>
                  <a:pt x="96" y="46"/>
                </a:lnTo>
                <a:lnTo>
                  <a:pt x="96" y="27"/>
                </a:lnTo>
                <a:lnTo>
                  <a:pt x="96" y="0"/>
                </a:lnTo>
                <a:lnTo>
                  <a:pt x="98" y="0"/>
                </a:lnTo>
                <a:lnTo>
                  <a:pt x="98" y="52"/>
                </a:lnTo>
                <a:lnTo>
                  <a:pt x="98" y="79"/>
                </a:lnTo>
                <a:lnTo>
                  <a:pt x="98" y="90"/>
                </a:lnTo>
                <a:lnTo>
                  <a:pt x="98" y="96"/>
                </a:lnTo>
                <a:lnTo>
                  <a:pt x="98" y="7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49" name="Freeform 49"/>
          <p:cNvSpPr>
            <a:spLocks/>
          </p:cNvSpPr>
          <p:nvPr/>
        </p:nvSpPr>
        <p:spPr bwMode="auto">
          <a:xfrm>
            <a:off x="2921000" y="5662613"/>
            <a:ext cx="141288" cy="168275"/>
          </a:xfrm>
          <a:custGeom>
            <a:avLst/>
            <a:gdLst>
              <a:gd name="T0" fmla="*/ 1 w 100"/>
              <a:gd name="T1" fmla="*/ 0 h 106"/>
              <a:gd name="T2" fmla="*/ 3 w 100"/>
              <a:gd name="T3" fmla="*/ 79 h 106"/>
              <a:gd name="T4" fmla="*/ 4 w 100"/>
              <a:gd name="T5" fmla="*/ 55 h 106"/>
              <a:gd name="T6" fmla="*/ 6 w 100"/>
              <a:gd name="T7" fmla="*/ 68 h 106"/>
              <a:gd name="T8" fmla="*/ 7 w 100"/>
              <a:gd name="T9" fmla="*/ 80 h 106"/>
              <a:gd name="T10" fmla="*/ 9 w 100"/>
              <a:gd name="T11" fmla="*/ 86 h 106"/>
              <a:gd name="T12" fmla="*/ 10 w 100"/>
              <a:gd name="T13" fmla="*/ 52 h 106"/>
              <a:gd name="T14" fmla="*/ 12 w 100"/>
              <a:gd name="T15" fmla="*/ 79 h 106"/>
              <a:gd name="T16" fmla="*/ 13 w 100"/>
              <a:gd name="T17" fmla="*/ 76 h 106"/>
              <a:gd name="T18" fmla="*/ 15 w 100"/>
              <a:gd name="T19" fmla="*/ 34 h 106"/>
              <a:gd name="T20" fmla="*/ 16 w 100"/>
              <a:gd name="T21" fmla="*/ 95 h 106"/>
              <a:gd name="T22" fmla="*/ 19 w 100"/>
              <a:gd name="T23" fmla="*/ 83 h 106"/>
              <a:gd name="T24" fmla="*/ 21 w 100"/>
              <a:gd name="T25" fmla="*/ 45 h 106"/>
              <a:gd name="T26" fmla="*/ 22 w 100"/>
              <a:gd name="T27" fmla="*/ 100 h 106"/>
              <a:gd name="T28" fmla="*/ 24 w 100"/>
              <a:gd name="T29" fmla="*/ 83 h 106"/>
              <a:gd name="T30" fmla="*/ 25 w 100"/>
              <a:gd name="T31" fmla="*/ 45 h 106"/>
              <a:gd name="T32" fmla="*/ 27 w 100"/>
              <a:gd name="T33" fmla="*/ 83 h 106"/>
              <a:gd name="T34" fmla="*/ 28 w 100"/>
              <a:gd name="T35" fmla="*/ 82 h 106"/>
              <a:gd name="T36" fmla="*/ 30 w 100"/>
              <a:gd name="T37" fmla="*/ 45 h 106"/>
              <a:gd name="T38" fmla="*/ 31 w 100"/>
              <a:gd name="T39" fmla="*/ 92 h 106"/>
              <a:gd name="T40" fmla="*/ 33 w 100"/>
              <a:gd name="T41" fmla="*/ 61 h 106"/>
              <a:gd name="T42" fmla="*/ 34 w 100"/>
              <a:gd name="T43" fmla="*/ 74 h 106"/>
              <a:gd name="T44" fmla="*/ 37 w 100"/>
              <a:gd name="T45" fmla="*/ 14 h 106"/>
              <a:gd name="T46" fmla="*/ 39 w 100"/>
              <a:gd name="T47" fmla="*/ 74 h 106"/>
              <a:gd name="T48" fmla="*/ 40 w 100"/>
              <a:gd name="T49" fmla="*/ 70 h 106"/>
              <a:gd name="T50" fmla="*/ 41 w 100"/>
              <a:gd name="T51" fmla="*/ 55 h 106"/>
              <a:gd name="T52" fmla="*/ 43 w 100"/>
              <a:gd name="T53" fmla="*/ 70 h 106"/>
              <a:gd name="T54" fmla="*/ 44 w 100"/>
              <a:gd name="T55" fmla="*/ 54 h 106"/>
              <a:gd name="T56" fmla="*/ 46 w 100"/>
              <a:gd name="T57" fmla="*/ 79 h 106"/>
              <a:gd name="T58" fmla="*/ 47 w 100"/>
              <a:gd name="T59" fmla="*/ 83 h 106"/>
              <a:gd name="T60" fmla="*/ 49 w 100"/>
              <a:gd name="T61" fmla="*/ 91 h 106"/>
              <a:gd name="T62" fmla="*/ 50 w 100"/>
              <a:gd name="T63" fmla="*/ 58 h 106"/>
              <a:gd name="T64" fmla="*/ 52 w 100"/>
              <a:gd name="T65" fmla="*/ 88 h 106"/>
              <a:gd name="T66" fmla="*/ 55 w 100"/>
              <a:gd name="T67" fmla="*/ 67 h 106"/>
              <a:gd name="T68" fmla="*/ 56 w 100"/>
              <a:gd name="T69" fmla="*/ 70 h 106"/>
              <a:gd name="T70" fmla="*/ 58 w 100"/>
              <a:gd name="T71" fmla="*/ 83 h 106"/>
              <a:gd name="T72" fmla="*/ 59 w 100"/>
              <a:gd name="T73" fmla="*/ 89 h 106"/>
              <a:gd name="T74" fmla="*/ 61 w 100"/>
              <a:gd name="T75" fmla="*/ 73 h 106"/>
              <a:gd name="T76" fmla="*/ 62 w 100"/>
              <a:gd name="T77" fmla="*/ 88 h 106"/>
              <a:gd name="T78" fmla="*/ 64 w 100"/>
              <a:gd name="T79" fmla="*/ 88 h 106"/>
              <a:gd name="T80" fmla="*/ 65 w 100"/>
              <a:gd name="T81" fmla="*/ 57 h 106"/>
              <a:gd name="T82" fmla="*/ 67 w 100"/>
              <a:gd name="T83" fmla="*/ 97 h 106"/>
              <a:gd name="T84" fmla="*/ 68 w 100"/>
              <a:gd name="T85" fmla="*/ 67 h 106"/>
              <a:gd name="T86" fmla="*/ 70 w 100"/>
              <a:gd name="T87" fmla="*/ 64 h 106"/>
              <a:gd name="T88" fmla="*/ 71 w 100"/>
              <a:gd name="T89" fmla="*/ 102 h 106"/>
              <a:gd name="T90" fmla="*/ 73 w 100"/>
              <a:gd name="T91" fmla="*/ 89 h 106"/>
              <a:gd name="T92" fmla="*/ 76 w 100"/>
              <a:gd name="T93" fmla="*/ 88 h 106"/>
              <a:gd name="T94" fmla="*/ 77 w 100"/>
              <a:gd name="T95" fmla="*/ 97 h 106"/>
              <a:gd name="T96" fmla="*/ 79 w 100"/>
              <a:gd name="T97" fmla="*/ 65 h 106"/>
              <a:gd name="T98" fmla="*/ 80 w 100"/>
              <a:gd name="T99" fmla="*/ 64 h 106"/>
              <a:gd name="T100" fmla="*/ 82 w 100"/>
              <a:gd name="T101" fmla="*/ 85 h 106"/>
              <a:gd name="T102" fmla="*/ 83 w 100"/>
              <a:gd name="T103" fmla="*/ 43 h 106"/>
              <a:gd name="T104" fmla="*/ 85 w 100"/>
              <a:gd name="T105" fmla="*/ 79 h 106"/>
              <a:gd name="T106" fmla="*/ 86 w 100"/>
              <a:gd name="T107" fmla="*/ 97 h 106"/>
              <a:gd name="T108" fmla="*/ 87 w 100"/>
              <a:gd name="T109" fmla="*/ 88 h 106"/>
              <a:gd name="T110" fmla="*/ 89 w 100"/>
              <a:gd name="T111" fmla="*/ 57 h 106"/>
              <a:gd name="T112" fmla="*/ 90 w 100"/>
              <a:gd name="T113" fmla="*/ 79 h 106"/>
              <a:gd name="T114" fmla="*/ 92 w 100"/>
              <a:gd name="T115" fmla="*/ 67 h 106"/>
              <a:gd name="T116" fmla="*/ 93 w 100"/>
              <a:gd name="T117" fmla="*/ 82 h 106"/>
              <a:gd name="T118" fmla="*/ 96 w 100"/>
              <a:gd name="T119" fmla="*/ 80 h 106"/>
              <a:gd name="T120" fmla="*/ 98 w 100"/>
              <a:gd name="T121" fmla="*/ 86 h 106"/>
              <a:gd name="T122" fmla="*/ 99 w 100"/>
              <a:gd name="T123" fmla="*/ 79 h 10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0"/>
              <a:gd name="T187" fmla="*/ 0 h 106"/>
              <a:gd name="T188" fmla="*/ 100 w 100"/>
              <a:gd name="T189" fmla="*/ 106 h 10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0" h="106">
                <a:moveTo>
                  <a:pt x="0" y="57"/>
                </a:moveTo>
                <a:lnTo>
                  <a:pt x="0" y="45"/>
                </a:lnTo>
                <a:lnTo>
                  <a:pt x="0" y="73"/>
                </a:lnTo>
                <a:lnTo>
                  <a:pt x="1" y="73"/>
                </a:lnTo>
                <a:lnTo>
                  <a:pt x="1" y="45"/>
                </a:lnTo>
                <a:lnTo>
                  <a:pt x="1" y="48"/>
                </a:lnTo>
                <a:lnTo>
                  <a:pt x="1" y="28"/>
                </a:lnTo>
                <a:lnTo>
                  <a:pt x="1" y="0"/>
                </a:lnTo>
                <a:lnTo>
                  <a:pt x="1" y="18"/>
                </a:lnTo>
                <a:lnTo>
                  <a:pt x="1" y="52"/>
                </a:lnTo>
                <a:lnTo>
                  <a:pt x="1" y="67"/>
                </a:lnTo>
                <a:lnTo>
                  <a:pt x="3" y="76"/>
                </a:lnTo>
                <a:lnTo>
                  <a:pt x="3" y="67"/>
                </a:lnTo>
                <a:lnTo>
                  <a:pt x="3" y="45"/>
                </a:lnTo>
                <a:lnTo>
                  <a:pt x="3" y="70"/>
                </a:lnTo>
                <a:lnTo>
                  <a:pt x="3" y="79"/>
                </a:lnTo>
                <a:lnTo>
                  <a:pt x="3" y="60"/>
                </a:lnTo>
                <a:lnTo>
                  <a:pt x="3" y="64"/>
                </a:lnTo>
                <a:lnTo>
                  <a:pt x="3" y="67"/>
                </a:lnTo>
                <a:lnTo>
                  <a:pt x="4" y="54"/>
                </a:lnTo>
                <a:lnTo>
                  <a:pt x="4" y="55"/>
                </a:lnTo>
                <a:lnTo>
                  <a:pt x="4" y="40"/>
                </a:lnTo>
                <a:lnTo>
                  <a:pt x="4" y="33"/>
                </a:lnTo>
                <a:lnTo>
                  <a:pt x="4" y="55"/>
                </a:lnTo>
                <a:lnTo>
                  <a:pt x="4" y="77"/>
                </a:lnTo>
                <a:lnTo>
                  <a:pt x="4" y="67"/>
                </a:lnTo>
                <a:lnTo>
                  <a:pt x="6" y="79"/>
                </a:lnTo>
                <a:lnTo>
                  <a:pt x="6" y="80"/>
                </a:lnTo>
                <a:lnTo>
                  <a:pt x="6" y="68"/>
                </a:lnTo>
                <a:lnTo>
                  <a:pt x="6" y="55"/>
                </a:lnTo>
                <a:lnTo>
                  <a:pt x="6" y="64"/>
                </a:lnTo>
                <a:lnTo>
                  <a:pt x="6" y="68"/>
                </a:lnTo>
                <a:lnTo>
                  <a:pt x="6" y="54"/>
                </a:lnTo>
                <a:lnTo>
                  <a:pt x="6" y="55"/>
                </a:lnTo>
                <a:lnTo>
                  <a:pt x="7" y="74"/>
                </a:lnTo>
                <a:lnTo>
                  <a:pt x="7" y="91"/>
                </a:lnTo>
                <a:lnTo>
                  <a:pt x="7" y="100"/>
                </a:lnTo>
                <a:lnTo>
                  <a:pt x="7" y="85"/>
                </a:lnTo>
                <a:lnTo>
                  <a:pt x="7" y="83"/>
                </a:lnTo>
                <a:lnTo>
                  <a:pt x="7" y="80"/>
                </a:lnTo>
                <a:lnTo>
                  <a:pt x="7" y="76"/>
                </a:lnTo>
                <a:lnTo>
                  <a:pt x="7" y="83"/>
                </a:lnTo>
                <a:lnTo>
                  <a:pt x="9" y="61"/>
                </a:lnTo>
                <a:lnTo>
                  <a:pt x="9" y="54"/>
                </a:lnTo>
                <a:lnTo>
                  <a:pt x="9" y="67"/>
                </a:lnTo>
                <a:lnTo>
                  <a:pt x="9" y="65"/>
                </a:lnTo>
                <a:lnTo>
                  <a:pt x="9" y="62"/>
                </a:lnTo>
                <a:lnTo>
                  <a:pt x="9" y="86"/>
                </a:lnTo>
                <a:lnTo>
                  <a:pt x="9" y="80"/>
                </a:lnTo>
                <a:lnTo>
                  <a:pt x="9" y="76"/>
                </a:lnTo>
                <a:lnTo>
                  <a:pt x="10" y="98"/>
                </a:lnTo>
                <a:lnTo>
                  <a:pt x="10" y="100"/>
                </a:lnTo>
                <a:lnTo>
                  <a:pt x="10" y="91"/>
                </a:lnTo>
                <a:lnTo>
                  <a:pt x="10" y="98"/>
                </a:lnTo>
                <a:lnTo>
                  <a:pt x="10" y="79"/>
                </a:lnTo>
                <a:lnTo>
                  <a:pt x="10" y="52"/>
                </a:lnTo>
                <a:lnTo>
                  <a:pt x="10" y="61"/>
                </a:lnTo>
                <a:lnTo>
                  <a:pt x="10" y="83"/>
                </a:lnTo>
                <a:lnTo>
                  <a:pt x="12" y="86"/>
                </a:lnTo>
                <a:lnTo>
                  <a:pt x="12" y="88"/>
                </a:lnTo>
                <a:lnTo>
                  <a:pt x="12" y="89"/>
                </a:lnTo>
                <a:lnTo>
                  <a:pt x="12" y="91"/>
                </a:lnTo>
                <a:lnTo>
                  <a:pt x="12" y="94"/>
                </a:lnTo>
                <a:lnTo>
                  <a:pt x="12" y="79"/>
                </a:lnTo>
                <a:lnTo>
                  <a:pt x="12" y="76"/>
                </a:lnTo>
                <a:lnTo>
                  <a:pt x="13" y="80"/>
                </a:lnTo>
                <a:lnTo>
                  <a:pt x="13" y="77"/>
                </a:lnTo>
                <a:lnTo>
                  <a:pt x="13" y="70"/>
                </a:lnTo>
                <a:lnTo>
                  <a:pt x="13" y="57"/>
                </a:lnTo>
                <a:lnTo>
                  <a:pt x="13" y="60"/>
                </a:lnTo>
                <a:lnTo>
                  <a:pt x="13" y="83"/>
                </a:lnTo>
                <a:lnTo>
                  <a:pt x="13" y="76"/>
                </a:lnTo>
                <a:lnTo>
                  <a:pt x="13" y="58"/>
                </a:lnTo>
                <a:lnTo>
                  <a:pt x="15" y="80"/>
                </a:lnTo>
                <a:lnTo>
                  <a:pt x="15" y="83"/>
                </a:lnTo>
                <a:lnTo>
                  <a:pt x="15" y="73"/>
                </a:lnTo>
                <a:lnTo>
                  <a:pt x="15" y="79"/>
                </a:lnTo>
                <a:lnTo>
                  <a:pt x="15" y="77"/>
                </a:lnTo>
                <a:lnTo>
                  <a:pt x="15" y="60"/>
                </a:lnTo>
                <a:lnTo>
                  <a:pt x="15" y="34"/>
                </a:lnTo>
                <a:lnTo>
                  <a:pt x="16" y="51"/>
                </a:lnTo>
                <a:lnTo>
                  <a:pt x="16" y="71"/>
                </a:lnTo>
                <a:lnTo>
                  <a:pt x="16" y="88"/>
                </a:lnTo>
                <a:lnTo>
                  <a:pt x="16" y="101"/>
                </a:lnTo>
                <a:lnTo>
                  <a:pt x="16" y="100"/>
                </a:lnTo>
                <a:lnTo>
                  <a:pt x="16" y="85"/>
                </a:lnTo>
                <a:lnTo>
                  <a:pt x="16" y="82"/>
                </a:lnTo>
                <a:lnTo>
                  <a:pt x="16" y="95"/>
                </a:lnTo>
                <a:lnTo>
                  <a:pt x="18" y="89"/>
                </a:lnTo>
                <a:lnTo>
                  <a:pt x="18" y="95"/>
                </a:lnTo>
                <a:lnTo>
                  <a:pt x="18" y="91"/>
                </a:lnTo>
                <a:lnTo>
                  <a:pt x="18" y="79"/>
                </a:lnTo>
                <a:lnTo>
                  <a:pt x="18" y="80"/>
                </a:lnTo>
                <a:lnTo>
                  <a:pt x="18" y="77"/>
                </a:lnTo>
                <a:lnTo>
                  <a:pt x="19" y="77"/>
                </a:lnTo>
                <a:lnTo>
                  <a:pt x="19" y="83"/>
                </a:lnTo>
                <a:lnTo>
                  <a:pt x="19" y="77"/>
                </a:lnTo>
                <a:lnTo>
                  <a:pt x="19" y="61"/>
                </a:lnTo>
                <a:lnTo>
                  <a:pt x="19" y="74"/>
                </a:lnTo>
                <a:lnTo>
                  <a:pt x="19" y="71"/>
                </a:lnTo>
                <a:lnTo>
                  <a:pt x="19" y="80"/>
                </a:lnTo>
                <a:lnTo>
                  <a:pt x="19" y="85"/>
                </a:lnTo>
                <a:lnTo>
                  <a:pt x="21" y="65"/>
                </a:lnTo>
                <a:lnTo>
                  <a:pt x="21" y="45"/>
                </a:lnTo>
                <a:lnTo>
                  <a:pt x="21" y="64"/>
                </a:lnTo>
                <a:lnTo>
                  <a:pt x="21" y="51"/>
                </a:lnTo>
                <a:lnTo>
                  <a:pt x="21" y="58"/>
                </a:lnTo>
                <a:lnTo>
                  <a:pt x="21" y="77"/>
                </a:lnTo>
                <a:lnTo>
                  <a:pt x="21" y="71"/>
                </a:lnTo>
                <a:lnTo>
                  <a:pt x="21" y="68"/>
                </a:lnTo>
                <a:lnTo>
                  <a:pt x="22" y="89"/>
                </a:lnTo>
                <a:lnTo>
                  <a:pt x="22" y="100"/>
                </a:lnTo>
                <a:lnTo>
                  <a:pt x="22" y="105"/>
                </a:lnTo>
                <a:lnTo>
                  <a:pt x="22" y="102"/>
                </a:lnTo>
                <a:lnTo>
                  <a:pt x="22" y="94"/>
                </a:lnTo>
                <a:lnTo>
                  <a:pt x="22" y="86"/>
                </a:lnTo>
                <a:lnTo>
                  <a:pt x="22" y="76"/>
                </a:lnTo>
                <a:lnTo>
                  <a:pt x="22" y="57"/>
                </a:lnTo>
                <a:lnTo>
                  <a:pt x="24" y="61"/>
                </a:lnTo>
                <a:lnTo>
                  <a:pt x="24" y="83"/>
                </a:lnTo>
                <a:lnTo>
                  <a:pt x="24" y="89"/>
                </a:lnTo>
                <a:lnTo>
                  <a:pt x="24" y="95"/>
                </a:lnTo>
                <a:lnTo>
                  <a:pt x="24" y="91"/>
                </a:lnTo>
                <a:lnTo>
                  <a:pt x="24" y="77"/>
                </a:lnTo>
                <a:lnTo>
                  <a:pt x="24" y="73"/>
                </a:lnTo>
                <a:lnTo>
                  <a:pt x="24" y="86"/>
                </a:lnTo>
                <a:lnTo>
                  <a:pt x="25" y="67"/>
                </a:lnTo>
                <a:lnTo>
                  <a:pt x="25" y="45"/>
                </a:lnTo>
                <a:lnTo>
                  <a:pt x="25" y="51"/>
                </a:lnTo>
                <a:lnTo>
                  <a:pt x="25" y="61"/>
                </a:lnTo>
                <a:lnTo>
                  <a:pt x="25" y="73"/>
                </a:lnTo>
                <a:lnTo>
                  <a:pt x="25" y="83"/>
                </a:lnTo>
                <a:lnTo>
                  <a:pt x="25" y="77"/>
                </a:lnTo>
                <a:lnTo>
                  <a:pt x="27" y="74"/>
                </a:lnTo>
                <a:lnTo>
                  <a:pt x="27" y="76"/>
                </a:lnTo>
                <a:lnTo>
                  <a:pt x="27" y="83"/>
                </a:lnTo>
                <a:lnTo>
                  <a:pt x="27" y="71"/>
                </a:lnTo>
                <a:lnTo>
                  <a:pt x="27" y="65"/>
                </a:lnTo>
                <a:lnTo>
                  <a:pt x="27" y="74"/>
                </a:lnTo>
                <a:lnTo>
                  <a:pt x="27" y="77"/>
                </a:lnTo>
                <a:lnTo>
                  <a:pt x="27" y="55"/>
                </a:lnTo>
                <a:lnTo>
                  <a:pt x="28" y="52"/>
                </a:lnTo>
                <a:lnTo>
                  <a:pt x="28" y="61"/>
                </a:lnTo>
                <a:lnTo>
                  <a:pt x="28" y="82"/>
                </a:lnTo>
                <a:lnTo>
                  <a:pt x="28" y="83"/>
                </a:lnTo>
                <a:lnTo>
                  <a:pt x="28" y="79"/>
                </a:lnTo>
                <a:lnTo>
                  <a:pt x="28" y="85"/>
                </a:lnTo>
                <a:lnTo>
                  <a:pt x="28" y="91"/>
                </a:lnTo>
                <a:lnTo>
                  <a:pt x="30" y="89"/>
                </a:lnTo>
                <a:lnTo>
                  <a:pt x="30" y="76"/>
                </a:lnTo>
                <a:lnTo>
                  <a:pt x="30" y="57"/>
                </a:lnTo>
                <a:lnTo>
                  <a:pt x="30" y="45"/>
                </a:lnTo>
                <a:lnTo>
                  <a:pt x="30" y="24"/>
                </a:lnTo>
                <a:lnTo>
                  <a:pt x="30" y="11"/>
                </a:lnTo>
                <a:lnTo>
                  <a:pt x="30" y="28"/>
                </a:lnTo>
                <a:lnTo>
                  <a:pt x="31" y="25"/>
                </a:lnTo>
                <a:lnTo>
                  <a:pt x="31" y="64"/>
                </a:lnTo>
                <a:lnTo>
                  <a:pt x="31" y="92"/>
                </a:lnTo>
                <a:lnTo>
                  <a:pt x="31" y="91"/>
                </a:lnTo>
                <a:lnTo>
                  <a:pt x="31" y="92"/>
                </a:lnTo>
                <a:lnTo>
                  <a:pt x="31" y="77"/>
                </a:lnTo>
                <a:lnTo>
                  <a:pt x="31" y="73"/>
                </a:lnTo>
                <a:lnTo>
                  <a:pt x="33" y="77"/>
                </a:lnTo>
                <a:lnTo>
                  <a:pt x="33" y="68"/>
                </a:lnTo>
                <a:lnTo>
                  <a:pt x="33" y="43"/>
                </a:lnTo>
                <a:lnTo>
                  <a:pt x="33" y="17"/>
                </a:lnTo>
                <a:lnTo>
                  <a:pt x="33" y="18"/>
                </a:lnTo>
                <a:lnTo>
                  <a:pt x="33" y="61"/>
                </a:lnTo>
                <a:lnTo>
                  <a:pt x="33" y="55"/>
                </a:lnTo>
                <a:lnTo>
                  <a:pt x="34" y="65"/>
                </a:lnTo>
                <a:lnTo>
                  <a:pt x="34" y="76"/>
                </a:lnTo>
                <a:lnTo>
                  <a:pt x="34" y="88"/>
                </a:lnTo>
                <a:lnTo>
                  <a:pt x="34" y="73"/>
                </a:lnTo>
                <a:lnTo>
                  <a:pt x="34" y="40"/>
                </a:lnTo>
                <a:lnTo>
                  <a:pt x="34" y="49"/>
                </a:lnTo>
                <a:lnTo>
                  <a:pt x="34" y="74"/>
                </a:lnTo>
                <a:lnTo>
                  <a:pt x="34" y="68"/>
                </a:lnTo>
                <a:lnTo>
                  <a:pt x="36" y="58"/>
                </a:lnTo>
                <a:lnTo>
                  <a:pt x="36" y="80"/>
                </a:lnTo>
                <a:lnTo>
                  <a:pt x="36" y="91"/>
                </a:lnTo>
                <a:lnTo>
                  <a:pt x="36" y="80"/>
                </a:lnTo>
                <a:lnTo>
                  <a:pt x="36" y="68"/>
                </a:lnTo>
                <a:lnTo>
                  <a:pt x="36" y="60"/>
                </a:lnTo>
                <a:lnTo>
                  <a:pt x="37" y="14"/>
                </a:lnTo>
                <a:lnTo>
                  <a:pt x="37" y="15"/>
                </a:lnTo>
                <a:lnTo>
                  <a:pt x="37" y="49"/>
                </a:lnTo>
                <a:lnTo>
                  <a:pt x="37" y="68"/>
                </a:lnTo>
                <a:lnTo>
                  <a:pt x="37" y="73"/>
                </a:lnTo>
                <a:lnTo>
                  <a:pt x="37" y="74"/>
                </a:lnTo>
                <a:lnTo>
                  <a:pt x="37" y="80"/>
                </a:lnTo>
                <a:lnTo>
                  <a:pt x="39" y="79"/>
                </a:lnTo>
                <a:lnTo>
                  <a:pt x="39" y="74"/>
                </a:lnTo>
                <a:lnTo>
                  <a:pt x="39" y="89"/>
                </a:lnTo>
                <a:lnTo>
                  <a:pt x="39" y="88"/>
                </a:lnTo>
                <a:lnTo>
                  <a:pt x="39" y="55"/>
                </a:lnTo>
                <a:lnTo>
                  <a:pt x="39" y="80"/>
                </a:lnTo>
                <a:lnTo>
                  <a:pt x="39" y="102"/>
                </a:lnTo>
                <a:lnTo>
                  <a:pt x="39" y="94"/>
                </a:lnTo>
                <a:lnTo>
                  <a:pt x="40" y="91"/>
                </a:lnTo>
                <a:lnTo>
                  <a:pt x="40" y="70"/>
                </a:lnTo>
                <a:lnTo>
                  <a:pt x="40" y="68"/>
                </a:lnTo>
                <a:lnTo>
                  <a:pt x="40" y="77"/>
                </a:lnTo>
                <a:lnTo>
                  <a:pt x="40" y="76"/>
                </a:lnTo>
                <a:lnTo>
                  <a:pt x="40" y="64"/>
                </a:lnTo>
                <a:lnTo>
                  <a:pt x="40" y="68"/>
                </a:lnTo>
                <a:lnTo>
                  <a:pt x="41" y="68"/>
                </a:lnTo>
                <a:lnTo>
                  <a:pt x="41" y="74"/>
                </a:lnTo>
                <a:lnTo>
                  <a:pt x="41" y="55"/>
                </a:lnTo>
                <a:lnTo>
                  <a:pt x="41" y="64"/>
                </a:lnTo>
                <a:lnTo>
                  <a:pt x="41" y="83"/>
                </a:lnTo>
                <a:lnTo>
                  <a:pt x="41" y="70"/>
                </a:lnTo>
                <a:lnTo>
                  <a:pt x="41" y="67"/>
                </a:lnTo>
                <a:lnTo>
                  <a:pt x="41" y="71"/>
                </a:lnTo>
                <a:lnTo>
                  <a:pt x="43" y="79"/>
                </a:lnTo>
                <a:lnTo>
                  <a:pt x="43" y="86"/>
                </a:lnTo>
                <a:lnTo>
                  <a:pt x="43" y="70"/>
                </a:lnTo>
                <a:lnTo>
                  <a:pt x="43" y="83"/>
                </a:lnTo>
                <a:lnTo>
                  <a:pt x="43" y="98"/>
                </a:lnTo>
                <a:lnTo>
                  <a:pt x="43" y="89"/>
                </a:lnTo>
                <a:lnTo>
                  <a:pt x="43" y="73"/>
                </a:lnTo>
                <a:lnTo>
                  <a:pt x="44" y="65"/>
                </a:lnTo>
                <a:lnTo>
                  <a:pt x="44" y="40"/>
                </a:lnTo>
                <a:lnTo>
                  <a:pt x="44" y="43"/>
                </a:lnTo>
                <a:lnTo>
                  <a:pt x="44" y="54"/>
                </a:lnTo>
                <a:lnTo>
                  <a:pt x="44" y="58"/>
                </a:lnTo>
                <a:lnTo>
                  <a:pt x="44" y="73"/>
                </a:lnTo>
                <a:lnTo>
                  <a:pt x="44" y="95"/>
                </a:lnTo>
                <a:lnTo>
                  <a:pt x="46" y="77"/>
                </a:lnTo>
                <a:lnTo>
                  <a:pt x="46" y="88"/>
                </a:lnTo>
                <a:lnTo>
                  <a:pt x="46" y="94"/>
                </a:lnTo>
                <a:lnTo>
                  <a:pt x="46" y="85"/>
                </a:lnTo>
                <a:lnTo>
                  <a:pt x="46" y="79"/>
                </a:lnTo>
                <a:lnTo>
                  <a:pt x="46" y="61"/>
                </a:lnTo>
                <a:lnTo>
                  <a:pt x="46" y="45"/>
                </a:lnTo>
                <a:lnTo>
                  <a:pt x="47" y="62"/>
                </a:lnTo>
                <a:lnTo>
                  <a:pt x="47" y="67"/>
                </a:lnTo>
                <a:lnTo>
                  <a:pt x="47" y="73"/>
                </a:lnTo>
                <a:lnTo>
                  <a:pt x="47" y="94"/>
                </a:lnTo>
                <a:lnTo>
                  <a:pt x="47" y="92"/>
                </a:lnTo>
                <a:lnTo>
                  <a:pt x="47" y="83"/>
                </a:lnTo>
                <a:lnTo>
                  <a:pt x="47" y="88"/>
                </a:lnTo>
                <a:lnTo>
                  <a:pt x="49" y="77"/>
                </a:lnTo>
                <a:lnTo>
                  <a:pt x="49" y="74"/>
                </a:lnTo>
                <a:lnTo>
                  <a:pt x="49" y="86"/>
                </a:lnTo>
                <a:lnTo>
                  <a:pt x="49" y="82"/>
                </a:lnTo>
                <a:lnTo>
                  <a:pt x="49" y="83"/>
                </a:lnTo>
                <a:lnTo>
                  <a:pt x="49" y="92"/>
                </a:lnTo>
                <a:lnTo>
                  <a:pt x="49" y="91"/>
                </a:lnTo>
                <a:lnTo>
                  <a:pt x="50" y="88"/>
                </a:lnTo>
                <a:lnTo>
                  <a:pt x="50" y="94"/>
                </a:lnTo>
                <a:lnTo>
                  <a:pt x="50" y="100"/>
                </a:lnTo>
                <a:lnTo>
                  <a:pt x="50" y="102"/>
                </a:lnTo>
                <a:lnTo>
                  <a:pt x="50" y="79"/>
                </a:lnTo>
                <a:lnTo>
                  <a:pt x="50" y="65"/>
                </a:lnTo>
                <a:lnTo>
                  <a:pt x="50" y="60"/>
                </a:lnTo>
                <a:lnTo>
                  <a:pt x="50" y="58"/>
                </a:lnTo>
                <a:lnTo>
                  <a:pt x="52" y="77"/>
                </a:lnTo>
                <a:lnTo>
                  <a:pt x="52" y="67"/>
                </a:lnTo>
                <a:lnTo>
                  <a:pt x="52" y="61"/>
                </a:lnTo>
                <a:lnTo>
                  <a:pt x="52" y="79"/>
                </a:lnTo>
                <a:lnTo>
                  <a:pt x="52" y="94"/>
                </a:lnTo>
                <a:lnTo>
                  <a:pt x="52" y="91"/>
                </a:lnTo>
                <a:lnTo>
                  <a:pt x="52" y="83"/>
                </a:lnTo>
                <a:lnTo>
                  <a:pt x="52" y="88"/>
                </a:lnTo>
                <a:lnTo>
                  <a:pt x="53" y="94"/>
                </a:lnTo>
                <a:lnTo>
                  <a:pt x="53" y="71"/>
                </a:lnTo>
                <a:lnTo>
                  <a:pt x="53" y="70"/>
                </a:lnTo>
                <a:lnTo>
                  <a:pt x="53" y="54"/>
                </a:lnTo>
                <a:lnTo>
                  <a:pt x="53" y="70"/>
                </a:lnTo>
                <a:lnTo>
                  <a:pt x="53" y="73"/>
                </a:lnTo>
                <a:lnTo>
                  <a:pt x="55" y="58"/>
                </a:lnTo>
                <a:lnTo>
                  <a:pt x="55" y="67"/>
                </a:lnTo>
                <a:lnTo>
                  <a:pt x="55" y="95"/>
                </a:lnTo>
                <a:lnTo>
                  <a:pt x="55" y="101"/>
                </a:lnTo>
                <a:lnTo>
                  <a:pt x="55" y="88"/>
                </a:lnTo>
                <a:lnTo>
                  <a:pt x="55" y="82"/>
                </a:lnTo>
                <a:lnTo>
                  <a:pt x="55" y="92"/>
                </a:lnTo>
                <a:lnTo>
                  <a:pt x="55" y="71"/>
                </a:lnTo>
                <a:lnTo>
                  <a:pt x="56" y="48"/>
                </a:lnTo>
                <a:lnTo>
                  <a:pt x="56" y="70"/>
                </a:lnTo>
                <a:lnTo>
                  <a:pt x="56" y="97"/>
                </a:lnTo>
                <a:lnTo>
                  <a:pt x="56" y="100"/>
                </a:lnTo>
                <a:lnTo>
                  <a:pt x="56" y="97"/>
                </a:lnTo>
                <a:lnTo>
                  <a:pt x="56" y="98"/>
                </a:lnTo>
                <a:lnTo>
                  <a:pt x="56" y="101"/>
                </a:lnTo>
                <a:lnTo>
                  <a:pt x="56" y="97"/>
                </a:lnTo>
                <a:lnTo>
                  <a:pt x="58" y="89"/>
                </a:lnTo>
                <a:lnTo>
                  <a:pt x="58" y="83"/>
                </a:lnTo>
                <a:lnTo>
                  <a:pt x="58" y="74"/>
                </a:lnTo>
                <a:lnTo>
                  <a:pt x="58" y="51"/>
                </a:lnTo>
                <a:lnTo>
                  <a:pt x="58" y="27"/>
                </a:lnTo>
                <a:lnTo>
                  <a:pt x="58" y="54"/>
                </a:lnTo>
                <a:lnTo>
                  <a:pt x="58" y="49"/>
                </a:lnTo>
                <a:lnTo>
                  <a:pt x="58" y="51"/>
                </a:lnTo>
                <a:lnTo>
                  <a:pt x="59" y="77"/>
                </a:lnTo>
                <a:lnTo>
                  <a:pt x="59" y="89"/>
                </a:lnTo>
                <a:lnTo>
                  <a:pt x="59" y="88"/>
                </a:lnTo>
                <a:lnTo>
                  <a:pt x="59" y="98"/>
                </a:lnTo>
                <a:lnTo>
                  <a:pt x="59" y="89"/>
                </a:lnTo>
                <a:lnTo>
                  <a:pt x="59" y="94"/>
                </a:lnTo>
                <a:lnTo>
                  <a:pt x="61" y="79"/>
                </a:lnTo>
                <a:lnTo>
                  <a:pt x="61" y="73"/>
                </a:lnTo>
                <a:lnTo>
                  <a:pt x="61" y="61"/>
                </a:lnTo>
                <a:lnTo>
                  <a:pt x="61" y="73"/>
                </a:lnTo>
                <a:lnTo>
                  <a:pt x="61" y="64"/>
                </a:lnTo>
                <a:lnTo>
                  <a:pt x="61" y="54"/>
                </a:lnTo>
                <a:lnTo>
                  <a:pt x="61" y="76"/>
                </a:lnTo>
                <a:lnTo>
                  <a:pt x="61" y="83"/>
                </a:lnTo>
                <a:lnTo>
                  <a:pt x="62" y="80"/>
                </a:lnTo>
                <a:lnTo>
                  <a:pt x="62" y="89"/>
                </a:lnTo>
                <a:lnTo>
                  <a:pt x="62" y="98"/>
                </a:lnTo>
                <a:lnTo>
                  <a:pt x="62" y="88"/>
                </a:lnTo>
                <a:lnTo>
                  <a:pt x="62" y="67"/>
                </a:lnTo>
                <a:lnTo>
                  <a:pt x="62" y="45"/>
                </a:lnTo>
                <a:lnTo>
                  <a:pt x="62" y="36"/>
                </a:lnTo>
                <a:lnTo>
                  <a:pt x="62" y="57"/>
                </a:lnTo>
                <a:lnTo>
                  <a:pt x="64" y="76"/>
                </a:lnTo>
                <a:lnTo>
                  <a:pt x="64" y="83"/>
                </a:lnTo>
                <a:lnTo>
                  <a:pt x="64" y="77"/>
                </a:lnTo>
                <a:lnTo>
                  <a:pt x="64" y="88"/>
                </a:lnTo>
                <a:lnTo>
                  <a:pt x="64" y="92"/>
                </a:lnTo>
                <a:lnTo>
                  <a:pt x="64" y="95"/>
                </a:lnTo>
                <a:lnTo>
                  <a:pt x="65" y="100"/>
                </a:lnTo>
                <a:lnTo>
                  <a:pt x="65" y="97"/>
                </a:lnTo>
                <a:lnTo>
                  <a:pt x="65" y="74"/>
                </a:lnTo>
                <a:lnTo>
                  <a:pt x="65" y="65"/>
                </a:lnTo>
                <a:lnTo>
                  <a:pt x="65" y="73"/>
                </a:lnTo>
                <a:lnTo>
                  <a:pt x="65" y="57"/>
                </a:lnTo>
                <a:lnTo>
                  <a:pt x="65" y="60"/>
                </a:lnTo>
                <a:lnTo>
                  <a:pt x="65" y="65"/>
                </a:lnTo>
                <a:lnTo>
                  <a:pt x="67" y="73"/>
                </a:lnTo>
                <a:lnTo>
                  <a:pt x="67" y="83"/>
                </a:lnTo>
                <a:lnTo>
                  <a:pt x="67" y="95"/>
                </a:lnTo>
                <a:lnTo>
                  <a:pt x="67" y="80"/>
                </a:lnTo>
                <a:lnTo>
                  <a:pt x="67" y="82"/>
                </a:lnTo>
                <a:lnTo>
                  <a:pt x="67" y="97"/>
                </a:lnTo>
                <a:lnTo>
                  <a:pt x="67" y="83"/>
                </a:lnTo>
                <a:lnTo>
                  <a:pt x="67" y="67"/>
                </a:lnTo>
                <a:lnTo>
                  <a:pt x="68" y="65"/>
                </a:lnTo>
                <a:lnTo>
                  <a:pt x="68" y="76"/>
                </a:lnTo>
                <a:lnTo>
                  <a:pt x="68" y="79"/>
                </a:lnTo>
                <a:lnTo>
                  <a:pt x="68" y="74"/>
                </a:lnTo>
                <a:lnTo>
                  <a:pt x="68" y="80"/>
                </a:lnTo>
                <a:lnTo>
                  <a:pt x="68" y="67"/>
                </a:lnTo>
                <a:lnTo>
                  <a:pt x="68" y="57"/>
                </a:lnTo>
                <a:lnTo>
                  <a:pt x="70" y="68"/>
                </a:lnTo>
                <a:lnTo>
                  <a:pt x="70" y="57"/>
                </a:lnTo>
                <a:lnTo>
                  <a:pt x="70" y="76"/>
                </a:lnTo>
                <a:lnTo>
                  <a:pt x="70" y="91"/>
                </a:lnTo>
                <a:lnTo>
                  <a:pt x="70" y="74"/>
                </a:lnTo>
                <a:lnTo>
                  <a:pt x="70" y="58"/>
                </a:lnTo>
                <a:lnTo>
                  <a:pt x="70" y="64"/>
                </a:lnTo>
                <a:lnTo>
                  <a:pt x="70" y="71"/>
                </a:lnTo>
                <a:lnTo>
                  <a:pt x="71" y="77"/>
                </a:lnTo>
                <a:lnTo>
                  <a:pt x="71" y="68"/>
                </a:lnTo>
                <a:lnTo>
                  <a:pt x="71" y="77"/>
                </a:lnTo>
                <a:lnTo>
                  <a:pt x="71" y="79"/>
                </a:lnTo>
                <a:lnTo>
                  <a:pt x="71" y="76"/>
                </a:lnTo>
                <a:lnTo>
                  <a:pt x="71" y="98"/>
                </a:lnTo>
                <a:lnTo>
                  <a:pt x="71" y="102"/>
                </a:lnTo>
                <a:lnTo>
                  <a:pt x="71" y="86"/>
                </a:lnTo>
                <a:lnTo>
                  <a:pt x="73" y="64"/>
                </a:lnTo>
                <a:lnTo>
                  <a:pt x="73" y="67"/>
                </a:lnTo>
                <a:lnTo>
                  <a:pt x="73" y="83"/>
                </a:lnTo>
                <a:lnTo>
                  <a:pt x="73" y="61"/>
                </a:lnTo>
                <a:lnTo>
                  <a:pt x="73" y="65"/>
                </a:lnTo>
                <a:lnTo>
                  <a:pt x="73" y="95"/>
                </a:lnTo>
                <a:lnTo>
                  <a:pt x="73" y="89"/>
                </a:lnTo>
                <a:lnTo>
                  <a:pt x="74" y="76"/>
                </a:lnTo>
                <a:lnTo>
                  <a:pt x="74" y="80"/>
                </a:lnTo>
                <a:lnTo>
                  <a:pt x="74" y="79"/>
                </a:lnTo>
                <a:lnTo>
                  <a:pt x="74" y="74"/>
                </a:lnTo>
                <a:lnTo>
                  <a:pt x="74" y="92"/>
                </a:lnTo>
                <a:lnTo>
                  <a:pt x="74" y="91"/>
                </a:lnTo>
                <a:lnTo>
                  <a:pt x="74" y="86"/>
                </a:lnTo>
                <a:lnTo>
                  <a:pt x="76" y="88"/>
                </a:lnTo>
                <a:lnTo>
                  <a:pt x="76" y="94"/>
                </a:lnTo>
                <a:lnTo>
                  <a:pt x="76" y="97"/>
                </a:lnTo>
                <a:lnTo>
                  <a:pt x="76" y="85"/>
                </a:lnTo>
                <a:lnTo>
                  <a:pt x="76" y="82"/>
                </a:lnTo>
                <a:lnTo>
                  <a:pt x="76" y="95"/>
                </a:lnTo>
                <a:lnTo>
                  <a:pt x="76" y="100"/>
                </a:lnTo>
                <a:lnTo>
                  <a:pt x="76" y="97"/>
                </a:lnTo>
                <a:lnTo>
                  <a:pt x="77" y="97"/>
                </a:lnTo>
                <a:lnTo>
                  <a:pt x="77" y="94"/>
                </a:lnTo>
                <a:lnTo>
                  <a:pt x="77" y="85"/>
                </a:lnTo>
                <a:lnTo>
                  <a:pt x="77" y="83"/>
                </a:lnTo>
                <a:lnTo>
                  <a:pt x="77" y="71"/>
                </a:lnTo>
                <a:lnTo>
                  <a:pt x="77" y="70"/>
                </a:lnTo>
                <a:lnTo>
                  <a:pt x="77" y="89"/>
                </a:lnTo>
                <a:lnTo>
                  <a:pt x="77" y="79"/>
                </a:lnTo>
                <a:lnTo>
                  <a:pt x="79" y="65"/>
                </a:lnTo>
                <a:lnTo>
                  <a:pt x="79" y="91"/>
                </a:lnTo>
                <a:lnTo>
                  <a:pt x="79" y="86"/>
                </a:lnTo>
                <a:lnTo>
                  <a:pt x="79" y="89"/>
                </a:lnTo>
                <a:lnTo>
                  <a:pt x="79" y="97"/>
                </a:lnTo>
                <a:lnTo>
                  <a:pt x="79" y="68"/>
                </a:lnTo>
                <a:lnTo>
                  <a:pt x="79" y="27"/>
                </a:lnTo>
                <a:lnTo>
                  <a:pt x="80" y="51"/>
                </a:lnTo>
                <a:lnTo>
                  <a:pt x="80" y="64"/>
                </a:lnTo>
                <a:lnTo>
                  <a:pt x="80" y="58"/>
                </a:lnTo>
                <a:lnTo>
                  <a:pt x="80" y="73"/>
                </a:lnTo>
                <a:lnTo>
                  <a:pt x="80" y="92"/>
                </a:lnTo>
                <a:lnTo>
                  <a:pt x="80" y="88"/>
                </a:lnTo>
                <a:lnTo>
                  <a:pt x="80" y="89"/>
                </a:lnTo>
                <a:lnTo>
                  <a:pt x="80" y="88"/>
                </a:lnTo>
                <a:lnTo>
                  <a:pt x="82" y="79"/>
                </a:lnTo>
                <a:lnTo>
                  <a:pt x="82" y="85"/>
                </a:lnTo>
                <a:lnTo>
                  <a:pt x="82" y="82"/>
                </a:lnTo>
                <a:lnTo>
                  <a:pt x="82" y="48"/>
                </a:lnTo>
                <a:lnTo>
                  <a:pt x="82" y="17"/>
                </a:lnTo>
                <a:lnTo>
                  <a:pt x="82" y="27"/>
                </a:lnTo>
                <a:lnTo>
                  <a:pt x="82" y="14"/>
                </a:lnTo>
                <a:lnTo>
                  <a:pt x="82" y="43"/>
                </a:lnTo>
                <a:lnTo>
                  <a:pt x="83" y="64"/>
                </a:lnTo>
                <a:lnTo>
                  <a:pt x="83" y="43"/>
                </a:lnTo>
                <a:lnTo>
                  <a:pt x="83" y="62"/>
                </a:lnTo>
                <a:lnTo>
                  <a:pt x="83" y="67"/>
                </a:lnTo>
                <a:lnTo>
                  <a:pt x="83" y="77"/>
                </a:lnTo>
                <a:lnTo>
                  <a:pt x="83" y="95"/>
                </a:lnTo>
                <a:lnTo>
                  <a:pt x="83" y="83"/>
                </a:lnTo>
                <a:lnTo>
                  <a:pt x="85" y="71"/>
                </a:lnTo>
                <a:lnTo>
                  <a:pt x="85" y="76"/>
                </a:lnTo>
                <a:lnTo>
                  <a:pt x="85" y="79"/>
                </a:lnTo>
                <a:lnTo>
                  <a:pt x="85" y="58"/>
                </a:lnTo>
                <a:lnTo>
                  <a:pt x="85" y="54"/>
                </a:lnTo>
                <a:lnTo>
                  <a:pt x="85" y="67"/>
                </a:lnTo>
                <a:lnTo>
                  <a:pt x="85" y="80"/>
                </a:lnTo>
                <a:lnTo>
                  <a:pt x="85" y="76"/>
                </a:lnTo>
                <a:lnTo>
                  <a:pt x="86" y="76"/>
                </a:lnTo>
                <a:lnTo>
                  <a:pt x="86" y="85"/>
                </a:lnTo>
                <a:lnTo>
                  <a:pt x="86" y="97"/>
                </a:lnTo>
                <a:lnTo>
                  <a:pt x="86" y="73"/>
                </a:lnTo>
                <a:lnTo>
                  <a:pt x="86" y="65"/>
                </a:lnTo>
                <a:lnTo>
                  <a:pt x="86" y="54"/>
                </a:lnTo>
                <a:lnTo>
                  <a:pt x="87" y="49"/>
                </a:lnTo>
                <a:lnTo>
                  <a:pt x="87" y="65"/>
                </a:lnTo>
                <a:lnTo>
                  <a:pt x="87" y="71"/>
                </a:lnTo>
                <a:lnTo>
                  <a:pt x="87" y="65"/>
                </a:lnTo>
                <a:lnTo>
                  <a:pt x="87" y="88"/>
                </a:lnTo>
                <a:lnTo>
                  <a:pt x="87" y="102"/>
                </a:lnTo>
                <a:lnTo>
                  <a:pt x="87" y="88"/>
                </a:lnTo>
                <a:lnTo>
                  <a:pt x="87" y="67"/>
                </a:lnTo>
                <a:lnTo>
                  <a:pt x="89" y="80"/>
                </a:lnTo>
                <a:lnTo>
                  <a:pt x="89" y="82"/>
                </a:lnTo>
                <a:lnTo>
                  <a:pt x="89" y="51"/>
                </a:lnTo>
                <a:lnTo>
                  <a:pt x="89" y="58"/>
                </a:lnTo>
                <a:lnTo>
                  <a:pt x="89" y="57"/>
                </a:lnTo>
                <a:lnTo>
                  <a:pt x="89" y="76"/>
                </a:lnTo>
                <a:lnTo>
                  <a:pt x="89" y="88"/>
                </a:lnTo>
                <a:lnTo>
                  <a:pt x="90" y="64"/>
                </a:lnTo>
                <a:lnTo>
                  <a:pt x="90" y="61"/>
                </a:lnTo>
                <a:lnTo>
                  <a:pt x="90" y="86"/>
                </a:lnTo>
                <a:lnTo>
                  <a:pt x="90" y="83"/>
                </a:lnTo>
                <a:lnTo>
                  <a:pt x="90" y="70"/>
                </a:lnTo>
                <a:lnTo>
                  <a:pt x="90" y="79"/>
                </a:lnTo>
                <a:lnTo>
                  <a:pt x="90" y="71"/>
                </a:lnTo>
                <a:lnTo>
                  <a:pt x="92" y="30"/>
                </a:lnTo>
                <a:lnTo>
                  <a:pt x="92" y="36"/>
                </a:lnTo>
                <a:lnTo>
                  <a:pt x="92" y="57"/>
                </a:lnTo>
                <a:lnTo>
                  <a:pt x="92" y="49"/>
                </a:lnTo>
                <a:lnTo>
                  <a:pt x="92" y="48"/>
                </a:lnTo>
                <a:lnTo>
                  <a:pt x="92" y="60"/>
                </a:lnTo>
                <a:lnTo>
                  <a:pt x="92" y="67"/>
                </a:lnTo>
                <a:lnTo>
                  <a:pt x="92" y="82"/>
                </a:lnTo>
                <a:lnTo>
                  <a:pt x="93" y="80"/>
                </a:lnTo>
                <a:lnTo>
                  <a:pt x="93" y="74"/>
                </a:lnTo>
                <a:lnTo>
                  <a:pt x="93" y="82"/>
                </a:lnTo>
                <a:lnTo>
                  <a:pt x="93" y="79"/>
                </a:lnTo>
                <a:lnTo>
                  <a:pt x="93" y="73"/>
                </a:lnTo>
                <a:lnTo>
                  <a:pt x="93" y="86"/>
                </a:lnTo>
                <a:lnTo>
                  <a:pt x="93" y="82"/>
                </a:lnTo>
                <a:lnTo>
                  <a:pt x="93" y="61"/>
                </a:lnTo>
                <a:lnTo>
                  <a:pt x="95" y="65"/>
                </a:lnTo>
                <a:lnTo>
                  <a:pt x="95" y="85"/>
                </a:lnTo>
                <a:lnTo>
                  <a:pt x="95" y="88"/>
                </a:lnTo>
                <a:lnTo>
                  <a:pt x="95" y="83"/>
                </a:lnTo>
                <a:lnTo>
                  <a:pt x="95" y="86"/>
                </a:lnTo>
                <a:lnTo>
                  <a:pt x="95" y="89"/>
                </a:lnTo>
                <a:lnTo>
                  <a:pt x="96" y="80"/>
                </a:lnTo>
                <a:lnTo>
                  <a:pt x="96" y="65"/>
                </a:lnTo>
                <a:lnTo>
                  <a:pt x="96" y="70"/>
                </a:lnTo>
                <a:lnTo>
                  <a:pt x="96" y="80"/>
                </a:lnTo>
                <a:lnTo>
                  <a:pt x="96" y="70"/>
                </a:lnTo>
                <a:lnTo>
                  <a:pt x="96" y="83"/>
                </a:lnTo>
                <a:lnTo>
                  <a:pt x="96" y="88"/>
                </a:lnTo>
                <a:lnTo>
                  <a:pt x="96" y="92"/>
                </a:lnTo>
                <a:lnTo>
                  <a:pt x="98" y="86"/>
                </a:lnTo>
                <a:lnTo>
                  <a:pt x="98" y="92"/>
                </a:lnTo>
                <a:lnTo>
                  <a:pt x="98" y="83"/>
                </a:lnTo>
                <a:lnTo>
                  <a:pt x="98" y="70"/>
                </a:lnTo>
                <a:lnTo>
                  <a:pt x="98" y="85"/>
                </a:lnTo>
                <a:lnTo>
                  <a:pt x="98" y="92"/>
                </a:lnTo>
                <a:lnTo>
                  <a:pt x="98" y="67"/>
                </a:lnTo>
                <a:lnTo>
                  <a:pt x="99" y="70"/>
                </a:lnTo>
                <a:lnTo>
                  <a:pt x="99" y="79"/>
                </a:lnTo>
                <a:lnTo>
                  <a:pt x="99" y="83"/>
                </a:lnTo>
                <a:lnTo>
                  <a:pt x="99" y="89"/>
                </a:lnTo>
                <a:lnTo>
                  <a:pt x="99" y="94"/>
                </a:lnTo>
                <a:lnTo>
                  <a:pt x="99" y="8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50" name="Freeform 50"/>
          <p:cNvSpPr>
            <a:spLocks/>
          </p:cNvSpPr>
          <p:nvPr/>
        </p:nvSpPr>
        <p:spPr bwMode="auto">
          <a:xfrm>
            <a:off x="3060700" y="5689600"/>
            <a:ext cx="146050" cy="144463"/>
          </a:xfrm>
          <a:custGeom>
            <a:avLst/>
            <a:gdLst>
              <a:gd name="T0" fmla="*/ 2 w 104"/>
              <a:gd name="T1" fmla="*/ 69 h 91"/>
              <a:gd name="T2" fmla="*/ 3 w 104"/>
              <a:gd name="T3" fmla="*/ 71 h 91"/>
              <a:gd name="T4" fmla="*/ 5 w 104"/>
              <a:gd name="T5" fmla="*/ 68 h 91"/>
              <a:gd name="T6" fmla="*/ 6 w 104"/>
              <a:gd name="T7" fmla="*/ 47 h 91"/>
              <a:gd name="T8" fmla="*/ 8 w 104"/>
              <a:gd name="T9" fmla="*/ 17 h 91"/>
              <a:gd name="T10" fmla="*/ 9 w 104"/>
              <a:gd name="T11" fmla="*/ 68 h 91"/>
              <a:gd name="T12" fmla="*/ 11 w 104"/>
              <a:gd name="T13" fmla="*/ 50 h 91"/>
              <a:gd name="T14" fmla="*/ 14 w 104"/>
              <a:gd name="T15" fmla="*/ 59 h 91"/>
              <a:gd name="T16" fmla="*/ 15 w 104"/>
              <a:gd name="T17" fmla="*/ 68 h 91"/>
              <a:gd name="T18" fmla="*/ 17 w 104"/>
              <a:gd name="T19" fmla="*/ 59 h 91"/>
              <a:gd name="T20" fmla="*/ 18 w 104"/>
              <a:gd name="T21" fmla="*/ 25 h 91"/>
              <a:gd name="T22" fmla="*/ 20 w 104"/>
              <a:gd name="T23" fmla="*/ 75 h 91"/>
              <a:gd name="T24" fmla="*/ 21 w 104"/>
              <a:gd name="T25" fmla="*/ 69 h 91"/>
              <a:gd name="T26" fmla="*/ 23 w 104"/>
              <a:gd name="T27" fmla="*/ 56 h 91"/>
              <a:gd name="T28" fmla="*/ 24 w 104"/>
              <a:gd name="T29" fmla="*/ 72 h 91"/>
              <a:gd name="T30" fmla="*/ 26 w 104"/>
              <a:gd name="T31" fmla="*/ 50 h 91"/>
              <a:gd name="T32" fmla="*/ 27 w 104"/>
              <a:gd name="T33" fmla="*/ 56 h 91"/>
              <a:gd name="T34" fmla="*/ 29 w 104"/>
              <a:gd name="T35" fmla="*/ 69 h 91"/>
              <a:gd name="T36" fmla="*/ 32 w 104"/>
              <a:gd name="T37" fmla="*/ 54 h 91"/>
              <a:gd name="T38" fmla="*/ 33 w 104"/>
              <a:gd name="T39" fmla="*/ 41 h 91"/>
              <a:gd name="T40" fmla="*/ 34 w 104"/>
              <a:gd name="T41" fmla="*/ 78 h 91"/>
              <a:gd name="T42" fmla="*/ 36 w 104"/>
              <a:gd name="T43" fmla="*/ 62 h 91"/>
              <a:gd name="T44" fmla="*/ 37 w 104"/>
              <a:gd name="T45" fmla="*/ 37 h 91"/>
              <a:gd name="T46" fmla="*/ 39 w 104"/>
              <a:gd name="T47" fmla="*/ 81 h 91"/>
              <a:gd name="T48" fmla="*/ 40 w 104"/>
              <a:gd name="T49" fmla="*/ 63 h 91"/>
              <a:gd name="T50" fmla="*/ 42 w 104"/>
              <a:gd name="T51" fmla="*/ 48 h 91"/>
              <a:gd name="T52" fmla="*/ 43 w 104"/>
              <a:gd name="T53" fmla="*/ 56 h 91"/>
              <a:gd name="T54" fmla="*/ 45 w 104"/>
              <a:gd name="T55" fmla="*/ 72 h 91"/>
              <a:gd name="T56" fmla="*/ 48 w 104"/>
              <a:gd name="T57" fmla="*/ 74 h 91"/>
              <a:gd name="T58" fmla="*/ 49 w 104"/>
              <a:gd name="T59" fmla="*/ 54 h 91"/>
              <a:gd name="T60" fmla="*/ 51 w 104"/>
              <a:gd name="T61" fmla="*/ 81 h 91"/>
              <a:gd name="T62" fmla="*/ 52 w 104"/>
              <a:gd name="T63" fmla="*/ 71 h 91"/>
              <a:gd name="T64" fmla="*/ 54 w 104"/>
              <a:gd name="T65" fmla="*/ 37 h 91"/>
              <a:gd name="T66" fmla="*/ 55 w 104"/>
              <a:gd name="T67" fmla="*/ 77 h 91"/>
              <a:gd name="T68" fmla="*/ 57 w 104"/>
              <a:gd name="T69" fmla="*/ 63 h 91"/>
              <a:gd name="T70" fmla="*/ 60 w 104"/>
              <a:gd name="T71" fmla="*/ 53 h 91"/>
              <a:gd name="T72" fmla="*/ 61 w 104"/>
              <a:gd name="T73" fmla="*/ 45 h 91"/>
              <a:gd name="T74" fmla="*/ 63 w 104"/>
              <a:gd name="T75" fmla="*/ 28 h 91"/>
              <a:gd name="T76" fmla="*/ 64 w 104"/>
              <a:gd name="T77" fmla="*/ 69 h 91"/>
              <a:gd name="T78" fmla="*/ 66 w 104"/>
              <a:gd name="T79" fmla="*/ 51 h 91"/>
              <a:gd name="T80" fmla="*/ 67 w 104"/>
              <a:gd name="T81" fmla="*/ 69 h 91"/>
              <a:gd name="T82" fmla="*/ 69 w 104"/>
              <a:gd name="T83" fmla="*/ 51 h 91"/>
              <a:gd name="T84" fmla="*/ 70 w 104"/>
              <a:gd name="T85" fmla="*/ 65 h 91"/>
              <a:gd name="T86" fmla="*/ 72 w 104"/>
              <a:gd name="T87" fmla="*/ 57 h 91"/>
              <a:gd name="T88" fmla="*/ 75 w 104"/>
              <a:gd name="T89" fmla="*/ 90 h 91"/>
              <a:gd name="T90" fmla="*/ 76 w 104"/>
              <a:gd name="T91" fmla="*/ 66 h 91"/>
              <a:gd name="T92" fmla="*/ 78 w 104"/>
              <a:gd name="T93" fmla="*/ 53 h 91"/>
              <a:gd name="T94" fmla="*/ 79 w 104"/>
              <a:gd name="T95" fmla="*/ 83 h 91"/>
              <a:gd name="T96" fmla="*/ 80 w 104"/>
              <a:gd name="T97" fmla="*/ 54 h 91"/>
              <a:gd name="T98" fmla="*/ 82 w 104"/>
              <a:gd name="T99" fmla="*/ 60 h 91"/>
              <a:gd name="T100" fmla="*/ 83 w 104"/>
              <a:gd name="T101" fmla="*/ 40 h 91"/>
              <a:gd name="T102" fmla="*/ 86 w 104"/>
              <a:gd name="T103" fmla="*/ 66 h 91"/>
              <a:gd name="T104" fmla="*/ 88 w 104"/>
              <a:gd name="T105" fmla="*/ 47 h 91"/>
              <a:gd name="T106" fmla="*/ 89 w 104"/>
              <a:gd name="T107" fmla="*/ 56 h 91"/>
              <a:gd name="T108" fmla="*/ 91 w 104"/>
              <a:gd name="T109" fmla="*/ 78 h 91"/>
              <a:gd name="T110" fmla="*/ 92 w 104"/>
              <a:gd name="T111" fmla="*/ 50 h 91"/>
              <a:gd name="T112" fmla="*/ 94 w 104"/>
              <a:gd name="T113" fmla="*/ 71 h 91"/>
              <a:gd name="T114" fmla="*/ 95 w 104"/>
              <a:gd name="T115" fmla="*/ 53 h 91"/>
              <a:gd name="T116" fmla="*/ 97 w 104"/>
              <a:gd name="T117" fmla="*/ 77 h 91"/>
              <a:gd name="T118" fmla="*/ 100 w 104"/>
              <a:gd name="T119" fmla="*/ 59 h 91"/>
              <a:gd name="T120" fmla="*/ 101 w 104"/>
              <a:gd name="T121" fmla="*/ 81 h 91"/>
              <a:gd name="T122" fmla="*/ 103 w 104"/>
              <a:gd name="T123" fmla="*/ 63 h 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4"/>
              <a:gd name="T187" fmla="*/ 0 h 91"/>
              <a:gd name="T188" fmla="*/ 104 w 104"/>
              <a:gd name="T189" fmla="*/ 91 h 9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4" h="91">
                <a:moveTo>
                  <a:pt x="0" y="63"/>
                </a:moveTo>
                <a:lnTo>
                  <a:pt x="0" y="60"/>
                </a:lnTo>
                <a:lnTo>
                  <a:pt x="2" y="68"/>
                </a:lnTo>
                <a:lnTo>
                  <a:pt x="2" y="51"/>
                </a:lnTo>
                <a:lnTo>
                  <a:pt x="2" y="41"/>
                </a:lnTo>
                <a:lnTo>
                  <a:pt x="2" y="45"/>
                </a:lnTo>
                <a:lnTo>
                  <a:pt x="2" y="53"/>
                </a:lnTo>
                <a:lnTo>
                  <a:pt x="2" y="69"/>
                </a:lnTo>
                <a:lnTo>
                  <a:pt x="2" y="68"/>
                </a:lnTo>
                <a:lnTo>
                  <a:pt x="2" y="71"/>
                </a:lnTo>
                <a:lnTo>
                  <a:pt x="3" y="72"/>
                </a:lnTo>
                <a:lnTo>
                  <a:pt x="3" y="68"/>
                </a:lnTo>
                <a:lnTo>
                  <a:pt x="3" y="71"/>
                </a:lnTo>
                <a:lnTo>
                  <a:pt x="3" y="78"/>
                </a:lnTo>
                <a:lnTo>
                  <a:pt x="3" y="77"/>
                </a:lnTo>
                <a:lnTo>
                  <a:pt x="3" y="71"/>
                </a:lnTo>
                <a:lnTo>
                  <a:pt x="3" y="68"/>
                </a:lnTo>
                <a:lnTo>
                  <a:pt x="3" y="60"/>
                </a:lnTo>
                <a:lnTo>
                  <a:pt x="5" y="59"/>
                </a:lnTo>
                <a:lnTo>
                  <a:pt x="5" y="53"/>
                </a:lnTo>
                <a:lnTo>
                  <a:pt x="5" y="66"/>
                </a:lnTo>
                <a:lnTo>
                  <a:pt x="5" y="69"/>
                </a:lnTo>
                <a:lnTo>
                  <a:pt x="5" y="74"/>
                </a:lnTo>
                <a:lnTo>
                  <a:pt x="5" y="68"/>
                </a:lnTo>
                <a:lnTo>
                  <a:pt x="5" y="59"/>
                </a:lnTo>
                <a:lnTo>
                  <a:pt x="6" y="54"/>
                </a:lnTo>
                <a:lnTo>
                  <a:pt x="6" y="60"/>
                </a:lnTo>
                <a:lnTo>
                  <a:pt x="6" y="78"/>
                </a:lnTo>
                <a:lnTo>
                  <a:pt x="6" y="71"/>
                </a:lnTo>
                <a:lnTo>
                  <a:pt x="6" y="74"/>
                </a:lnTo>
                <a:lnTo>
                  <a:pt x="6" y="60"/>
                </a:lnTo>
                <a:lnTo>
                  <a:pt x="6" y="47"/>
                </a:lnTo>
                <a:lnTo>
                  <a:pt x="6" y="53"/>
                </a:lnTo>
                <a:lnTo>
                  <a:pt x="8" y="60"/>
                </a:lnTo>
                <a:lnTo>
                  <a:pt x="8" y="56"/>
                </a:lnTo>
                <a:lnTo>
                  <a:pt x="8" y="51"/>
                </a:lnTo>
                <a:lnTo>
                  <a:pt x="8" y="63"/>
                </a:lnTo>
                <a:lnTo>
                  <a:pt x="8" y="65"/>
                </a:lnTo>
                <a:lnTo>
                  <a:pt x="8" y="37"/>
                </a:lnTo>
                <a:lnTo>
                  <a:pt x="8" y="17"/>
                </a:lnTo>
                <a:lnTo>
                  <a:pt x="8" y="11"/>
                </a:lnTo>
                <a:lnTo>
                  <a:pt x="9" y="5"/>
                </a:lnTo>
                <a:lnTo>
                  <a:pt x="9" y="48"/>
                </a:lnTo>
                <a:lnTo>
                  <a:pt x="9" y="75"/>
                </a:lnTo>
                <a:lnTo>
                  <a:pt x="9" y="69"/>
                </a:lnTo>
                <a:lnTo>
                  <a:pt x="9" y="75"/>
                </a:lnTo>
                <a:lnTo>
                  <a:pt x="9" y="77"/>
                </a:lnTo>
                <a:lnTo>
                  <a:pt x="9" y="68"/>
                </a:lnTo>
                <a:lnTo>
                  <a:pt x="11" y="72"/>
                </a:lnTo>
                <a:lnTo>
                  <a:pt x="11" y="77"/>
                </a:lnTo>
                <a:lnTo>
                  <a:pt x="11" y="78"/>
                </a:lnTo>
                <a:lnTo>
                  <a:pt x="11" y="75"/>
                </a:lnTo>
                <a:lnTo>
                  <a:pt x="11" y="37"/>
                </a:lnTo>
                <a:lnTo>
                  <a:pt x="11" y="29"/>
                </a:lnTo>
                <a:lnTo>
                  <a:pt x="11" y="59"/>
                </a:lnTo>
                <a:lnTo>
                  <a:pt x="11" y="50"/>
                </a:lnTo>
                <a:lnTo>
                  <a:pt x="12" y="44"/>
                </a:lnTo>
                <a:lnTo>
                  <a:pt x="12" y="75"/>
                </a:lnTo>
                <a:lnTo>
                  <a:pt x="12" y="74"/>
                </a:lnTo>
                <a:lnTo>
                  <a:pt x="12" y="62"/>
                </a:lnTo>
                <a:lnTo>
                  <a:pt x="12" y="59"/>
                </a:lnTo>
                <a:lnTo>
                  <a:pt x="12" y="54"/>
                </a:lnTo>
                <a:lnTo>
                  <a:pt x="12" y="56"/>
                </a:lnTo>
                <a:lnTo>
                  <a:pt x="14" y="59"/>
                </a:lnTo>
                <a:lnTo>
                  <a:pt x="14" y="60"/>
                </a:lnTo>
                <a:lnTo>
                  <a:pt x="14" y="69"/>
                </a:lnTo>
                <a:lnTo>
                  <a:pt x="14" y="62"/>
                </a:lnTo>
                <a:lnTo>
                  <a:pt x="14" y="68"/>
                </a:lnTo>
                <a:lnTo>
                  <a:pt x="14" y="57"/>
                </a:lnTo>
                <a:lnTo>
                  <a:pt x="14" y="45"/>
                </a:lnTo>
                <a:lnTo>
                  <a:pt x="14" y="66"/>
                </a:lnTo>
                <a:lnTo>
                  <a:pt x="15" y="68"/>
                </a:lnTo>
                <a:lnTo>
                  <a:pt x="15" y="81"/>
                </a:lnTo>
                <a:lnTo>
                  <a:pt x="15" y="51"/>
                </a:lnTo>
                <a:lnTo>
                  <a:pt x="15" y="44"/>
                </a:lnTo>
                <a:lnTo>
                  <a:pt x="15" y="40"/>
                </a:lnTo>
                <a:lnTo>
                  <a:pt x="15" y="38"/>
                </a:lnTo>
                <a:lnTo>
                  <a:pt x="15" y="35"/>
                </a:lnTo>
                <a:lnTo>
                  <a:pt x="17" y="47"/>
                </a:lnTo>
                <a:lnTo>
                  <a:pt x="17" y="59"/>
                </a:lnTo>
                <a:lnTo>
                  <a:pt x="17" y="69"/>
                </a:lnTo>
                <a:lnTo>
                  <a:pt x="17" y="56"/>
                </a:lnTo>
                <a:lnTo>
                  <a:pt x="17" y="59"/>
                </a:lnTo>
                <a:lnTo>
                  <a:pt x="17" y="71"/>
                </a:lnTo>
                <a:lnTo>
                  <a:pt x="17" y="75"/>
                </a:lnTo>
                <a:lnTo>
                  <a:pt x="18" y="68"/>
                </a:lnTo>
                <a:lnTo>
                  <a:pt x="18" y="63"/>
                </a:lnTo>
                <a:lnTo>
                  <a:pt x="18" y="25"/>
                </a:lnTo>
                <a:lnTo>
                  <a:pt x="18" y="23"/>
                </a:lnTo>
                <a:lnTo>
                  <a:pt x="18" y="43"/>
                </a:lnTo>
                <a:lnTo>
                  <a:pt x="18" y="35"/>
                </a:lnTo>
                <a:lnTo>
                  <a:pt x="20" y="60"/>
                </a:lnTo>
                <a:lnTo>
                  <a:pt x="20" y="80"/>
                </a:lnTo>
                <a:lnTo>
                  <a:pt x="20" y="65"/>
                </a:lnTo>
                <a:lnTo>
                  <a:pt x="20" y="74"/>
                </a:lnTo>
                <a:lnTo>
                  <a:pt x="20" y="75"/>
                </a:lnTo>
                <a:lnTo>
                  <a:pt x="20" y="71"/>
                </a:lnTo>
                <a:lnTo>
                  <a:pt x="20" y="63"/>
                </a:lnTo>
                <a:lnTo>
                  <a:pt x="21" y="41"/>
                </a:lnTo>
                <a:lnTo>
                  <a:pt x="21" y="29"/>
                </a:lnTo>
                <a:lnTo>
                  <a:pt x="21" y="35"/>
                </a:lnTo>
                <a:lnTo>
                  <a:pt x="21" y="22"/>
                </a:lnTo>
                <a:lnTo>
                  <a:pt x="21" y="44"/>
                </a:lnTo>
                <a:lnTo>
                  <a:pt x="21" y="69"/>
                </a:lnTo>
                <a:lnTo>
                  <a:pt x="21" y="62"/>
                </a:lnTo>
                <a:lnTo>
                  <a:pt x="21" y="50"/>
                </a:lnTo>
                <a:lnTo>
                  <a:pt x="23" y="47"/>
                </a:lnTo>
                <a:lnTo>
                  <a:pt x="23" y="66"/>
                </a:lnTo>
                <a:lnTo>
                  <a:pt x="23" y="69"/>
                </a:lnTo>
                <a:lnTo>
                  <a:pt x="23" y="57"/>
                </a:lnTo>
                <a:lnTo>
                  <a:pt x="23" y="43"/>
                </a:lnTo>
                <a:lnTo>
                  <a:pt x="23" y="56"/>
                </a:lnTo>
                <a:lnTo>
                  <a:pt x="23" y="53"/>
                </a:lnTo>
                <a:lnTo>
                  <a:pt x="23" y="31"/>
                </a:lnTo>
                <a:lnTo>
                  <a:pt x="24" y="10"/>
                </a:lnTo>
                <a:lnTo>
                  <a:pt x="24" y="38"/>
                </a:lnTo>
                <a:lnTo>
                  <a:pt x="24" y="72"/>
                </a:lnTo>
                <a:lnTo>
                  <a:pt x="24" y="66"/>
                </a:lnTo>
                <a:lnTo>
                  <a:pt x="24" y="59"/>
                </a:lnTo>
                <a:lnTo>
                  <a:pt x="24" y="72"/>
                </a:lnTo>
                <a:lnTo>
                  <a:pt x="24" y="54"/>
                </a:lnTo>
                <a:lnTo>
                  <a:pt x="26" y="26"/>
                </a:lnTo>
                <a:lnTo>
                  <a:pt x="26" y="51"/>
                </a:lnTo>
                <a:lnTo>
                  <a:pt x="26" y="56"/>
                </a:lnTo>
                <a:lnTo>
                  <a:pt x="26" y="37"/>
                </a:lnTo>
                <a:lnTo>
                  <a:pt x="26" y="40"/>
                </a:lnTo>
                <a:lnTo>
                  <a:pt x="26" y="48"/>
                </a:lnTo>
                <a:lnTo>
                  <a:pt x="26" y="50"/>
                </a:lnTo>
                <a:lnTo>
                  <a:pt x="26" y="66"/>
                </a:lnTo>
                <a:lnTo>
                  <a:pt x="27" y="77"/>
                </a:lnTo>
                <a:lnTo>
                  <a:pt x="27" y="66"/>
                </a:lnTo>
                <a:lnTo>
                  <a:pt x="27" y="68"/>
                </a:lnTo>
                <a:lnTo>
                  <a:pt x="27" y="63"/>
                </a:lnTo>
                <a:lnTo>
                  <a:pt x="27" y="51"/>
                </a:lnTo>
                <a:lnTo>
                  <a:pt x="27" y="54"/>
                </a:lnTo>
                <a:lnTo>
                  <a:pt x="27" y="56"/>
                </a:lnTo>
                <a:lnTo>
                  <a:pt x="29" y="50"/>
                </a:lnTo>
                <a:lnTo>
                  <a:pt x="29" y="48"/>
                </a:lnTo>
                <a:lnTo>
                  <a:pt x="29" y="51"/>
                </a:lnTo>
                <a:lnTo>
                  <a:pt x="29" y="53"/>
                </a:lnTo>
                <a:lnTo>
                  <a:pt x="29" y="62"/>
                </a:lnTo>
                <a:lnTo>
                  <a:pt x="29" y="78"/>
                </a:lnTo>
                <a:lnTo>
                  <a:pt x="29" y="71"/>
                </a:lnTo>
                <a:lnTo>
                  <a:pt x="29" y="69"/>
                </a:lnTo>
                <a:lnTo>
                  <a:pt x="30" y="65"/>
                </a:lnTo>
                <a:lnTo>
                  <a:pt x="30" y="41"/>
                </a:lnTo>
                <a:lnTo>
                  <a:pt x="30" y="29"/>
                </a:lnTo>
                <a:lnTo>
                  <a:pt x="30" y="45"/>
                </a:lnTo>
                <a:lnTo>
                  <a:pt x="30" y="41"/>
                </a:lnTo>
                <a:lnTo>
                  <a:pt x="30" y="69"/>
                </a:lnTo>
                <a:lnTo>
                  <a:pt x="30" y="71"/>
                </a:lnTo>
                <a:lnTo>
                  <a:pt x="32" y="54"/>
                </a:lnTo>
                <a:lnTo>
                  <a:pt x="32" y="62"/>
                </a:lnTo>
                <a:lnTo>
                  <a:pt x="32" y="63"/>
                </a:lnTo>
                <a:lnTo>
                  <a:pt x="32" y="66"/>
                </a:lnTo>
                <a:lnTo>
                  <a:pt x="32" y="81"/>
                </a:lnTo>
                <a:lnTo>
                  <a:pt x="32" y="78"/>
                </a:lnTo>
                <a:lnTo>
                  <a:pt x="32" y="66"/>
                </a:lnTo>
                <a:lnTo>
                  <a:pt x="33" y="51"/>
                </a:lnTo>
                <a:lnTo>
                  <a:pt x="33" y="41"/>
                </a:lnTo>
                <a:lnTo>
                  <a:pt x="33" y="56"/>
                </a:lnTo>
                <a:lnTo>
                  <a:pt x="33" y="71"/>
                </a:lnTo>
                <a:lnTo>
                  <a:pt x="33" y="60"/>
                </a:lnTo>
                <a:lnTo>
                  <a:pt x="33" y="56"/>
                </a:lnTo>
                <a:lnTo>
                  <a:pt x="33" y="71"/>
                </a:lnTo>
                <a:lnTo>
                  <a:pt x="33" y="81"/>
                </a:lnTo>
                <a:lnTo>
                  <a:pt x="34" y="84"/>
                </a:lnTo>
                <a:lnTo>
                  <a:pt x="34" y="78"/>
                </a:lnTo>
                <a:lnTo>
                  <a:pt x="34" y="68"/>
                </a:lnTo>
                <a:lnTo>
                  <a:pt x="34" y="66"/>
                </a:lnTo>
                <a:lnTo>
                  <a:pt x="34" y="68"/>
                </a:lnTo>
                <a:lnTo>
                  <a:pt x="34" y="50"/>
                </a:lnTo>
                <a:lnTo>
                  <a:pt x="34" y="45"/>
                </a:lnTo>
                <a:lnTo>
                  <a:pt x="36" y="56"/>
                </a:lnTo>
                <a:lnTo>
                  <a:pt x="36" y="59"/>
                </a:lnTo>
                <a:lnTo>
                  <a:pt x="36" y="62"/>
                </a:lnTo>
                <a:lnTo>
                  <a:pt x="36" y="66"/>
                </a:lnTo>
                <a:lnTo>
                  <a:pt x="36" y="75"/>
                </a:lnTo>
                <a:lnTo>
                  <a:pt x="36" y="85"/>
                </a:lnTo>
                <a:lnTo>
                  <a:pt x="36" y="60"/>
                </a:lnTo>
                <a:lnTo>
                  <a:pt x="36" y="40"/>
                </a:lnTo>
                <a:lnTo>
                  <a:pt x="37" y="59"/>
                </a:lnTo>
                <a:lnTo>
                  <a:pt x="37" y="40"/>
                </a:lnTo>
                <a:lnTo>
                  <a:pt x="37" y="37"/>
                </a:lnTo>
                <a:lnTo>
                  <a:pt x="37" y="60"/>
                </a:lnTo>
                <a:lnTo>
                  <a:pt x="37" y="65"/>
                </a:lnTo>
                <a:lnTo>
                  <a:pt x="37" y="37"/>
                </a:lnTo>
                <a:lnTo>
                  <a:pt x="37" y="44"/>
                </a:lnTo>
                <a:lnTo>
                  <a:pt x="37" y="69"/>
                </a:lnTo>
                <a:lnTo>
                  <a:pt x="39" y="71"/>
                </a:lnTo>
                <a:lnTo>
                  <a:pt x="39" y="69"/>
                </a:lnTo>
                <a:lnTo>
                  <a:pt x="39" y="81"/>
                </a:lnTo>
                <a:lnTo>
                  <a:pt x="39" y="62"/>
                </a:lnTo>
                <a:lnTo>
                  <a:pt x="39" y="59"/>
                </a:lnTo>
                <a:lnTo>
                  <a:pt x="39" y="54"/>
                </a:lnTo>
                <a:lnTo>
                  <a:pt x="40" y="53"/>
                </a:lnTo>
                <a:lnTo>
                  <a:pt x="40" y="65"/>
                </a:lnTo>
                <a:lnTo>
                  <a:pt x="40" y="66"/>
                </a:lnTo>
                <a:lnTo>
                  <a:pt x="40" y="72"/>
                </a:lnTo>
                <a:lnTo>
                  <a:pt x="40" y="63"/>
                </a:lnTo>
                <a:lnTo>
                  <a:pt x="40" y="65"/>
                </a:lnTo>
                <a:lnTo>
                  <a:pt x="40" y="71"/>
                </a:lnTo>
                <a:lnTo>
                  <a:pt x="42" y="75"/>
                </a:lnTo>
                <a:lnTo>
                  <a:pt x="42" y="77"/>
                </a:lnTo>
                <a:lnTo>
                  <a:pt x="42" y="72"/>
                </a:lnTo>
                <a:lnTo>
                  <a:pt x="42" y="56"/>
                </a:lnTo>
                <a:lnTo>
                  <a:pt x="42" y="54"/>
                </a:lnTo>
                <a:lnTo>
                  <a:pt x="42" y="48"/>
                </a:lnTo>
                <a:lnTo>
                  <a:pt x="42" y="41"/>
                </a:lnTo>
                <a:lnTo>
                  <a:pt x="43" y="50"/>
                </a:lnTo>
                <a:lnTo>
                  <a:pt x="43" y="71"/>
                </a:lnTo>
                <a:lnTo>
                  <a:pt x="43" y="75"/>
                </a:lnTo>
                <a:lnTo>
                  <a:pt x="43" y="66"/>
                </a:lnTo>
                <a:lnTo>
                  <a:pt x="43" y="80"/>
                </a:lnTo>
                <a:lnTo>
                  <a:pt x="43" y="75"/>
                </a:lnTo>
                <a:lnTo>
                  <a:pt x="43" y="56"/>
                </a:lnTo>
                <a:lnTo>
                  <a:pt x="43" y="69"/>
                </a:lnTo>
                <a:lnTo>
                  <a:pt x="45" y="66"/>
                </a:lnTo>
                <a:lnTo>
                  <a:pt x="45" y="65"/>
                </a:lnTo>
                <a:lnTo>
                  <a:pt x="45" y="77"/>
                </a:lnTo>
                <a:lnTo>
                  <a:pt x="45" y="83"/>
                </a:lnTo>
                <a:lnTo>
                  <a:pt x="45" y="78"/>
                </a:lnTo>
                <a:lnTo>
                  <a:pt x="45" y="75"/>
                </a:lnTo>
                <a:lnTo>
                  <a:pt x="45" y="72"/>
                </a:lnTo>
                <a:lnTo>
                  <a:pt x="46" y="75"/>
                </a:lnTo>
                <a:lnTo>
                  <a:pt x="46" y="63"/>
                </a:lnTo>
                <a:lnTo>
                  <a:pt x="46" y="47"/>
                </a:lnTo>
                <a:lnTo>
                  <a:pt x="46" y="65"/>
                </a:lnTo>
                <a:lnTo>
                  <a:pt x="46" y="66"/>
                </a:lnTo>
                <a:lnTo>
                  <a:pt x="46" y="56"/>
                </a:lnTo>
                <a:lnTo>
                  <a:pt x="46" y="71"/>
                </a:lnTo>
                <a:lnTo>
                  <a:pt x="48" y="74"/>
                </a:lnTo>
                <a:lnTo>
                  <a:pt x="48" y="72"/>
                </a:lnTo>
                <a:lnTo>
                  <a:pt x="48" y="57"/>
                </a:lnTo>
                <a:lnTo>
                  <a:pt x="48" y="62"/>
                </a:lnTo>
                <a:lnTo>
                  <a:pt x="48" y="74"/>
                </a:lnTo>
                <a:lnTo>
                  <a:pt x="48" y="80"/>
                </a:lnTo>
                <a:lnTo>
                  <a:pt x="48" y="62"/>
                </a:lnTo>
                <a:lnTo>
                  <a:pt x="49" y="59"/>
                </a:lnTo>
                <a:lnTo>
                  <a:pt x="49" y="54"/>
                </a:lnTo>
                <a:lnTo>
                  <a:pt x="49" y="48"/>
                </a:lnTo>
                <a:lnTo>
                  <a:pt x="49" y="62"/>
                </a:lnTo>
                <a:lnTo>
                  <a:pt x="49" y="50"/>
                </a:lnTo>
                <a:lnTo>
                  <a:pt x="49" y="56"/>
                </a:lnTo>
                <a:lnTo>
                  <a:pt x="49" y="77"/>
                </a:lnTo>
                <a:lnTo>
                  <a:pt x="51" y="71"/>
                </a:lnTo>
                <a:lnTo>
                  <a:pt x="51" y="74"/>
                </a:lnTo>
                <a:lnTo>
                  <a:pt x="51" y="81"/>
                </a:lnTo>
                <a:lnTo>
                  <a:pt x="51" y="71"/>
                </a:lnTo>
                <a:lnTo>
                  <a:pt x="51" y="68"/>
                </a:lnTo>
                <a:lnTo>
                  <a:pt x="51" y="54"/>
                </a:lnTo>
                <a:lnTo>
                  <a:pt x="51" y="48"/>
                </a:lnTo>
                <a:lnTo>
                  <a:pt x="51" y="19"/>
                </a:lnTo>
                <a:lnTo>
                  <a:pt x="52" y="2"/>
                </a:lnTo>
                <a:lnTo>
                  <a:pt x="52" y="50"/>
                </a:lnTo>
                <a:lnTo>
                  <a:pt x="52" y="71"/>
                </a:lnTo>
                <a:lnTo>
                  <a:pt x="52" y="59"/>
                </a:lnTo>
                <a:lnTo>
                  <a:pt x="52" y="75"/>
                </a:lnTo>
                <a:lnTo>
                  <a:pt x="52" y="81"/>
                </a:lnTo>
                <a:lnTo>
                  <a:pt x="54" y="71"/>
                </a:lnTo>
                <a:lnTo>
                  <a:pt x="54" y="62"/>
                </a:lnTo>
                <a:lnTo>
                  <a:pt x="54" y="54"/>
                </a:lnTo>
                <a:lnTo>
                  <a:pt x="54" y="31"/>
                </a:lnTo>
                <a:lnTo>
                  <a:pt x="54" y="37"/>
                </a:lnTo>
                <a:lnTo>
                  <a:pt x="54" y="57"/>
                </a:lnTo>
                <a:lnTo>
                  <a:pt x="54" y="68"/>
                </a:lnTo>
                <a:lnTo>
                  <a:pt x="54" y="66"/>
                </a:lnTo>
                <a:lnTo>
                  <a:pt x="55" y="62"/>
                </a:lnTo>
                <a:lnTo>
                  <a:pt x="55" y="71"/>
                </a:lnTo>
                <a:lnTo>
                  <a:pt x="55" y="78"/>
                </a:lnTo>
                <a:lnTo>
                  <a:pt x="55" y="68"/>
                </a:lnTo>
                <a:lnTo>
                  <a:pt x="55" y="77"/>
                </a:lnTo>
                <a:lnTo>
                  <a:pt x="55" y="68"/>
                </a:lnTo>
                <a:lnTo>
                  <a:pt x="57" y="71"/>
                </a:lnTo>
                <a:lnTo>
                  <a:pt x="57" y="69"/>
                </a:lnTo>
                <a:lnTo>
                  <a:pt x="57" y="66"/>
                </a:lnTo>
                <a:lnTo>
                  <a:pt x="57" y="72"/>
                </a:lnTo>
                <a:lnTo>
                  <a:pt x="57" y="62"/>
                </a:lnTo>
                <a:lnTo>
                  <a:pt x="57" y="59"/>
                </a:lnTo>
                <a:lnTo>
                  <a:pt x="57" y="63"/>
                </a:lnTo>
                <a:lnTo>
                  <a:pt x="58" y="72"/>
                </a:lnTo>
                <a:lnTo>
                  <a:pt x="58" y="74"/>
                </a:lnTo>
                <a:lnTo>
                  <a:pt x="58" y="66"/>
                </a:lnTo>
                <a:lnTo>
                  <a:pt x="58" y="80"/>
                </a:lnTo>
                <a:lnTo>
                  <a:pt x="58" y="78"/>
                </a:lnTo>
                <a:lnTo>
                  <a:pt x="58" y="60"/>
                </a:lnTo>
                <a:lnTo>
                  <a:pt x="58" y="48"/>
                </a:lnTo>
                <a:lnTo>
                  <a:pt x="60" y="53"/>
                </a:lnTo>
                <a:lnTo>
                  <a:pt x="60" y="71"/>
                </a:lnTo>
                <a:lnTo>
                  <a:pt x="60" y="77"/>
                </a:lnTo>
                <a:lnTo>
                  <a:pt x="60" y="72"/>
                </a:lnTo>
                <a:lnTo>
                  <a:pt x="60" y="60"/>
                </a:lnTo>
                <a:lnTo>
                  <a:pt x="60" y="41"/>
                </a:lnTo>
                <a:lnTo>
                  <a:pt x="61" y="53"/>
                </a:lnTo>
                <a:lnTo>
                  <a:pt x="61" y="44"/>
                </a:lnTo>
                <a:lnTo>
                  <a:pt x="61" y="45"/>
                </a:lnTo>
                <a:lnTo>
                  <a:pt x="61" y="54"/>
                </a:lnTo>
                <a:lnTo>
                  <a:pt x="61" y="68"/>
                </a:lnTo>
                <a:lnTo>
                  <a:pt x="61" y="57"/>
                </a:lnTo>
                <a:lnTo>
                  <a:pt x="61" y="69"/>
                </a:lnTo>
                <a:lnTo>
                  <a:pt x="63" y="78"/>
                </a:lnTo>
                <a:lnTo>
                  <a:pt x="63" y="60"/>
                </a:lnTo>
                <a:lnTo>
                  <a:pt x="63" y="35"/>
                </a:lnTo>
                <a:lnTo>
                  <a:pt x="63" y="28"/>
                </a:lnTo>
                <a:lnTo>
                  <a:pt x="63" y="17"/>
                </a:lnTo>
                <a:lnTo>
                  <a:pt x="63" y="0"/>
                </a:lnTo>
                <a:lnTo>
                  <a:pt x="63" y="22"/>
                </a:lnTo>
                <a:lnTo>
                  <a:pt x="64" y="60"/>
                </a:lnTo>
                <a:lnTo>
                  <a:pt x="64" y="66"/>
                </a:lnTo>
                <a:lnTo>
                  <a:pt x="64" y="65"/>
                </a:lnTo>
                <a:lnTo>
                  <a:pt x="64" y="72"/>
                </a:lnTo>
                <a:lnTo>
                  <a:pt x="64" y="69"/>
                </a:lnTo>
                <a:lnTo>
                  <a:pt x="64" y="63"/>
                </a:lnTo>
                <a:lnTo>
                  <a:pt x="64" y="78"/>
                </a:lnTo>
                <a:lnTo>
                  <a:pt x="66" y="81"/>
                </a:lnTo>
                <a:lnTo>
                  <a:pt x="66" y="65"/>
                </a:lnTo>
                <a:lnTo>
                  <a:pt x="66" y="44"/>
                </a:lnTo>
                <a:lnTo>
                  <a:pt x="66" y="51"/>
                </a:lnTo>
                <a:lnTo>
                  <a:pt x="66" y="53"/>
                </a:lnTo>
                <a:lnTo>
                  <a:pt x="66" y="51"/>
                </a:lnTo>
                <a:lnTo>
                  <a:pt x="66" y="59"/>
                </a:lnTo>
                <a:lnTo>
                  <a:pt x="66" y="60"/>
                </a:lnTo>
                <a:lnTo>
                  <a:pt x="66" y="72"/>
                </a:lnTo>
                <a:lnTo>
                  <a:pt x="67" y="77"/>
                </a:lnTo>
                <a:lnTo>
                  <a:pt x="67" y="72"/>
                </a:lnTo>
                <a:lnTo>
                  <a:pt x="67" y="69"/>
                </a:lnTo>
                <a:lnTo>
                  <a:pt x="67" y="74"/>
                </a:lnTo>
                <a:lnTo>
                  <a:pt x="67" y="69"/>
                </a:lnTo>
                <a:lnTo>
                  <a:pt x="67" y="60"/>
                </a:lnTo>
                <a:lnTo>
                  <a:pt x="69" y="50"/>
                </a:lnTo>
                <a:lnTo>
                  <a:pt x="69" y="56"/>
                </a:lnTo>
                <a:lnTo>
                  <a:pt x="69" y="54"/>
                </a:lnTo>
                <a:lnTo>
                  <a:pt x="69" y="77"/>
                </a:lnTo>
                <a:lnTo>
                  <a:pt x="69" y="84"/>
                </a:lnTo>
                <a:lnTo>
                  <a:pt x="69" y="66"/>
                </a:lnTo>
                <a:lnTo>
                  <a:pt x="69" y="51"/>
                </a:lnTo>
                <a:lnTo>
                  <a:pt x="70" y="53"/>
                </a:lnTo>
                <a:lnTo>
                  <a:pt x="70" y="71"/>
                </a:lnTo>
                <a:lnTo>
                  <a:pt x="70" y="72"/>
                </a:lnTo>
                <a:lnTo>
                  <a:pt x="70" y="43"/>
                </a:lnTo>
                <a:lnTo>
                  <a:pt x="70" y="40"/>
                </a:lnTo>
                <a:lnTo>
                  <a:pt x="70" y="51"/>
                </a:lnTo>
                <a:lnTo>
                  <a:pt x="70" y="59"/>
                </a:lnTo>
                <a:lnTo>
                  <a:pt x="70" y="65"/>
                </a:lnTo>
                <a:lnTo>
                  <a:pt x="70" y="66"/>
                </a:lnTo>
                <a:lnTo>
                  <a:pt x="72" y="59"/>
                </a:lnTo>
                <a:lnTo>
                  <a:pt x="72" y="45"/>
                </a:lnTo>
                <a:lnTo>
                  <a:pt x="72" y="56"/>
                </a:lnTo>
                <a:lnTo>
                  <a:pt x="72" y="60"/>
                </a:lnTo>
                <a:lnTo>
                  <a:pt x="72" y="63"/>
                </a:lnTo>
                <a:lnTo>
                  <a:pt x="72" y="75"/>
                </a:lnTo>
                <a:lnTo>
                  <a:pt x="72" y="57"/>
                </a:lnTo>
                <a:lnTo>
                  <a:pt x="73" y="68"/>
                </a:lnTo>
                <a:lnTo>
                  <a:pt x="73" y="62"/>
                </a:lnTo>
                <a:lnTo>
                  <a:pt x="73" y="50"/>
                </a:lnTo>
                <a:lnTo>
                  <a:pt x="73" y="62"/>
                </a:lnTo>
                <a:lnTo>
                  <a:pt x="73" y="66"/>
                </a:lnTo>
                <a:lnTo>
                  <a:pt x="73" y="75"/>
                </a:lnTo>
                <a:lnTo>
                  <a:pt x="75" y="85"/>
                </a:lnTo>
                <a:lnTo>
                  <a:pt x="75" y="90"/>
                </a:lnTo>
                <a:lnTo>
                  <a:pt x="75" y="80"/>
                </a:lnTo>
                <a:lnTo>
                  <a:pt x="75" y="48"/>
                </a:lnTo>
                <a:lnTo>
                  <a:pt x="75" y="44"/>
                </a:lnTo>
                <a:lnTo>
                  <a:pt x="75" y="74"/>
                </a:lnTo>
                <a:lnTo>
                  <a:pt x="75" y="69"/>
                </a:lnTo>
                <a:lnTo>
                  <a:pt x="76" y="59"/>
                </a:lnTo>
                <a:lnTo>
                  <a:pt x="76" y="62"/>
                </a:lnTo>
                <a:lnTo>
                  <a:pt x="76" y="66"/>
                </a:lnTo>
                <a:lnTo>
                  <a:pt x="76" y="78"/>
                </a:lnTo>
                <a:lnTo>
                  <a:pt x="76" y="72"/>
                </a:lnTo>
                <a:lnTo>
                  <a:pt x="76" y="59"/>
                </a:lnTo>
                <a:lnTo>
                  <a:pt x="76" y="74"/>
                </a:lnTo>
                <a:lnTo>
                  <a:pt x="76" y="84"/>
                </a:lnTo>
                <a:lnTo>
                  <a:pt x="76" y="81"/>
                </a:lnTo>
                <a:lnTo>
                  <a:pt x="78" y="65"/>
                </a:lnTo>
                <a:lnTo>
                  <a:pt x="78" y="53"/>
                </a:lnTo>
                <a:lnTo>
                  <a:pt x="78" y="45"/>
                </a:lnTo>
                <a:lnTo>
                  <a:pt x="78" y="63"/>
                </a:lnTo>
                <a:lnTo>
                  <a:pt x="78" y="74"/>
                </a:lnTo>
                <a:lnTo>
                  <a:pt x="78" y="72"/>
                </a:lnTo>
                <a:lnTo>
                  <a:pt x="79" y="60"/>
                </a:lnTo>
                <a:lnTo>
                  <a:pt x="79" y="69"/>
                </a:lnTo>
                <a:lnTo>
                  <a:pt x="79" y="72"/>
                </a:lnTo>
                <a:lnTo>
                  <a:pt x="79" y="83"/>
                </a:lnTo>
                <a:lnTo>
                  <a:pt x="79" y="77"/>
                </a:lnTo>
                <a:lnTo>
                  <a:pt x="79" y="62"/>
                </a:lnTo>
                <a:lnTo>
                  <a:pt x="79" y="60"/>
                </a:lnTo>
                <a:lnTo>
                  <a:pt x="80" y="56"/>
                </a:lnTo>
                <a:lnTo>
                  <a:pt x="80" y="34"/>
                </a:lnTo>
                <a:lnTo>
                  <a:pt x="80" y="29"/>
                </a:lnTo>
                <a:lnTo>
                  <a:pt x="80" y="47"/>
                </a:lnTo>
                <a:lnTo>
                  <a:pt x="80" y="54"/>
                </a:lnTo>
                <a:lnTo>
                  <a:pt x="80" y="72"/>
                </a:lnTo>
                <a:lnTo>
                  <a:pt x="80" y="75"/>
                </a:lnTo>
                <a:lnTo>
                  <a:pt x="82" y="77"/>
                </a:lnTo>
                <a:lnTo>
                  <a:pt x="82" y="81"/>
                </a:lnTo>
                <a:lnTo>
                  <a:pt x="82" y="66"/>
                </a:lnTo>
                <a:lnTo>
                  <a:pt x="82" y="59"/>
                </a:lnTo>
                <a:lnTo>
                  <a:pt x="82" y="62"/>
                </a:lnTo>
                <a:lnTo>
                  <a:pt x="82" y="60"/>
                </a:lnTo>
                <a:lnTo>
                  <a:pt x="82" y="59"/>
                </a:lnTo>
                <a:lnTo>
                  <a:pt x="82" y="56"/>
                </a:lnTo>
                <a:lnTo>
                  <a:pt x="82" y="71"/>
                </a:lnTo>
                <a:lnTo>
                  <a:pt x="83" y="87"/>
                </a:lnTo>
                <a:lnTo>
                  <a:pt x="83" y="83"/>
                </a:lnTo>
                <a:lnTo>
                  <a:pt x="83" y="74"/>
                </a:lnTo>
                <a:lnTo>
                  <a:pt x="83" y="63"/>
                </a:lnTo>
                <a:lnTo>
                  <a:pt x="83" y="40"/>
                </a:lnTo>
                <a:lnTo>
                  <a:pt x="85" y="19"/>
                </a:lnTo>
                <a:lnTo>
                  <a:pt x="85" y="32"/>
                </a:lnTo>
                <a:lnTo>
                  <a:pt x="85" y="43"/>
                </a:lnTo>
                <a:lnTo>
                  <a:pt x="85" y="41"/>
                </a:lnTo>
                <a:lnTo>
                  <a:pt x="85" y="37"/>
                </a:lnTo>
                <a:lnTo>
                  <a:pt x="85" y="56"/>
                </a:lnTo>
                <a:lnTo>
                  <a:pt x="85" y="83"/>
                </a:lnTo>
                <a:lnTo>
                  <a:pt x="86" y="66"/>
                </a:lnTo>
                <a:lnTo>
                  <a:pt x="86" y="37"/>
                </a:lnTo>
                <a:lnTo>
                  <a:pt x="86" y="56"/>
                </a:lnTo>
                <a:lnTo>
                  <a:pt x="86" y="71"/>
                </a:lnTo>
                <a:lnTo>
                  <a:pt x="86" y="62"/>
                </a:lnTo>
                <a:lnTo>
                  <a:pt x="86" y="54"/>
                </a:lnTo>
                <a:lnTo>
                  <a:pt x="86" y="60"/>
                </a:lnTo>
                <a:lnTo>
                  <a:pt x="86" y="53"/>
                </a:lnTo>
                <a:lnTo>
                  <a:pt x="88" y="47"/>
                </a:lnTo>
                <a:lnTo>
                  <a:pt x="88" y="60"/>
                </a:lnTo>
                <a:lnTo>
                  <a:pt x="88" y="68"/>
                </a:lnTo>
                <a:lnTo>
                  <a:pt x="88" y="72"/>
                </a:lnTo>
                <a:lnTo>
                  <a:pt x="88" y="69"/>
                </a:lnTo>
                <a:lnTo>
                  <a:pt x="88" y="62"/>
                </a:lnTo>
                <a:lnTo>
                  <a:pt x="88" y="65"/>
                </a:lnTo>
                <a:lnTo>
                  <a:pt x="88" y="69"/>
                </a:lnTo>
                <a:lnTo>
                  <a:pt x="89" y="56"/>
                </a:lnTo>
                <a:lnTo>
                  <a:pt x="89" y="29"/>
                </a:lnTo>
                <a:lnTo>
                  <a:pt x="89" y="51"/>
                </a:lnTo>
                <a:lnTo>
                  <a:pt x="89" y="54"/>
                </a:lnTo>
                <a:lnTo>
                  <a:pt x="89" y="28"/>
                </a:lnTo>
                <a:lnTo>
                  <a:pt x="89" y="48"/>
                </a:lnTo>
                <a:lnTo>
                  <a:pt x="89" y="63"/>
                </a:lnTo>
                <a:lnTo>
                  <a:pt x="91" y="74"/>
                </a:lnTo>
                <a:lnTo>
                  <a:pt x="91" y="78"/>
                </a:lnTo>
                <a:lnTo>
                  <a:pt x="91" y="77"/>
                </a:lnTo>
                <a:lnTo>
                  <a:pt x="91" y="75"/>
                </a:lnTo>
                <a:lnTo>
                  <a:pt x="91" y="72"/>
                </a:lnTo>
                <a:lnTo>
                  <a:pt x="91" y="56"/>
                </a:lnTo>
                <a:lnTo>
                  <a:pt x="92" y="38"/>
                </a:lnTo>
                <a:lnTo>
                  <a:pt x="92" y="48"/>
                </a:lnTo>
                <a:lnTo>
                  <a:pt x="92" y="51"/>
                </a:lnTo>
                <a:lnTo>
                  <a:pt x="92" y="50"/>
                </a:lnTo>
                <a:lnTo>
                  <a:pt x="92" y="56"/>
                </a:lnTo>
                <a:lnTo>
                  <a:pt x="92" y="47"/>
                </a:lnTo>
                <a:lnTo>
                  <a:pt x="92" y="48"/>
                </a:lnTo>
                <a:lnTo>
                  <a:pt x="92" y="69"/>
                </a:lnTo>
                <a:lnTo>
                  <a:pt x="94" y="50"/>
                </a:lnTo>
                <a:lnTo>
                  <a:pt x="94" y="45"/>
                </a:lnTo>
                <a:lnTo>
                  <a:pt x="94" y="66"/>
                </a:lnTo>
                <a:lnTo>
                  <a:pt x="94" y="71"/>
                </a:lnTo>
                <a:lnTo>
                  <a:pt x="94" y="53"/>
                </a:lnTo>
                <a:lnTo>
                  <a:pt x="94" y="47"/>
                </a:lnTo>
                <a:lnTo>
                  <a:pt x="95" y="45"/>
                </a:lnTo>
                <a:lnTo>
                  <a:pt x="95" y="59"/>
                </a:lnTo>
                <a:lnTo>
                  <a:pt x="95" y="62"/>
                </a:lnTo>
                <a:lnTo>
                  <a:pt x="95" y="74"/>
                </a:lnTo>
                <a:lnTo>
                  <a:pt x="95" y="60"/>
                </a:lnTo>
                <a:lnTo>
                  <a:pt x="95" y="53"/>
                </a:lnTo>
                <a:lnTo>
                  <a:pt x="95" y="45"/>
                </a:lnTo>
                <a:lnTo>
                  <a:pt x="97" y="50"/>
                </a:lnTo>
                <a:lnTo>
                  <a:pt x="97" y="28"/>
                </a:lnTo>
                <a:lnTo>
                  <a:pt x="97" y="35"/>
                </a:lnTo>
                <a:lnTo>
                  <a:pt x="97" y="60"/>
                </a:lnTo>
                <a:lnTo>
                  <a:pt x="97" y="62"/>
                </a:lnTo>
                <a:lnTo>
                  <a:pt x="97" y="66"/>
                </a:lnTo>
                <a:lnTo>
                  <a:pt x="97" y="77"/>
                </a:lnTo>
                <a:lnTo>
                  <a:pt x="98" y="75"/>
                </a:lnTo>
                <a:lnTo>
                  <a:pt x="98" y="71"/>
                </a:lnTo>
                <a:lnTo>
                  <a:pt x="98" y="57"/>
                </a:lnTo>
                <a:lnTo>
                  <a:pt x="98" y="41"/>
                </a:lnTo>
                <a:lnTo>
                  <a:pt x="98" y="45"/>
                </a:lnTo>
                <a:lnTo>
                  <a:pt x="98" y="48"/>
                </a:lnTo>
                <a:lnTo>
                  <a:pt x="98" y="54"/>
                </a:lnTo>
                <a:lnTo>
                  <a:pt x="100" y="59"/>
                </a:lnTo>
                <a:lnTo>
                  <a:pt x="100" y="63"/>
                </a:lnTo>
                <a:lnTo>
                  <a:pt x="100" y="69"/>
                </a:lnTo>
                <a:lnTo>
                  <a:pt x="100" y="66"/>
                </a:lnTo>
                <a:lnTo>
                  <a:pt x="100" y="45"/>
                </a:lnTo>
                <a:lnTo>
                  <a:pt x="100" y="56"/>
                </a:lnTo>
                <a:lnTo>
                  <a:pt x="100" y="71"/>
                </a:lnTo>
                <a:lnTo>
                  <a:pt x="101" y="69"/>
                </a:lnTo>
                <a:lnTo>
                  <a:pt x="101" y="81"/>
                </a:lnTo>
                <a:lnTo>
                  <a:pt x="101" y="65"/>
                </a:lnTo>
                <a:lnTo>
                  <a:pt x="101" y="48"/>
                </a:lnTo>
                <a:lnTo>
                  <a:pt x="101" y="66"/>
                </a:lnTo>
                <a:lnTo>
                  <a:pt x="101" y="65"/>
                </a:lnTo>
                <a:lnTo>
                  <a:pt x="101" y="54"/>
                </a:lnTo>
                <a:lnTo>
                  <a:pt x="103" y="69"/>
                </a:lnTo>
                <a:lnTo>
                  <a:pt x="103" y="72"/>
                </a:lnTo>
                <a:lnTo>
                  <a:pt x="103" y="63"/>
                </a:lnTo>
                <a:lnTo>
                  <a:pt x="103" y="77"/>
                </a:lnTo>
                <a:lnTo>
                  <a:pt x="103" y="84"/>
                </a:lnTo>
                <a:lnTo>
                  <a:pt x="103" y="72"/>
                </a:lnTo>
                <a:lnTo>
                  <a:pt x="103" y="6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51" name="Freeform 51"/>
          <p:cNvSpPr>
            <a:spLocks/>
          </p:cNvSpPr>
          <p:nvPr/>
        </p:nvSpPr>
        <p:spPr bwMode="auto">
          <a:xfrm>
            <a:off x="3205163" y="5345113"/>
            <a:ext cx="150812" cy="484187"/>
          </a:xfrm>
          <a:custGeom>
            <a:avLst/>
            <a:gdLst>
              <a:gd name="T0" fmla="*/ 1 w 106"/>
              <a:gd name="T1" fmla="*/ 289 h 305"/>
              <a:gd name="T2" fmla="*/ 3 w 106"/>
              <a:gd name="T3" fmla="*/ 255 h 305"/>
              <a:gd name="T4" fmla="*/ 4 w 106"/>
              <a:gd name="T5" fmla="*/ 291 h 305"/>
              <a:gd name="T6" fmla="*/ 6 w 106"/>
              <a:gd name="T7" fmla="*/ 274 h 305"/>
              <a:gd name="T8" fmla="*/ 9 w 106"/>
              <a:gd name="T9" fmla="*/ 282 h 305"/>
              <a:gd name="T10" fmla="*/ 10 w 106"/>
              <a:gd name="T11" fmla="*/ 255 h 305"/>
              <a:gd name="T12" fmla="*/ 12 w 106"/>
              <a:gd name="T13" fmla="*/ 298 h 305"/>
              <a:gd name="T14" fmla="*/ 13 w 106"/>
              <a:gd name="T15" fmla="*/ 265 h 305"/>
              <a:gd name="T16" fmla="*/ 15 w 106"/>
              <a:gd name="T17" fmla="*/ 268 h 305"/>
              <a:gd name="T18" fmla="*/ 16 w 106"/>
              <a:gd name="T19" fmla="*/ 249 h 305"/>
              <a:gd name="T20" fmla="*/ 18 w 106"/>
              <a:gd name="T21" fmla="*/ 288 h 305"/>
              <a:gd name="T22" fmla="*/ 19 w 106"/>
              <a:gd name="T23" fmla="*/ 245 h 305"/>
              <a:gd name="T24" fmla="*/ 22 w 106"/>
              <a:gd name="T25" fmla="*/ 271 h 305"/>
              <a:gd name="T26" fmla="*/ 23 w 106"/>
              <a:gd name="T27" fmla="*/ 294 h 305"/>
              <a:gd name="T28" fmla="*/ 25 w 106"/>
              <a:gd name="T29" fmla="*/ 286 h 305"/>
              <a:gd name="T30" fmla="*/ 26 w 106"/>
              <a:gd name="T31" fmla="*/ 291 h 305"/>
              <a:gd name="T32" fmla="*/ 28 w 106"/>
              <a:gd name="T33" fmla="*/ 294 h 305"/>
              <a:gd name="T34" fmla="*/ 29 w 106"/>
              <a:gd name="T35" fmla="*/ 289 h 305"/>
              <a:gd name="T36" fmla="*/ 32 w 106"/>
              <a:gd name="T37" fmla="*/ 283 h 305"/>
              <a:gd name="T38" fmla="*/ 34 w 106"/>
              <a:gd name="T39" fmla="*/ 280 h 305"/>
              <a:gd name="T40" fmla="*/ 35 w 106"/>
              <a:gd name="T41" fmla="*/ 294 h 305"/>
              <a:gd name="T42" fmla="*/ 37 w 106"/>
              <a:gd name="T43" fmla="*/ 169 h 305"/>
              <a:gd name="T44" fmla="*/ 38 w 106"/>
              <a:gd name="T45" fmla="*/ 185 h 305"/>
              <a:gd name="T46" fmla="*/ 40 w 106"/>
              <a:gd name="T47" fmla="*/ 268 h 305"/>
              <a:gd name="T48" fmla="*/ 41 w 106"/>
              <a:gd name="T49" fmla="*/ 257 h 305"/>
              <a:gd name="T50" fmla="*/ 44 w 106"/>
              <a:gd name="T51" fmla="*/ 260 h 305"/>
              <a:gd name="T52" fmla="*/ 46 w 106"/>
              <a:gd name="T53" fmla="*/ 217 h 305"/>
              <a:gd name="T54" fmla="*/ 47 w 106"/>
              <a:gd name="T55" fmla="*/ 254 h 305"/>
              <a:gd name="T56" fmla="*/ 49 w 106"/>
              <a:gd name="T57" fmla="*/ 271 h 305"/>
              <a:gd name="T58" fmla="*/ 50 w 106"/>
              <a:gd name="T59" fmla="*/ 246 h 305"/>
              <a:gd name="T60" fmla="*/ 52 w 106"/>
              <a:gd name="T61" fmla="*/ 288 h 305"/>
              <a:gd name="T62" fmla="*/ 55 w 106"/>
              <a:gd name="T63" fmla="*/ 291 h 305"/>
              <a:gd name="T64" fmla="*/ 56 w 106"/>
              <a:gd name="T65" fmla="*/ 291 h 305"/>
              <a:gd name="T66" fmla="*/ 58 w 106"/>
              <a:gd name="T67" fmla="*/ 273 h 305"/>
              <a:gd name="T68" fmla="*/ 59 w 106"/>
              <a:gd name="T69" fmla="*/ 285 h 305"/>
              <a:gd name="T70" fmla="*/ 61 w 106"/>
              <a:gd name="T71" fmla="*/ 289 h 305"/>
              <a:gd name="T72" fmla="*/ 62 w 106"/>
              <a:gd name="T73" fmla="*/ 288 h 305"/>
              <a:gd name="T74" fmla="*/ 65 w 106"/>
              <a:gd name="T75" fmla="*/ 288 h 305"/>
              <a:gd name="T76" fmla="*/ 67 w 106"/>
              <a:gd name="T77" fmla="*/ 280 h 305"/>
              <a:gd name="T78" fmla="*/ 68 w 106"/>
              <a:gd name="T79" fmla="*/ 288 h 305"/>
              <a:gd name="T80" fmla="*/ 69 w 106"/>
              <a:gd name="T81" fmla="*/ 280 h 305"/>
              <a:gd name="T82" fmla="*/ 71 w 106"/>
              <a:gd name="T83" fmla="*/ 268 h 305"/>
              <a:gd name="T84" fmla="*/ 72 w 106"/>
              <a:gd name="T85" fmla="*/ 277 h 305"/>
              <a:gd name="T86" fmla="*/ 74 w 106"/>
              <a:gd name="T87" fmla="*/ 230 h 305"/>
              <a:gd name="T88" fmla="*/ 75 w 106"/>
              <a:gd name="T89" fmla="*/ 237 h 305"/>
              <a:gd name="T90" fmla="*/ 77 w 106"/>
              <a:gd name="T91" fmla="*/ 264 h 305"/>
              <a:gd name="T92" fmla="*/ 80 w 106"/>
              <a:gd name="T93" fmla="*/ 240 h 305"/>
              <a:gd name="T94" fmla="*/ 81 w 106"/>
              <a:gd name="T95" fmla="*/ 219 h 305"/>
              <a:gd name="T96" fmla="*/ 83 w 106"/>
              <a:gd name="T97" fmla="*/ 294 h 305"/>
              <a:gd name="T98" fmla="*/ 84 w 106"/>
              <a:gd name="T99" fmla="*/ 271 h 305"/>
              <a:gd name="T100" fmla="*/ 86 w 106"/>
              <a:gd name="T101" fmla="*/ 240 h 305"/>
              <a:gd name="T102" fmla="*/ 87 w 106"/>
              <a:gd name="T103" fmla="*/ 301 h 305"/>
              <a:gd name="T104" fmla="*/ 89 w 106"/>
              <a:gd name="T105" fmla="*/ 285 h 305"/>
              <a:gd name="T106" fmla="*/ 90 w 106"/>
              <a:gd name="T107" fmla="*/ 255 h 305"/>
              <a:gd name="T108" fmla="*/ 92 w 106"/>
              <a:gd name="T109" fmla="*/ 273 h 305"/>
              <a:gd name="T110" fmla="*/ 95 w 106"/>
              <a:gd name="T111" fmla="*/ 292 h 305"/>
              <a:gd name="T112" fmla="*/ 96 w 106"/>
              <a:gd name="T113" fmla="*/ 265 h 305"/>
              <a:gd name="T114" fmla="*/ 98 w 106"/>
              <a:gd name="T115" fmla="*/ 261 h 305"/>
              <a:gd name="T116" fmla="*/ 99 w 106"/>
              <a:gd name="T117" fmla="*/ 286 h 305"/>
              <a:gd name="T118" fmla="*/ 101 w 106"/>
              <a:gd name="T119" fmla="*/ 252 h 305"/>
              <a:gd name="T120" fmla="*/ 102 w 106"/>
              <a:gd name="T121" fmla="*/ 268 h 305"/>
              <a:gd name="T122" fmla="*/ 104 w 106"/>
              <a:gd name="T123" fmla="*/ 283 h 3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6"/>
              <a:gd name="T187" fmla="*/ 0 h 305"/>
              <a:gd name="T188" fmla="*/ 106 w 106"/>
              <a:gd name="T189" fmla="*/ 305 h 3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6" h="305">
                <a:moveTo>
                  <a:pt x="0" y="277"/>
                </a:moveTo>
                <a:lnTo>
                  <a:pt x="0" y="273"/>
                </a:lnTo>
                <a:lnTo>
                  <a:pt x="0" y="280"/>
                </a:lnTo>
                <a:lnTo>
                  <a:pt x="1" y="283"/>
                </a:lnTo>
                <a:lnTo>
                  <a:pt x="1" y="257"/>
                </a:lnTo>
                <a:lnTo>
                  <a:pt x="1" y="254"/>
                </a:lnTo>
                <a:lnTo>
                  <a:pt x="1" y="280"/>
                </a:lnTo>
                <a:lnTo>
                  <a:pt x="1" y="289"/>
                </a:lnTo>
                <a:lnTo>
                  <a:pt x="1" y="291"/>
                </a:lnTo>
                <a:lnTo>
                  <a:pt x="1" y="294"/>
                </a:lnTo>
                <a:lnTo>
                  <a:pt x="3" y="295"/>
                </a:lnTo>
                <a:lnTo>
                  <a:pt x="3" y="279"/>
                </a:lnTo>
                <a:lnTo>
                  <a:pt x="3" y="271"/>
                </a:lnTo>
                <a:lnTo>
                  <a:pt x="3" y="270"/>
                </a:lnTo>
                <a:lnTo>
                  <a:pt x="3" y="254"/>
                </a:lnTo>
                <a:lnTo>
                  <a:pt x="3" y="255"/>
                </a:lnTo>
                <a:lnTo>
                  <a:pt x="3" y="258"/>
                </a:lnTo>
                <a:lnTo>
                  <a:pt x="4" y="280"/>
                </a:lnTo>
                <a:lnTo>
                  <a:pt x="4" y="300"/>
                </a:lnTo>
                <a:lnTo>
                  <a:pt x="4" y="298"/>
                </a:lnTo>
                <a:lnTo>
                  <a:pt x="4" y="289"/>
                </a:lnTo>
                <a:lnTo>
                  <a:pt x="4" y="268"/>
                </a:lnTo>
                <a:lnTo>
                  <a:pt x="4" y="276"/>
                </a:lnTo>
                <a:lnTo>
                  <a:pt x="4" y="291"/>
                </a:lnTo>
                <a:lnTo>
                  <a:pt x="6" y="274"/>
                </a:lnTo>
                <a:lnTo>
                  <a:pt x="6" y="264"/>
                </a:lnTo>
                <a:lnTo>
                  <a:pt x="6" y="271"/>
                </a:lnTo>
                <a:lnTo>
                  <a:pt x="6" y="273"/>
                </a:lnTo>
                <a:lnTo>
                  <a:pt x="6" y="248"/>
                </a:lnTo>
                <a:lnTo>
                  <a:pt x="6" y="251"/>
                </a:lnTo>
                <a:lnTo>
                  <a:pt x="6" y="276"/>
                </a:lnTo>
                <a:lnTo>
                  <a:pt x="6" y="274"/>
                </a:lnTo>
                <a:lnTo>
                  <a:pt x="7" y="280"/>
                </a:lnTo>
                <a:lnTo>
                  <a:pt x="7" y="286"/>
                </a:lnTo>
                <a:lnTo>
                  <a:pt x="7" y="297"/>
                </a:lnTo>
                <a:lnTo>
                  <a:pt x="7" y="291"/>
                </a:lnTo>
                <a:lnTo>
                  <a:pt x="7" y="265"/>
                </a:lnTo>
                <a:lnTo>
                  <a:pt x="7" y="252"/>
                </a:lnTo>
                <a:lnTo>
                  <a:pt x="7" y="262"/>
                </a:lnTo>
                <a:lnTo>
                  <a:pt x="9" y="282"/>
                </a:lnTo>
                <a:lnTo>
                  <a:pt x="9" y="295"/>
                </a:lnTo>
                <a:lnTo>
                  <a:pt x="9" y="283"/>
                </a:lnTo>
                <a:lnTo>
                  <a:pt x="9" y="277"/>
                </a:lnTo>
                <a:lnTo>
                  <a:pt x="9" y="273"/>
                </a:lnTo>
                <a:lnTo>
                  <a:pt x="9" y="271"/>
                </a:lnTo>
                <a:lnTo>
                  <a:pt x="9" y="280"/>
                </a:lnTo>
                <a:lnTo>
                  <a:pt x="10" y="273"/>
                </a:lnTo>
                <a:lnTo>
                  <a:pt x="10" y="255"/>
                </a:lnTo>
                <a:lnTo>
                  <a:pt x="10" y="265"/>
                </a:lnTo>
                <a:lnTo>
                  <a:pt x="10" y="294"/>
                </a:lnTo>
                <a:lnTo>
                  <a:pt x="10" y="277"/>
                </a:lnTo>
                <a:lnTo>
                  <a:pt x="10" y="258"/>
                </a:lnTo>
                <a:lnTo>
                  <a:pt x="10" y="280"/>
                </a:lnTo>
                <a:lnTo>
                  <a:pt x="12" y="291"/>
                </a:lnTo>
                <a:lnTo>
                  <a:pt x="12" y="295"/>
                </a:lnTo>
                <a:lnTo>
                  <a:pt x="12" y="298"/>
                </a:lnTo>
                <a:lnTo>
                  <a:pt x="12" y="294"/>
                </a:lnTo>
                <a:lnTo>
                  <a:pt x="12" y="282"/>
                </a:lnTo>
                <a:lnTo>
                  <a:pt x="12" y="283"/>
                </a:lnTo>
                <a:lnTo>
                  <a:pt x="12" y="268"/>
                </a:lnTo>
                <a:lnTo>
                  <a:pt x="12" y="257"/>
                </a:lnTo>
                <a:lnTo>
                  <a:pt x="13" y="265"/>
                </a:lnTo>
                <a:lnTo>
                  <a:pt x="13" y="267"/>
                </a:lnTo>
                <a:lnTo>
                  <a:pt x="13" y="265"/>
                </a:lnTo>
                <a:lnTo>
                  <a:pt x="13" y="286"/>
                </a:lnTo>
                <a:lnTo>
                  <a:pt x="13" y="291"/>
                </a:lnTo>
                <a:lnTo>
                  <a:pt x="13" y="288"/>
                </a:lnTo>
                <a:lnTo>
                  <a:pt x="13" y="292"/>
                </a:lnTo>
                <a:lnTo>
                  <a:pt x="15" y="288"/>
                </a:lnTo>
                <a:lnTo>
                  <a:pt x="15" y="295"/>
                </a:lnTo>
                <a:lnTo>
                  <a:pt x="15" y="286"/>
                </a:lnTo>
                <a:lnTo>
                  <a:pt x="15" y="268"/>
                </a:lnTo>
                <a:lnTo>
                  <a:pt x="15" y="273"/>
                </a:lnTo>
                <a:lnTo>
                  <a:pt x="15" y="277"/>
                </a:lnTo>
                <a:lnTo>
                  <a:pt x="15" y="279"/>
                </a:lnTo>
                <a:lnTo>
                  <a:pt x="16" y="291"/>
                </a:lnTo>
                <a:lnTo>
                  <a:pt x="16" y="283"/>
                </a:lnTo>
                <a:lnTo>
                  <a:pt x="16" y="280"/>
                </a:lnTo>
                <a:lnTo>
                  <a:pt x="16" y="268"/>
                </a:lnTo>
                <a:lnTo>
                  <a:pt x="16" y="249"/>
                </a:lnTo>
                <a:lnTo>
                  <a:pt x="16" y="270"/>
                </a:lnTo>
                <a:lnTo>
                  <a:pt x="16" y="264"/>
                </a:lnTo>
                <a:lnTo>
                  <a:pt x="18" y="245"/>
                </a:lnTo>
                <a:lnTo>
                  <a:pt x="18" y="274"/>
                </a:lnTo>
                <a:lnTo>
                  <a:pt x="18" y="291"/>
                </a:lnTo>
                <a:lnTo>
                  <a:pt x="18" y="297"/>
                </a:lnTo>
                <a:lnTo>
                  <a:pt x="18" y="298"/>
                </a:lnTo>
                <a:lnTo>
                  <a:pt x="18" y="288"/>
                </a:lnTo>
                <a:lnTo>
                  <a:pt x="18" y="283"/>
                </a:lnTo>
                <a:lnTo>
                  <a:pt x="18" y="294"/>
                </a:lnTo>
                <a:lnTo>
                  <a:pt x="19" y="304"/>
                </a:lnTo>
                <a:lnTo>
                  <a:pt x="19" y="298"/>
                </a:lnTo>
                <a:lnTo>
                  <a:pt x="19" y="277"/>
                </a:lnTo>
                <a:lnTo>
                  <a:pt x="19" y="249"/>
                </a:lnTo>
                <a:lnTo>
                  <a:pt x="19" y="228"/>
                </a:lnTo>
                <a:lnTo>
                  <a:pt x="19" y="245"/>
                </a:lnTo>
                <a:lnTo>
                  <a:pt x="19" y="271"/>
                </a:lnTo>
                <a:lnTo>
                  <a:pt x="21" y="282"/>
                </a:lnTo>
                <a:lnTo>
                  <a:pt x="21" y="273"/>
                </a:lnTo>
                <a:lnTo>
                  <a:pt x="21" y="285"/>
                </a:lnTo>
                <a:lnTo>
                  <a:pt x="21" y="292"/>
                </a:lnTo>
                <a:lnTo>
                  <a:pt x="21" y="285"/>
                </a:lnTo>
                <a:lnTo>
                  <a:pt x="22" y="268"/>
                </a:lnTo>
                <a:lnTo>
                  <a:pt x="22" y="271"/>
                </a:lnTo>
                <a:lnTo>
                  <a:pt x="22" y="282"/>
                </a:lnTo>
                <a:lnTo>
                  <a:pt x="22" y="283"/>
                </a:lnTo>
                <a:lnTo>
                  <a:pt x="22" y="285"/>
                </a:lnTo>
                <a:lnTo>
                  <a:pt x="22" y="277"/>
                </a:lnTo>
                <a:lnTo>
                  <a:pt x="22" y="273"/>
                </a:lnTo>
                <a:lnTo>
                  <a:pt x="22" y="277"/>
                </a:lnTo>
                <a:lnTo>
                  <a:pt x="22" y="273"/>
                </a:lnTo>
                <a:lnTo>
                  <a:pt x="23" y="294"/>
                </a:lnTo>
                <a:lnTo>
                  <a:pt x="23" y="297"/>
                </a:lnTo>
                <a:lnTo>
                  <a:pt x="23" y="283"/>
                </a:lnTo>
                <a:lnTo>
                  <a:pt x="23" y="271"/>
                </a:lnTo>
                <a:lnTo>
                  <a:pt x="23" y="274"/>
                </a:lnTo>
                <a:lnTo>
                  <a:pt x="23" y="257"/>
                </a:lnTo>
                <a:lnTo>
                  <a:pt x="23" y="274"/>
                </a:lnTo>
                <a:lnTo>
                  <a:pt x="25" y="297"/>
                </a:lnTo>
                <a:lnTo>
                  <a:pt x="25" y="286"/>
                </a:lnTo>
                <a:lnTo>
                  <a:pt x="25" y="261"/>
                </a:lnTo>
                <a:lnTo>
                  <a:pt x="25" y="286"/>
                </a:lnTo>
                <a:lnTo>
                  <a:pt x="25" y="291"/>
                </a:lnTo>
                <a:lnTo>
                  <a:pt x="25" y="289"/>
                </a:lnTo>
                <a:lnTo>
                  <a:pt x="25" y="301"/>
                </a:lnTo>
                <a:lnTo>
                  <a:pt x="26" y="279"/>
                </a:lnTo>
                <a:lnTo>
                  <a:pt x="26" y="280"/>
                </a:lnTo>
                <a:lnTo>
                  <a:pt x="26" y="291"/>
                </a:lnTo>
                <a:lnTo>
                  <a:pt x="26" y="285"/>
                </a:lnTo>
                <a:lnTo>
                  <a:pt x="26" y="273"/>
                </a:lnTo>
                <a:lnTo>
                  <a:pt x="26" y="264"/>
                </a:lnTo>
                <a:lnTo>
                  <a:pt x="28" y="271"/>
                </a:lnTo>
                <a:lnTo>
                  <a:pt x="28" y="276"/>
                </a:lnTo>
                <a:lnTo>
                  <a:pt x="28" y="265"/>
                </a:lnTo>
                <a:lnTo>
                  <a:pt x="28" y="279"/>
                </a:lnTo>
                <a:lnTo>
                  <a:pt x="28" y="294"/>
                </a:lnTo>
                <a:lnTo>
                  <a:pt x="28" y="298"/>
                </a:lnTo>
                <a:lnTo>
                  <a:pt x="28" y="285"/>
                </a:lnTo>
                <a:lnTo>
                  <a:pt x="29" y="249"/>
                </a:lnTo>
                <a:lnTo>
                  <a:pt x="29" y="231"/>
                </a:lnTo>
                <a:lnTo>
                  <a:pt x="29" y="236"/>
                </a:lnTo>
                <a:lnTo>
                  <a:pt x="29" y="254"/>
                </a:lnTo>
                <a:lnTo>
                  <a:pt x="29" y="279"/>
                </a:lnTo>
                <a:lnTo>
                  <a:pt x="29" y="289"/>
                </a:lnTo>
                <a:lnTo>
                  <a:pt x="29" y="274"/>
                </a:lnTo>
                <a:lnTo>
                  <a:pt x="31" y="280"/>
                </a:lnTo>
                <a:lnTo>
                  <a:pt x="31" y="286"/>
                </a:lnTo>
                <a:lnTo>
                  <a:pt x="31" y="298"/>
                </a:lnTo>
                <a:lnTo>
                  <a:pt x="31" y="292"/>
                </a:lnTo>
                <a:lnTo>
                  <a:pt x="31" y="276"/>
                </a:lnTo>
                <a:lnTo>
                  <a:pt x="31" y="283"/>
                </a:lnTo>
                <a:lnTo>
                  <a:pt x="32" y="283"/>
                </a:lnTo>
                <a:lnTo>
                  <a:pt x="32" y="274"/>
                </a:lnTo>
                <a:lnTo>
                  <a:pt x="32" y="251"/>
                </a:lnTo>
                <a:lnTo>
                  <a:pt x="32" y="258"/>
                </a:lnTo>
                <a:lnTo>
                  <a:pt x="32" y="289"/>
                </a:lnTo>
                <a:lnTo>
                  <a:pt x="32" y="288"/>
                </a:lnTo>
                <a:lnTo>
                  <a:pt x="34" y="288"/>
                </a:lnTo>
                <a:lnTo>
                  <a:pt x="34" y="297"/>
                </a:lnTo>
                <a:lnTo>
                  <a:pt x="34" y="280"/>
                </a:lnTo>
                <a:lnTo>
                  <a:pt x="34" y="245"/>
                </a:lnTo>
                <a:lnTo>
                  <a:pt x="34" y="252"/>
                </a:lnTo>
                <a:lnTo>
                  <a:pt x="34" y="236"/>
                </a:lnTo>
                <a:lnTo>
                  <a:pt x="34" y="246"/>
                </a:lnTo>
                <a:lnTo>
                  <a:pt x="34" y="271"/>
                </a:lnTo>
                <a:lnTo>
                  <a:pt x="34" y="261"/>
                </a:lnTo>
                <a:lnTo>
                  <a:pt x="35" y="271"/>
                </a:lnTo>
                <a:lnTo>
                  <a:pt x="35" y="294"/>
                </a:lnTo>
                <a:lnTo>
                  <a:pt x="35" y="291"/>
                </a:lnTo>
                <a:lnTo>
                  <a:pt x="35" y="295"/>
                </a:lnTo>
                <a:lnTo>
                  <a:pt x="35" y="264"/>
                </a:lnTo>
                <a:lnTo>
                  <a:pt x="35" y="157"/>
                </a:lnTo>
                <a:lnTo>
                  <a:pt x="37" y="0"/>
                </a:lnTo>
                <a:lnTo>
                  <a:pt x="37" y="10"/>
                </a:lnTo>
                <a:lnTo>
                  <a:pt x="37" y="101"/>
                </a:lnTo>
                <a:lnTo>
                  <a:pt x="37" y="169"/>
                </a:lnTo>
                <a:lnTo>
                  <a:pt x="37" y="230"/>
                </a:lnTo>
                <a:lnTo>
                  <a:pt x="37" y="248"/>
                </a:lnTo>
                <a:lnTo>
                  <a:pt x="37" y="251"/>
                </a:lnTo>
                <a:lnTo>
                  <a:pt x="38" y="276"/>
                </a:lnTo>
                <a:lnTo>
                  <a:pt x="38" y="279"/>
                </a:lnTo>
                <a:lnTo>
                  <a:pt x="38" y="252"/>
                </a:lnTo>
                <a:lnTo>
                  <a:pt x="38" y="219"/>
                </a:lnTo>
                <a:lnTo>
                  <a:pt x="38" y="185"/>
                </a:lnTo>
                <a:lnTo>
                  <a:pt x="38" y="148"/>
                </a:lnTo>
                <a:lnTo>
                  <a:pt x="38" y="125"/>
                </a:lnTo>
                <a:lnTo>
                  <a:pt x="38" y="136"/>
                </a:lnTo>
                <a:lnTo>
                  <a:pt x="40" y="219"/>
                </a:lnTo>
                <a:lnTo>
                  <a:pt x="40" y="265"/>
                </a:lnTo>
                <a:lnTo>
                  <a:pt x="40" y="277"/>
                </a:lnTo>
                <a:lnTo>
                  <a:pt x="40" y="270"/>
                </a:lnTo>
                <a:lnTo>
                  <a:pt x="40" y="268"/>
                </a:lnTo>
                <a:lnTo>
                  <a:pt x="40" y="257"/>
                </a:lnTo>
                <a:lnTo>
                  <a:pt x="40" y="218"/>
                </a:lnTo>
                <a:lnTo>
                  <a:pt x="41" y="202"/>
                </a:lnTo>
                <a:lnTo>
                  <a:pt x="41" y="209"/>
                </a:lnTo>
                <a:lnTo>
                  <a:pt x="41" y="191"/>
                </a:lnTo>
                <a:lnTo>
                  <a:pt x="41" y="178"/>
                </a:lnTo>
                <a:lnTo>
                  <a:pt x="41" y="224"/>
                </a:lnTo>
                <a:lnTo>
                  <a:pt x="41" y="257"/>
                </a:lnTo>
                <a:lnTo>
                  <a:pt x="41" y="283"/>
                </a:lnTo>
                <a:lnTo>
                  <a:pt x="43" y="298"/>
                </a:lnTo>
                <a:lnTo>
                  <a:pt x="43" y="280"/>
                </a:lnTo>
                <a:lnTo>
                  <a:pt x="43" y="274"/>
                </a:lnTo>
                <a:lnTo>
                  <a:pt x="43" y="236"/>
                </a:lnTo>
                <a:lnTo>
                  <a:pt x="43" y="218"/>
                </a:lnTo>
                <a:lnTo>
                  <a:pt x="43" y="251"/>
                </a:lnTo>
                <a:lnTo>
                  <a:pt x="44" y="260"/>
                </a:lnTo>
                <a:lnTo>
                  <a:pt x="44" y="248"/>
                </a:lnTo>
                <a:lnTo>
                  <a:pt x="44" y="260"/>
                </a:lnTo>
                <a:lnTo>
                  <a:pt x="44" y="280"/>
                </a:lnTo>
                <a:lnTo>
                  <a:pt x="44" y="291"/>
                </a:lnTo>
                <a:lnTo>
                  <a:pt x="44" y="280"/>
                </a:lnTo>
                <a:lnTo>
                  <a:pt x="44" y="276"/>
                </a:lnTo>
                <a:lnTo>
                  <a:pt x="44" y="260"/>
                </a:lnTo>
                <a:lnTo>
                  <a:pt x="46" y="217"/>
                </a:lnTo>
                <a:lnTo>
                  <a:pt x="46" y="154"/>
                </a:lnTo>
                <a:lnTo>
                  <a:pt x="46" y="128"/>
                </a:lnTo>
                <a:lnTo>
                  <a:pt x="46" y="141"/>
                </a:lnTo>
                <a:lnTo>
                  <a:pt x="46" y="191"/>
                </a:lnTo>
                <a:lnTo>
                  <a:pt x="46" y="217"/>
                </a:lnTo>
                <a:lnTo>
                  <a:pt x="46" y="234"/>
                </a:lnTo>
                <a:lnTo>
                  <a:pt x="47" y="248"/>
                </a:lnTo>
                <a:lnTo>
                  <a:pt x="47" y="254"/>
                </a:lnTo>
                <a:lnTo>
                  <a:pt x="47" y="276"/>
                </a:lnTo>
                <a:lnTo>
                  <a:pt x="47" y="261"/>
                </a:lnTo>
                <a:lnTo>
                  <a:pt x="47" y="231"/>
                </a:lnTo>
                <a:lnTo>
                  <a:pt x="47" y="209"/>
                </a:lnTo>
                <a:lnTo>
                  <a:pt x="49" y="217"/>
                </a:lnTo>
                <a:lnTo>
                  <a:pt x="49" y="240"/>
                </a:lnTo>
                <a:lnTo>
                  <a:pt x="49" y="246"/>
                </a:lnTo>
                <a:lnTo>
                  <a:pt x="49" y="271"/>
                </a:lnTo>
                <a:lnTo>
                  <a:pt x="49" y="288"/>
                </a:lnTo>
                <a:lnTo>
                  <a:pt x="49" y="261"/>
                </a:lnTo>
                <a:lnTo>
                  <a:pt x="49" y="268"/>
                </a:lnTo>
                <a:lnTo>
                  <a:pt x="50" y="285"/>
                </a:lnTo>
                <a:lnTo>
                  <a:pt x="50" y="283"/>
                </a:lnTo>
                <a:lnTo>
                  <a:pt x="50" y="261"/>
                </a:lnTo>
                <a:lnTo>
                  <a:pt x="50" y="251"/>
                </a:lnTo>
                <a:lnTo>
                  <a:pt x="50" y="246"/>
                </a:lnTo>
                <a:lnTo>
                  <a:pt x="50" y="257"/>
                </a:lnTo>
                <a:lnTo>
                  <a:pt x="50" y="273"/>
                </a:lnTo>
                <a:lnTo>
                  <a:pt x="52" y="280"/>
                </a:lnTo>
                <a:lnTo>
                  <a:pt x="52" y="283"/>
                </a:lnTo>
                <a:lnTo>
                  <a:pt x="52" y="282"/>
                </a:lnTo>
                <a:lnTo>
                  <a:pt x="52" y="286"/>
                </a:lnTo>
                <a:lnTo>
                  <a:pt x="52" y="289"/>
                </a:lnTo>
                <a:lnTo>
                  <a:pt x="52" y="288"/>
                </a:lnTo>
                <a:lnTo>
                  <a:pt x="52" y="285"/>
                </a:lnTo>
                <a:lnTo>
                  <a:pt x="53" y="289"/>
                </a:lnTo>
                <a:lnTo>
                  <a:pt x="53" y="277"/>
                </a:lnTo>
                <a:lnTo>
                  <a:pt x="53" y="276"/>
                </a:lnTo>
                <a:lnTo>
                  <a:pt x="53" y="280"/>
                </a:lnTo>
                <a:lnTo>
                  <a:pt x="53" y="271"/>
                </a:lnTo>
                <a:lnTo>
                  <a:pt x="53" y="280"/>
                </a:lnTo>
                <a:lnTo>
                  <a:pt x="55" y="291"/>
                </a:lnTo>
                <a:lnTo>
                  <a:pt x="55" y="282"/>
                </a:lnTo>
                <a:lnTo>
                  <a:pt x="55" y="289"/>
                </a:lnTo>
                <a:lnTo>
                  <a:pt x="55" y="286"/>
                </a:lnTo>
                <a:lnTo>
                  <a:pt x="55" y="276"/>
                </a:lnTo>
                <a:lnTo>
                  <a:pt x="55" y="285"/>
                </a:lnTo>
                <a:lnTo>
                  <a:pt x="56" y="282"/>
                </a:lnTo>
                <a:lnTo>
                  <a:pt x="56" y="274"/>
                </a:lnTo>
                <a:lnTo>
                  <a:pt x="56" y="291"/>
                </a:lnTo>
                <a:lnTo>
                  <a:pt x="56" y="294"/>
                </a:lnTo>
                <a:lnTo>
                  <a:pt x="56" y="297"/>
                </a:lnTo>
                <a:lnTo>
                  <a:pt x="56" y="300"/>
                </a:lnTo>
                <a:lnTo>
                  <a:pt x="56" y="298"/>
                </a:lnTo>
                <a:lnTo>
                  <a:pt x="56" y="291"/>
                </a:lnTo>
                <a:lnTo>
                  <a:pt x="58" y="274"/>
                </a:lnTo>
                <a:lnTo>
                  <a:pt x="58" y="265"/>
                </a:lnTo>
                <a:lnTo>
                  <a:pt x="58" y="273"/>
                </a:lnTo>
                <a:lnTo>
                  <a:pt x="58" y="258"/>
                </a:lnTo>
                <a:lnTo>
                  <a:pt x="58" y="262"/>
                </a:lnTo>
                <a:lnTo>
                  <a:pt x="58" y="276"/>
                </a:lnTo>
                <a:lnTo>
                  <a:pt x="58" y="271"/>
                </a:lnTo>
                <a:lnTo>
                  <a:pt x="59" y="288"/>
                </a:lnTo>
                <a:lnTo>
                  <a:pt x="59" y="286"/>
                </a:lnTo>
                <a:lnTo>
                  <a:pt x="59" y="279"/>
                </a:lnTo>
                <a:lnTo>
                  <a:pt x="59" y="285"/>
                </a:lnTo>
                <a:lnTo>
                  <a:pt x="59" y="279"/>
                </a:lnTo>
                <a:lnTo>
                  <a:pt x="59" y="273"/>
                </a:lnTo>
                <a:lnTo>
                  <a:pt x="61" y="264"/>
                </a:lnTo>
                <a:lnTo>
                  <a:pt x="61" y="274"/>
                </a:lnTo>
                <a:lnTo>
                  <a:pt x="61" y="264"/>
                </a:lnTo>
                <a:lnTo>
                  <a:pt x="61" y="267"/>
                </a:lnTo>
                <a:lnTo>
                  <a:pt x="61" y="286"/>
                </a:lnTo>
                <a:lnTo>
                  <a:pt x="61" y="289"/>
                </a:lnTo>
                <a:lnTo>
                  <a:pt x="61" y="285"/>
                </a:lnTo>
                <a:lnTo>
                  <a:pt x="61" y="291"/>
                </a:lnTo>
                <a:lnTo>
                  <a:pt x="62" y="279"/>
                </a:lnTo>
                <a:lnTo>
                  <a:pt x="62" y="280"/>
                </a:lnTo>
                <a:lnTo>
                  <a:pt x="62" y="289"/>
                </a:lnTo>
                <a:lnTo>
                  <a:pt x="62" y="264"/>
                </a:lnTo>
                <a:lnTo>
                  <a:pt x="62" y="273"/>
                </a:lnTo>
                <a:lnTo>
                  <a:pt x="62" y="288"/>
                </a:lnTo>
                <a:lnTo>
                  <a:pt x="64" y="297"/>
                </a:lnTo>
                <a:lnTo>
                  <a:pt x="64" y="300"/>
                </a:lnTo>
                <a:lnTo>
                  <a:pt x="64" y="302"/>
                </a:lnTo>
                <a:lnTo>
                  <a:pt x="64" y="273"/>
                </a:lnTo>
                <a:lnTo>
                  <a:pt x="64" y="264"/>
                </a:lnTo>
                <a:lnTo>
                  <a:pt x="64" y="280"/>
                </a:lnTo>
                <a:lnTo>
                  <a:pt x="65" y="276"/>
                </a:lnTo>
                <a:lnTo>
                  <a:pt x="65" y="288"/>
                </a:lnTo>
                <a:lnTo>
                  <a:pt x="65" y="286"/>
                </a:lnTo>
                <a:lnTo>
                  <a:pt x="65" y="274"/>
                </a:lnTo>
                <a:lnTo>
                  <a:pt x="65" y="270"/>
                </a:lnTo>
                <a:lnTo>
                  <a:pt x="65" y="276"/>
                </a:lnTo>
                <a:lnTo>
                  <a:pt x="65" y="295"/>
                </a:lnTo>
                <a:lnTo>
                  <a:pt x="67" y="279"/>
                </a:lnTo>
                <a:lnTo>
                  <a:pt x="67" y="270"/>
                </a:lnTo>
                <a:lnTo>
                  <a:pt x="67" y="280"/>
                </a:lnTo>
                <a:lnTo>
                  <a:pt x="67" y="283"/>
                </a:lnTo>
                <a:lnTo>
                  <a:pt x="67" y="270"/>
                </a:lnTo>
                <a:lnTo>
                  <a:pt x="67" y="264"/>
                </a:lnTo>
                <a:lnTo>
                  <a:pt x="67" y="273"/>
                </a:lnTo>
                <a:lnTo>
                  <a:pt x="67" y="274"/>
                </a:lnTo>
                <a:lnTo>
                  <a:pt x="67" y="288"/>
                </a:lnTo>
                <a:lnTo>
                  <a:pt x="68" y="297"/>
                </a:lnTo>
                <a:lnTo>
                  <a:pt x="68" y="288"/>
                </a:lnTo>
                <a:lnTo>
                  <a:pt x="68" y="258"/>
                </a:lnTo>
                <a:lnTo>
                  <a:pt x="68" y="267"/>
                </a:lnTo>
                <a:lnTo>
                  <a:pt x="68" y="279"/>
                </a:lnTo>
                <a:lnTo>
                  <a:pt x="68" y="254"/>
                </a:lnTo>
                <a:lnTo>
                  <a:pt x="69" y="255"/>
                </a:lnTo>
                <a:lnTo>
                  <a:pt x="69" y="260"/>
                </a:lnTo>
                <a:lnTo>
                  <a:pt x="69" y="248"/>
                </a:lnTo>
                <a:lnTo>
                  <a:pt x="69" y="280"/>
                </a:lnTo>
                <a:lnTo>
                  <a:pt x="69" y="289"/>
                </a:lnTo>
                <a:lnTo>
                  <a:pt x="69" y="264"/>
                </a:lnTo>
                <a:lnTo>
                  <a:pt x="69" y="268"/>
                </a:lnTo>
                <a:lnTo>
                  <a:pt x="71" y="277"/>
                </a:lnTo>
                <a:lnTo>
                  <a:pt x="71" y="291"/>
                </a:lnTo>
                <a:lnTo>
                  <a:pt x="71" y="298"/>
                </a:lnTo>
                <a:lnTo>
                  <a:pt x="71" y="282"/>
                </a:lnTo>
                <a:lnTo>
                  <a:pt x="71" y="268"/>
                </a:lnTo>
                <a:lnTo>
                  <a:pt x="71" y="280"/>
                </a:lnTo>
                <a:lnTo>
                  <a:pt x="71" y="264"/>
                </a:lnTo>
                <a:lnTo>
                  <a:pt x="72" y="234"/>
                </a:lnTo>
                <a:lnTo>
                  <a:pt x="72" y="251"/>
                </a:lnTo>
                <a:lnTo>
                  <a:pt x="72" y="274"/>
                </a:lnTo>
                <a:lnTo>
                  <a:pt x="72" y="268"/>
                </a:lnTo>
                <a:lnTo>
                  <a:pt x="72" y="261"/>
                </a:lnTo>
                <a:lnTo>
                  <a:pt x="72" y="277"/>
                </a:lnTo>
                <a:lnTo>
                  <a:pt x="72" y="294"/>
                </a:lnTo>
                <a:lnTo>
                  <a:pt x="72" y="295"/>
                </a:lnTo>
                <a:lnTo>
                  <a:pt x="74" y="292"/>
                </a:lnTo>
                <a:lnTo>
                  <a:pt x="74" y="274"/>
                </a:lnTo>
                <a:lnTo>
                  <a:pt x="74" y="265"/>
                </a:lnTo>
                <a:lnTo>
                  <a:pt x="74" y="257"/>
                </a:lnTo>
                <a:lnTo>
                  <a:pt x="74" y="246"/>
                </a:lnTo>
                <a:lnTo>
                  <a:pt x="74" y="230"/>
                </a:lnTo>
                <a:lnTo>
                  <a:pt x="74" y="273"/>
                </a:lnTo>
                <a:lnTo>
                  <a:pt x="75" y="282"/>
                </a:lnTo>
                <a:lnTo>
                  <a:pt x="75" y="283"/>
                </a:lnTo>
                <a:lnTo>
                  <a:pt x="75" y="294"/>
                </a:lnTo>
                <a:lnTo>
                  <a:pt x="75" y="286"/>
                </a:lnTo>
                <a:lnTo>
                  <a:pt x="75" y="273"/>
                </a:lnTo>
                <a:lnTo>
                  <a:pt x="75" y="262"/>
                </a:lnTo>
                <a:lnTo>
                  <a:pt x="75" y="237"/>
                </a:lnTo>
                <a:lnTo>
                  <a:pt x="77" y="231"/>
                </a:lnTo>
                <a:lnTo>
                  <a:pt x="77" y="191"/>
                </a:lnTo>
                <a:lnTo>
                  <a:pt x="77" y="111"/>
                </a:lnTo>
                <a:lnTo>
                  <a:pt x="77" y="129"/>
                </a:lnTo>
                <a:lnTo>
                  <a:pt x="77" y="205"/>
                </a:lnTo>
                <a:lnTo>
                  <a:pt x="77" y="242"/>
                </a:lnTo>
                <a:lnTo>
                  <a:pt x="77" y="252"/>
                </a:lnTo>
                <a:lnTo>
                  <a:pt x="77" y="264"/>
                </a:lnTo>
                <a:lnTo>
                  <a:pt x="78" y="242"/>
                </a:lnTo>
                <a:lnTo>
                  <a:pt x="78" y="234"/>
                </a:lnTo>
                <a:lnTo>
                  <a:pt x="78" y="261"/>
                </a:lnTo>
                <a:lnTo>
                  <a:pt x="78" y="231"/>
                </a:lnTo>
                <a:lnTo>
                  <a:pt x="78" y="196"/>
                </a:lnTo>
                <a:lnTo>
                  <a:pt x="78" y="179"/>
                </a:lnTo>
                <a:lnTo>
                  <a:pt x="78" y="200"/>
                </a:lnTo>
                <a:lnTo>
                  <a:pt x="80" y="240"/>
                </a:lnTo>
                <a:lnTo>
                  <a:pt x="80" y="265"/>
                </a:lnTo>
                <a:lnTo>
                  <a:pt x="80" y="268"/>
                </a:lnTo>
                <a:lnTo>
                  <a:pt x="80" y="279"/>
                </a:lnTo>
                <a:lnTo>
                  <a:pt x="80" y="295"/>
                </a:lnTo>
                <a:lnTo>
                  <a:pt x="80" y="291"/>
                </a:lnTo>
                <a:lnTo>
                  <a:pt x="80" y="274"/>
                </a:lnTo>
                <a:lnTo>
                  <a:pt x="81" y="234"/>
                </a:lnTo>
                <a:lnTo>
                  <a:pt x="81" y="219"/>
                </a:lnTo>
                <a:lnTo>
                  <a:pt x="81" y="222"/>
                </a:lnTo>
                <a:lnTo>
                  <a:pt x="81" y="254"/>
                </a:lnTo>
                <a:lnTo>
                  <a:pt x="81" y="279"/>
                </a:lnTo>
                <a:lnTo>
                  <a:pt x="81" y="270"/>
                </a:lnTo>
                <a:lnTo>
                  <a:pt x="81" y="286"/>
                </a:lnTo>
                <a:lnTo>
                  <a:pt x="83" y="285"/>
                </a:lnTo>
                <a:lnTo>
                  <a:pt x="83" y="282"/>
                </a:lnTo>
                <a:lnTo>
                  <a:pt x="83" y="294"/>
                </a:lnTo>
                <a:lnTo>
                  <a:pt x="83" y="286"/>
                </a:lnTo>
                <a:lnTo>
                  <a:pt x="83" y="264"/>
                </a:lnTo>
                <a:lnTo>
                  <a:pt x="83" y="262"/>
                </a:lnTo>
                <a:lnTo>
                  <a:pt x="83" y="254"/>
                </a:lnTo>
                <a:lnTo>
                  <a:pt x="83" y="249"/>
                </a:lnTo>
                <a:lnTo>
                  <a:pt x="84" y="271"/>
                </a:lnTo>
                <a:lnTo>
                  <a:pt x="84" y="267"/>
                </a:lnTo>
                <a:lnTo>
                  <a:pt x="84" y="271"/>
                </a:lnTo>
                <a:lnTo>
                  <a:pt x="84" y="243"/>
                </a:lnTo>
                <a:lnTo>
                  <a:pt x="84" y="217"/>
                </a:lnTo>
                <a:lnTo>
                  <a:pt x="84" y="240"/>
                </a:lnTo>
                <a:lnTo>
                  <a:pt x="84" y="260"/>
                </a:lnTo>
                <a:lnTo>
                  <a:pt x="86" y="276"/>
                </a:lnTo>
                <a:lnTo>
                  <a:pt x="86" y="279"/>
                </a:lnTo>
                <a:lnTo>
                  <a:pt x="86" y="267"/>
                </a:lnTo>
                <a:lnTo>
                  <a:pt x="86" y="240"/>
                </a:lnTo>
                <a:lnTo>
                  <a:pt x="86" y="246"/>
                </a:lnTo>
                <a:lnTo>
                  <a:pt x="86" y="262"/>
                </a:lnTo>
                <a:lnTo>
                  <a:pt x="86" y="254"/>
                </a:lnTo>
                <a:lnTo>
                  <a:pt x="87" y="268"/>
                </a:lnTo>
                <a:lnTo>
                  <a:pt x="87" y="274"/>
                </a:lnTo>
                <a:lnTo>
                  <a:pt x="87" y="265"/>
                </a:lnTo>
                <a:lnTo>
                  <a:pt x="87" y="294"/>
                </a:lnTo>
                <a:lnTo>
                  <a:pt x="87" y="301"/>
                </a:lnTo>
                <a:lnTo>
                  <a:pt x="87" y="282"/>
                </a:lnTo>
                <a:lnTo>
                  <a:pt x="87" y="265"/>
                </a:lnTo>
                <a:lnTo>
                  <a:pt x="89" y="262"/>
                </a:lnTo>
                <a:lnTo>
                  <a:pt x="89" y="261"/>
                </a:lnTo>
                <a:lnTo>
                  <a:pt x="89" y="265"/>
                </a:lnTo>
                <a:lnTo>
                  <a:pt x="89" y="273"/>
                </a:lnTo>
                <a:lnTo>
                  <a:pt x="89" y="279"/>
                </a:lnTo>
                <a:lnTo>
                  <a:pt x="89" y="285"/>
                </a:lnTo>
                <a:lnTo>
                  <a:pt x="89" y="291"/>
                </a:lnTo>
                <a:lnTo>
                  <a:pt x="89" y="294"/>
                </a:lnTo>
                <a:lnTo>
                  <a:pt x="90" y="297"/>
                </a:lnTo>
                <a:lnTo>
                  <a:pt x="90" y="292"/>
                </a:lnTo>
                <a:lnTo>
                  <a:pt x="90" y="262"/>
                </a:lnTo>
                <a:lnTo>
                  <a:pt x="90" y="239"/>
                </a:lnTo>
                <a:lnTo>
                  <a:pt x="90" y="248"/>
                </a:lnTo>
                <a:lnTo>
                  <a:pt x="90" y="255"/>
                </a:lnTo>
                <a:lnTo>
                  <a:pt x="90" y="271"/>
                </a:lnTo>
                <a:lnTo>
                  <a:pt x="92" y="277"/>
                </a:lnTo>
                <a:lnTo>
                  <a:pt x="92" y="271"/>
                </a:lnTo>
                <a:lnTo>
                  <a:pt x="92" y="277"/>
                </a:lnTo>
                <a:lnTo>
                  <a:pt x="92" y="270"/>
                </a:lnTo>
                <a:lnTo>
                  <a:pt x="92" y="261"/>
                </a:lnTo>
                <a:lnTo>
                  <a:pt x="92" y="268"/>
                </a:lnTo>
                <a:lnTo>
                  <a:pt x="92" y="273"/>
                </a:lnTo>
                <a:lnTo>
                  <a:pt x="93" y="273"/>
                </a:lnTo>
                <a:lnTo>
                  <a:pt x="93" y="268"/>
                </a:lnTo>
                <a:lnTo>
                  <a:pt x="93" y="246"/>
                </a:lnTo>
                <a:lnTo>
                  <a:pt x="93" y="255"/>
                </a:lnTo>
                <a:lnTo>
                  <a:pt x="93" y="273"/>
                </a:lnTo>
                <a:lnTo>
                  <a:pt x="93" y="276"/>
                </a:lnTo>
                <a:lnTo>
                  <a:pt x="93" y="282"/>
                </a:lnTo>
                <a:lnTo>
                  <a:pt x="95" y="292"/>
                </a:lnTo>
                <a:lnTo>
                  <a:pt x="95" y="288"/>
                </a:lnTo>
                <a:lnTo>
                  <a:pt x="95" y="258"/>
                </a:lnTo>
                <a:lnTo>
                  <a:pt x="95" y="243"/>
                </a:lnTo>
                <a:lnTo>
                  <a:pt x="95" y="262"/>
                </a:lnTo>
                <a:lnTo>
                  <a:pt x="95" y="267"/>
                </a:lnTo>
                <a:lnTo>
                  <a:pt x="95" y="252"/>
                </a:lnTo>
                <a:lnTo>
                  <a:pt x="95" y="258"/>
                </a:lnTo>
                <a:lnTo>
                  <a:pt x="96" y="265"/>
                </a:lnTo>
                <a:lnTo>
                  <a:pt x="96" y="262"/>
                </a:lnTo>
                <a:lnTo>
                  <a:pt x="96" y="280"/>
                </a:lnTo>
                <a:lnTo>
                  <a:pt x="96" y="270"/>
                </a:lnTo>
                <a:lnTo>
                  <a:pt x="96" y="268"/>
                </a:lnTo>
                <a:lnTo>
                  <a:pt x="96" y="292"/>
                </a:lnTo>
                <a:lnTo>
                  <a:pt x="96" y="285"/>
                </a:lnTo>
                <a:lnTo>
                  <a:pt x="98" y="270"/>
                </a:lnTo>
                <a:lnTo>
                  <a:pt x="98" y="261"/>
                </a:lnTo>
                <a:lnTo>
                  <a:pt x="98" y="258"/>
                </a:lnTo>
                <a:lnTo>
                  <a:pt x="98" y="248"/>
                </a:lnTo>
                <a:lnTo>
                  <a:pt x="98" y="261"/>
                </a:lnTo>
                <a:lnTo>
                  <a:pt x="98" y="280"/>
                </a:lnTo>
                <a:lnTo>
                  <a:pt x="99" y="267"/>
                </a:lnTo>
                <a:lnTo>
                  <a:pt x="99" y="268"/>
                </a:lnTo>
                <a:lnTo>
                  <a:pt x="99" y="283"/>
                </a:lnTo>
                <a:lnTo>
                  <a:pt x="99" y="286"/>
                </a:lnTo>
                <a:lnTo>
                  <a:pt x="99" y="283"/>
                </a:lnTo>
                <a:lnTo>
                  <a:pt x="99" y="289"/>
                </a:lnTo>
                <a:lnTo>
                  <a:pt x="99" y="292"/>
                </a:lnTo>
                <a:lnTo>
                  <a:pt x="99" y="267"/>
                </a:lnTo>
                <a:lnTo>
                  <a:pt x="101" y="230"/>
                </a:lnTo>
                <a:lnTo>
                  <a:pt x="101" y="245"/>
                </a:lnTo>
                <a:lnTo>
                  <a:pt x="101" y="254"/>
                </a:lnTo>
                <a:lnTo>
                  <a:pt x="101" y="252"/>
                </a:lnTo>
                <a:lnTo>
                  <a:pt x="101" y="274"/>
                </a:lnTo>
                <a:lnTo>
                  <a:pt x="101" y="285"/>
                </a:lnTo>
                <a:lnTo>
                  <a:pt x="101" y="286"/>
                </a:lnTo>
                <a:lnTo>
                  <a:pt x="102" y="295"/>
                </a:lnTo>
                <a:lnTo>
                  <a:pt x="102" y="291"/>
                </a:lnTo>
                <a:lnTo>
                  <a:pt x="102" y="268"/>
                </a:lnTo>
                <a:lnTo>
                  <a:pt x="102" y="262"/>
                </a:lnTo>
                <a:lnTo>
                  <a:pt x="102" y="268"/>
                </a:lnTo>
                <a:lnTo>
                  <a:pt x="102" y="251"/>
                </a:lnTo>
                <a:lnTo>
                  <a:pt x="102" y="254"/>
                </a:lnTo>
                <a:lnTo>
                  <a:pt x="104" y="274"/>
                </a:lnTo>
                <a:lnTo>
                  <a:pt x="104" y="291"/>
                </a:lnTo>
                <a:lnTo>
                  <a:pt x="104" y="301"/>
                </a:lnTo>
                <a:lnTo>
                  <a:pt x="104" y="286"/>
                </a:lnTo>
                <a:lnTo>
                  <a:pt x="104" y="273"/>
                </a:lnTo>
                <a:lnTo>
                  <a:pt x="104" y="283"/>
                </a:lnTo>
                <a:lnTo>
                  <a:pt x="105" y="270"/>
                </a:lnTo>
                <a:lnTo>
                  <a:pt x="105" y="243"/>
                </a:lnTo>
                <a:lnTo>
                  <a:pt x="105" y="245"/>
                </a:lnTo>
                <a:lnTo>
                  <a:pt x="105" y="26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52" name="Freeform 52"/>
          <p:cNvSpPr>
            <a:spLocks/>
          </p:cNvSpPr>
          <p:nvPr/>
        </p:nvSpPr>
        <p:spPr bwMode="auto">
          <a:xfrm>
            <a:off x="3354388" y="5343525"/>
            <a:ext cx="149225" cy="487363"/>
          </a:xfrm>
          <a:custGeom>
            <a:avLst/>
            <a:gdLst>
              <a:gd name="T0" fmla="*/ 2 w 106"/>
              <a:gd name="T1" fmla="*/ 266 h 307"/>
              <a:gd name="T2" fmla="*/ 3 w 106"/>
              <a:gd name="T3" fmla="*/ 292 h 307"/>
              <a:gd name="T4" fmla="*/ 5 w 106"/>
              <a:gd name="T5" fmla="*/ 272 h 307"/>
              <a:gd name="T6" fmla="*/ 6 w 106"/>
              <a:gd name="T7" fmla="*/ 249 h 307"/>
              <a:gd name="T8" fmla="*/ 8 w 106"/>
              <a:gd name="T9" fmla="*/ 274 h 307"/>
              <a:gd name="T10" fmla="*/ 10 w 106"/>
              <a:gd name="T11" fmla="*/ 286 h 307"/>
              <a:gd name="T12" fmla="*/ 12 w 106"/>
              <a:gd name="T13" fmla="*/ 277 h 307"/>
              <a:gd name="T14" fmla="*/ 13 w 106"/>
              <a:gd name="T15" fmla="*/ 286 h 307"/>
              <a:gd name="T16" fmla="*/ 15 w 106"/>
              <a:gd name="T17" fmla="*/ 287 h 307"/>
              <a:gd name="T18" fmla="*/ 16 w 106"/>
              <a:gd name="T19" fmla="*/ 262 h 307"/>
              <a:gd name="T20" fmla="*/ 18 w 106"/>
              <a:gd name="T21" fmla="*/ 287 h 307"/>
              <a:gd name="T22" fmla="*/ 19 w 106"/>
              <a:gd name="T23" fmla="*/ 286 h 307"/>
              <a:gd name="T24" fmla="*/ 22 w 106"/>
              <a:gd name="T25" fmla="*/ 281 h 307"/>
              <a:gd name="T26" fmla="*/ 24 w 106"/>
              <a:gd name="T27" fmla="*/ 272 h 307"/>
              <a:gd name="T28" fmla="*/ 25 w 106"/>
              <a:gd name="T29" fmla="*/ 284 h 307"/>
              <a:gd name="T30" fmla="*/ 27 w 106"/>
              <a:gd name="T31" fmla="*/ 303 h 307"/>
              <a:gd name="T32" fmla="*/ 28 w 106"/>
              <a:gd name="T33" fmla="*/ 271 h 307"/>
              <a:gd name="T34" fmla="*/ 30 w 106"/>
              <a:gd name="T35" fmla="*/ 280 h 307"/>
              <a:gd name="T36" fmla="*/ 31 w 106"/>
              <a:gd name="T37" fmla="*/ 284 h 307"/>
              <a:gd name="T38" fmla="*/ 33 w 106"/>
              <a:gd name="T39" fmla="*/ 290 h 307"/>
              <a:gd name="T40" fmla="*/ 36 w 106"/>
              <a:gd name="T41" fmla="*/ 289 h 307"/>
              <a:gd name="T42" fmla="*/ 37 w 106"/>
              <a:gd name="T43" fmla="*/ 292 h 307"/>
              <a:gd name="T44" fmla="*/ 39 w 106"/>
              <a:gd name="T45" fmla="*/ 289 h 307"/>
              <a:gd name="T46" fmla="*/ 40 w 106"/>
              <a:gd name="T47" fmla="*/ 275 h 307"/>
              <a:gd name="T48" fmla="*/ 42 w 106"/>
              <a:gd name="T49" fmla="*/ 283 h 307"/>
              <a:gd name="T50" fmla="*/ 43 w 106"/>
              <a:gd name="T51" fmla="*/ 281 h 307"/>
              <a:gd name="T52" fmla="*/ 45 w 106"/>
              <a:gd name="T53" fmla="*/ 277 h 307"/>
              <a:gd name="T54" fmla="*/ 48 w 106"/>
              <a:gd name="T55" fmla="*/ 247 h 307"/>
              <a:gd name="T56" fmla="*/ 49 w 106"/>
              <a:gd name="T57" fmla="*/ 277 h 307"/>
              <a:gd name="T58" fmla="*/ 51 w 106"/>
              <a:gd name="T59" fmla="*/ 301 h 307"/>
              <a:gd name="T60" fmla="*/ 52 w 106"/>
              <a:gd name="T61" fmla="*/ 290 h 307"/>
              <a:gd name="T62" fmla="*/ 53 w 106"/>
              <a:gd name="T63" fmla="*/ 281 h 307"/>
              <a:gd name="T64" fmla="*/ 55 w 106"/>
              <a:gd name="T65" fmla="*/ 277 h 307"/>
              <a:gd name="T66" fmla="*/ 56 w 106"/>
              <a:gd name="T67" fmla="*/ 206 h 307"/>
              <a:gd name="T68" fmla="*/ 58 w 106"/>
              <a:gd name="T69" fmla="*/ 289 h 307"/>
              <a:gd name="T70" fmla="*/ 61 w 106"/>
              <a:gd name="T71" fmla="*/ 269 h 307"/>
              <a:gd name="T72" fmla="*/ 62 w 106"/>
              <a:gd name="T73" fmla="*/ 286 h 307"/>
              <a:gd name="T74" fmla="*/ 64 w 106"/>
              <a:gd name="T75" fmla="*/ 266 h 307"/>
              <a:gd name="T76" fmla="*/ 65 w 106"/>
              <a:gd name="T77" fmla="*/ 293 h 307"/>
              <a:gd name="T78" fmla="*/ 67 w 106"/>
              <a:gd name="T79" fmla="*/ 284 h 307"/>
              <a:gd name="T80" fmla="*/ 68 w 106"/>
              <a:gd name="T81" fmla="*/ 289 h 307"/>
              <a:gd name="T82" fmla="*/ 71 w 106"/>
              <a:gd name="T83" fmla="*/ 261 h 307"/>
              <a:gd name="T84" fmla="*/ 73 w 106"/>
              <a:gd name="T85" fmla="*/ 301 h 307"/>
              <a:gd name="T86" fmla="*/ 74 w 106"/>
              <a:gd name="T87" fmla="*/ 289 h 307"/>
              <a:gd name="T88" fmla="*/ 76 w 106"/>
              <a:gd name="T89" fmla="*/ 283 h 307"/>
              <a:gd name="T90" fmla="*/ 77 w 106"/>
              <a:gd name="T91" fmla="*/ 301 h 307"/>
              <a:gd name="T92" fmla="*/ 79 w 106"/>
              <a:gd name="T93" fmla="*/ 255 h 307"/>
              <a:gd name="T94" fmla="*/ 80 w 106"/>
              <a:gd name="T95" fmla="*/ 274 h 307"/>
              <a:gd name="T96" fmla="*/ 82 w 106"/>
              <a:gd name="T97" fmla="*/ 292 h 307"/>
              <a:gd name="T98" fmla="*/ 83 w 106"/>
              <a:gd name="T99" fmla="*/ 292 h 307"/>
              <a:gd name="T100" fmla="*/ 86 w 106"/>
              <a:gd name="T101" fmla="*/ 274 h 307"/>
              <a:gd name="T102" fmla="*/ 88 w 106"/>
              <a:gd name="T103" fmla="*/ 295 h 307"/>
              <a:gd name="T104" fmla="*/ 89 w 106"/>
              <a:gd name="T105" fmla="*/ 263 h 307"/>
              <a:gd name="T106" fmla="*/ 91 w 106"/>
              <a:gd name="T107" fmla="*/ 277 h 307"/>
              <a:gd name="T108" fmla="*/ 94 w 106"/>
              <a:gd name="T109" fmla="*/ 78 h 307"/>
              <a:gd name="T110" fmla="*/ 95 w 106"/>
              <a:gd name="T111" fmla="*/ 222 h 307"/>
              <a:gd name="T112" fmla="*/ 97 w 106"/>
              <a:gd name="T113" fmla="*/ 275 h 307"/>
              <a:gd name="T114" fmla="*/ 98 w 106"/>
              <a:gd name="T115" fmla="*/ 255 h 307"/>
              <a:gd name="T116" fmla="*/ 99 w 106"/>
              <a:gd name="T117" fmla="*/ 256 h 307"/>
              <a:gd name="T118" fmla="*/ 101 w 106"/>
              <a:gd name="T119" fmla="*/ 286 h 307"/>
              <a:gd name="T120" fmla="*/ 102 w 106"/>
              <a:gd name="T121" fmla="*/ 274 h 307"/>
              <a:gd name="T122" fmla="*/ 104 w 106"/>
              <a:gd name="T123" fmla="*/ 262 h 3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6"/>
              <a:gd name="T187" fmla="*/ 0 h 307"/>
              <a:gd name="T188" fmla="*/ 106 w 106"/>
              <a:gd name="T189" fmla="*/ 307 h 3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6" h="307">
                <a:moveTo>
                  <a:pt x="0" y="265"/>
                </a:moveTo>
                <a:lnTo>
                  <a:pt x="0" y="277"/>
                </a:lnTo>
                <a:lnTo>
                  <a:pt x="0" y="278"/>
                </a:lnTo>
                <a:lnTo>
                  <a:pt x="0" y="292"/>
                </a:lnTo>
                <a:lnTo>
                  <a:pt x="0" y="299"/>
                </a:lnTo>
                <a:lnTo>
                  <a:pt x="2" y="296"/>
                </a:lnTo>
                <a:lnTo>
                  <a:pt x="2" y="293"/>
                </a:lnTo>
                <a:lnTo>
                  <a:pt x="2" y="266"/>
                </a:lnTo>
                <a:lnTo>
                  <a:pt x="2" y="258"/>
                </a:lnTo>
                <a:lnTo>
                  <a:pt x="2" y="241"/>
                </a:lnTo>
                <a:lnTo>
                  <a:pt x="2" y="240"/>
                </a:lnTo>
                <a:lnTo>
                  <a:pt x="3" y="252"/>
                </a:lnTo>
                <a:lnTo>
                  <a:pt x="3" y="269"/>
                </a:lnTo>
                <a:lnTo>
                  <a:pt x="3" y="271"/>
                </a:lnTo>
                <a:lnTo>
                  <a:pt x="3" y="287"/>
                </a:lnTo>
                <a:lnTo>
                  <a:pt x="3" y="292"/>
                </a:lnTo>
                <a:lnTo>
                  <a:pt x="3" y="278"/>
                </a:lnTo>
                <a:lnTo>
                  <a:pt x="3" y="292"/>
                </a:lnTo>
                <a:lnTo>
                  <a:pt x="5" y="283"/>
                </a:lnTo>
                <a:lnTo>
                  <a:pt x="5" y="249"/>
                </a:lnTo>
                <a:lnTo>
                  <a:pt x="5" y="252"/>
                </a:lnTo>
                <a:lnTo>
                  <a:pt x="5" y="250"/>
                </a:lnTo>
                <a:lnTo>
                  <a:pt x="5" y="249"/>
                </a:lnTo>
                <a:lnTo>
                  <a:pt x="5" y="272"/>
                </a:lnTo>
                <a:lnTo>
                  <a:pt x="5" y="290"/>
                </a:lnTo>
                <a:lnTo>
                  <a:pt x="6" y="284"/>
                </a:lnTo>
                <a:lnTo>
                  <a:pt x="6" y="289"/>
                </a:lnTo>
                <a:lnTo>
                  <a:pt x="6" y="292"/>
                </a:lnTo>
                <a:lnTo>
                  <a:pt x="6" y="295"/>
                </a:lnTo>
                <a:lnTo>
                  <a:pt x="6" y="284"/>
                </a:lnTo>
                <a:lnTo>
                  <a:pt x="6" y="269"/>
                </a:lnTo>
                <a:lnTo>
                  <a:pt x="6" y="249"/>
                </a:lnTo>
                <a:lnTo>
                  <a:pt x="6" y="238"/>
                </a:lnTo>
                <a:lnTo>
                  <a:pt x="8" y="261"/>
                </a:lnTo>
                <a:lnTo>
                  <a:pt x="8" y="255"/>
                </a:lnTo>
                <a:lnTo>
                  <a:pt x="8" y="266"/>
                </a:lnTo>
                <a:lnTo>
                  <a:pt x="8" y="277"/>
                </a:lnTo>
                <a:lnTo>
                  <a:pt x="8" y="289"/>
                </a:lnTo>
                <a:lnTo>
                  <a:pt x="8" y="278"/>
                </a:lnTo>
                <a:lnTo>
                  <a:pt x="8" y="274"/>
                </a:lnTo>
                <a:lnTo>
                  <a:pt x="9" y="281"/>
                </a:lnTo>
                <a:lnTo>
                  <a:pt x="9" y="283"/>
                </a:lnTo>
                <a:lnTo>
                  <a:pt x="9" y="265"/>
                </a:lnTo>
                <a:lnTo>
                  <a:pt x="9" y="266"/>
                </a:lnTo>
                <a:lnTo>
                  <a:pt x="9" y="271"/>
                </a:lnTo>
                <a:lnTo>
                  <a:pt x="9" y="263"/>
                </a:lnTo>
                <a:lnTo>
                  <a:pt x="9" y="287"/>
                </a:lnTo>
                <a:lnTo>
                  <a:pt x="10" y="286"/>
                </a:lnTo>
                <a:lnTo>
                  <a:pt x="10" y="283"/>
                </a:lnTo>
                <a:lnTo>
                  <a:pt x="10" y="284"/>
                </a:lnTo>
                <a:lnTo>
                  <a:pt x="10" y="290"/>
                </a:lnTo>
                <a:lnTo>
                  <a:pt x="10" y="280"/>
                </a:lnTo>
                <a:lnTo>
                  <a:pt x="10" y="277"/>
                </a:lnTo>
                <a:lnTo>
                  <a:pt x="10" y="278"/>
                </a:lnTo>
                <a:lnTo>
                  <a:pt x="10" y="265"/>
                </a:lnTo>
                <a:lnTo>
                  <a:pt x="12" y="277"/>
                </a:lnTo>
                <a:lnTo>
                  <a:pt x="12" y="284"/>
                </a:lnTo>
                <a:lnTo>
                  <a:pt x="12" y="278"/>
                </a:lnTo>
                <a:lnTo>
                  <a:pt x="12" y="281"/>
                </a:lnTo>
                <a:lnTo>
                  <a:pt x="12" y="295"/>
                </a:lnTo>
                <a:lnTo>
                  <a:pt x="12" y="302"/>
                </a:lnTo>
                <a:lnTo>
                  <a:pt x="12" y="281"/>
                </a:lnTo>
                <a:lnTo>
                  <a:pt x="13" y="275"/>
                </a:lnTo>
                <a:lnTo>
                  <a:pt x="13" y="286"/>
                </a:lnTo>
                <a:lnTo>
                  <a:pt x="13" y="272"/>
                </a:lnTo>
                <a:lnTo>
                  <a:pt x="13" y="266"/>
                </a:lnTo>
                <a:lnTo>
                  <a:pt x="13" y="252"/>
                </a:lnTo>
                <a:lnTo>
                  <a:pt x="13" y="261"/>
                </a:lnTo>
                <a:lnTo>
                  <a:pt x="13" y="252"/>
                </a:lnTo>
                <a:lnTo>
                  <a:pt x="15" y="253"/>
                </a:lnTo>
                <a:lnTo>
                  <a:pt x="15" y="268"/>
                </a:lnTo>
                <a:lnTo>
                  <a:pt x="15" y="287"/>
                </a:lnTo>
                <a:lnTo>
                  <a:pt x="15" y="286"/>
                </a:lnTo>
                <a:lnTo>
                  <a:pt x="15" y="284"/>
                </a:lnTo>
                <a:lnTo>
                  <a:pt x="15" y="289"/>
                </a:lnTo>
                <a:lnTo>
                  <a:pt x="16" y="292"/>
                </a:lnTo>
                <a:lnTo>
                  <a:pt x="16" y="296"/>
                </a:lnTo>
                <a:lnTo>
                  <a:pt x="16" y="283"/>
                </a:lnTo>
                <a:lnTo>
                  <a:pt x="16" y="250"/>
                </a:lnTo>
                <a:lnTo>
                  <a:pt x="16" y="262"/>
                </a:lnTo>
                <a:lnTo>
                  <a:pt x="16" y="275"/>
                </a:lnTo>
                <a:lnTo>
                  <a:pt x="16" y="277"/>
                </a:lnTo>
                <a:lnTo>
                  <a:pt x="16" y="278"/>
                </a:lnTo>
                <a:lnTo>
                  <a:pt x="18" y="287"/>
                </a:lnTo>
                <a:lnTo>
                  <a:pt x="18" y="298"/>
                </a:lnTo>
                <a:lnTo>
                  <a:pt x="18" y="293"/>
                </a:lnTo>
                <a:lnTo>
                  <a:pt x="18" y="286"/>
                </a:lnTo>
                <a:lnTo>
                  <a:pt x="18" y="287"/>
                </a:lnTo>
                <a:lnTo>
                  <a:pt x="18" y="278"/>
                </a:lnTo>
                <a:lnTo>
                  <a:pt x="18" y="262"/>
                </a:lnTo>
                <a:lnTo>
                  <a:pt x="19" y="272"/>
                </a:lnTo>
                <a:lnTo>
                  <a:pt x="19" y="281"/>
                </a:lnTo>
                <a:lnTo>
                  <a:pt x="19" y="286"/>
                </a:lnTo>
                <a:lnTo>
                  <a:pt x="19" y="274"/>
                </a:lnTo>
                <a:lnTo>
                  <a:pt x="19" y="275"/>
                </a:lnTo>
                <a:lnTo>
                  <a:pt x="19" y="286"/>
                </a:lnTo>
                <a:lnTo>
                  <a:pt x="19" y="296"/>
                </a:lnTo>
                <a:lnTo>
                  <a:pt x="21" y="293"/>
                </a:lnTo>
                <a:lnTo>
                  <a:pt x="21" y="292"/>
                </a:lnTo>
                <a:lnTo>
                  <a:pt x="21" y="284"/>
                </a:lnTo>
                <a:lnTo>
                  <a:pt x="21" y="244"/>
                </a:lnTo>
                <a:lnTo>
                  <a:pt x="21" y="246"/>
                </a:lnTo>
                <a:lnTo>
                  <a:pt x="21" y="277"/>
                </a:lnTo>
                <a:lnTo>
                  <a:pt x="22" y="281"/>
                </a:lnTo>
                <a:lnTo>
                  <a:pt x="22" y="266"/>
                </a:lnTo>
                <a:lnTo>
                  <a:pt x="22" y="286"/>
                </a:lnTo>
                <a:lnTo>
                  <a:pt x="22" y="301"/>
                </a:lnTo>
                <a:lnTo>
                  <a:pt x="22" y="296"/>
                </a:lnTo>
                <a:lnTo>
                  <a:pt x="22" y="287"/>
                </a:lnTo>
                <a:lnTo>
                  <a:pt x="22" y="271"/>
                </a:lnTo>
                <a:lnTo>
                  <a:pt x="22" y="274"/>
                </a:lnTo>
                <a:lnTo>
                  <a:pt x="24" y="272"/>
                </a:lnTo>
                <a:lnTo>
                  <a:pt x="24" y="262"/>
                </a:lnTo>
                <a:lnTo>
                  <a:pt x="24" y="268"/>
                </a:lnTo>
                <a:lnTo>
                  <a:pt x="24" y="280"/>
                </a:lnTo>
                <a:lnTo>
                  <a:pt x="24" y="293"/>
                </a:lnTo>
                <a:lnTo>
                  <a:pt x="24" y="278"/>
                </a:lnTo>
                <a:lnTo>
                  <a:pt x="25" y="284"/>
                </a:lnTo>
                <a:lnTo>
                  <a:pt x="25" y="277"/>
                </a:lnTo>
                <a:lnTo>
                  <a:pt x="25" y="284"/>
                </a:lnTo>
                <a:lnTo>
                  <a:pt x="25" y="272"/>
                </a:lnTo>
                <a:lnTo>
                  <a:pt x="25" y="229"/>
                </a:lnTo>
                <a:lnTo>
                  <a:pt x="25" y="222"/>
                </a:lnTo>
                <a:lnTo>
                  <a:pt x="27" y="252"/>
                </a:lnTo>
                <a:lnTo>
                  <a:pt x="27" y="278"/>
                </a:lnTo>
                <a:lnTo>
                  <a:pt x="27" y="283"/>
                </a:lnTo>
                <a:lnTo>
                  <a:pt x="27" y="296"/>
                </a:lnTo>
                <a:lnTo>
                  <a:pt x="27" y="303"/>
                </a:lnTo>
                <a:lnTo>
                  <a:pt x="27" y="301"/>
                </a:lnTo>
                <a:lnTo>
                  <a:pt x="27" y="284"/>
                </a:lnTo>
                <a:lnTo>
                  <a:pt x="27" y="286"/>
                </a:lnTo>
                <a:lnTo>
                  <a:pt x="28" y="296"/>
                </a:lnTo>
                <a:lnTo>
                  <a:pt x="28" y="286"/>
                </a:lnTo>
                <a:lnTo>
                  <a:pt x="28" y="277"/>
                </a:lnTo>
                <a:lnTo>
                  <a:pt x="28" y="253"/>
                </a:lnTo>
                <a:lnTo>
                  <a:pt x="28" y="271"/>
                </a:lnTo>
                <a:lnTo>
                  <a:pt x="28" y="289"/>
                </a:lnTo>
                <a:lnTo>
                  <a:pt x="28" y="292"/>
                </a:lnTo>
                <a:lnTo>
                  <a:pt x="30" y="280"/>
                </a:lnTo>
                <a:lnTo>
                  <a:pt x="30" y="278"/>
                </a:lnTo>
                <a:lnTo>
                  <a:pt x="30" y="289"/>
                </a:lnTo>
                <a:lnTo>
                  <a:pt x="30" y="274"/>
                </a:lnTo>
                <a:lnTo>
                  <a:pt x="30" y="246"/>
                </a:lnTo>
                <a:lnTo>
                  <a:pt x="30" y="280"/>
                </a:lnTo>
                <a:lnTo>
                  <a:pt x="30" y="299"/>
                </a:lnTo>
                <a:lnTo>
                  <a:pt x="31" y="275"/>
                </a:lnTo>
                <a:lnTo>
                  <a:pt x="31" y="274"/>
                </a:lnTo>
                <a:lnTo>
                  <a:pt x="31" y="289"/>
                </a:lnTo>
                <a:lnTo>
                  <a:pt x="31" y="278"/>
                </a:lnTo>
                <a:lnTo>
                  <a:pt x="31" y="269"/>
                </a:lnTo>
                <a:lnTo>
                  <a:pt x="31" y="280"/>
                </a:lnTo>
                <a:lnTo>
                  <a:pt x="31" y="284"/>
                </a:lnTo>
                <a:lnTo>
                  <a:pt x="33" y="278"/>
                </a:lnTo>
                <a:lnTo>
                  <a:pt x="33" y="277"/>
                </a:lnTo>
                <a:lnTo>
                  <a:pt x="33" y="280"/>
                </a:lnTo>
                <a:lnTo>
                  <a:pt x="33" y="274"/>
                </a:lnTo>
                <a:lnTo>
                  <a:pt x="33" y="268"/>
                </a:lnTo>
                <a:lnTo>
                  <a:pt x="33" y="280"/>
                </a:lnTo>
                <a:lnTo>
                  <a:pt x="33" y="289"/>
                </a:lnTo>
                <a:lnTo>
                  <a:pt x="33" y="290"/>
                </a:lnTo>
                <a:lnTo>
                  <a:pt x="34" y="289"/>
                </a:lnTo>
                <a:lnTo>
                  <a:pt x="34" y="301"/>
                </a:lnTo>
                <a:lnTo>
                  <a:pt x="34" y="303"/>
                </a:lnTo>
                <a:lnTo>
                  <a:pt x="34" y="305"/>
                </a:lnTo>
                <a:lnTo>
                  <a:pt x="34" y="299"/>
                </a:lnTo>
                <a:lnTo>
                  <a:pt x="34" y="283"/>
                </a:lnTo>
                <a:lnTo>
                  <a:pt x="34" y="281"/>
                </a:lnTo>
                <a:lnTo>
                  <a:pt x="36" y="289"/>
                </a:lnTo>
                <a:lnTo>
                  <a:pt x="36" y="268"/>
                </a:lnTo>
                <a:lnTo>
                  <a:pt x="36" y="238"/>
                </a:lnTo>
                <a:lnTo>
                  <a:pt x="36" y="261"/>
                </a:lnTo>
                <a:lnTo>
                  <a:pt x="36" y="292"/>
                </a:lnTo>
                <a:lnTo>
                  <a:pt x="36" y="280"/>
                </a:lnTo>
                <a:lnTo>
                  <a:pt x="36" y="275"/>
                </a:lnTo>
                <a:lnTo>
                  <a:pt x="37" y="293"/>
                </a:lnTo>
                <a:lnTo>
                  <a:pt x="37" y="292"/>
                </a:lnTo>
                <a:lnTo>
                  <a:pt x="37" y="283"/>
                </a:lnTo>
                <a:lnTo>
                  <a:pt x="37" y="274"/>
                </a:lnTo>
                <a:lnTo>
                  <a:pt x="37" y="268"/>
                </a:lnTo>
                <a:lnTo>
                  <a:pt x="37" y="284"/>
                </a:lnTo>
                <a:lnTo>
                  <a:pt x="37" y="266"/>
                </a:lnTo>
                <a:lnTo>
                  <a:pt x="39" y="266"/>
                </a:lnTo>
                <a:lnTo>
                  <a:pt x="39" y="283"/>
                </a:lnTo>
                <a:lnTo>
                  <a:pt x="39" y="289"/>
                </a:lnTo>
                <a:lnTo>
                  <a:pt x="39" y="290"/>
                </a:lnTo>
                <a:lnTo>
                  <a:pt x="39" y="296"/>
                </a:lnTo>
                <a:lnTo>
                  <a:pt x="39" y="293"/>
                </a:lnTo>
                <a:lnTo>
                  <a:pt x="39" y="284"/>
                </a:lnTo>
                <a:lnTo>
                  <a:pt x="40" y="275"/>
                </a:lnTo>
                <a:lnTo>
                  <a:pt x="40" y="274"/>
                </a:lnTo>
                <a:lnTo>
                  <a:pt x="40" y="280"/>
                </a:lnTo>
                <a:lnTo>
                  <a:pt x="40" y="275"/>
                </a:lnTo>
                <a:lnTo>
                  <a:pt x="40" y="253"/>
                </a:lnTo>
                <a:lnTo>
                  <a:pt x="40" y="272"/>
                </a:lnTo>
                <a:lnTo>
                  <a:pt x="40" y="283"/>
                </a:lnTo>
                <a:lnTo>
                  <a:pt x="42" y="287"/>
                </a:lnTo>
                <a:lnTo>
                  <a:pt x="42" y="299"/>
                </a:lnTo>
                <a:lnTo>
                  <a:pt x="42" y="301"/>
                </a:lnTo>
                <a:lnTo>
                  <a:pt x="42" y="293"/>
                </a:lnTo>
                <a:lnTo>
                  <a:pt x="42" y="283"/>
                </a:lnTo>
                <a:lnTo>
                  <a:pt x="42" y="296"/>
                </a:lnTo>
                <a:lnTo>
                  <a:pt x="42" y="303"/>
                </a:lnTo>
                <a:lnTo>
                  <a:pt x="43" y="268"/>
                </a:lnTo>
                <a:lnTo>
                  <a:pt x="43" y="265"/>
                </a:lnTo>
                <a:lnTo>
                  <a:pt x="43" y="289"/>
                </a:lnTo>
                <a:lnTo>
                  <a:pt x="43" y="287"/>
                </a:lnTo>
                <a:lnTo>
                  <a:pt x="43" y="277"/>
                </a:lnTo>
                <a:lnTo>
                  <a:pt x="43" y="281"/>
                </a:lnTo>
                <a:lnTo>
                  <a:pt x="45" y="261"/>
                </a:lnTo>
                <a:lnTo>
                  <a:pt x="45" y="252"/>
                </a:lnTo>
                <a:lnTo>
                  <a:pt x="45" y="280"/>
                </a:lnTo>
                <a:lnTo>
                  <a:pt x="45" y="261"/>
                </a:lnTo>
                <a:lnTo>
                  <a:pt x="45" y="244"/>
                </a:lnTo>
                <a:lnTo>
                  <a:pt x="45" y="262"/>
                </a:lnTo>
                <a:lnTo>
                  <a:pt x="45" y="281"/>
                </a:lnTo>
                <a:lnTo>
                  <a:pt x="45" y="277"/>
                </a:lnTo>
                <a:lnTo>
                  <a:pt x="46" y="256"/>
                </a:lnTo>
                <a:lnTo>
                  <a:pt x="46" y="283"/>
                </a:lnTo>
                <a:lnTo>
                  <a:pt x="46" y="292"/>
                </a:lnTo>
                <a:lnTo>
                  <a:pt x="46" y="284"/>
                </a:lnTo>
                <a:lnTo>
                  <a:pt x="46" y="299"/>
                </a:lnTo>
                <a:lnTo>
                  <a:pt x="46" y="278"/>
                </a:lnTo>
                <a:lnTo>
                  <a:pt x="48" y="253"/>
                </a:lnTo>
                <a:lnTo>
                  <a:pt x="48" y="247"/>
                </a:lnTo>
                <a:lnTo>
                  <a:pt x="48" y="281"/>
                </a:lnTo>
                <a:lnTo>
                  <a:pt x="48" y="289"/>
                </a:lnTo>
                <a:lnTo>
                  <a:pt x="48" y="280"/>
                </a:lnTo>
                <a:lnTo>
                  <a:pt x="48" y="271"/>
                </a:lnTo>
                <a:lnTo>
                  <a:pt x="48" y="289"/>
                </a:lnTo>
                <a:lnTo>
                  <a:pt x="49" y="299"/>
                </a:lnTo>
                <a:lnTo>
                  <a:pt x="49" y="292"/>
                </a:lnTo>
                <a:lnTo>
                  <a:pt x="49" y="277"/>
                </a:lnTo>
                <a:lnTo>
                  <a:pt x="49" y="289"/>
                </a:lnTo>
                <a:lnTo>
                  <a:pt x="49" y="296"/>
                </a:lnTo>
                <a:lnTo>
                  <a:pt x="49" y="283"/>
                </a:lnTo>
                <a:lnTo>
                  <a:pt x="49" y="271"/>
                </a:lnTo>
                <a:lnTo>
                  <a:pt x="49" y="289"/>
                </a:lnTo>
                <a:lnTo>
                  <a:pt x="51" y="292"/>
                </a:lnTo>
                <a:lnTo>
                  <a:pt x="51" y="293"/>
                </a:lnTo>
                <a:lnTo>
                  <a:pt x="51" y="301"/>
                </a:lnTo>
                <a:lnTo>
                  <a:pt x="51" y="290"/>
                </a:lnTo>
                <a:lnTo>
                  <a:pt x="51" y="280"/>
                </a:lnTo>
                <a:lnTo>
                  <a:pt x="51" y="287"/>
                </a:lnTo>
                <a:lnTo>
                  <a:pt x="51" y="286"/>
                </a:lnTo>
                <a:lnTo>
                  <a:pt x="52" y="281"/>
                </a:lnTo>
                <a:lnTo>
                  <a:pt x="52" y="278"/>
                </a:lnTo>
                <a:lnTo>
                  <a:pt x="52" y="296"/>
                </a:lnTo>
                <a:lnTo>
                  <a:pt x="52" y="290"/>
                </a:lnTo>
                <a:lnTo>
                  <a:pt x="52" y="280"/>
                </a:lnTo>
                <a:lnTo>
                  <a:pt x="52" y="287"/>
                </a:lnTo>
                <a:lnTo>
                  <a:pt x="52" y="299"/>
                </a:lnTo>
                <a:lnTo>
                  <a:pt x="53" y="278"/>
                </a:lnTo>
                <a:lnTo>
                  <a:pt x="53" y="266"/>
                </a:lnTo>
                <a:lnTo>
                  <a:pt x="53" y="292"/>
                </a:lnTo>
                <a:lnTo>
                  <a:pt x="53" y="289"/>
                </a:lnTo>
                <a:lnTo>
                  <a:pt x="53" y="281"/>
                </a:lnTo>
                <a:lnTo>
                  <a:pt x="53" y="292"/>
                </a:lnTo>
                <a:lnTo>
                  <a:pt x="53" y="277"/>
                </a:lnTo>
                <a:lnTo>
                  <a:pt x="55" y="244"/>
                </a:lnTo>
                <a:lnTo>
                  <a:pt x="55" y="238"/>
                </a:lnTo>
                <a:lnTo>
                  <a:pt x="55" y="226"/>
                </a:lnTo>
                <a:lnTo>
                  <a:pt x="55" y="237"/>
                </a:lnTo>
                <a:lnTo>
                  <a:pt x="55" y="265"/>
                </a:lnTo>
                <a:lnTo>
                  <a:pt x="55" y="277"/>
                </a:lnTo>
                <a:lnTo>
                  <a:pt x="55" y="280"/>
                </a:lnTo>
                <a:lnTo>
                  <a:pt x="55" y="268"/>
                </a:lnTo>
                <a:lnTo>
                  <a:pt x="56" y="243"/>
                </a:lnTo>
                <a:lnTo>
                  <a:pt x="56" y="249"/>
                </a:lnTo>
                <a:lnTo>
                  <a:pt x="56" y="262"/>
                </a:lnTo>
                <a:lnTo>
                  <a:pt x="56" y="218"/>
                </a:lnTo>
                <a:lnTo>
                  <a:pt x="56" y="194"/>
                </a:lnTo>
                <a:lnTo>
                  <a:pt x="56" y="206"/>
                </a:lnTo>
                <a:lnTo>
                  <a:pt x="56" y="215"/>
                </a:lnTo>
                <a:lnTo>
                  <a:pt x="58" y="237"/>
                </a:lnTo>
                <a:lnTo>
                  <a:pt x="58" y="247"/>
                </a:lnTo>
                <a:lnTo>
                  <a:pt x="58" y="258"/>
                </a:lnTo>
                <a:lnTo>
                  <a:pt x="58" y="263"/>
                </a:lnTo>
                <a:lnTo>
                  <a:pt x="58" y="269"/>
                </a:lnTo>
                <a:lnTo>
                  <a:pt x="58" y="284"/>
                </a:lnTo>
                <a:lnTo>
                  <a:pt x="58" y="289"/>
                </a:lnTo>
                <a:lnTo>
                  <a:pt x="59" y="262"/>
                </a:lnTo>
                <a:lnTo>
                  <a:pt x="59" y="253"/>
                </a:lnTo>
                <a:lnTo>
                  <a:pt x="59" y="261"/>
                </a:lnTo>
                <a:lnTo>
                  <a:pt x="59" y="265"/>
                </a:lnTo>
                <a:lnTo>
                  <a:pt x="59" y="272"/>
                </a:lnTo>
                <a:lnTo>
                  <a:pt x="61" y="280"/>
                </a:lnTo>
                <a:lnTo>
                  <a:pt x="61" y="281"/>
                </a:lnTo>
                <a:lnTo>
                  <a:pt x="61" y="269"/>
                </a:lnTo>
                <a:lnTo>
                  <a:pt x="61" y="274"/>
                </a:lnTo>
                <a:lnTo>
                  <a:pt x="61" y="283"/>
                </a:lnTo>
                <a:lnTo>
                  <a:pt x="61" y="289"/>
                </a:lnTo>
                <a:lnTo>
                  <a:pt x="61" y="269"/>
                </a:lnTo>
                <a:lnTo>
                  <a:pt x="61" y="261"/>
                </a:lnTo>
                <a:lnTo>
                  <a:pt x="61" y="266"/>
                </a:lnTo>
                <a:lnTo>
                  <a:pt x="62" y="280"/>
                </a:lnTo>
                <a:lnTo>
                  <a:pt x="62" y="286"/>
                </a:lnTo>
                <a:lnTo>
                  <a:pt x="62" y="287"/>
                </a:lnTo>
                <a:lnTo>
                  <a:pt x="62" y="286"/>
                </a:lnTo>
                <a:lnTo>
                  <a:pt x="62" y="287"/>
                </a:lnTo>
                <a:lnTo>
                  <a:pt x="62" y="252"/>
                </a:lnTo>
                <a:lnTo>
                  <a:pt x="64" y="268"/>
                </a:lnTo>
                <a:lnTo>
                  <a:pt x="64" y="286"/>
                </a:lnTo>
                <a:lnTo>
                  <a:pt x="64" y="271"/>
                </a:lnTo>
                <a:lnTo>
                  <a:pt x="64" y="266"/>
                </a:lnTo>
                <a:lnTo>
                  <a:pt x="64" y="289"/>
                </a:lnTo>
                <a:lnTo>
                  <a:pt x="64" y="281"/>
                </a:lnTo>
                <a:lnTo>
                  <a:pt x="64" y="287"/>
                </a:lnTo>
                <a:lnTo>
                  <a:pt x="65" y="301"/>
                </a:lnTo>
                <a:lnTo>
                  <a:pt x="65" y="302"/>
                </a:lnTo>
                <a:lnTo>
                  <a:pt x="65" y="301"/>
                </a:lnTo>
                <a:lnTo>
                  <a:pt x="65" y="290"/>
                </a:lnTo>
                <a:lnTo>
                  <a:pt x="65" y="293"/>
                </a:lnTo>
                <a:lnTo>
                  <a:pt x="65" y="278"/>
                </a:lnTo>
                <a:lnTo>
                  <a:pt x="65" y="258"/>
                </a:lnTo>
                <a:lnTo>
                  <a:pt x="65" y="255"/>
                </a:lnTo>
                <a:lnTo>
                  <a:pt x="67" y="263"/>
                </a:lnTo>
                <a:lnTo>
                  <a:pt x="67" y="281"/>
                </a:lnTo>
                <a:lnTo>
                  <a:pt x="67" y="293"/>
                </a:lnTo>
                <a:lnTo>
                  <a:pt x="67" y="295"/>
                </a:lnTo>
                <a:lnTo>
                  <a:pt x="67" y="284"/>
                </a:lnTo>
                <a:lnTo>
                  <a:pt x="67" y="283"/>
                </a:lnTo>
                <a:lnTo>
                  <a:pt x="67" y="295"/>
                </a:lnTo>
                <a:lnTo>
                  <a:pt x="68" y="284"/>
                </a:lnTo>
                <a:lnTo>
                  <a:pt x="68" y="241"/>
                </a:lnTo>
                <a:lnTo>
                  <a:pt x="68" y="265"/>
                </a:lnTo>
                <a:lnTo>
                  <a:pt x="68" y="289"/>
                </a:lnTo>
                <a:lnTo>
                  <a:pt x="68" y="277"/>
                </a:lnTo>
                <a:lnTo>
                  <a:pt x="68" y="289"/>
                </a:lnTo>
                <a:lnTo>
                  <a:pt x="70" y="292"/>
                </a:lnTo>
                <a:lnTo>
                  <a:pt x="70" y="281"/>
                </a:lnTo>
                <a:lnTo>
                  <a:pt x="70" y="290"/>
                </a:lnTo>
                <a:lnTo>
                  <a:pt x="70" y="298"/>
                </a:lnTo>
                <a:lnTo>
                  <a:pt x="70" y="296"/>
                </a:lnTo>
                <a:lnTo>
                  <a:pt x="70" y="290"/>
                </a:lnTo>
                <a:lnTo>
                  <a:pt x="70" y="265"/>
                </a:lnTo>
                <a:lnTo>
                  <a:pt x="71" y="261"/>
                </a:lnTo>
                <a:lnTo>
                  <a:pt x="71" y="275"/>
                </a:lnTo>
                <a:lnTo>
                  <a:pt x="71" y="274"/>
                </a:lnTo>
                <a:lnTo>
                  <a:pt x="71" y="281"/>
                </a:lnTo>
                <a:lnTo>
                  <a:pt x="71" y="271"/>
                </a:lnTo>
                <a:lnTo>
                  <a:pt x="71" y="284"/>
                </a:lnTo>
                <a:lnTo>
                  <a:pt x="71" y="301"/>
                </a:lnTo>
                <a:lnTo>
                  <a:pt x="71" y="306"/>
                </a:lnTo>
                <a:lnTo>
                  <a:pt x="73" y="301"/>
                </a:lnTo>
                <a:lnTo>
                  <a:pt x="73" y="290"/>
                </a:lnTo>
                <a:lnTo>
                  <a:pt x="73" y="286"/>
                </a:lnTo>
                <a:lnTo>
                  <a:pt x="73" y="278"/>
                </a:lnTo>
                <a:lnTo>
                  <a:pt x="73" y="266"/>
                </a:lnTo>
                <a:lnTo>
                  <a:pt x="73" y="284"/>
                </a:lnTo>
                <a:lnTo>
                  <a:pt x="73" y="292"/>
                </a:lnTo>
                <a:lnTo>
                  <a:pt x="74" y="284"/>
                </a:lnTo>
                <a:lnTo>
                  <a:pt x="74" y="289"/>
                </a:lnTo>
                <a:lnTo>
                  <a:pt x="74" y="292"/>
                </a:lnTo>
                <a:lnTo>
                  <a:pt x="74" y="295"/>
                </a:lnTo>
                <a:lnTo>
                  <a:pt x="74" y="293"/>
                </a:lnTo>
                <a:lnTo>
                  <a:pt x="74" y="298"/>
                </a:lnTo>
                <a:lnTo>
                  <a:pt x="74" y="290"/>
                </a:lnTo>
                <a:lnTo>
                  <a:pt x="76" y="284"/>
                </a:lnTo>
                <a:lnTo>
                  <a:pt x="76" y="280"/>
                </a:lnTo>
                <a:lnTo>
                  <a:pt x="76" y="283"/>
                </a:lnTo>
                <a:lnTo>
                  <a:pt x="76" y="280"/>
                </a:lnTo>
                <a:lnTo>
                  <a:pt x="76" y="269"/>
                </a:lnTo>
                <a:lnTo>
                  <a:pt x="76" y="262"/>
                </a:lnTo>
                <a:lnTo>
                  <a:pt x="76" y="266"/>
                </a:lnTo>
                <a:lnTo>
                  <a:pt x="77" y="278"/>
                </a:lnTo>
                <a:lnTo>
                  <a:pt x="77" y="275"/>
                </a:lnTo>
                <a:lnTo>
                  <a:pt x="77" y="289"/>
                </a:lnTo>
                <a:lnTo>
                  <a:pt x="77" y="301"/>
                </a:lnTo>
                <a:lnTo>
                  <a:pt x="77" y="293"/>
                </a:lnTo>
                <a:lnTo>
                  <a:pt x="77" y="286"/>
                </a:lnTo>
                <a:lnTo>
                  <a:pt x="77" y="275"/>
                </a:lnTo>
                <a:lnTo>
                  <a:pt x="77" y="262"/>
                </a:lnTo>
                <a:lnTo>
                  <a:pt x="79" y="238"/>
                </a:lnTo>
                <a:lnTo>
                  <a:pt x="79" y="256"/>
                </a:lnTo>
                <a:lnTo>
                  <a:pt x="79" y="263"/>
                </a:lnTo>
                <a:lnTo>
                  <a:pt x="79" y="255"/>
                </a:lnTo>
                <a:lnTo>
                  <a:pt x="79" y="271"/>
                </a:lnTo>
                <a:lnTo>
                  <a:pt x="79" y="274"/>
                </a:lnTo>
                <a:lnTo>
                  <a:pt x="79" y="262"/>
                </a:lnTo>
                <a:lnTo>
                  <a:pt x="80" y="265"/>
                </a:lnTo>
                <a:lnTo>
                  <a:pt x="80" y="275"/>
                </a:lnTo>
                <a:lnTo>
                  <a:pt x="80" y="274"/>
                </a:lnTo>
                <a:lnTo>
                  <a:pt x="80" y="281"/>
                </a:lnTo>
                <a:lnTo>
                  <a:pt x="80" y="274"/>
                </a:lnTo>
                <a:lnTo>
                  <a:pt x="80" y="246"/>
                </a:lnTo>
                <a:lnTo>
                  <a:pt x="80" y="259"/>
                </a:lnTo>
                <a:lnTo>
                  <a:pt x="82" y="290"/>
                </a:lnTo>
                <a:lnTo>
                  <a:pt x="82" y="289"/>
                </a:lnTo>
                <a:lnTo>
                  <a:pt x="82" y="286"/>
                </a:lnTo>
                <a:lnTo>
                  <a:pt x="82" y="278"/>
                </a:lnTo>
                <a:lnTo>
                  <a:pt x="82" y="281"/>
                </a:lnTo>
                <a:lnTo>
                  <a:pt x="82" y="292"/>
                </a:lnTo>
                <a:lnTo>
                  <a:pt x="83" y="289"/>
                </a:lnTo>
                <a:lnTo>
                  <a:pt x="83" y="292"/>
                </a:lnTo>
                <a:lnTo>
                  <a:pt x="83" y="296"/>
                </a:lnTo>
                <a:lnTo>
                  <a:pt x="83" y="271"/>
                </a:lnTo>
                <a:lnTo>
                  <a:pt x="83" y="268"/>
                </a:lnTo>
                <a:lnTo>
                  <a:pt x="83" y="274"/>
                </a:lnTo>
                <a:lnTo>
                  <a:pt x="83" y="269"/>
                </a:lnTo>
                <a:lnTo>
                  <a:pt x="83" y="292"/>
                </a:lnTo>
                <a:lnTo>
                  <a:pt x="85" y="305"/>
                </a:lnTo>
                <a:lnTo>
                  <a:pt x="85" y="290"/>
                </a:lnTo>
                <a:lnTo>
                  <a:pt x="85" y="284"/>
                </a:lnTo>
                <a:lnTo>
                  <a:pt x="85" y="271"/>
                </a:lnTo>
                <a:lnTo>
                  <a:pt x="85" y="262"/>
                </a:lnTo>
                <a:lnTo>
                  <a:pt x="85" y="278"/>
                </a:lnTo>
                <a:lnTo>
                  <a:pt x="86" y="287"/>
                </a:lnTo>
                <a:lnTo>
                  <a:pt x="86" y="274"/>
                </a:lnTo>
                <a:lnTo>
                  <a:pt x="86" y="286"/>
                </a:lnTo>
                <a:lnTo>
                  <a:pt x="86" y="301"/>
                </a:lnTo>
                <a:lnTo>
                  <a:pt x="86" y="306"/>
                </a:lnTo>
                <a:lnTo>
                  <a:pt x="86" y="301"/>
                </a:lnTo>
                <a:lnTo>
                  <a:pt x="88" y="286"/>
                </a:lnTo>
                <a:lnTo>
                  <a:pt x="88" y="280"/>
                </a:lnTo>
                <a:lnTo>
                  <a:pt x="88" y="293"/>
                </a:lnTo>
                <a:lnTo>
                  <a:pt x="88" y="295"/>
                </a:lnTo>
                <a:lnTo>
                  <a:pt x="88" y="289"/>
                </a:lnTo>
                <a:lnTo>
                  <a:pt x="88" y="290"/>
                </a:lnTo>
                <a:lnTo>
                  <a:pt x="88" y="301"/>
                </a:lnTo>
                <a:lnTo>
                  <a:pt x="88" y="289"/>
                </a:lnTo>
                <a:lnTo>
                  <a:pt x="89" y="283"/>
                </a:lnTo>
                <a:lnTo>
                  <a:pt x="89" y="298"/>
                </a:lnTo>
                <a:lnTo>
                  <a:pt x="89" y="272"/>
                </a:lnTo>
                <a:lnTo>
                  <a:pt x="89" y="263"/>
                </a:lnTo>
                <a:lnTo>
                  <a:pt x="89" y="274"/>
                </a:lnTo>
                <a:lnTo>
                  <a:pt x="91" y="283"/>
                </a:lnTo>
                <a:lnTo>
                  <a:pt x="91" y="290"/>
                </a:lnTo>
                <a:lnTo>
                  <a:pt x="91" y="295"/>
                </a:lnTo>
                <a:lnTo>
                  <a:pt x="91" y="303"/>
                </a:lnTo>
                <a:lnTo>
                  <a:pt x="91" y="295"/>
                </a:lnTo>
                <a:lnTo>
                  <a:pt x="91" y="283"/>
                </a:lnTo>
                <a:lnTo>
                  <a:pt x="91" y="277"/>
                </a:lnTo>
                <a:lnTo>
                  <a:pt x="92" y="277"/>
                </a:lnTo>
                <a:lnTo>
                  <a:pt x="92" y="287"/>
                </a:lnTo>
                <a:lnTo>
                  <a:pt x="92" y="290"/>
                </a:lnTo>
                <a:lnTo>
                  <a:pt x="92" y="246"/>
                </a:lnTo>
                <a:lnTo>
                  <a:pt x="92" y="126"/>
                </a:lnTo>
                <a:lnTo>
                  <a:pt x="92" y="23"/>
                </a:lnTo>
                <a:lnTo>
                  <a:pt x="92" y="0"/>
                </a:lnTo>
                <a:lnTo>
                  <a:pt x="94" y="78"/>
                </a:lnTo>
                <a:lnTo>
                  <a:pt x="94" y="146"/>
                </a:lnTo>
                <a:lnTo>
                  <a:pt x="94" y="172"/>
                </a:lnTo>
                <a:lnTo>
                  <a:pt x="94" y="210"/>
                </a:lnTo>
                <a:lnTo>
                  <a:pt x="94" y="250"/>
                </a:lnTo>
                <a:lnTo>
                  <a:pt x="94" y="274"/>
                </a:lnTo>
                <a:lnTo>
                  <a:pt x="94" y="283"/>
                </a:lnTo>
                <a:lnTo>
                  <a:pt x="94" y="269"/>
                </a:lnTo>
                <a:lnTo>
                  <a:pt x="95" y="222"/>
                </a:lnTo>
                <a:lnTo>
                  <a:pt x="95" y="136"/>
                </a:lnTo>
                <a:lnTo>
                  <a:pt x="95" y="92"/>
                </a:lnTo>
                <a:lnTo>
                  <a:pt x="95" y="129"/>
                </a:lnTo>
                <a:lnTo>
                  <a:pt x="95" y="189"/>
                </a:lnTo>
                <a:lnTo>
                  <a:pt x="95" y="223"/>
                </a:lnTo>
                <a:lnTo>
                  <a:pt x="95" y="209"/>
                </a:lnTo>
                <a:lnTo>
                  <a:pt x="97" y="228"/>
                </a:lnTo>
                <a:lnTo>
                  <a:pt x="97" y="275"/>
                </a:lnTo>
                <a:lnTo>
                  <a:pt x="97" y="284"/>
                </a:lnTo>
                <a:lnTo>
                  <a:pt x="97" y="261"/>
                </a:lnTo>
                <a:lnTo>
                  <a:pt x="97" y="244"/>
                </a:lnTo>
                <a:lnTo>
                  <a:pt x="97" y="215"/>
                </a:lnTo>
                <a:lnTo>
                  <a:pt x="97" y="198"/>
                </a:lnTo>
                <a:lnTo>
                  <a:pt x="98" y="222"/>
                </a:lnTo>
                <a:lnTo>
                  <a:pt x="98" y="237"/>
                </a:lnTo>
                <a:lnTo>
                  <a:pt x="98" y="255"/>
                </a:lnTo>
                <a:lnTo>
                  <a:pt x="98" y="284"/>
                </a:lnTo>
                <a:lnTo>
                  <a:pt x="98" y="283"/>
                </a:lnTo>
                <a:lnTo>
                  <a:pt x="98" y="280"/>
                </a:lnTo>
                <a:lnTo>
                  <a:pt x="98" y="277"/>
                </a:lnTo>
                <a:lnTo>
                  <a:pt x="99" y="249"/>
                </a:lnTo>
                <a:lnTo>
                  <a:pt x="99" y="231"/>
                </a:lnTo>
                <a:lnTo>
                  <a:pt x="99" y="252"/>
                </a:lnTo>
                <a:lnTo>
                  <a:pt x="99" y="256"/>
                </a:lnTo>
                <a:lnTo>
                  <a:pt x="99" y="253"/>
                </a:lnTo>
                <a:lnTo>
                  <a:pt x="99" y="265"/>
                </a:lnTo>
                <a:lnTo>
                  <a:pt x="99" y="283"/>
                </a:lnTo>
                <a:lnTo>
                  <a:pt x="99" y="286"/>
                </a:lnTo>
                <a:lnTo>
                  <a:pt x="101" y="292"/>
                </a:lnTo>
                <a:lnTo>
                  <a:pt x="101" y="299"/>
                </a:lnTo>
                <a:lnTo>
                  <a:pt x="101" y="292"/>
                </a:lnTo>
                <a:lnTo>
                  <a:pt x="101" y="286"/>
                </a:lnTo>
                <a:lnTo>
                  <a:pt x="101" y="269"/>
                </a:lnTo>
                <a:lnTo>
                  <a:pt x="101" y="277"/>
                </a:lnTo>
                <a:lnTo>
                  <a:pt x="101" y="284"/>
                </a:lnTo>
                <a:lnTo>
                  <a:pt x="102" y="289"/>
                </a:lnTo>
                <a:lnTo>
                  <a:pt x="102" y="269"/>
                </a:lnTo>
                <a:lnTo>
                  <a:pt x="102" y="278"/>
                </a:lnTo>
                <a:lnTo>
                  <a:pt x="102" y="283"/>
                </a:lnTo>
                <a:lnTo>
                  <a:pt x="102" y="274"/>
                </a:lnTo>
                <a:lnTo>
                  <a:pt x="102" y="265"/>
                </a:lnTo>
                <a:lnTo>
                  <a:pt x="104" y="275"/>
                </a:lnTo>
                <a:lnTo>
                  <a:pt x="104" y="278"/>
                </a:lnTo>
                <a:lnTo>
                  <a:pt x="104" y="272"/>
                </a:lnTo>
                <a:lnTo>
                  <a:pt x="104" y="268"/>
                </a:lnTo>
                <a:lnTo>
                  <a:pt x="104" y="271"/>
                </a:lnTo>
                <a:lnTo>
                  <a:pt x="104" y="258"/>
                </a:lnTo>
                <a:lnTo>
                  <a:pt x="104" y="262"/>
                </a:lnTo>
                <a:lnTo>
                  <a:pt x="104" y="274"/>
                </a:lnTo>
                <a:lnTo>
                  <a:pt x="105" y="293"/>
                </a:lnTo>
                <a:lnTo>
                  <a:pt x="105" y="286"/>
                </a:lnTo>
                <a:lnTo>
                  <a:pt x="105" y="263"/>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53" name="Freeform 53"/>
          <p:cNvSpPr>
            <a:spLocks/>
          </p:cNvSpPr>
          <p:nvPr/>
        </p:nvSpPr>
        <p:spPr bwMode="auto">
          <a:xfrm>
            <a:off x="3502025" y="5675313"/>
            <a:ext cx="155575" cy="158750"/>
          </a:xfrm>
          <a:custGeom>
            <a:avLst/>
            <a:gdLst>
              <a:gd name="T0" fmla="*/ 2 w 110"/>
              <a:gd name="T1" fmla="*/ 80 h 100"/>
              <a:gd name="T2" fmla="*/ 5 w 110"/>
              <a:gd name="T3" fmla="*/ 34 h 100"/>
              <a:gd name="T4" fmla="*/ 6 w 110"/>
              <a:gd name="T5" fmla="*/ 47 h 100"/>
              <a:gd name="T6" fmla="*/ 8 w 110"/>
              <a:gd name="T7" fmla="*/ 54 h 100"/>
              <a:gd name="T8" fmla="*/ 9 w 110"/>
              <a:gd name="T9" fmla="*/ 84 h 100"/>
              <a:gd name="T10" fmla="*/ 11 w 110"/>
              <a:gd name="T11" fmla="*/ 40 h 100"/>
              <a:gd name="T12" fmla="*/ 12 w 110"/>
              <a:gd name="T13" fmla="*/ 75 h 100"/>
              <a:gd name="T14" fmla="*/ 14 w 110"/>
              <a:gd name="T15" fmla="*/ 72 h 100"/>
              <a:gd name="T16" fmla="*/ 15 w 110"/>
              <a:gd name="T17" fmla="*/ 29 h 100"/>
              <a:gd name="T18" fmla="*/ 17 w 110"/>
              <a:gd name="T19" fmla="*/ 50 h 100"/>
              <a:gd name="T20" fmla="*/ 20 w 110"/>
              <a:gd name="T21" fmla="*/ 71 h 100"/>
              <a:gd name="T22" fmla="*/ 21 w 110"/>
              <a:gd name="T23" fmla="*/ 63 h 100"/>
              <a:gd name="T24" fmla="*/ 23 w 110"/>
              <a:gd name="T25" fmla="*/ 56 h 100"/>
              <a:gd name="T26" fmla="*/ 24 w 110"/>
              <a:gd name="T27" fmla="*/ 74 h 100"/>
              <a:gd name="T28" fmla="*/ 26 w 110"/>
              <a:gd name="T29" fmla="*/ 86 h 100"/>
              <a:gd name="T30" fmla="*/ 27 w 110"/>
              <a:gd name="T31" fmla="*/ 44 h 100"/>
              <a:gd name="T32" fmla="*/ 29 w 110"/>
              <a:gd name="T33" fmla="*/ 81 h 100"/>
              <a:gd name="T34" fmla="*/ 32 w 110"/>
              <a:gd name="T35" fmla="*/ 66 h 100"/>
              <a:gd name="T36" fmla="*/ 33 w 110"/>
              <a:gd name="T37" fmla="*/ 59 h 100"/>
              <a:gd name="T38" fmla="*/ 35 w 110"/>
              <a:gd name="T39" fmla="*/ 71 h 100"/>
              <a:gd name="T40" fmla="*/ 36 w 110"/>
              <a:gd name="T41" fmla="*/ 57 h 100"/>
              <a:gd name="T42" fmla="*/ 38 w 110"/>
              <a:gd name="T43" fmla="*/ 68 h 100"/>
              <a:gd name="T44" fmla="*/ 39 w 110"/>
              <a:gd name="T45" fmla="*/ 40 h 100"/>
              <a:gd name="T46" fmla="*/ 42 w 110"/>
              <a:gd name="T47" fmla="*/ 74 h 100"/>
              <a:gd name="T48" fmla="*/ 43 w 110"/>
              <a:gd name="T49" fmla="*/ 57 h 100"/>
              <a:gd name="T50" fmla="*/ 45 w 110"/>
              <a:gd name="T51" fmla="*/ 72 h 100"/>
              <a:gd name="T52" fmla="*/ 46 w 110"/>
              <a:gd name="T53" fmla="*/ 50 h 100"/>
              <a:gd name="T54" fmla="*/ 49 w 110"/>
              <a:gd name="T55" fmla="*/ 13 h 100"/>
              <a:gd name="T56" fmla="*/ 51 w 110"/>
              <a:gd name="T57" fmla="*/ 83 h 100"/>
              <a:gd name="T58" fmla="*/ 52 w 110"/>
              <a:gd name="T59" fmla="*/ 74 h 100"/>
              <a:gd name="T60" fmla="*/ 54 w 110"/>
              <a:gd name="T61" fmla="*/ 50 h 100"/>
              <a:gd name="T62" fmla="*/ 55 w 110"/>
              <a:gd name="T63" fmla="*/ 66 h 100"/>
              <a:gd name="T64" fmla="*/ 57 w 110"/>
              <a:gd name="T65" fmla="*/ 80 h 100"/>
              <a:gd name="T66" fmla="*/ 58 w 110"/>
              <a:gd name="T67" fmla="*/ 60 h 100"/>
              <a:gd name="T68" fmla="*/ 60 w 110"/>
              <a:gd name="T69" fmla="*/ 77 h 100"/>
              <a:gd name="T70" fmla="*/ 63 w 110"/>
              <a:gd name="T71" fmla="*/ 75 h 100"/>
              <a:gd name="T72" fmla="*/ 64 w 110"/>
              <a:gd name="T73" fmla="*/ 83 h 100"/>
              <a:gd name="T74" fmla="*/ 66 w 110"/>
              <a:gd name="T75" fmla="*/ 69 h 100"/>
              <a:gd name="T76" fmla="*/ 67 w 110"/>
              <a:gd name="T77" fmla="*/ 44 h 100"/>
              <a:gd name="T78" fmla="*/ 69 w 110"/>
              <a:gd name="T79" fmla="*/ 84 h 100"/>
              <a:gd name="T80" fmla="*/ 72 w 110"/>
              <a:gd name="T81" fmla="*/ 84 h 100"/>
              <a:gd name="T82" fmla="*/ 73 w 110"/>
              <a:gd name="T83" fmla="*/ 93 h 100"/>
              <a:gd name="T84" fmla="*/ 75 w 110"/>
              <a:gd name="T85" fmla="*/ 60 h 100"/>
              <a:gd name="T86" fmla="*/ 76 w 110"/>
              <a:gd name="T87" fmla="*/ 87 h 100"/>
              <a:gd name="T88" fmla="*/ 78 w 110"/>
              <a:gd name="T89" fmla="*/ 87 h 100"/>
              <a:gd name="T90" fmla="*/ 79 w 110"/>
              <a:gd name="T91" fmla="*/ 74 h 100"/>
              <a:gd name="T92" fmla="*/ 81 w 110"/>
              <a:gd name="T93" fmla="*/ 80 h 100"/>
              <a:gd name="T94" fmla="*/ 82 w 110"/>
              <a:gd name="T95" fmla="*/ 71 h 100"/>
              <a:gd name="T96" fmla="*/ 85 w 110"/>
              <a:gd name="T97" fmla="*/ 20 h 100"/>
              <a:gd name="T98" fmla="*/ 86 w 110"/>
              <a:gd name="T99" fmla="*/ 29 h 100"/>
              <a:gd name="T100" fmla="*/ 88 w 110"/>
              <a:gd name="T101" fmla="*/ 75 h 100"/>
              <a:gd name="T102" fmla="*/ 89 w 110"/>
              <a:gd name="T103" fmla="*/ 89 h 100"/>
              <a:gd name="T104" fmla="*/ 92 w 110"/>
              <a:gd name="T105" fmla="*/ 74 h 100"/>
              <a:gd name="T106" fmla="*/ 94 w 110"/>
              <a:gd name="T107" fmla="*/ 69 h 100"/>
              <a:gd name="T108" fmla="*/ 95 w 110"/>
              <a:gd name="T109" fmla="*/ 90 h 100"/>
              <a:gd name="T110" fmla="*/ 97 w 110"/>
              <a:gd name="T111" fmla="*/ 87 h 100"/>
              <a:gd name="T112" fmla="*/ 98 w 110"/>
              <a:gd name="T113" fmla="*/ 69 h 100"/>
              <a:gd name="T114" fmla="*/ 101 w 110"/>
              <a:gd name="T115" fmla="*/ 90 h 100"/>
              <a:gd name="T116" fmla="*/ 103 w 110"/>
              <a:gd name="T117" fmla="*/ 89 h 100"/>
              <a:gd name="T118" fmla="*/ 104 w 110"/>
              <a:gd name="T119" fmla="*/ 78 h 100"/>
              <a:gd name="T120" fmla="*/ 106 w 110"/>
              <a:gd name="T121" fmla="*/ 69 h 100"/>
              <a:gd name="T122" fmla="*/ 107 w 110"/>
              <a:gd name="T123" fmla="*/ 81 h 1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0"/>
              <a:gd name="T187" fmla="*/ 0 h 100"/>
              <a:gd name="T188" fmla="*/ 110 w 110"/>
              <a:gd name="T189" fmla="*/ 100 h 10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0" h="100">
                <a:moveTo>
                  <a:pt x="0" y="54"/>
                </a:moveTo>
                <a:lnTo>
                  <a:pt x="0" y="59"/>
                </a:lnTo>
                <a:lnTo>
                  <a:pt x="0" y="23"/>
                </a:lnTo>
                <a:lnTo>
                  <a:pt x="2" y="35"/>
                </a:lnTo>
                <a:lnTo>
                  <a:pt x="2" y="62"/>
                </a:lnTo>
                <a:lnTo>
                  <a:pt x="2" y="80"/>
                </a:lnTo>
                <a:lnTo>
                  <a:pt x="2" y="75"/>
                </a:lnTo>
                <a:lnTo>
                  <a:pt x="2" y="80"/>
                </a:lnTo>
                <a:lnTo>
                  <a:pt x="3" y="63"/>
                </a:lnTo>
                <a:lnTo>
                  <a:pt x="3" y="75"/>
                </a:lnTo>
                <a:lnTo>
                  <a:pt x="3" y="83"/>
                </a:lnTo>
                <a:lnTo>
                  <a:pt x="3" y="72"/>
                </a:lnTo>
                <a:lnTo>
                  <a:pt x="3" y="78"/>
                </a:lnTo>
                <a:lnTo>
                  <a:pt x="3" y="83"/>
                </a:lnTo>
                <a:lnTo>
                  <a:pt x="3" y="59"/>
                </a:lnTo>
                <a:lnTo>
                  <a:pt x="5" y="34"/>
                </a:lnTo>
                <a:lnTo>
                  <a:pt x="5" y="38"/>
                </a:lnTo>
                <a:lnTo>
                  <a:pt x="5" y="57"/>
                </a:lnTo>
                <a:lnTo>
                  <a:pt x="5" y="59"/>
                </a:lnTo>
                <a:lnTo>
                  <a:pt x="5" y="78"/>
                </a:lnTo>
                <a:lnTo>
                  <a:pt x="5" y="93"/>
                </a:lnTo>
                <a:lnTo>
                  <a:pt x="5" y="65"/>
                </a:lnTo>
                <a:lnTo>
                  <a:pt x="5" y="56"/>
                </a:lnTo>
                <a:lnTo>
                  <a:pt x="6" y="47"/>
                </a:lnTo>
                <a:lnTo>
                  <a:pt x="6" y="40"/>
                </a:lnTo>
                <a:lnTo>
                  <a:pt x="6" y="69"/>
                </a:lnTo>
                <a:lnTo>
                  <a:pt x="6" y="80"/>
                </a:lnTo>
                <a:lnTo>
                  <a:pt x="6" y="68"/>
                </a:lnTo>
                <a:lnTo>
                  <a:pt x="6" y="81"/>
                </a:lnTo>
                <a:lnTo>
                  <a:pt x="6" y="93"/>
                </a:lnTo>
                <a:lnTo>
                  <a:pt x="8" y="77"/>
                </a:lnTo>
                <a:lnTo>
                  <a:pt x="8" y="54"/>
                </a:lnTo>
                <a:lnTo>
                  <a:pt x="8" y="52"/>
                </a:lnTo>
                <a:lnTo>
                  <a:pt x="8" y="56"/>
                </a:lnTo>
                <a:lnTo>
                  <a:pt x="8" y="53"/>
                </a:lnTo>
                <a:lnTo>
                  <a:pt x="8" y="68"/>
                </a:lnTo>
                <a:lnTo>
                  <a:pt x="8" y="87"/>
                </a:lnTo>
                <a:lnTo>
                  <a:pt x="9" y="81"/>
                </a:lnTo>
                <a:lnTo>
                  <a:pt x="9" y="74"/>
                </a:lnTo>
                <a:lnTo>
                  <a:pt x="9" y="84"/>
                </a:lnTo>
                <a:lnTo>
                  <a:pt x="9" y="92"/>
                </a:lnTo>
                <a:lnTo>
                  <a:pt x="9" y="83"/>
                </a:lnTo>
                <a:lnTo>
                  <a:pt x="9" y="84"/>
                </a:lnTo>
                <a:lnTo>
                  <a:pt x="9" y="81"/>
                </a:lnTo>
                <a:lnTo>
                  <a:pt x="11" y="72"/>
                </a:lnTo>
                <a:lnTo>
                  <a:pt x="11" y="57"/>
                </a:lnTo>
                <a:lnTo>
                  <a:pt x="11" y="31"/>
                </a:lnTo>
                <a:lnTo>
                  <a:pt x="11" y="40"/>
                </a:lnTo>
                <a:lnTo>
                  <a:pt x="11" y="60"/>
                </a:lnTo>
                <a:lnTo>
                  <a:pt x="11" y="75"/>
                </a:lnTo>
                <a:lnTo>
                  <a:pt x="11" y="78"/>
                </a:lnTo>
                <a:lnTo>
                  <a:pt x="11" y="90"/>
                </a:lnTo>
                <a:lnTo>
                  <a:pt x="12" y="94"/>
                </a:lnTo>
                <a:lnTo>
                  <a:pt x="12" y="92"/>
                </a:lnTo>
                <a:lnTo>
                  <a:pt x="12" y="81"/>
                </a:lnTo>
                <a:lnTo>
                  <a:pt x="12" y="75"/>
                </a:lnTo>
                <a:lnTo>
                  <a:pt x="12" y="65"/>
                </a:lnTo>
                <a:lnTo>
                  <a:pt x="12" y="66"/>
                </a:lnTo>
                <a:lnTo>
                  <a:pt x="14" y="69"/>
                </a:lnTo>
                <a:lnTo>
                  <a:pt x="14" y="74"/>
                </a:lnTo>
                <a:lnTo>
                  <a:pt x="14" y="72"/>
                </a:lnTo>
                <a:lnTo>
                  <a:pt x="14" y="81"/>
                </a:lnTo>
                <a:lnTo>
                  <a:pt x="14" y="83"/>
                </a:lnTo>
                <a:lnTo>
                  <a:pt x="14" y="72"/>
                </a:lnTo>
                <a:lnTo>
                  <a:pt x="14" y="77"/>
                </a:lnTo>
                <a:lnTo>
                  <a:pt x="15" y="90"/>
                </a:lnTo>
                <a:lnTo>
                  <a:pt x="15" y="84"/>
                </a:lnTo>
                <a:lnTo>
                  <a:pt x="15" y="92"/>
                </a:lnTo>
                <a:lnTo>
                  <a:pt x="15" y="89"/>
                </a:lnTo>
                <a:lnTo>
                  <a:pt x="15" y="63"/>
                </a:lnTo>
                <a:lnTo>
                  <a:pt x="15" y="41"/>
                </a:lnTo>
                <a:lnTo>
                  <a:pt x="15" y="29"/>
                </a:lnTo>
                <a:lnTo>
                  <a:pt x="17" y="52"/>
                </a:lnTo>
                <a:lnTo>
                  <a:pt x="17" y="81"/>
                </a:lnTo>
                <a:lnTo>
                  <a:pt x="17" y="78"/>
                </a:lnTo>
                <a:lnTo>
                  <a:pt x="17" y="86"/>
                </a:lnTo>
                <a:lnTo>
                  <a:pt x="17" y="96"/>
                </a:lnTo>
                <a:lnTo>
                  <a:pt x="17" y="90"/>
                </a:lnTo>
                <a:lnTo>
                  <a:pt x="17" y="68"/>
                </a:lnTo>
                <a:lnTo>
                  <a:pt x="17" y="50"/>
                </a:lnTo>
                <a:lnTo>
                  <a:pt x="18" y="38"/>
                </a:lnTo>
                <a:lnTo>
                  <a:pt x="18" y="52"/>
                </a:lnTo>
                <a:lnTo>
                  <a:pt x="18" y="71"/>
                </a:lnTo>
                <a:lnTo>
                  <a:pt x="18" y="72"/>
                </a:lnTo>
                <a:lnTo>
                  <a:pt x="18" y="68"/>
                </a:lnTo>
                <a:lnTo>
                  <a:pt x="18" y="80"/>
                </a:lnTo>
                <a:lnTo>
                  <a:pt x="18" y="74"/>
                </a:lnTo>
                <a:lnTo>
                  <a:pt x="20" y="71"/>
                </a:lnTo>
                <a:lnTo>
                  <a:pt x="20" y="92"/>
                </a:lnTo>
                <a:lnTo>
                  <a:pt x="20" y="97"/>
                </a:lnTo>
                <a:lnTo>
                  <a:pt x="20" y="80"/>
                </a:lnTo>
                <a:lnTo>
                  <a:pt x="20" y="54"/>
                </a:lnTo>
                <a:lnTo>
                  <a:pt x="20" y="57"/>
                </a:lnTo>
                <a:lnTo>
                  <a:pt x="20" y="65"/>
                </a:lnTo>
                <a:lnTo>
                  <a:pt x="21" y="52"/>
                </a:lnTo>
                <a:lnTo>
                  <a:pt x="21" y="63"/>
                </a:lnTo>
                <a:lnTo>
                  <a:pt x="21" y="86"/>
                </a:lnTo>
                <a:lnTo>
                  <a:pt x="21" y="81"/>
                </a:lnTo>
                <a:lnTo>
                  <a:pt x="21" y="59"/>
                </a:lnTo>
                <a:lnTo>
                  <a:pt x="21" y="65"/>
                </a:lnTo>
                <a:lnTo>
                  <a:pt x="21" y="81"/>
                </a:lnTo>
                <a:lnTo>
                  <a:pt x="21" y="56"/>
                </a:lnTo>
                <a:lnTo>
                  <a:pt x="23" y="34"/>
                </a:lnTo>
                <a:lnTo>
                  <a:pt x="23" y="56"/>
                </a:lnTo>
                <a:lnTo>
                  <a:pt x="23" y="62"/>
                </a:lnTo>
                <a:lnTo>
                  <a:pt x="23" y="50"/>
                </a:lnTo>
                <a:lnTo>
                  <a:pt x="23" y="65"/>
                </a:lnTo>
                <a:lnTo>
                  <a:pt x="23" y="71"/>
                </a:lnTo>
                <a:lnTo>
                  <a:pt x="23" y="80"/>
                </a:lnTo>
                <a:lnTo>
                  <a:pt x="24" y="89"/>
                </a:lnTo>
                <a:lnTo>
                  <a:pt x="24" y="80"/>
                </a:lnTo>
                <a:lnTo>
                  <a:pt x="24" y="74"/>
                </a:lnTo>
                <a:lnTo>
                  <a:pt x="24" y="75"/>
                </a:lnTo>
                <a:lnTo>
                  <a:pt x="24" y="68"/>
                </a:lnTo>
                <a:lnTo>
                  <a:pt x="24" y="65"/>
                </a:lnTo>
                <a:lnTo>
                  <a:pt x="26" y="59"/>
                </a:lnTo>
                <a:lnTo>
                  <a:pt x="26" y="50"/>
                </a:lnTo>
                <a:lnTo>
                  <a:pt x="26" y="66"/>
                </a:lnTo>
                <a:lnTo>
                  <a:pt x="26" y="72"/>
                </a:lnTo>
                <a:lnTo>
                  <a:pt x="26" y="86"/>
                </a:lnTo>
                <a:lnTo>
                  <a:pt x="26" y="89"/>
                </a:lnTo>
                <a:lnTo>
                  <a:pt x="27" y="81"/>
                </a:lnTo>
                <a:lnTo>
                  <a:pt x="27" y="50"/>
                </a:lnTo>
                <a:lnTo>
                  <a:pt x="27" y="40"/>
                </a:lnTo>
                <a:lnTo>
                  <a:pt x="27" y="49"/>
                </a:lnTo>
                <a:lnTo>
                  <a:pt x="27" y="53"/>
                </a:lnTo>
                <a:lnTo>
                  <a:pt x="27" y="54"/>
                </a:lnTo>
                <a:lnTo>
                  <a:pt x="27" y="44"/>
                </a:lnTo>
                <a:lnTo>
                  <a:pt x="27" y="54"/>
                </a:lnTo>
                <a:lnTo>
                  <a:pt x="29" y="71"/>
                </a:lnTo>
                <a:lnTo>
                  <a:pt x="29" y="86"/>
                </a:lnTo>
                <a:lnTo>
                  <a:pt x="29" y="84"/>
                </a:lnTo>
                <a:lnTo>
                  <a:pt x="29" y="81"/>
                </a:lnTo>
                <a:lnTo>
                  <a:pt x="29" y="71"/>
                </a:lnTo>
                <a:lnTo>
                  <a:pt x="29" y="65"/>
                </a:lnTo>
                <a:lnTo>
                  <a:pt x="29" y="81"/>
                </a:lnTo>
                <a:lnTo>
                  <a:pt x="30" y="71"/>
                </a:lnTo>
                <a:lnTo>
                  <a:pt x="30" y="66"/>
                </a:lnTo>
                <a:lnTo>
                  <a:pt x="30" y="65"/>
                </a:lnTo>
                <a:lnTo>
                  <a:pt x="30" y="63"/>
                </a:lnTo>
                <a:lnTo>
                  <a:pt x="30" y="66"/>
                </a:lnTo>
                <a:lnTo>
                  <a:pt x="30" y="84"/>
                </a:lnTo>
                <a:lnTo>
                  <a:pt x="30" y="71"/>
                </a:lnTo>
                <a:lnTo>
                  <a:pt x="32" y="66"/>
                </a:lnTo>
                <a:lnTo>
                  <a:pt x="32" y="84"/>
                </a:lnTo>
                <a:lnTo>
                  <a:pt x="32" y="75"/>
                </a:lnTo>
                <a:lnTo>
                  <a:pt x="32" y="66"/>
                </a:lnTo>
                <a:lnTo>
                  <a:pt x="32" y="54"/>
                </a:lnTo>
                <a:lnTo>
                  <a:pt x="32" y="41"/>
                </a:lnTo>
                <a:lnTo>
                  <a:pt x="32" y="54"/>
                </a:lnTo>
                <a:lnTo>
                  <a:pt x="33" y="65"/>
                </a:lnTo>
                <a:lnTo>
                  <a:pt x="33" y="59"/>
                </a:lnTo>
                <a:lnTo>
                  <a:pt x="33" y="66"/>
                </a:lnTo>
                <a:lnTo>
                  <a:pt x="33" y="40"/>
                </a:lnTo>
                <a:lnTo>
                  <a:pt x="33" y="54"/>
                </a:lnTo>
                <a:lnTo>
                  <a:pt x="33" y="68"/>
                </a:lnTo>
                <a:lnTo>
                  <a:pt x="33" y="66"/>
                </a:lnTo>
                <a:lnTo>
                  <a:pt x="35" y="68"/>
                </a:lnTo>
                <a:lnTo>
                  <a:pt x="35" y="69"/>
                </a:lnTo>
                <a:lnTo>
                  <a:pt x="35" y="71"/>
                </a:lnTo>
                <a:lnTo>
                  <a:pt x="35" y="72"/>
                </a:lnTo>
                <a:lnTo>
                  <a:pt x="35" y="68"/>
                </a:lnTo>
                <a:lnTo>
                  <a:pt x="35" y="71"/>
                </a:lnTo>
                <a:lnTo>
                  <a:pt x="36" y="84"/>
                </a:lnTo>
                <a:lnTo>
                  <a:pt x="36" y="78"/>
                </a:lnTo>
                <a:lnTo>
                  <a:pt x="36" y="69"/>
                </a:lnTo>
                <a:lnTo>
                  <a:pt x="36" y="60"/>
                </a:lnTo>
                <a:lnTo>
                  <a:pt x="36" y="57"/>
                </a:lnTo>
                <a:lnTo>
                  <a:pt x="36" y="63"/>
                </a:lnTo>
                <a:lnTo>
                  <a:pt x="38" y="81"/>
                </a:lnTo>
                <a:lnTo>
                  <a:pt x="38" y="65"/>
                </a:lnTo>
                <a:lnTo>
                  <a:pt x="38" y="57"/>
                </a:lnTo>
                <a:lnTo>
                  <a:pt x="38" y="84"/>
                </a:lnTo>
                <a:lnTo>
                  <a:pt x="38" y="89"/>
                </a:lnTo>
                <a:lnTo>
                  <a:pt x="38" y="80"/>
                </a:lnTo>
                <a:lnTo>
                  <a:pt x="38" y="68"/>
                </a:lnTo>
                <a:lnTo>
                  <a:pt x="38" y="72"/>
                </a:lnTo>
                <a:lnTo>
                  <a:pt x="39" y="77"/>
                </a:lnTo>
                <a:lnTo>
                  <a:pt x="39" y="63"/>
                </a:lnTo>
                <a:lnTo>
                  <a:pt x="39" y="50"/>
                </a:lnTo>
                <a:lnTo>
                  <a:pt x="39" y="53"/>
                </a:lnTo>
                <a:lnTo>
                  <a:pt x="39" y="47"/>
                </a:lnTo>
                <a:lnTo>
                  <a:pt x="39" y="41"/>
                </a:lnTo>
                <a:lnTo>
                  <a:pt x="39" y="40"/>
                </a:lnTo>
                <a:lnTo>
                  <a:pt x="40" y="57"/>
                </a:lnTo>
                <a:lnTo>
                  <a:pt x="40" y="53"/>
                </a:lnTo>
                <a:lnTo>
                  <a:pt x="40" y="65"/>
                </a:lnTo>
                <a:lnTo>
                  <a:pt x="40" y="59"/>
                </a:lnTo>
                <a:lnTo>
                  <a:pt x="40" y="74"/>
                </a:lnTo>
                <a:lnTo>
                  <a:pt x="40" y="93"/>
                </a:lnTo>
                <a:lnTo>
                  <a:pt x="40" y="96"/>
                </a:lnTo>
                <a:lnTo>
                  <a:pt x="42" y="74"/>
                </a:lnTo>
                <a:lnTo>
                  <a:pt x="42" y="7"/>
                </a:lnTo>
                <a:lnTo>
                  <a:pt x="42" y="0"/>
                </a:lnTo>
                <a:lnTo>
                  <a:pt x="42" y="53"/>
                </a:lnTo>
                <a:lnTo>
                  <a:pt x="42" y="57"/>
                </a:lnTo>
                <a:lnTo>
                  <a:pt x="42" y="74"/>
                </a:lnTo>
                <a:lnTo>
                  <a:pt x="43" y="71"/>
                </a:lnTo>
                <a:lnTo>
                  <a:pt x="43" y="77"/>
                </a:lnTo>
                <a:lnTo>
                  <a:pt x="43" y="57"/>
                </a:lnTo>
                <a:lnTo>
                  <a:pt x="43" y="69"/>
                </a:lnTo>
                <a:lnTo>
                  <a:pt x="43" y="68"/>
                </a:lnTo>
                <a:lnTo>
                  <a:pt x="43" y="46"/>
                </a:lnTo>
                <a:lnTo>
                  <a:pt x="43" y="47"/>
                </a:lnTo>
                <a:lnTo>
                  <a:pt x="45" y="54"/>
                </a:lnTo>
                <a:lnTo>
                  <a:pt x="45" y="53"/>
                </a:lnTo>
                <a:lnTo>
                  <a:pt x="45" y="46"/>
                </a:lnTo>
                <a:lnTo>
                  <a:pt x="45" y="72"/>
                </a:lnTo>
                <a:lnTo>
                  <a:pt x="45" y="89"/>
                </a:lnTo>
                <a:lnTo>
                  <a:pt x="45" y="87"/>
                </a:lnTo>
                <a:lnTo>
                  <a:pt x="46" y="75"/>
                </a:lnTo>
                <a:lnTo>
                  <a:pt x="46" y="66"/>
                </a:lnTo>
                <a:lnTo>
                  <a:pt x="46" y="62"/>
                </a:lnTo>
                <a:lnTo>
                  <a:pt x="46" y="63"/>
                </a:lnTo>
                <a:lnTo>
                  <a:pt x="46" y="56"/>
                </a:lnTo>
                <a:lnTo>
                  <a:pt x="46" y="50"/>
                </a:lnTo>
                <a:lnTo>
                  <a:pt x="48" y="77"/>
                </a:lnTo>
                <a:lnTo>
                  <a:pt x="48" y="90"/>
                </a:lnTo>
                <a:lnTo>
                  <a:pt x="48" y="81"/>
                </a:lnTo>
                <a:lnTo>
                  <a:pt x="48" y="78"/>
                </a:lnTo>
                <a:lnTo>
                  <a:pt x="48" y="71"/>
                </a:lnTo>
                <a:lnTo>
                  <a:pt x="48" y="60"/>
                </a:lnTo>
                <a:lnTo>
                  <a:pt x="48" y="41"/>
                </a:lnTo>
                <a:lnTo>
                  <a:pt x="49" y="13"/>
                </a:lnTo>
                <a:lnTo>
                  <a:pt x="49" y="31"/>
                </a:lnTo>
                <a:lnTo>
                  <a:pt x="49" y="46"/>
                </a:lnTo>
                <a:lnTo>
                  <a:pt x="49" y="63"/>
                </a:lnTo>
                <a:lnTo>
                  <a:pt x="49" y="69"/>
                </a:lnTo>
                <a:lnTo>
                  <a:pt x="49" y="62"/>
                </a:lnTo>
                <a:lnTo>
                  <a:pt x="49" y="81"/>
                </a:lnTo>
                <a:lnTo>
                  <a:pt x="49" y="93"/>
                </a:lnTo>
                <a:lnTo>
                  <a:pt x="51" y="83"/>
                </a:lnTo>
                <a:lnTo>
                  <a:pt x="51" y="74"/>
                </a:lnTo>
                <a:lnTo>
                  <a:pt x="51" y="63"/>
                </a:lnTo>
                <a:lnTo>
                  <a:pt x="51" y="65"/>
                </a:lnTo>
                <a:lnTo>
                  <a:pt x="51" y="74"/>
                </a:lnTo>
                <a:lnTo>
                  <a:pt x="51" y="81"/>
                </a:lnTo>
                <a:lnTo>
                  <a:pt x="51" y="74"/>
                </a:lnTo>
                <a:lnTo>
                  <a:pt x="52" y="54"/>
                </a:lnTo>
                <a:lnTo>
                  <a:pt x="52" y="74"/>
                </a:lnTo>
                <a:lnTo>
                  <a:pt x="52" y="92"/>
                </a:lnTo>
                <a:lnTo>
                  <a:pt x="52" y="90"/>
                </a:lnTo>
                <a:lnTo>
                  <a:pt x="52" y="69"/>
                </a:lnTo>
                <a:lnTo>
                  <a:pt x="52" y="47"/>
                </a:lnTo>
                <a:lnTo>
                  <a:pt x="54" y="49"/>
                </a:lnTo>
                <a:lnTo>
                  <a:pt x="54" y="71"/>
                </a:lnTo>
                <a:lnTo>
                  <a:pt x="54" y="60"/>
                </a:lnTo>
                <a:lnTo>
                  <a:pt x="54" y="50"/>
                </a:lnTo>
                <a:lnTo>
                  <a:pt x="54" y="66"/>
                </a:lnTo>
                <a:lnTo>
                  <a:pt x="54" y="69"/>
                </a:lnTo>
                <a:lnTo>
                  <a:pt x="54" y="57"/>
                </a:lnTo>
                <a:lnTo>
                  <a:pt x="55" y="74"/>
                </a:lnTo>
                <a:lnTo>
                  <a:pt x="55" y="81"/>
                </a:lnTo>
                <a:lnTo>
                  <a:pt x="55" y="66"/>
                </a:lnTo>
                <a:lnTo>
                  <a:pt x="55" y="65"/>
                </a:lnTo>
                <a:lnTo>
                  <a:pt x="55" y="66"/>
                </a:lnTo>
                <a:lnTo>
                  <a:pt x="55" y="71"/>
                </a:lnTo>
                <a:lnTo>
                  <a:pt x="55" y="68"/>
                </a:lnTo>
                <a:lnTo>
                  <a:pt x="57" y="66"/>
                </a:lnTo>
                <a:lnTo>
                  <a:pt x="57" y="57"/>
                </a:lnTo>
                <a:lnTo>
                  <a:pt x="57" y="65"/>
                </a:lnTo>
                <a:lnTo>
                  <a:pt x="57" y="87"/>
                </a:lnTo>
                <a:lnTo>
                  <a:pt x="57" y="93"/>
                </a:lnTo>
                <a:lnTo>
                  <a:pt x="57" y="80"/>
                </a:lnTo>
                <a:lnTo>
                  <a:pt x="57" y="81"/>
                </a:lnTo>
                <a:lnTo>
                  <a:pt x="58" y="60"/>
                </a:lnTo>
                <a:lnTo>
                  <a:pt x="58" y="28"/>
                </a:lnTo>
                <a:lnTo>
                  <a:pt x="58" y="44"/>
                </a:lnTo>
                <a:lnTo>
                  <a:pt x="58" y="52"/>
                </a:lnTo>
                <a:lnTo>
                  <a:pt x="58" y="31"/>
                </a:lnTo>
                <a:lnTo>
                  <a:pt x="58" y="46"/>
                </a:lnTo>
                <a:lnTo>
                  <a:pt x="58" y="60"/>
                </a:lnTo>
                <a:lnTo>
                  <a:pt x="60" y="62"/>
                </a:lnTo>
                <a:lnTo>
                  <a:pt x="60" y="77"/>
                </a:lnTo>
                <a:lnTo>
                  <a:pt x="60" y="78"/>
                </a:lnTo>
                <a:lnTo>
                  <a:pt x="60" y="63"/>
                </a:lnTo>
                <a:lnTo>
                  <a:pt x="60" y="65"/>
                </a:lnTo>
                <a:lnTo>
                  <a:pt x="60" y="60"/>
                </a:lnTo>
                <a:lnTo>
                  <a:pt x="60" y="62"/>
                </a:lnTo>
                <a:lnTo>
                  <a:pt x="60" y="77"/>
                </a:lnTo>
                <a:lnTo>
                  <a:pt x="61" y="83"/>
                </a:lnTo>
                <a:lnTo>
                  <a:pt x="61" y="69"/>
                </a:lnTo>
                <a:lnTo>
                  <a:pt x="61" y="72"/>
                </a:lnTo>
                <a:lnTo>
                  <a:pt x="61" y="84"/>
                </a:lnTo>
                <a:lnTo>
                  <a:pt x="61" y="86"/>
                </a:lnTo>
                <a:lnTo>
                  <a:pt x="61" y="83"/>
                </a:lnTo>
                <a:lnTo>
                  <a:pt x="63" y="83"/>
                </a:lnTo>
                <a:lnTo>
                  <a:pt x="63" y="75"/>
                </a:lnTo>
                <a:lnTo>
                  <a:pt x="63" y="83"/>
                </a:lnTo>
                <a:lnTo>
                  <a:pt x="63" y="75"/>
                </a:lnTo>
                <a:lnTo>
                  <a:pt x="63" y="63"/>
                </a:lnTo>
                <a:lnTo>
                  <a:pt x="63" y="72"/>
                </a:lnTo>
                <a:lnTo>
                  <a:pt x="63" y="78"/>
                </a:lnTo>
                <a:lnTo>
                  <a:pt x="64" y="72"/>
                </a:lnTo>
                <a:lnTo>
                  <a:pt x="64" y="80"/>
                </a:lnTo>
                <a:lnTo>
                  <a:pt x="64" y="83"/>
                </a:lnTo>
                <a:lnTo>
                  <a:pt x="64" y="86"/>
                </a:lnTo>
                <a:lnTo>
                  <a:pt x="64" y="78"/>
                </a:lnTo>
                <a:lnTo>
                  <a:pt x="64" y="66"/>
                </a:lnTo>
                <a:lnTo>
                  <a:pt x="64" y="59"/>
                </a:lnTo>
                <a:lnTo>
                  <a:pt x="66" y="77"/>
                </a:lnTo>
                <a:lnTo>
                  <a:pt x="66" y="84"/>
                </a:lnTo>
                <a:lnTo>
                  <a:pt x="66" y="71"/>
                </a:lnTo>
                <a:lnTo>
                  <a:pt x="66" y="69"/>
                </a:lnTo>
                <a:lnTo>
                  <a:pt x="66" y="57"/>
                </a:lnTo>
                <a:lnTo>
                  <a:pt x="66" y="53"/>
                </a:lnTo>
                <a:lnTo>
                  <a:pt x="66" y="72"/>
                </a:lnTo>
                <a:lnTo>
                  <a:pt x="66" y="66"/>
                </a:lnTo>
                <a:lnTo>
                  <a:pt x="67" y="68"/>
                </a:lnTo>
                <a:lnTo>
                  <a:pt x="67" y="80"/>
                </a:lnTo>
                <a:lnTo>
                  <a:pt x="67" y="78"/>
                </a:lnTo>
                <a:lnTo>
                  <a:pt x="67" y="44"/>
                </a:lnTo>
                <a:lnTo>
                  <a:pt x="67" y="35"/>
                </a:lnTo>
                <a:lnTo>
                  <a:pt x="67" y="65"/>
                </a:lnTo>
                <a:lnTo>
                  <a:pt x="67" y="83"/>
                </a:lnTo>
                <a:lnTo>
                  <a:pt x="69" y="81"/>
                </a:lnTo>
                <a:lnTo>
                  <a:pt x="69" y="80"/>
                </a:lnTo>
                <a:lnTo>
                  <a:pt x="69" y="81"/>
                </a:lnTo>
                <a:lnTo>
                  <a:pt x="69" y="69"/>
                </a:lnTo>
                <a:lnTo>
                  <a:pt x="69" y="84"/>
                </a:lnTo>
                <a:lnTo>
                  <a:pt x="69" y="93"/>
                </a:lnTo>
                <a:lnTo>
                  <a:pt x="70" y="77"/>
                </a:lnTo>
                <a:lnTo>
                  <a:pt x="70" y="78"/>
                </a:lnTo>
                <a:lnTo>
                  <a:pt x="70" y="83"/>
                </a:lnTo>
                <a:lnTo>
                  <a:pt x="70" y="68"/>
                </a:lnTo>
                <a:lnTo>
                  <a:pt x="70" y="72"/>
                </a:lnTo>
                <a:lnTo>
                  <a:pt x="70" y="80"/>
                </a:lnTo>
                <a:lnTo>
                  <a:pt x="72" y="84"/>
                </a:lnTo>
                <a:lnTo>
                  <a:pt x="72" y="69"/>
                </a:lnTo>
                <a:lnTo>
                  <a:pt x="72" y="75"/>
                </a:lnTo>
                <a:lnTo>
                  <a:pt x="72" y="83"/>
                </a:lnTo>
                <a:lnTo>
                  <a:pt x="72" y="72"/>
                </a:lnTo>
                <a:lnTo>
                  <a:pt x="72" y="47"/>
                </a:lnTo>
                <a:lnTo>
                  <a:pt x="72" y="32"/>
                </a:lnTo>
                <a:lnTo>
                  <a:pt x="72" y="69"/>
                </a:lnTo>
                <a:lnTo>
                  <a:pt x="73" y="93"/>
                </a:lnTo>
                <a:lnTo>
                  <a:pt x="73" y="83"/>
                </a:lnTo>
                <a:lnTo>
                  <a:pt x="73" y="72"/>
                </a:lnTo>
                <a:lnTo>
                  <a:pt x="73" y="78"/>
                </a:lnTo>
                <a:lnTo>
                  <a:pt x="73" y="96"/>
                </a:lnTo>
                <a:lnTo>
                  <a:pt x="73" y="92"/>
                </a:lnTo>
                <a:lnTo>
                  <a:pt x="73" y="74"/>
                </a:lnTo>
                <a:lnTo>
                  <a:pt x="75" y="65"/>
                </a:lnTo>
                <a:lnTo>
                  <a:pt x="75" y="60"/>
                </a:lnTo>
                <a:lnTo>
                  <a:pt x="75" y="72"/>
                </a:lnTo>
                <a:lnTo>
                  <a:pt x="75" y="75"/>
                </a:lnTo>
                <a:lnTo>
                  <a:pt x="75" y="66"/>
                </a:lnTo>
                <a:lnTo>
                  <a:pt x="75" y="57"/>
                </a:lnTo>
                <a:lnTo>
                  <a:pt x="75" y="50"/>
                </a:lnTo>
                <a:lnTo>
                  <a:pt x="76" y="72"/>
                </a:lnTo>
                <a:lnTo>
                  <a:pt x="76" y="86"/>
                </a:lnTo>
                <a:lnTo>
                  <a:pt x="76" y="87"/>
                </a:lnTo>
                <a:lnTo>
                  <a:pt x="76" y="86"/>
                </a:lnTo>
                <a:lnTo>
                  <a:pt x="76" y="78"/>
                </a:lnTo>
                <a:lnTo>
                  <a:pt x="76" y="72"/>
                </a:lnTo>
                <a:lnTo>
                  <a:pt x="76" y="83"/>
                </a:lnTo>
                <a:lnTo>
                  <a:pt x="76" y="89"/>
                </a:lnTo>
                <a:lnTo>
                  <a:pt x="78" y="49"/>
                </a:lnTo>
                <a:lnTo>
                  <a:pt x="78" y="54"/>
                </a:lnTo>
                <a:lnTo>
                  <a:pt x="78" y="87"/>
                </a:lnTo>
                <a:lnTo>
                  <a:pt x="78" y="69"/>
                </a:lnTo>
                <a:lnTo>
                  <a:pt x="78" y="78"/>
                </a:lnTo>
                <a:lnTo>
                  <a:pt x="78" y="99"/>
                </a:lnTo>
                <a:lnTo>
                  <a:pt x="79" y="80"/>
                </a:lnTo>
                <a:lnTo>
                  <a:pt x="79" y="72"/>
                </a:lnTo>
                <a:lnTo>
                  <a:pt x="79" y="74"/>
                </a:lnTo>
                <a:lnTo>
                  <a:pt x="79" y="68"/>
                </a:lnTo>
                <a:lnTo>
                  <a:pt x="79" y="74"/>
                </a:lnTo>
                <a:lnTo>
                  <a:pt x="79" y="80"/>
                </a:lnTo>
                <a:lnTo>
                  <a:pt x="79" y="72"/>
                </a:lnTo>
                <a:lnTo>
                  <a:pt x="81" y="46"/>
                </a:lnTo>
                <a:lnTo>
                  <a:pt x="81" y="54"/>
                </a:lnTo>
                <a:lnTo>
                  <a:pt x="81" y="80"/>
                </a:lnTo>
                <a:lnTo>
                  <a:pt x="81" y="83"/>
                </a:lnTo>
                <a:lnTo>
                  <a:pt x="81" y="89"/>
                </a:lnTo>
                <a:lnTo>
                  <a:pt x="81" y="80"/>
                </a:lnTo>
                <a:lnTo>
                  <a:pt x="81" y="46"/>
                </a:lnTo>
                <a:lnTo>
                  <a:pt x="82" y="37"/>
                </a:lnTo>
                <a:lnTo>
                  <a:pt x="82" y="44"/>
                </a:lnTo>
                <a:lnTo>
                  <a:pt x="82" y="47"/>
                </a:lnTo>
                <a:lnTo>
                  <a:pt x="82" y="41"/>
                </a:lnTo>
                <a:lnTo>
                  <a:pt x="82" y="49"/>
                </a:lnTo>
                <a:lnTo>
                  <a:pt x="82" y="65"/>
                </a:lnTo>
                <a:lnTo>
                  <a:pt x="82" y="71"/>
                </a:lnTo>
                <a:lnTo>
                  <a:pt x="82" y="78"/>
                </a:lnTo>
                <a:lnTo>
                  <a:pt x="84" y="78"/>
                </a:lnTo>
                <a:lnTo>
                  <a:pt x="84" y="80"/>
                </a:lnTo>
                <a:lnTo>
                  <a:pt x="84" y="81"/>
                </a:lnTo>
                <a:lnTo>
                  <a:pt x="84" y="66"/>
                </a:lnTo>
                <a:lnTo>
                  <a:pt x="84" y="68"/>
                </a:lnTo>
                <a:lnTo>
                  <a:pt x="84" y="52"/>
                </a:lnTo>
                <a:lnTo>
                  <a:pt x="85" y="20"/>
                </a:lnTo>
                <a:lnTo>
                  <a:pt x="85" y="50"/>
                </a:lnTo>
                <a:lnTo>
                  <a:pt x="85" y="81"/>
                </a:lnTo>
                <a:lnTo>
                  <a:pt x="85" y="89"/>
                </a:lnTo>
                <a:lnTo>
                  <a:pt x="85" y="96"/>
                </a:lnTo>
                <a:lnTo>
                  <a:pt x="85" y="94"/>
                </a:lnTo>
                <a:lnTo>
                  <a:pt x="86" y="78"/>
                </a:lnTo>
                <a:lnTo>
                  <a:pt x="86" y="59"/>
                </a:lnTo>
                <a:lnTo>
                  <a:pt x="86" y="29"/>
                </a:lnTo>
                <a:lnTo>
                  <a:pt x="86" y="40"/>
                </a:lnTo>
                <a:lnTo>
                  <a:pt x="86" y="47"/>
                </a:lnTo>
                <a:lnTo>
                  <a:pt x="86" y="52"/>
                </a:lnTo>
                <a:lnTo>
                  <a:pt x="88" y="57"/>
                </a:lnTo>
                <a:lnTo>
                  <a:pt x="88" y="62"/>
                </a:lnTo>
                <a:lnTo>
                  <a:pt x="88" y="66"/>
                </a:lnTo>
                <a:lnTo>
                  <a:pt x="88" y="65"/>
                </a:lnTo>
                <a:lnTo>
                  <a:pt x="88" y="75"/>
                </a:lnTo>
                <a:lnTo>
                  <a:pt x="88" y="89"/>
                </a:lnTo>
                <a:lnTo>
                  <a:pt x="88" y="74"/>
                </a:lnTo>
                <a:lnTo>
                  <a:pt x="88" y="59"/>
                </a:lnTo>
                <a:lnTo>
                  <a:pt x="89" y="53"/>
                </a:lnTo>
                <a:lnTo>
                  <a:pt x="89" y="60"/>
                </a:lnTo>
                <a:lnTo>
                  <a:pt x="89" y="41"/>
                </a:lnTo>
                <a:lnTo>
                  <a:pt x="89" y="71"/>
                </a:lnTo>
                <a:lnTo>
                  <a:pt x="89" y="89"/>
                </a:lnTo>
                <a:lnTo>
                  <a:pt x="89" y="71"/>
                </a:lnTo>
                <a:lnTo>
                  <a:pt x="91" y="72"/>
                </a:lnTo>
                <a:lnTo>
                  <a:pt x="91" y="59"/>
                </a:lnTo>
                <a:lnTo>
                  <a:pt x="91" y="54"/>
                </a:lnTo>
                <a:lnTo>
                  <a:pt x="91" y="60"/>
                </a:lnTo>
                <a:lnTo>
                  <a:pt x="91" y="44"/>
                </a:lnTo>
                <a:lnTo>
                  <a:pt x="91" y="57"/>
                </a:lnTo>
                <a:lnTo>
                  <a:pt x="92" y="74"/>
                </a:lnTo>
                <a:lnTo>
                  <a:pt x="92" y="68"/>
                </a:lnTo>
                <a:lnTo>
                  <a:pt x="92" y="60"/>
                </a:lnTo>
                <a:lnTo>
                  <a:pt x="92" y="47"/>
                </a:lnTo>
                <a:lnTo>
                  <a:pt x="92" y="74"/>
                </a:lnTo>
                <a:lnTo>
                  <a:pt x="92" y="92"/>
                </a:lnTo>
                <a:lnTo>
                  <a:pt x="92" y="83"/>
                </a:lnTo>
                <a:lnTo>
                  <a:pt x="94" y="78"/>
                </a:lnTo>
                <a:lnTo>
                  <a:pt x="94" y="69"/>
                </a:lnTo>
                <a:lnTo>
                  <a:pt x="94" y="62"/>
                </a:lnTo>
                <a:lnTo>
                  <a:pt x="94" y="60"/>
                </a:lnTo>
                <a:lnTo>
                  <a:pt x="94" y="86"/>
                </a:lnTo>
                <a:lnTo>
                  <a:pt x="94" y="80"/>
                </a:lnTo>
                <a:lnTo>
                  <a:pt x="94" y="72"/>
                </a:lnTo>
                <a:lnTo>
                  <a:pt x="95" y="68"/>
                </a:lnTo>
                <a:lnTo>
                  <a:pt x="95" y="78"/>
                </a:lnTo>
                <a:lnTo>
                  <a:pt x="95" y="90"/>
                </a:lnTo>
                <a:lnTo>
                  <a:pt x="95" y="75"/>
                </a:lnTo>
                <a:lnTo>
                  <a:pt x="95" y="62"/>
                </a:lnTo>
                <a:lnTo>
                  <a:pt x="95" y="50"/>
                </a:lnTo>
                <a:lnTo>
                  <a:pt x="95" y="53"/>
                </a:lnTo>
                <a:lnTo>
                  <a:pt x="97" y="72"/>
                </a:lnTo>
                <a:lnTo>
                  <a:pt x="97" y="68"/>
                </a:lnTo>
                <a:lnTo>
                  <a:pt x="97" y="72"/>
                </a:lnTo>
                <a:lnTo>
                  <a:pt x="97" y="87"/>
                </a:lnTo>
                <a:lnTo>
                  <a:pt x="97" y="78"/>
                </a:lnTo>
                <a:lnTo>
                  <a:pt x="97" y="81"/>
                </a:lnTo>
                <a:lnTo>
                  <a:pt x="98" y="90"/>
                </a:lnTo>
                <a:lnTo>
                  <a:pt x="98" y="89"/>
                </a:lnTo>
                <a:lnTo>
                  <a:pt x="98" y="83"/>
                </a:lnTo>
                <a:lnTo>
                  <a:pt x="98" y="89"/>
                </a:lnTo>
                <a:lnTo>
                  <a:pt x="98" y="80"/>
                </a:lnTo>
                <a:lnTo>
                  <a:pt x="98" y="69"/>
                </a:lnTo>
                <a:lnTo>
                  <a:pt x="98" y="78"/>
                </a:lnTo>
                <a:lnTo>
                  <a:pt x="100" y="87"/>
                </a:lnTo>
                <a:lnTo>
                  <a:pt x="100" y="92"/>
                </a:lnTo>
                <a:lnTo>
                  <a:pt x="100" y="97"/>
                </a:lnTo>
                <a:lnTo>
                  <a:pt x="100" y="94"/>
                </a:lnTo>
                <a:lnTo>
                  <a:pt x="100" y="92"/>
                </a:lnTo>
                <a:lnTo>
                  <a:pt x="100" y="93"/>
                </a:lnTo>
                <a:lnTo>
                  <a:pt x="101" y="90"/>
                </a:lnTo>
                <a:lnTo>
                  <a:pt x="101" y="83"/>
                </a:lnTo>
                <a:lnTo>
                  <a:pt x="101" y="78"/>
                </a:lnTo>
                <a:lnTo>
                  <a:pt x="101" y="74"/>
                </a:lnTo>
                <a:lnTo>
                  <a:pt x="101" y="80"/>
                </a:lnTo>
                <a:lnTo>
                  <a:pt x="101" y="90"/>
                </a:lnTo>
                <a:lnTo>
                  <a:pt x="101" y="92"/>
                </a:lnTo>
                <a:lnTo>
                  <a:pt x="103" y="94"/>
                </a:lnTo>
                <a:lnTo>
                  <a:pt x="103" y="89"/>
                </a:lnTo>
                <a:lnTo>
                  <a:pt x="103" y="56"/>
                </a:lnTo>
                <a:lnTo>
                  <a:pt x="103" y="77"/>
                </a:lnTo>
                <a:lnTo>
                  <a:pt x="104" y="66"/>
                </a:lnTo>
                <a:lnTo>
                  <a:pt x="104" y="53"/>
                </a:lnTo>
                <a:lnTo>
                  <a:pt x="104" y="65"/>
                </a:lnTo>
                <a:lnTo>
                  <a:pt x="104" y="86"/>
                </a:lnTo>
                <a:lnTo>
                  <a:pt x="104" y="92"/>
                </a:lnTo>
                <a:lnTo>
                  <a:pt x="104" y="78"/>
                </a:lnTo>
                <a:lnTo>
                  <a:pt x="104" y="74"/>
                </a:lnTo>
                <a:lnTo>
                  <a:pt x="104" y="65"/>
                </a:lnTo>
                <a:lnTo>
                  <a:pt x="106" y="60"/>
                </a:lnTo>
                <a:lnTo>
                  <a:pt x="106" y="78"/>
                </a:lnTo>
                <a:lnTo>
                  <a:pt x="106" y="65"/>
                </a:lnTo>
                <a:lnTo>
                  <a:pt x="106" y="49"/>
                </a:lnTo>
                <a:lnTo>
                  <a:pt x="106" y="43"/>
                </a:lnTo>
                <a:lnTo>
                  <a:pt x="106" y="69"/>
                </a:lnTo>
                <a:lnTo>
                  <a:pt x="106" y="80"/>
                </a:lnTo>
                <a:lnTo>
                  <a:pt x="107" y="80"/>
                </a:lnTo>
                <a:lnTo>
                  <a:pt x="107" y="81"/>
                </a:lnTo>
                <a:lnTo>
                  <a:pt x="107" y="71"/>
                </a:lnTo>
                <a:lnTo>
                  <a:pt x="107" y="66"/>
                </a:lnTo>
                <a:lnTo>
                  <a:pt x="107" y="80"/>
                </a:lnTo>
                <a:lnTo>
                  <a:pt x="107" y="84"/>
                </a:lnTo>
                <a:lnTo>
                  <a:pt x="107" y="81"/>
                </a:lnTo>
                <a:lnTo>
                  <a:pt x="109" y="65"/>
                </a:lnTo>
                <a:lnTo>
                  <a:pt x="109" y="47"/>
                </a:lnTo>
                <a:lnTo>
                  <a:pt x="109" y="50"/>
                </a:lnTo>
                <a:lnTo>
                  <a:pt x="109" y="7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54" name="Freeform 54"/>
          <p:cNvSpPr>
            <a:spLocks/>
          </p:cNvSpPr>
          <p:nvPr/>
        </p:nvSpPr>
        <p:spPr bwMode="auto">
          <a:xfrm>
            <a:off x="3656013" y="5360988"/>
            <a:ext cx="158750" cy="473075"/>
          </a:xfrm>
          <a:custGeom>
            <a:avLst/>
            <a:gdLst>
              <a:gd name="T0" fmla="*/ 1 w 112"/>
              <a:gd name="T1" fmla="*/ 266 h 298"/>
              <a:gd name="T2" fmla="*/ 3 w 112"/>
              <a:gd name="T3" fmla="*/ 266 h 298"/>
              <a:gd name="T4" fmla="*/ 4 w 112"/>
              <a:gd name="T5" fmla="*/ 294 h 298"/>
              <a:gd name="T6" fmla="*/ 6 w 112"/>
              <a:gd name="T7" fmla="*/ 273 h 298"/>
              <a:gd name="T8" fmla="*/ 9 w 112"/>
              <a:gd name="T9" fmla="*/ 261 h 298"/>
              <a:gd name="T10" fmla="*/ 10 w 112"/>
              <a:gd name="T11" fmla="*/ 232 h 298"/>
              <a:gd name="T12" fmla="*/ 12 w 112"/>
              <a:gd name="T13" fmla="*/ 270 h 298"/>
              <a:gd name="T14" fmla="*/ 13 w 112"/>
              <a:gd name="T15" fmla="*/ 270 h 298"/>
              <a:gd name="T16" fmla="*/ 15 w 112"/>
              <a:gd name="T17" fmla="*/ 285 h 298"/>
              <a:gd name="T18" fmla="*/ 18 w 112"/>
              <a:gd name="T19" fmla="*/ 284 h 298"/>
              <a:gd name="T20" fmla="*/ 19 w 112"/>
              <a:gd name="T21" fmla="*/ 285 h 298"/>
              <a:gd name="T22" fmla="*/ 21 w 112"/>
              <a:gd name="T23" fmla="*/ 229 h 298"/>
              <a:gd name="T24" fmla="*/ 22 w 112"/>
              <a:gd name="T25" fmla="*/ 270 h 298"/>
              <a:gd name="T26" fmla="*/ 23 w 112"/>
              <a:gd name="T27" fmla="*/ 275 h 298"/>
              <a:gd name="T28" fmla="*/ 25 w 112"/>
              <a:gd name="T29" fmla="*/ 223 h 298"/>
              <a:gd name="T30" fmla="*/ 28 w 112"/>
              <a:gd name="T31" fmla="*/ 269 h 298"/>
              <a:gd name="T32" fmla="*/ 29 w 112"/>
              <a:gd name="T33" fmla="*/ 273 h 298"/>
              <a:gd name="T34" fmla="*/ 31 w 112"/>
              <a:gd name="T35" fmla="*/ 292 h 298"/>
              <a:gd name="T36" fmla="*/ 32 w 112"/>
              <a:gd name="T37" fmla="*/ 266 h 298"/>
              <a:gd name="T38" fmla="*/ 35 w 112"/>
              <a:gd name="T39" fmla="*/ 272 h 298"/>
              <a:gd name="T40" fmla="*/ 37 w 112"/>
              <a:gd name="T41" fmla="*/ 264 h 298"/>
              <a:gd name="T42" fmla="*/ 38 w 112"/>
              <a:gd name="T43" fmla="*/ 238 h 298"/>
              <a:gd name="T44" fmla="*/ 40 w 112"/>
              <a:gd name="T45" fmla="*/ 285 h 298"/>
              <a:gd name="T46" fmla="*/ 43 w 112"/>
              <a:gd name="T47" fmla="*/ 281 h 298"/>
              <a:gd name="T48" fmla="*/ 44 w 112"/>
              <a:gd name="T49" fmla="*/ 258 h 298"/>
              <a:gd name="T50" fmla="*/ 46 w 112"/>
              <a:gd name="T51" fmla="*/ 275 h 298"/>
              <a:gd name="T52" fmla="*/ 49 w 112"/>
              <a:gd name="T53" fmla="*/ 258 h 298"/>
              <a:gd name="T54" fmla="*/ 50 w 112"/>
              <a:gd name="T55" fmla="*/ 291 h 298"/>
              <a:gd name="T56" fmla="*/ 52 w 112"/>
              <a:gd name="T57" fmla="*/ 284 h 298"/>
              <a:gd name="T58" fmla="*/ 53 w 112"/>
              <a:gd name="T59" fmla="*/ 266 h 298"/>
              <a:gd name="T60" fmla="*/ 56 w 112"/>
              <a:gd name="T61" fmla="*/ 290 h 298"/>
              <a:gd name="T62" fmla="*/ 58 w 112"/>
              <a:gd name="T63" fmla="*/ 273 h 298"/>
              <a:gd name="T64" fmla="*/ 59 w 112"/>
              <a:gd name="T65" fmla="*/ 278 h 298"/>
              <a:gd name="T66" fmla="*/ 61 w 112"/>
              <a:gd name="T67" fmla="*/ 266 h 298"/>
              <a:gd name="T68" fmla="*/ 62 w 112"/>
              <a:gd name="T69" fmla="*/ 281 h 298"/>
              <a:gd name="T70" fmla="*/ 65 w 112"/>
              <a:gd name="T71" fmla="*/ 295 h 298"/>
              <a:gd name="T72" fmla="*/ 67 w 112"/>
              <a:gd name="T73" fmla="*/ 279 h 298"/>
              <a:gd name="T74" fmla="*/ 68 w 112"/>
              <a:gd name="T75" fmla="*/ 285 h 298"/>
              <a:gd name="T76" fmla="*/ 69 w 112"/>
              <a:gd name="T77" fmla="*/ 247 h 298"/>
              <a:gd name="T78" fmla="*/ 72 w 112"/>
              <a:gd name="T79" fmla="*/ 264 h 298"/>
              <a:gd name="T80" fmla="*/ 74 w 112"/>
              <a:gd name="T81" fmla="*/ 282 h 298"/>
              <a:gd name="T82" fmla="*/ 75 w 112"/>
              <a:gd name="T83" fmla="*/ 284 h 298"/>
              <a:gd name="T84" fmla="*/ 77 w 112"/>
              <a:gd name="T85" fmla="*/ 147 h 298"/>
              <a:gd name="T86" fmla="*/ 78 w 112"/>
              <a:gd name="T87" fmla="*/ 267 h 298"/>
              <a:gd name="T88" fmla="*/ 80 w 112"/>
              <a:gd name="T89" fmla="*/ 214 h 298"/>
              <a:gd name="T90" fmla="*/ 83 w 112"/>
              <a:gd name="T91" fmla="*/ 241 h 298"/>
              <a:gd name="T92" fmla="*/ 84 w 112"/>
              <a:gd name="T93" fmla="*/ 238 h 298"/>
              <a:gd name="T94" fmla="*/ 86 w 112"/>
              <a:gd name="T95" fmla="*/ 267 h 298"/>
              <a:gd name="T96" fmla="*/ 87 w 112"/>
              <a:gd name="T97" fmla="*/ 275 h 298"/>
              <a:gd name="T98" fmla="*/ 89 w 112"/>
              <a:gd name="T99" fmla="*/ 258 h 298"/>
              <a:gd name="T100" fmla="*/ 90 w 112"/>
              <a:gd name="T101" fmla="*/ 248 h 298"/>
              <a:gd name="T102" fmla="*/ 93 w 112"/>
              <a:gd name="T103" fmla="*/ 258 h 298"/>
              <a:gd name="T104" fmla="*/ 95 w 112"/>
              <a:gd name="T105" fmla="*/ 264 h 298"/>
              <a:gd name="T106" fmla="*/ 96 w 112"/>
              <a:gd name="T107" fmla="*/ 244 h 298"/>
              <a:gd name="T108" fmla="*/ 98 w 112"/>
              <a:gd name="T109" fmla="*/ 263 h 298"/>
              <a:gd name="T110" fmla="*/ 99 w 112"/>
              <a:gd name="T111" fmla="*/ 276 h 298"/>
              <a:gd name="T112" fmla="*/ 102 w 112"/>
              <a:gd name="T113" fmla="*/ 281 h 298"/>
              <a:gd name="T114" fmla="*/ 104 w 112"/>
              <a:gd name="T115" fmla="*/ 276 h 298"/>
              <a:gd name="T116" fmla="*/ 105 w 112"/>
              <a:gd name="T117" fmla="*/ 275 h 298"/>
              <a:gd name="T118" fmla="*/ 107 w 112"/>
              <a:gd name="T119" fmla="*/ 291 h 298"/>
              <a:gd name="T120" fmla="*/ 110 w 112"/>
              <a:gd name="T121" fmla="*/ 276 h 298"/>
              <a:gd name="T122" fmla="*/ 111 w 112"/>
              <a:gd name="T123" fmla="*/ 276 h 29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2"/>
              <a:gd name="T187" fmla="*/ 0 h 298"/>
              <a:gd name="T188" fmla="*/ 112 w 112"/>
              <a:gd name="T189" fmla="*/ 298 h 29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2" h="298">
                <a:moveTo>
                  <a:pt x="0" y="275"/>
                </a:moveTo>
                <a:lnTo>
                  <a:pt x="0" y="279"/>
                </a:lnTo>
                <a:lnTo>
                  <a:pt x="0" y="276"/>
                </a:lnTo>
                <a:lnTo>
                  <a:pt x="1" y="279"/>
                </a:lnTo>
                <a:lnTo>
                  <a:pt x="1" y="284"/>
                </a:lnTo>
                <a:lnTo>
                  <a:pt x="1" y="288"/>
                </a:lnTo>
                <a:lnTo>
                  <a:pt x="1" y="272"/>
                </a:lnTo>
                <a:lnTo>
                  <a:pt x="1" y="266"/>
                </a:lnTo>
                <a:lnTo>
                  <a:pt x="1" y="257"/>
                </a:lnTo>
                <a:lnTo>
                  <a:pt x="1" y="258"/>
                </a:lnTo>
                <a:lnTo>
                  <a:pt x="1" y="266"/>
                </a:lnTo>
                <a:lnTo>
                  <a:pt x="3" y="270"/>
                </a:lnTo>
                <a:lnTo>
                  <a:pt x="3" y="266"/>
                </a:lnTo>
                <a:lnTo>
                  <a:pt x="3" y="284"/>
                </a:lnTo>
                <a:lnTo>
                  <a:pt x="3" y="294"/>
                </a:lnTo>
                <a:lnTo>
                  <a:pt x="3" y="266"/>
                </a:lnTo>
                <a:lnTo>
                  <a:pt x="3" y="233"/>
                </a:lnTo>
                <a:lnTo>
                  <a:pt x="4" y="254"/>
                </a:lnTo>
                <a:lnTo>
                  <a:pt x="4" y="284"/>
                </a:lnTo>
                <a:lnTo>
                  <a:pt x="4" y="282"/>
                </a:lnTo>
                <a:lnTo>
                  <a:pt x="4" y="269"/>
                </a:lnTo>
                <a:lnTo>
                  <a:pt x="4" y="272"/>
                </a:lnTo>
                <a:lnTo>
                  <a:pt x="4" y="290"/>
                </a:lnTo>
                <a:lnTo>
                  <a:pt x="4" y="294"/>
                </a:lnTo>
                <a:lnTo>
                  <a:pt x="6" y="292"/>
                </a:lnTo>
                <a:lnTo>
                  <a:pt x="6" y="297"/>
                </a:lnTo>
                <a:lnTo>
                  <a:pt x="6" y="275"/>
                </a:lnTo>
                <a:lnTo>
                  <a:pt x="6" y="255"/>
                </a:lnTo>
                <a:lnTo>
                  <a:pt x="6" y="264"/>
                </a:lnTo>
                <a:lnTo>
                  <a:pt x="6" y="261"/>
                </a:lnTo>
                <a:lnTo>
                  <a:pt x="6" y="260"/>
                </a:lnTo>
                <a:lnTo>
                  <a:pt x="6" y="273"/>
                </a:lnTo>
                <a:lnTo>
                  <a:pt x="7" y="285"/>
                </a:lnTo>
                <a:lnTo>
                  <a:pt x="7" y="281"/>
                </a:lnTo>
                <a:lnTo>
                  <a:pt x="7" y="282"/>
                </a:lnTo>
                <a:lnTo>
                  <a:pt x="7" y="278"/>
                </a:lnTo>
                <a:lnTo>
                  <a:pt x="7" y="275"/>
                </a:lnTo>
                <a:lnTo>
                  <a:pt x="7" y="282"/>
                </a:lnTo>
                <a:lnTo>
                  <a:pt x="9" y="281"/>
                </a:lnTo>
                <a:lnTo>
                  <a:pt x="9" y="261"/>
                </a:lnTo>
                <a:lnTo>
                  <a:pt x="9" y="250"/>
                </a:lnTo>
                <a:lnTo>
                  <a:pt x="9" y="252"/>
                </a:lnTo>
                <a:lnTo>
                  <a:pt x="9" y="278"/>
                </a:lnTo>
                <a:lnTo>
                  <a:pt x="9" y="287"/>
                </a:lnTo>
                <a:lnTo>
                  <a:pt x="9" y="290"/>
                </a:lnTo>
                <a:lnTo>
                  <a:pt x="10" y="287"/>
                </a:lnTo>
                <a:lnTo>
                  <a:pt x="10" y="279"/>
                </a:lnTo>
                <a:lnTo>
                  <a:pt x="10" y="232"/>
                </a:lnTo>
                <a:lnTo>
                  <a:pt x="10" y="242"/>
                </a:lnTo>
                <a:lnTo>
                  <a:pt x="10" y="263"/>
                </a:lnTo>
                <a:lnTo>
                  <a:pt x="10" y="254"/>
                </a:lnTo>
                <a:lnTo>
                  <a:pt x="10" y="247"/>
                </a:lnTo>
                <a:lnTo>
                  <a:pt x="12" y="255"/>
                </a:lnTo>
                <a:lnTo>
                  <a:pt x="12" y="264"/>
                </a:lnTo>
                <a:lnTo>
                  <a:pt x="12" y="267"/>
                </a:lnTo>
                <a:lnTo>
                  <a:pt x="12" y="270"/>
                </a:lnTo>
                <a:lnTo>
                  <a:pt x="12" y="260"/>
                </a:lnTo>
                <a:lnTo>
                  <a:pt x="12" y="273"/>
                </a:lnTo>
                <a:lnTo>
                  <a:pt x="12" y="269"/>
                </a:lnTo>
                <a:lnTo>
                  <a:pt x="13" y="252"/>
                </a:lnTo>
                <a:lnTo>
                  <a:pt x="13" y="254"/>
                </a:lnTo>
                <a:lnTo>
                  <a:pt x="13" y="244"/>
                </a:lnTo>
                <a:lnTo>
                  <a:pt x="13" y="252"/>
                </a:lnTo>
                <a:lnTo>
                  <a:pt x="13" y="270"/>
                </a:lnTo>
                <a:lnTo>
                  <a:pt x="13" y="273"/>
                </a:lnTo>
                <a:lnTo>
                  <a:pt x="13" y="272"/>
                </a:lnTo>
                <a:lnTo>
                  <a:pt x="15" y="264"/>
                </a:lnTo>
                <a:lnTo>
                  <a:pt x="15" y="275"/>
                </a:lnTo>
                <a:lnTo>
                  <a:pt x="15" y="288"/>
                </a:lnTo>
                <a:lnTo>
                  <a:pt x="15" y="291"/>
                </a:lnTo>
                <a:lnTo>
                  <a:pt x="15" y="290"/>
                </a:lnTo>
                <a:lnTo>
                  <a:pt x="15" y="285"/>
                </a:lnTo>
                <a:lnTo>
                  <a:pt x="15" y="272"/>
                </a:lnTo>
                <a:lnTo>
                  <a:pt x="16" y="281"/>
                </a:lnTo>
                <a:lnTo>
                  <a:pt x="16" y="292"/>
                </a:lnTo>
                <a:lnTo>
                  <a:pt x="16" y="287"/>
                </a:lnTo>
                <a:lnTo>
                  <a:pt x="16" y="282"/>
                </a:lnTo>
                <a:lnTo>
                  <a:pt x="16" y="273"/>
                </a:lnTo>
                <a:lnTo>
                  <a:pt x="16" y="282"/>
                </a:lnTo>
                <a:lnTo>
                  <a:pt x="18" y="284"/>
                </a:lnTo>
                <a:lnTo>
                  <a:pt x="18" y="272"/>
                </a:lnTo>
                <a:lnTo>
                  <a:pt x="18" y="258"/>
                </a:lnTo>
                <a:lnTo>
                  <a:pt x="18" y="248"/>
                </a:lnTo>
                <a:lnTo>
                  <a:pt x="18" y="263"/>
                </a:lnTo>
                <a:lnTo>
                  <a:pt x="18" y="270"/>
                </a:lnTo>
                <a:lnTo>
                  <a:pt x="19" y="269"/>
                </a:lnTo>
                <a:lnTo>
                  <a:pt x="19" y="275"/>
                </a:lnTo>
                <a:lnTo>
                  <a:pt x="19" y="285"/>
                </a:lnTo>
                <a:lnTo>
                  <a:pt x="19" y="288"/>
                </a:lnTo>
                <a:lnTo>
                  <a:pt x="19" y="272"/>
                </a:lnTo>
                <a:lnTo>
                  <a:pt x="19" y="281"/>
                </a:lnTo>
                <a:lnTo>
                  <a:pt x="19" y="288"/>
                </a:lnTo>
                <a:lnTo>
                  <a:pt x="21" y="269"/>
                </a:lnTo>
                <a:lnTo>
                  <a:pt x="21" y="263"/>
                </a:lnTo>
                <a:lnTo>
                  <a:pt x="21" y="235"/>
                </a:lnTo>
                <a:lnTo>
                  <a:pt x="21" y="229"/>
                </a:lnTo>
                <a:lnTo>
                  <a:pt x="21" y="264"/>
                </a:lnTo>
                <a:lnTo>
                  <a:pt x="21" y="273"/>
                </a:lnTo>
                <a:lnTo>
                  <a:pt x="21" y="255"/>
                </a:lnTo>
                <a:lnTo>
                  <a:pt x="22" y="270"/>
                </a:lnTo>
                <a:lnTo>
                  <a:pt x="22" y="290"/>
                </a:lnTo>
                <a:lnTo>
                  <a:pt x="22" y="287"/>
                </a:lnTo>
                <a:lnTo>
                  <a:pt x="22" y="260"/>
                </a:lnTo>
                <a:lnTo>
                  <a:pt x="22" y="270"/>
                </a:lnTo>
                <a:lnTo>
                  <a:pt x="22" y="284"/>
                </a:lnTo>
                <a:lnTo>
                  <a:pt x="22" y="263"/>
                </a:lnTo>
                <a:lnTo>
                  <a:pt x="22" y="247"/>
                </a:lnTo>
                <a:lnTo>
                  <a:pt x="23" y="279"/>
                </a:lnTo>
                <a:lnTo>
                  <a:pt x="23" y="270"/>
                </a:lnTo>
                <a:lnTo>
                  <a:pt x="23" y="257"/>
                </a:lnTo>
                <a:lnTo>
                  <a:pt x="23" y="276"/>
                </a:lnTo>
                <a:lnTo>
                  <a:pt x="23" y="275"/>
                </a:lnTo>
                <a:lnTo>
                  <a:pt x="23" y="258"/>
                </a:lnTo>
                <a:lnTo>
                  <a:pt x="25" y="275"/>
                </a:lnTo>
                <a:lnTo>
                  <a:pt x="25" y="278"/>
                </a:lnTo>
                <a:lnTo>
                  <a:pt x="25" y="270"/>
                </a:lnTo>
                <a:lnTo>
                  <a:pt x="25" y="239"/>
                </a:lnTo>
                <a:lnTo>
                  <a:pt x="25" y="187"/>
                </a:lnTo>
                <a:lnTo>
                  <a:pt x="25" y="190"/>
                </a:lnTo>
                <a:lnTo>
                  <a:pt x="25" y="223"/>
                </a:lnTo>
                <a:lnTo>
                  <a:pt x="26" y="248"/>
                </a:lnTo>
                <a:lnTo>
                  <a:pt x="26" y="272"/>
                </a:lnTo>
                <a:lnTo>
                  <a:pt x="26" y="257"/>
                </a:lnTo>
                <a:lnTo>
                  <a:pt x="26" y="248"/>
                </a:lnTo>
                <a:lnTo>
                  <a:pt x="26" y="267"/>
                </a:lnTo>
                <a:lnTo>
                  <a:pt x="26" y="258"/>
                </a:lnTo>
                <a:lnTo>
                  <a:pt x="28" y="250"/>
                </a:lnTo>
                <a:lnTo>
                  <a:pt x="28" y="269"/>
                </a:lnTo>
                <a:lnTo>
                  <a:pt x="28" y="257"/>
                </a:lnTo>
                <a:lnTo>
                  <a:pt x="28" y="254"/>
                </a:lnTo>
                <a:lnTo>
                  <a:pt x="28" y="270"/>
                </a:lnTo>
                <a:lnTo>
                  <a:pt x="28" y="282"/>
                </a:lnTo>
                <a:lnTo>
                  <a:pt x="28" y="288"/>
                </a:lnTo>
                <a:lnTo>
                  <a:pt x="28" y="294"/>
                </a:lnTo>
                <a:lnTo>
                  <a:pt x="29" y="288"/>
                </a:lnTo>
                <a:lnTo>
                  <a:pt x="29" y="273"/>
                </a:lnTo>
                <a:lnTo>
                  <a:pt x="29" y="292"/>
                </a:lnTo>
                <a:lnTo>
                  <a:pt x="29" y="282"/>
                </a:lnTo>
                <a:lnTo>
                  <a:pt x="29" y="258"/>
                </a:lnTo>
                <a:lnTo>
                  <a:pt x="31" y="255"/>
                </a:lnTo>
                <a:lnTo>
                  <a:pt x="31" y="263"/>
                </a:lnTo>
                <a:lnTo>
                  <a:pt x="31" y="279"/>
                </a:lnTo>
                <a:lnTo>
                  <a:pt x="31" y="288"/>
                </a:lnTo>
                <a:lnTo>
                  <a:pt x="31" y="292"/>
                </a:lnTo>
                <a:lnTo>
                  <a:pt x="31" y="291"/>
                </a:lnTo>
                <a:lnTo>
                  <a:pt x="31" y="278"/>
                </a:lnTo>
                <a:lnTo>
                  <a:pt x="32" y="278"/>
                </a:lnTo>
                <a:lnTo>
                  <a:pt x="32" y="267"/>
                </a:lnTo>
                <a:lnTo>
                  <a:pt x="32" y="273"/>
                </a:lnTo>
                <a:lnTo>
                  <a:pt x="32" y="278"/>
                </a:lnTo>
                <a:lnTo>
                  <a:pt x="32" y="267"/>
                </a:lnTo>
                <a:lnTo>
                  <a:pt x="32" y="266"/>
                </a:lnTo>
                <a:lnTo>
                  <a:pt x="34" y="291"/>
                </a:lnTo>
                <a:lnTo>
                  <a:pt x="34" y="287"/>
                </a:lnTo>
                <a:lnTo>
                  <a:pt x="34" y="255"/>
                </a:lnTo>
                <a:lnTo>
                  <a:pt x="34" y="275"/>
                </a:lnTo>
                <a:lnTo>
                  <a:pt x="34" y="282"/>
                </a:lnTo>
                <a:lnTo>
                  <a:pt x="34" y="257"/>
                </a:lnTo>
                <a:lnTo>
                  <a:pt x="34" y="258"/>
                </a:lnTo>
                <a:lnTo>
                  <a:pt x="35" y="272"/>
                </a:lnTo>
                <a:lnTo>
                  <a:pt x="35" y="270"/>
                </a:lnTo>
                <a:lnTo>
                  <a:pt x="35" y="282"/>
                </a:lnTo>
                <a:lnTo>
                  <a:pt x="35" y="285"/>
                </a:lnTo>
                <a:lnTo>
                  <a:pt x="35" y="287"/>
                </a:lnTo>
                <a:lnTo>
                  <a:pt x="37" y="292"/>
                </a:lnTo>
                <a:lnTo>
                  <a:pt x="37" y="287"/>
                </a:lnTo>
                <a:lnTo>
                  <a:pt x="37" y="258"/>
                </a:lnTo>
                <a:lnTo>
                  <a:pt x="37" y="264"/>
                </a:lnTo>
                <a:lnTo>
                  <a:pt x="37" y="285"/>
                </a:lnTo>
                <a:lnTo>
                  <a:pt x="37" y="290"/>
                </a:lnTo>
                <a:lnTo>
                  <a:pt x="37" y="282"/>
                </a:lnTo>
                <a:lnTo>
                  <a:pt x="38" y="269"/>
                </a:lnTo>
                <a:lnTo>
                  <a:pt x="38" y="266"/>
                </a:lnTo>
                <a:lnTo>
                  <a:pt x="38" y="281"/>
                </a:lnTo>
                <a:lnTo>
                  <a:pt x="38" y="247"/>
                </a:lnTo>
                <a:lnTo>
                  <a:pt x="38" y="238"/>
                </a:lnTo>
                <a:lnTo>
                  <a:pt x="40" y="255"/>
                </a:lnTo>
                <a:lnTo>
                  <a:pt x="40" y="267"/>
                </a:lnTo>
                <a:lnTo>
                  <a:pt x="40" y="269"/>
                </a:lnTo>
                <a:lnTo>
                  <a:pt x="40" y="275"/>
                </a:lnTo>
                <a:lnTo>
                  <a:pt x="40" y="270"/>
                </a:lnTo>
                <a:lnTo>
                  <a:pt x="40" y="278"/>
                </a:lnTo>
                <a:lnTo>
                  <a:pt x="40" y="279"/>
                </a:lnTo>
                <a:lnTo>
                  <a:pt x="40" y="285"/>
                </a:lnTo>
                <a:lnTo>
                  <a:pt x="41" y="282"/>
                </a:lnTo>
                <a:lnTo>
                  <a:pt x="41" y="252"/>
                </a:lnTo>
                <a:lnTo>
                  <a:pt x="41" y="251"/>
                </a:lnTo>
                <a:lnTo>
                  <a:pt x="41" y="263"/>
                </a:lnTo>
                <a:lnTo>
                  <a:pt x="41" y="255"/>
                </a:lnTo>
                <a:lnTo>
                  <a:pt x="41" y="266"/>
                </a:lnTo>
                <a:lnTo>
                  <a:pt x="41" y="285"/>
                </a:lnTo>
                <a:lnTo>
                  <a:pt x="43" y="281"/>
                </a:lnTo>
                <a:lnTo>
                  <a:pt x="43" y="285"/>
                </a:lnTo>
                <a:lnTo>
                  <a:pt x="43" y="284"/>
                </a:lnTo>
                <a:lnTo>
                  <a:pt x="43" y="287"/>
                </a:lnTo>
                <a:lnTo>
                  <a:pt x="44" y="255"/>
                </a:lnTo>
                <a:lnTo>
                  <a:pt x="44" y="236"/>
                </a:lnTo>
                <a:lnTo>
                  <a:pt x="44" y="258"/>
                </a:lnTo>
                <a:lnTo>
                  <a:pt x="44" y="273"/>
                </a:lnTo>
                <a:lnTo>
                  <a:pt x="44" y="258"/>
                </a:lnTo>
                <a:lnTo>
                  <a:pt x="44" y="267"/>
                </a:lnTo>
                <a:lnTo>
                  <a:pt x="44" y="276"/>
                </a:lnTo>
                <a:lnTo>
                  <a:pt x="44" y="278"/>
                </a:lnTo>
                <a:lnTo>
                  <a:pt x="46" y="278"/>
                </a:lnTo>
                <a:lnTo>
                  <a:pt x="46" y="270"/>
                </a:lnTo>
                <a:lnTo>
                  <a:pt x="46" y="254"/>
                </a:lnTo>
                <a:lnTo>
                  <a:pt x="46" y="251"/>
                </a:lnTo>
                <a:lnTo>
                  <a:pt x="46" y="275"/>
                </a:lnTo>
                <a:lnTo>
                  <a:pt x="46" y="278"/>
                </a:lnTo>
                <a:lnTo>
                  <a:pt x="47" y="272"/>
                </a:lnTo>
                <a:lnTo>
                  <a:pt x="47" y="278"/>
                </a:lnTo>
                <a:lnTo>
                  <a:pt x="47" y="290"/>
                </a:lnTo>
                <a:lnTo>
                  <a:pt x="47" y="278"/>
                </a:lnTo>
                <a:lnTo>
                  <a:pt x="47" y="267"/>
                </a:lnTo>
                <a:lnTo>
                  <a:pt x="47" y="273"/>
                </a:lnTo>
                <a:lnTo>
                  <a:pt x="49" y="258"/>
                </a:lnTo>
                <a:lnTo>
                  <a:pt x="49" y="238"/>
                </a:lnTo>
                <a:lnTo>
                  <a:pt x="49" y="235"/>
                </a:lnTo>
                <a:lnTo>
                  <a:pt x="49" y="266"/>
                </a:lnTo>
                <a:lnTo>
                  <a:pt x="49" y="272"/>
                </a:lnTo>
                <a:lnTo>
                  <a:pt x="50" y="278"/>
                </a:lnTo>
                <a:lnTo>
                  <a:pt x="50" y="279"/>
                </a:lnTo>
                <a:lnTo>
                  <a:pt x="50" y="288"/>
                </a:lnTo>
                <a:lnTo>
                  <a:pt x="50" y="291"/>
                </a:lnTo>
                <a:lnTo>
                  <a:pt x="50" y="267"/>
                </a:lnTo>
                <a:lnTo>
                  <a:pt x="50" y="257"/>
                </a:lnTo>
                <a:lnTo>
                  <a:pt x="50" y="258"/>
                </a:lnTo>
                <a:lnTo>
                  <a:pt x="52" y="254"/>
                </a:lnTo>
                <a:lnTo>
                  <a:pt x="52" y="247"/>
                </a:lnTo>
                <a:lnTo>
                  <a:pt x="52" y="270"/>
                </a:lnTo>
                <a:lnTo>
                  <a:pt x="52" y="285"/>
                </a:lnTo>
                <a:lnTo>
                  <a:pt x="52" y="284"/>
                </a:lnTo>
                <a:lnTo>
                  <a:pt x="52" y="285"/>
                </a:lnTo>
                <a:lnTo>
                  <a:pt x="52" y="287"/>
                </a:lnTo>
                <a:lnTo>
                  <a:pt x="53" y="288"/>
                </a:lnTo>
                <a:lnTo>
                  <a:pt x="53" y="287"/>
                </a:lnTo>
                <a:lnTo>
                  <a:pt x="53" y="269"/>
                </a:lnTo>
                <a:lnTo>
                  <a:pt x="53" y="257"/>
                </a:lnTo>
                <a:lnTo>
                  <a:pt x="53" y="264"/>
                </a:lnTo>
                <a:lnTo>
                  <a:pt x="53" y="266"/>
                </a:lnTo>
                <a:lnTo>
                  <a:pt x="55" y="254"/>
                </a:lnTo>
                <a:lnTo>
                  <a:pt x="55" y="272"/>
                </a:lnTo>
                <a:lnTo>
                  <a:pt x="55" y="261"/>
                </a:lnTo>
                <a:lnTo>
                  <a:pt x="55" y="255"/>
                </a:lnTo>
                <a:lnTo>
                  <a:pt x="55" y="272"/>
                </a:lnTo>
                <a:lnTo>
                  <a:pt x="55" y="269"/>
                </a:lnTo>
                <a:lnTo>
                  <a:pt x="55" y="276"/>
                </a:lnTo>
                <a:lnTo>
                  <a:pt x="56" y="290"/>
                </a:lnTo>
                <a:lnTo>
                  <a:pt x="56" y="276"/>
                </a:lnTo>
                <a:lnTo>
                  <a:pt x="56" y="255"/>
                </a:lnTo>
                <a:lnTo>
                  <a:pt x="56" y="241"/>
                </a:lnTo>
                <a:lnTo>
                  <a:pt x="56" y="264"/>
                </a:lnTo>
                <a:lnTo>
                  <a:pt x="56" y="282"/>
                </a:lnTo>
                <a:lnTo>
                  <a:pt x="56" y="278"/>
                </a:lnTo>
                <a:lnTo>
                  <a:pt x="56" y="272"/>
                </a:lnTo>
                <a:lnTo>
                  <a:pt x="58" y="273"/>
                </a:lnTo>
                <a:lnTo>
                  <a:pt x="58" y="270"/>
                </a:lnTo>
                <a:lnTo>
                  <a:pt x="58" y="272"/>
                </a:lnTo>
                <a:lnTo>
                  <a:pt x="58" y="258"/>
                </a:lnTo>
                <a:lnTo>
                  <a:pt x="58" y="247"/>
                </a:lnTo>
                <a:lnTo>
                  <a:pt x="58" y="241"/>
                </a:lnTo>
                <a:lnTo>
                  <a:pt x="59" y="252"/>
                </a:lnTo>
                <a:lnTo>
                  <a:pt x="59" y="263"/>
                </a:lnTo>
                <a:lnTo>
                  <a:pt x="59" y="278"/>
                </a:lnTo>
                <a:lnTo>
                  <a:pt x="59" y="276"/>
                </a:lnTo>
                <a:lnTo>
                  <a:pt x="59" y="267"/>
                </a:lnTo>
                <a:lnTo>
                  <a:pt x="59" y="273"/>
                </a:lnTo>
                <a:lnTo>
                  <a:pt x="59" y="264"/>
                </a:lnTo>
                <a:lnTo>
                  <a:pt x="61" y="264"/>
                </a:lnTo>
                <a:lnTo>
                  <a:pt x="61" y="285"/>
                </a:lnTo>
                <a:lnTo>
                  <a:pt x="61" y="272"/>
                </a:lnTo>
                <a:lnTo>
                  <a:pt x="61" y="266"/>
                </a:lnTo>
                <a:lnTo>
                  <a:pt x="61" y="264"/>
                </a:lnTo>
                <a:lnTo>
                  <a:pt x="61" y="282"/>
                </a:lnTo>
                <a:lnTo>
                  <a:pt x="61" y="276"/>
                </a:lnTo>
                <a:lnTo>
                  <a:pt x="62" y="270"/>
                </a:lnTo>
                <a:lnTo>
                  <a:pt x="62" y="269"/>
                </a:lnTo>
                <a:lnTo>
                  <a:pt x="62" y="276"/>
                </a:lnTo>
                <a:lnTo>
                  <a:pt x="62" y="279"/>
                </a:lnTo>
                <a:lnTo>
                  <a:pt x="62" y="281"/>
                </a:lnTo>
                <a:lnTo>
                  <a:pt x="64" y="278"/>
                </a:lnTo>
                <a:lnTo>
                  <a:pt x="64" y="273"/>
                </a:lnTo>
                <a:lnTo>
                  <a:pt x="64" y="281"/>
                </a:lnTo>
                <a:lnTo>
                  <a:pt x="64" y="285"/>
                </a:lnTo>
                <a:lnTo>
                  <a:pt x="64" y="290"/>
                </a:lnTo>
                <a:lnTo>
                  <a:pt x="64" y="291"/>
                </a:lnTo>
                <a:lnTo>
                  <a:pt x="64" y="295"/>
                </a:lnTo>
                <a:lnTo>
                  <a:pt x="65" y="295"/>
                </a:lnTo>
                <a:lnTo>
                  <a:pt x="65" y="287"/>
                </a:lnTo>
                <a:lnTo>
                  <a:pt x="65" y="276"/>
                </a:lnTo>
                <a:lnTo>
                  <a:pt x="65" y="244"/>
                </a:lnTo>
                <a:lnTo>
                  <a:pt x="65" y="198"/>
                </a:lnTo>
                <a:lnTo>
                  <a:pt x="65" y="208"/>
                </a:lnTo>
                <a:lnTo>
                  <a:pt x="65" y="252"/>
                </a:lnTo>
                <a:lnTo>
                  <a:pt x="67" y="266"/>
                </a:lnTo>
                <a:lnTo>
                  <a:pt x="67" y="279"/>
                </a:lnTo>
                <a:lnTo>
                  <a:pt x="67" y="287"/>
                </a:lnTo>
                <a:lnTo>
                  <a:pt x="67" y="291"/>
                </a:lnTo>
                <a:lnTo>
                  <a:pt x="67" y="288"/>
                </a:lnTo>
                <a:lnTo>
                  <a:pt x="67" y="279"/>
                </a:lnTo>
                <a:lnTo>
                  <a:pt x="67" y="284"/>
                </a:lnTo>
                <a:lnTo>
                  <a:pt x="68" y="278"/>
                </a:lnTo>
                <a:lnTo>
                  <a:pt x="68" y="272"/>
                </a:lnTo>
                <a:lnTo>
                  <a:pt x="68" y="285"/>
                </a:lnTo>
                <a:lnTo>
                  <a:pt x="68" y="284"/>
                </a:lnTo>
                <a:lnTo>
                  <a:pt x="68" y="288"/>
                </a:lnTo>
                <a:lnTo>
                  <a:pt x="68" y="292"/>
                </a:lnTo>
                <a:lnTo>
                  <a:pt x="69" y="292"/>
                </a:lnTo>
                <a:lnTo>
                  <a:pt x="69" y="285"/>
                </a:lnTo>
                <a:lnTo>
                  <a:pt x="69" y="278"/>
                </a:lnTo>
                <a:lnTo>
                  <a:pt x="69" y="258"/>
                </a:lnTo>
                <a:lnTo>
                  <a:pt x="69" y="247"/>
                </a:lnTo>
                <a:lnTo>
                  <a:pt x="69" y="276"/>
                </a:lnTo>
                <a:lnTo>
                  <a:pt x="71" y="266"/>
                </a:lnTo>
                <a:lnTo>
                  <a:pt x="71" y="273"/>
                </a:lnTo>
                <a:lnTo>
                  <a:pt x="71" y="275"/>
                </a:lnTo>
                <a:lnTo>
                  <a:pt x="71" y="287"/>
                </a:lnTo>
                <a:lnTo>
                  <a:pt x="71" y="294"/>
                </a:lnTo>
                <a:lnTo>
                  <a:pt x="71" y="285"/>
                </a:lnTo>
                <a:lnTo>
                  <a:pt x="72" y="264"/>
                </a:lnTo>
                <a:lnTo>
                  <a:pt x="72" y="254"/>
                </a:lnTo>
                <a:lnTo>
                  <a:pt x="72" y="260"/>
                </a:lnTo>
                <a:lnTo>
                  <a:pt x="72" y="273"/>
                </a:lnTo>
                <a:lnTo>
                  <a:pt x="72" y="261"/>
                </a:lnTo>
                <a:lnTo>
                  <a:pt x="72" y="233"/>
                </a:lnTo>
                <a:lnTo>
                  <a:pt x="72" y="254"/>
                </a:lnTo>
                <a:lnTo>
                  <a:pt x="72" y="287"/>
                </a:lnTo>
                <a:lnTo>
                  <a:pt x="74" y="282"/>
                </a:lnTo>
                <a:lnTo>
                  <a:pt x="74" y="275"/>
                </a:lnTo>
                <a:lnTo>
                  <a:pt x="74" y="266"/>
                </a:lnTo>
                <a:lnTo>
                  <a:pt x="74" y="275"/>
                </a:lnTo>
                <a:lnTo>
                  <a:pt x="74" y="284"/>
                </a:lnTo>
                <a:lnTo>
                  <a:pt x="74" y="282"/>
                </a:lnTo>
                <a:lnTo>
                  <a:pt x="74" y="266"/>
                </a:lnTo>
                <a:lnTo>
                  <a:pt x="75" y="257"/>
                </a:lnTo>
                <a:lnTo>
                  <a:pt x="75" y="284"/>
                </a:lnTo>
                <a:lnTo>
                  <a:pt x="75" y="282"/>
                </a:lnTo>
                <a:lnTo>
                  <a:pt x="75" y="258"/>
                </a:lnTo>
                <a:lnTo>
                  <a:pt x="75" y="267"/>
                </a:lnTo>
                <a:lnTo>
                  <a:pt x="75" y="269"/>
                </a:lnTo>
                <a:lnTo>
                  <a:pt x="77" y="281"/>
                </a:lnTo>
                <a:lnTo>
                  <a:pt x="77" y="272"/>
                </a:lnTo>
                <a:lnTo>
                  <a:pt x="77" y="242"/>
                </a:lnTo>
                <a:lnTo>
                  <a:pt x="77" y="147"/>
                </a:lnTo>
                <a:lnTo>
                  <a:pt x="77" y="21"/>
                </a:lnTo>
                <a:lnTo>
                  <a:pt x="77" y="0"/>
                </a:lnTo>
                <a:lnTo>
                  <a:pt x="77" y="110"/>
                </a:lnTo>
                <a:lnTo>
                  <a:pt x="78" y="189"/>
                </a:lnTo>
                <a:lnTo>
                  <a:pt x="78" y="209"/>
                </a:lnTo>
                <a:lnTo>
                  <a:pt x="78" y="236"/>
                </a:lnTo>
                <a:lnTo>
                  <a:pt x="78" y="258"/>
                </a:lnTo>
                <a:lnTo>
                  <a:pt x="78" y="267"/>
                </a:lnTo>
                <a:lnTo>
                  <a:pt x="78" y="258"/>
                </a:lnTo>
                <a:lnTo>
                  <a:pt x="78" y="244"/>
                </a:lnTo>
                <a:lnTo>
                  <a:pt x="78" y="189"/>
                </a:lnTo>
                <a:lnTo>
                  <a:pt x="80" y="116"/>
                </a:lnTo>
                <a:lnTo>
                  <a:pt x="80" y="100"/>
                </a:lnTo>
                <a:lnTo>
                  <a:pt x="80" y="152"/>
                </a:lnTo>
                <a:lnTo>
                  <a:pt x="80" y="183"/>
                </a:lnTo>
                <a:lnTo>
                  <a:pt x="80" y="214"/>
                </a:lnTo>
                <a:lnTo>
                  <a:pt x="80" y="242"/>
                </a:lnTo>
                <a:lnTo>
                  <a:pt x="81" y="254"/>
                </a:lnTo>
                <a:lnTo>
                  <a:pt x="81" y="255"/>
                </a:lnTo>
                <a:lnTo>
                  <a:pt x="81" y="258"/>
                </a:lnTo>
                <a:lnTo>
                  <a:pt x="81" y="248"/>
                </a:lnTo>
                <a:lnTo>
                  <a:pt x="81" y="229"/>
                </a:lnTo>
                <a:lnTo>
                  <a:pt x="83" y="230"/>
                </a:lnTo>
                <a:lnTo>
                  <a:pt x="83" y="241"/>
                </a:lnTo>
                <a:lnTo>
                  <a:pt x="83" y="242"/>
                </a:lnTo>
                <a:lnTo>
                  <a:pt x="83" y="269"/>
                </a:lnTo>
                <a:lnTo>
                  <a:pt x="83" y="279"/>
                </a:lnTo>
                <a:lnTo>
                  <a:pt x="83" y="282"/>
                </a:lnTo>
                <a:lnTo>
                  <a:pt x="83" y="273"/>
                </a:lnTo>
                <a:lnTo>
                  <a:pt x="83" y="251"/>
                </a:lnTo>
                <a:lnTo>
                  <a:pt x="84" y="232"/>
                </a:lnTo>
                <a:lnTo>
                  <a:pt x="84" y="238"/>
                </a:lnTo>
                <a:lnTo>
                  <a:pt x="84" y="250"/>
                </a:lnTo>
                <a:lnTo>
                  <a:pt x="84" y="239"/>
                </a:lnTo>
                <a:lnTo>
                  <a:pt x="84" y="263"/>
                </a:lnTo>
                <a:lnTo>
                  <a:pt x="84" y="278"/>
                </a:lnTo>
                <a:lnTo>
                  <a:pt x="86" y="273"/>
                </a:lnTo>
                <a:lnTo>
                  <a:pt x="86" y="267"/>
                </a:lnTo>
                <a:lnTo>
                  <a:pt x="86" y="270"/>
                </a:lnTo>
                <a:lnTo>
                  <a:pt x="86" y="267"/>
                </a:lnTo>
                <a:lnTo>
                  <a:pt x="86" y="278"/>
                </a:lnTo>
                <a:lnTo>
                  <a:pt x="86" y="276"/>
                </a:lnTo>
                <a:lnTo>
                  <a:pt x="86" y="269"/>
                </a:lnTo>
                <a:lnTo>
                  <a:pt x="87" y="266"/>
                </a:lnTo>
                <a:lnTo>
                  <a:pt x="87" y="270"/>
                </a:lnTo>
                <a:lnTo>
                  <a:pt x="87" y="260"/>
                </a:lnTo>
                <a:lnTo>
                  <a:pt x="87" y="263"/>
                </a:lnTo>
                <a:lnTo>
                  <a:pt x="87" y="275"/>
                </a:lnTo>
                <a:lnTo>
                  <a:pt x="87" y="278"/>
                </a:lnTo>
                <a:lnTo>
                  <a:pt x="87" y="276"/>
                </a:lnTo>
                <a:lnTo>
                  <a:pt x="89" y="266"/>
                </a:lnTo>
                <a:lnTo>
                  <a:pt x="89" y="244"/>
                </a:lnTo>
                <a:lnTo>
                  <a:pt x="89" y="258"/>
                </a:lnTo>
                <a:lnTo>
                  <a:pt x="89" y="251"/>
                </a:lnTo>
                <a:lnTo>
                  <a:pt x="89" y="236"/>
                </a:lnTo>
                <a:lnTo>
                  <a:pt x="89" y="258"/>
                </a:lnTo>
                <a:lnTo>
                  <a:pt x="89" y="266"/>
                </a:lnTo>
                <a:lnTo>
                  <a:pt x="90" y="267"/>
                </a:lnTo>
                <a:lnTo>
                  <a:pt x="90" y="276"/>
                </a:lnTo>
                <a:lnTo>
                  <a:pt x="90" y="266"/>
                </a:lnTo>
                <a:lnTo>
                  <a:pt x="90" y="276"/>
                </a:lnTo>
                <a:lnTo>
                  <a:pt x="90" y="290"/>
                </a:lnTo>
                <a:lnTo>
                  <a:pt x="90" y="266"/>
                </a:lnTo>
                <a:lnTo>
                  <a:pt x="90" y="248"/>
                </a:lnTo>
                <a:lnTo>
                  <a:pt x="92" y="263"/>
                </a:lnTo>
                <a:lnTo>
                  <a:pt x="92" y="258"/>
                </a:lnTo>
                <a:lnTo>
                  <a:pt x="92" y="260"/>
                </a:lnTo>
                <a:lnTo>
                  <a:pt x="92" y="264"/>
                </a:lnTo>
                <a:lnTo>
                  <a:pt x="92" y="242"/>
                </a:lnTo>
                <a:lnTo>
                  <a:pt x="92" y="248"/>
                </a:lnTo>
                <a:lnTo>
                  <a:pt x="92" y="261"/>
                </a:lnTo>
                <a:lnTo>
                  <a:pt x="93" y="258"/>
                </a:lnTo>
                <a:lnTo>
                  <a:pt x="93" y="245"/>
                </a:lnTo>
                <a:lnTo>
                  <a:pt x="93" y="236"/>
                </a:lnTo>
                <a:lnTo>
                  <a:pt x="93" y="254"/>
                </a:lnTo>
                <a:lnTo>
                  <a:pt x="93" y="269"/>
                </a:lnTo>
                <a:lnTo>
                  <a:pt x="93" y="257"/>
                </a:lnTo>
                <a:lnTo>
                  <a:pt x="95" y="244"/>
                </a:lnTo>
                <a:lnTo>
                  <a:pt x="95" y="233"/>
                </a:lnTo>
                <a:lnTo>
                  <a:pt x="95" y="264"/>
                </a:lnTo>
                <a:lnTo>
                  <a:pt x="95" y="279"/>
                </a:lnTo>
                <a:lnTo>
                  <a:pt x="95" y="275"/>
                </a:lnTo>
                <a:lnTo>
                  <a:pt x="95" y="266"/>
                </a:lnTo>
                <a:lnTo>
                  <a:pt x="95" y="278"/>
                </a:lnTo>
                <a:lnTo>
                  <a:pt x="95" y="266"/>
                </a:lnTo>
                <a:lnTo>
                  <a:pt x="96" y="263"/>
                </a:lnTo>
                <a:lnTo>
                  <a:pt x="96" y="267"/>
                </a:lnTo>
                <a:lnTo>
                  <a:pt x="96" y="244"/>
                </a:lnTo>
                <a:lnTo>
                  <a:pt x="96" y="238"/>
                </a:lnTo>
                <a:lnTo>
                  <a:pt x="96" y="261"/>
                </a:lnTo>
                <a:lnTo>
                  <a:pt x="98" y="288"/>
                </a:lnTo>
                <a:lnTo>
                  <a:pt x="98" y="290"/>
                </a:lnTo>
                <a:lnTo>
                  <a:pt x="98" y="276"/>
                </a:lnTo>
                <a:lnTo>
                  <a:pt x="98" y="258"/>
                </a:lnTo>
                <a:lnTo>
                  <a:pt x="98" y="275"/>
                </a:lnTo>
                <a:lnTo>
                  <a:pt x="98" y="263"/>
                </a:lnTo>
                <a:lnTo>
                  <a:pt x="98" y="247"/>
                </a:lnTo>
                <a:lnTo>
                  <a:pt x="99" y="254"/>
                </a:lnTo>
                <a:lnTo>
                  <a:pt x="99" y="263"/>
                </a:lnTo>
                <a:lnTo>
                  <a:pt x="99" y="273"/>
                </a:lnTo>
                <a:lnTo>
                  <a:pt x="99" y="279"/>
                </a:lnTo>
                <a:lnTo>
                  <a:pt x="99" y="275"/>
                </a:lnTo>
                <a:lnTo>
                  <a:pt x="99" y="261"/>
                </a:lnTo>
                <a:lnTo>
                  <a:pt x="99" y="276"/>
                </a:lnTo>
                <a:lnTo>
                  <a:pt x="101" y="276"/>
                </a:lnTo>
                <a:lnTo>
                  <a:pt x="101" y="272"/>
                </a:lnTo>
                <a:lnTo>
                  <a:pt x="101" y="258"/>
                </a:lnTo>
                <a:lnTo>
                  <a:pt x="101" y="242"/>
                </a:lnTo>
                <a:lnTo>
                  <a:pt x="101" y="254"/>
                </a:lnTo>
                <a:lnTo>
                  <a:pt x="102" y="272"/>
                </a:lnTo>
                <a:lnTo>
                  <a:pt x="102" y="278"/>
                </a:lnTo>
                <a:lnTo>
                  <a:pt x="102" y="281"/>
                </a:lnTo>
                <a:lnTo>
                  <a:pt x="102" y="285"/>
                </a:lnTo>
                <a:lnTo>
                  <a:pt x="102" y="292"/>
                </a:lnTo>
                <a:lnTo>
                  <a:pt x="102" y="291"/>
                </a:lnTo>
                <a:lnTo>
                  <a:pt x="102" y="284"/>
                </a:lnTo>
                <a:lnTo>
                  <a:pt x="104" y="281"/>
                </a:lnTo>
                <a:lnTo>
                  <a:pt x="104" y="276"/>
                </a:lnTo>
                <a:lnTo>
                  <a:pt x="104" y="273"/>
                </a:lnTo>
                <a:lnTo>
                  <a:pt x="104" y="276"/>
                </a:lnTo>
                <a:lnTo>
                  <a:pt x="104" y="281"/>
                </a:lnTo>
                <a:lnTo>
                  <a:pt x="104" y="288"/>
                </a:lnTo>
                <a:lnTo>
                  <a:pt x="104" y="297"/>
                </a:lnTo>
                <a:lnTo>
                  <a:pt x="105" y="295"/>
                </a:lnTo>
                <a:lnTo>
                  <a:pt x="105" y="288"/>
                </a:lnTo>
                <a:lnTo>
                  <a:pt x="105" y="260"/>
                </a:lnTo>
                <a:lnTo>
                  <a:pt x="105" y="241"/>
                </a:lnTo>
                <a:lnTo>
                  <a:pt x="105" y="275"/>
                </a:lnTo>
                <a:lnTo>
                  <a:pt x="105" y="273"/>
                </a:lnTo>
                <a:lnTo>
                  <a:pt x="105" y="244"/>
                </a:lnTo>
                <a:lnTo>
                  <a:pt x="107" y="239"/>
                </a:lnTo>
                <a:lnTo>
                  <a:pt x="107" y="264"/>
                </a:lnTo>
                <a:lnTo>
                  <a:pt x="107" y="275"/>
                </a:lnTo>
                <a:lnTo>
                  <a:pt x="107" y="269"/>
                </a:lnTo>
                <a:lnTo>
                  <a:pt x="107" y="279"/>
                </a:lnTo>
                <a:lnTo>
                  <a:pt x="107" y="291"/>
                </a:lnTo>
                <a:lnTo>
                  <a:pt x="108" y="294"/>
                </a:lnTo>
                <a:lnTo>
                  <a:pt x="108" y="281"/>
                </a:lnTo>
                <a:lnTo>
                  <a:pt x="108" y="263"/>
                </a:lnTo>
                <a:lnTo>
                  <a:pt x="108" y="269"/>
                </a:lnTo>
                <a:lnTo>
                  <a:pt x="108" y="281"/>
                </a:lnTo>
                <a:lnTo>
                  <a:pt x="108" y="287"/>
                </a:lnTo>
                <a:lnTo>
                  <a:pt x="110" y="282"/>
                </a:lnTo>
                <a:lnTo>
                  <a:pt x="110" y="276"/>
                </a:lnTo>
                <a:lnTo>
                  <a:pt x="110" y="275"/>
                </a:lnTo>
                <a:lnTo>
                  <a:pt x="110" y="267"/>
                </a:lnTo>
                <a:lnTo>
                  <a:pt x="110" y="273"/>
                </a:lnTo>
                <a:lnTo>
                  <a:pt x="110" y="261"/>
                </a:lnTo>
                <a:lnTo>
                  <a:pt x="111" y="266"/>
                </a:lnTo>
                <a:lnTo>
                  <a:pt x="111" y="270"/>
                </a:lnTo>
                <a:lnTo>
                  <a:pt x="111" y="275"/>
                </a:lnTo>
                <a:lnTo>
                  <a:pt x="111" y="276"/>
                </a:lnTo>
                <a:lnTo>
                  <a:pt x="111" y="270"/>
                </a:lnTo>
                <a:lnTo>
                  <a:pt x="111" y="272"/>
                </a:lnTo>
                <a:lnTo>
                  <a:pt x="111" y="278"/>
                </a:lnTo>
                <a:lnTo>
                  <a:pt x="111" y="28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55" name="Freeform 55"/>
          <p:cNvSpPr>
            <a:spLocks/>
          </p:cNvSpPr>
          <p:nvPr/>
        </p:nvSpPr>
        <p:spPr bwMode="auto">
          <a:xfrm>
            <a:off x="3813175" y="5599113"/>
            <a:ext cx="161925" cy="230187"/>
          </a:xfrm>
          <a:custGeom>
            <a:avLst/>
            <a:gdLst>
              <a:gd name="T0" fmla="*/ 3 w 115"/>
              <a:gd name="T1" fmla="*/ 110 h 145"/>
              <a:gd name="T2" fmla="*/ 4 w 115"/>
              <a:gd name="T3" fmla="*/ 85 h 145"/>
              <a:gd name="T4" fmla="*/ 6 w 115"/>
              <a:gd name="T5" fmla="*/ 122 h 145"/>
              <a:gd name="T6" fmla="*/ 7 w 115"/>
              <a:gd name="T7" fmla="*/ 98 h 145"/>
              <a:gd name="T8" fmla="*/ 10 w 115"/>
              <a:gd name="T9" fmla="*/ 140 h 145"/>
              <a:gd name="T10" fmla="*/ 12 w 115"/>
              <a:gd name="T11" fmla="*/ 117 h 145"/>
              <a:gd name="T12" fmla="*/ 13 w 115"/>
              <a:gd name="T13" fmla="*/ 123 h 145"/>
              <a:gd name="T14" fmla="*/ 15 w 115"/>
              <a:gd name="T15" fmla="*/ 132 h 145"/>
              <a:gd name="T16" fmla="*/ 16 w 115"/>
              <a:gd name="T17" fmla="*/ 128 h 145"/>
              <a:gd name="T18" fmla="*/ 19 w 115"/>
              <a:gd name="T19" fmla="*/ 122 h 145"/>
              <a:gd name="T20" fmla="*/ 21 w 115"/>
              <a:gd name="T21" fmla="*/ 116 h 145"/>
              <a:gd name="T22" fmla="*/ 22 w 115"/>
              <a:gd name="T23" fmla="*/ 134 h 145"/>
              <a:gd name="T24" fmla="*/ 24 w 115"/>
              <a:gd name="T25" fmla="*/ 126 h 145"/>
              <a:gd name="T26" fmla="*/ 25 w 115"/>
              <a:gd name="T27" fmla="*/ 141 h 145"/>
              <a:gd name="T28" fmla="*/ 28 w 115"/>
              <a:gd name="T29" fmla="*/ 135 h 145"/>
              <a:gd name="T30" fmla="*/ 30 w 115"/>
              <a:gd name="T31" fmla="*/ 111 h 145"/>
              <a:gd name="T32" fmla="*/ 31 w 115"/>
              <a:gd name="T33" fmla="*/ 135 h 145"/>
              <a:gd name="T34" fmla="*/ 33 w 115"/>
              <a:gd name="T35" fmla="*/ 120 h 145"/>
              <a:gd name="T36" fmla="*/ 34 w 115"/>
              <a:gd name="T37" fmla="*/ 131 h 145"/>
              <a:gd name="T38" fmla="*/ 37 w 115"/>
              <a:gd name="T39" fmla="*/ 94 h 145"/>
              <a:gd name="T40" fmla="*/ 39 w 115"/>
              <a:gd name="T41" fmla="*/ 126 h 145"/>
              <a:gd name="T42" fmla="*/ 40 w 115"/>
              <a:gd name="T43" fmla="*/ 128 h 145"/>
              <a:gd name="T44" fmla="*/ 42 w 115"/>
              <a:gd name="T45" fmla="*/ 119 h 145"/>
              <a:gd name="T46" fmla="*/ 43 w 115"/>
              <a:gd name="T47" fmla="*/ 113 h 145"/>
              <a:gd name="T48" fmla="*/ 46 w 115"/>
              <a:gd name="T49" fmla="*/ 122 h 145"/>
              <a:gd name="T50" fmla="*/ 47 w 115"/>
              <a:gd name="T51" fmla="*/ 135 h 145"/>
              <a:gd name="T52" fmla="*/ 49 w 115"/>
              <a:gd name="T53" fmla="*/ 128 h 145"/>
              <a:gd name="T54" fmla="*/ 50 w 115"/>
              <a:gd name="T55" fmla="*/ 120 h 145"/>
              <a:gd name="T56" fmla="*/ 53 w 115"/>
              <a:gd name="T57" fmla="*/ 132 h 145"/>
              <a:gd name="T58" fmla="*/ 55 w 115"/>
              <a:gd name="T59" fmla="*/ 132 h 145"/>
              <a:gd name="T60" fmla="*/ 56 w 115"/>
              <a:gd name="T61" fmla="*/ 132 h 145"/>
              <a:gd name="T62" fmla="*/ 58 w 115"/>
              <a:gd name="T63" fmla="*/ 114 h 145"/>
              <a:gd name="T64" fmla="*/ 61 w 115"/>
              <a:gd name="T65" fmla="*/ 123 h 145"/>
              <a:gd name="T66" fmla="*/ 62 w 115"/>
              <a:gd name="T67" fmla="*/ 119 h 145"/>
              <a:gd name="T68" fmla="*/ 64 w 115"/>
              <a:gd name="T69" fmla="*/ 126 h 145"/>
              <a:gd name="T70" fmla="*/ 65 w 115"/>
              <a:gd name="T71" fmla="*/ 131 h 145"/>
              <a:gd name="T72" fmla="*/ 68 w 115"/>
              <a:gd name="T73" fmla="*/ 135 h 145"/>
              <a:gd name="T74" fmla="*/ 70 w 115"/>
              <a:gd name="T75" fmla="*/ 123 h 145"/>
              <a:gd name="T76" fmla="*/ 71 w 115"/>
              <a:gd name="T77" fmla="*/ 94 h 145"/>
              <a:gd name="T78" fmla="*/ 73 w 115"/>
              <a:gd name="T79" fmla="*/ 97 h 145"/>
              <a:gd name="T80" fmla="*/ 76 w 115"/>
              <a:gd name="T81" fmla="*/ 100 h 145"/>
              <a:gd name="T82" fmla="*/ 77 w 115"/>
              <a:gd name="T83" fmla="*/ 89 h 145"/>
              <a:gd name="T84" fmla="*/ 79 w 115"/>
              <a:gd name="T85" fmla="*/ 129 h 145"/>
              <a:gd name="T86" fmla="*/ 80 w 115"/>
              <a:gd name="T87" fmla="*/ 135 h 145"/>
              <a:gd name="T88" fmla="*/ 82 w 115"/>
              <a:gd name="T89" fmla="*/ 98 h 145"/>
              <a:gd name="T90" fmla="*/ 85 w 115"/>
              <a:gd name="T91" fmla="*/ 123 h 145"/>
              <a:gd name="T92" fmla="*/ 86 w 115"/>
              <a:gd name="T93" fmla="*/ 129 h 145"/>
              <a:gd name="T94" fmla="*/ 88 w 115"/>
              <a:gd name="T95" fmla="*/ 123 h 145"/>
              <a:gd name="T96" fmla="*/ 89 w 115"/>
              <a:gd name="T97" fmla="*/ 135 h 145"/>
              <a:gd name="T98" fmla="*/ 92 w 115"/>
              <a:gd name="T99" fmla="*/ 125 h 145"/>
              <a:gd name="T100" fmla="*/ 93 w 115"/>
              <a:gd name="T101" fmla="*/ 119 h 145"/>
              <a:gd name="T102" fmla="*/ 95 w 115"/>
              <a:gd name="T103" fmla="*/ 138 h 145"/>
              <a:gd name="T104" fmla="*/ 96 w 115"/>
              <a:gd name="T105" fmla="*/ 117 h 145"/>
              <a:gd name="T106" fmla="*/ 99 w 115"/>
              <a:gd name="T107" fmla="*/ 80 h 145"/>
              <a:gd name="T108" fmla="*/ 101 w 115"/>
              <a:gd name="T109" fmla="*/ 120 h 145"/>
              <a:gd name="T110" fmla="*/ 102 w 115"/>
              <a:gd name="T111" fmla="*/ 114 h 145"/>
              <a:gd name="T112" fmla="*/ 104 w 115"/>
              <a:gd name="T113" fmla="*/ 114 h 145"/>
              <a:gd name="T114" fmla="*/ 107 w 115"/>
              <a:gd name="T115" fmla="*/ 122 h 145"/>
              <a:gd name="T116" fmla="*/ 108 w 115"/>
              <a:gd name="T117" fmla="*/ 116 h 145"/>
              <a:gd name="T118" fmla="*/ 110 w 115"/>
              <a:gd name="T119" fmla="*/ 114 h 145"/>
              <a:gd name="T120" fmla="*/ 111 w 115"/>
              <a:gd name="T121" fmla="*/ 126 h 145"/>
              <a:gd name="T122" fmla="*/ 113 w 115"/>
              <a:gd name="T123" fmla="*/ 125 h 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5"/>
              <a:gd name="T187" fmla="*/ 0 h 145"/>
              <a:gd name="T188" fmla="*/ 115 w 115"/>
              <a:gd name="T189" fmla="*/ 145 h 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5" h="145">
                <a:moveTo>
                  <a:pt x="0" y="135"/>
                </a:moveTo>
                <a:lnTo>
                  <a:pt x="2" y="123"/>
                </a:lnTo>
                <a:lnTo>
                  <a:pt x="2" y="107"/>
                </a:lnTo>
                <a:lnTo>
                  <a:pt x="2" y="119"/>
                </a:lnTo>
                <a:lnTo>
                  <a:pt x="2" y="122"/>
                </a:lnTo>
                <a:lnTo>
                  <a:pt x="2" y="116"/>
                </a:lnTo>
                <a:lnTo>
                  <a:pt x="2" y="126"/>
                </a:lnTo>
                <a:lnTo>
                  <a:pt x="3" y="110"/>
                </a:lnTo>
                <a:lnTo>
                  <a:pt x="3" y="108"/>
                </a:lnTo>
                <a:lnTo>
                  <a:pt x="3" y="116"/>
                </a:lnTo>
                <a:lnTo>
                  <a:pt x="3" y="117"/>
                </a:lnTo>
                <a:lnTo>
                  <a:pt x="3" y="140"/>
                </a:lnTo>
                <a:lnTo>
                  <a:pt x="3" y="142"/>
                </a:lnTo>
                <a:lnTo>
                  <a:pt x="3" y="114"/>
                </a:lnTo>
                <a:lnTo>
                  <a:pt x="4" y="86"/>
                </a:lnTo>
                <a:lnTo>
                  <a:pt x="4" y="85"/>
                </a:lnTo>
                <a:lnTo>
                  <a:pt x="4" y="105"/>
                </a:lnTo>
                <a:lnTo>
                  <a:pt x="4" y="117"/>
                </a:lnTo>
                <a:lnTo>
                  <a:pt x="4" y="125"/>
                </a:lnTo>
                <a:lnTo>
                  <a:pt x="6" y="129"/>
                </a:lnTo>
                <a:lnTo>
                  <a:pt x="6" y="137"/>
                </a:lnTo>
                <a:lnTo>
                  <a:pt x="6" y="135"/>
                </a:lnTo>
                <a:lnTo>
                  <a:pt x="6" y="126"/>
                </a:lnTo>
                <a:lnTo>
                  <a:pt x="6" y="122"/>
                </a:lnTo>
                <a:lnTo>
                  <a:pt x="6" y="128"/>
                </a:lnTo>
                <a:lnTo>
                  <a:pt x="6" y="132"/>
                </a:lnTo>
                <a:lnTo>
                  <a:pt x="7" y="122"/>
                </a:lnTo>
                <a:lnTo>
                  <a:pt x="7" y="131"/>
                </a:lnTo>
                <a:lnTo>
                  <a:pt x="7" y="140"/>
                </a:lnTo>
                <a:lnTo>
                  <a:pt x="7" y="125"/>
                </a:lnTo>
                <a:lnTo>
                  <a:pt x="7" y="114"/>
                </a:lnTo>
                <a:lnTo>
                  <a:pt x="7" y="98"/>
                </a:lnTo>
                <a:lnTo>
                  <a:pt x="7" y="100"/>
                </a:lnTo>
                <a:lnTo>
                  <a:pt x="9" y="107"/>
                </a:lnTo>
                <a:lnTo>
                  <a:pt x="9" y="94"/>
                </a:lnTo>
                <a:lnTo>
                  <a:pt x="9" y="100"/>
                </a:lnTo>
                <a:lnTo>
                  <a:pt x="9" y="104"/>
                </a:lnTo>
                <a:lnTo>
                  <a:pt x="9" y="101"/>
                </a:lnTo>
                <a:lnTo>
                  <a:pt x="9" y="116"/>
                </a:lnTo>
                <a:lnTo>
                  <a:pt x="10" y="140"/>
                </a:lnTo>
                <a:lnTo>
                  <a:pt x="10" y="117"/>
                </a:lnTo>
                <a:lnTo>
                  <a:pt x="10" y="94"/>
                </a:lnTo>
                <a:lnTo>
                  <a:pt x="10" y="79"/>
                </a:lnTo>
                <a:lnTo>
                  <a:pt x="10" y="91"/>
                </a:lnTo>
                <a:lnTo>
                  <a:pt x="10" y="82"/>
                </a:lnTo>
                <a:lnTo>
                  <a:pt x="10" y="108"/>
                </a:lnTo>
                <a:lnTo>
                  <a:pt x="12" y="125"/>
                </a:lnTo>
                <a:lnTo>
                  <a:pt x="12" y="117"/>
                </a:lnTo>
                <a:lnTo>
                  <a:pt x="12" y="113"/>
                </a:lnTo>
                <a:lnTo>
                  <a:pt x="12" y="128"/>
                </a:lnTo>
                <a:lnTo>
                  <a:pt x="12" y="140"/>
                </a:lnTo>
                <a:lnTo>
                  <a:pt x="12" y="135"/>
                </a:lnTo>
                <a:lnTo>
                  <a:pt x="12" y="125"/>
                </a:lnTo>
                <a:lnTo>
                  <a:pt x="13" y="119"/>
                </a:lnTo>
                <a:lnTo>
                  <a:pt x="13" y="116"/>
                </a:lnTo>
                <a:lnTo>
                  <a:pt x="13" y="123"/>
                </a:lnTo>
                <a:lnTo>
                  <a:pt x="13" y="119"/>
                </a:lnTo>
                <a:lnTo>
                  <a:pt x="13" y="123"/>
                </a:lnTo>
                <a:lnTo>
                  <a:pt x="13" y="138"/>
                </a:lnTo>
                <a:lnTo>
                  <a:pt x="15" y="126"/>
                </a:lnTo>
                <a:lnTo>
                  <a:pt x="15" y="110"/>
                </a:lnTo>
                <a:lnTo>
                  <a:pt x="15" y="125"/>
                </a:lnTo>
                <a:lnTo>
                  <a:pt x="15" y="142"/>
                </a:lnTo>
                <a:lnTo>
                  <a:pt x="15" y="132"/>
                </a:lnTo>
                <a:lnTo>
                  <a:pt x="15" y="114"/>
                </a:lnTo>
                <a:lnTo>
                  <a:pt x="15" y="131"/>
                </a:lnTo>
                <a:lnTo>
                  <a:pt x="16" y="131"/>
                </a:lnTo>
                <a:lnTo>
                  <a:pt x="16" y="126"/>
                </a:lnTo>
                <a:lnTo>
                  <a:pt x="16" y="119"/>
                </a:lnTo>
                <a:lnTo>
                  <a:pt x="16" y="122"/>
                </a:lnTo>
                <a:lnTo>
                  <a:pt x="16" y="134"/>
                </a:lnTo>
                <a:lnTo>
                  <a:pt x="16" y="128"/>
                </a:lnTo>
                <a:lnTo>
                  <a:pt x="16" y="125"/>
                </a:lnTo>
                <a:lnTo>
                  <a:pt x="18" y="132"/>
                </a:lnTo>
                <a:lnTo>
                  <a:pt x="18" y="119"/>
                </a:lnTo>
                <a:lnTo>
                  <a:pt x="18" y="117"/>
                </a:lnTo>
                <a:lnTo>
                  <a:pt x="18" y="116"/>
                </a:lnTo>
                <a:lnTo>
                  <a:pt x="18" y="110"/>
                </a:lnTo>
                <a:lnTo>
                  <a:pt x="18" y="102"/>
                </a:lnTo>
                <a:lnTo>
                  <a:pt x="19" y="122"/>
                </a:lnTo>
                <a:lnTo>
                  <a:pt x="19" y="132"/>
                </a:lnTo>
                <a:lnTo>
                  <a:pt x="19" y="129"/>
                </a:lnTo>
                <a:lnTo>
                  <a:pt x="19" y="132"/>
                </a:lnTo>
                <a:lnTo>
                  <a:pt x="19" y="135"/>
                </a:lnTo>
                <a:lnTo>
                  <a:pt x="19" y="120"/>
                </a:lnTo>
                <a:lnTo>
                  <a:pt x="19" y="113"/>
                </a:lnTo>
                <a:lnTo>
                  <a:pt x="21" y="122"/>
                </a:lnTo>
                <a:lnTo>
                  <a:pt x="21" y="116"/>
                </a:lnTo>
                <a:lnTo>
                  <a:pt x="21" y="104"/>
                </a:lnTo>
                <a:lnTo>
                  <a:pt x="21" y="110"/>
                </a:lnTo>
                <a:lnTo>
                  <a:pt x="21" y="117"/>
                </a:lnTo>
                <a:lnTo>
                  <a:pt x="21" y="123"/>
                </a:lnTo>
                <a:lnTo>
                  <a:pt x="22" y="119"/>
                </a:lnTo>
                <a:lnTo>
                  <a:pt x="22" y="120"/>
                </a:lnTo>
                <a:lnTo>
                  <a:pt x="22" y="138"/>
                </a:lnTo>
                <a:lnTo>
                  <a:pt x="22" y="134"/>
                </a:lnTo>
                <a:lnTo>
                  <a:pt x="22" y="122"/>
                </a:lnTo>
                <a:lnTo>
                  <a:pt x="22" y="123"/>
                </a:lnTo>
                <a:lnTo>
                  <a:pt x="22" y="122"/>
                </a:lnTo>
                <a:lnTo>
                  <a:pt x="22" y="113"/>
                </a:lnTo>
                <a:lnTo>
                  <a:pt x="24" y="119"/>
                </a:lnTo>
                <a:lnTo>
                  <a:pt x="24" y="129"/>
                </a:lnTo>
                <a:lnTo>
                  <a:pt x="24" y="125"/>
                </a:lnTo>
                <a:lnTo>
                  <a:pt x="24" y="126"/>
                </a:lnTo>
                <a:lnTo>
                  <a:pt x="24" y="140"/>
                </a:lnTo>
                <a:lnTo>
                  <a:pt x="25" y="122"/>
                </a:lnTo>
                <a:lnTo>
                  <a:pt x="25" y="125"/>
                </a:lnTo>
                <a:lnTo>
                  <a:pt x="25" y="131"/>
                </a:lnTo>
                <a:lnTo>
                  <a:pt x="25" y="129"/>
                </a:lnTo>
                <a:lnTo>
                  <a:pt x="25" y="132"/>
                </a:lnTo>
                <a:lnTo>
                  <a:pt x="25" y="137"/>
                </a:lnTo>
                <a:lnTo>
                  <a:pt x="25" y="141"/>
                </a:lnTo>
                <a:lnTo>
                  <a:pt x="27" y="135"/>
                </a:lnTo>
                <a:lnTo>
                  <a:pt x="27" y="129"/>
                </a:lnTo>
                <a:lnTo>
                  <a:pt x="27" y="119"/>
                </a:lnTo>
                <a:lnTo>
                  <a:pt x="27" y="122"/>
                </a:lnTo>
                <a:lnTo>
                  <a:pt x="27" y="140"/>
                </a:lnTo>
                <a:lnTo>
                  <a:pt x="27" y="122"/>
                </a:lnTo>
                <a:lnTo>
                  <a:pt x="27" y="119"/>
                </a:lnTo>
                <a:lnTo>
                  <a:pt x="28" y="135"/>
                </a:lnTo>
                <a:lnTo>
                  <a:pt x="28" y="120"/>
                </a:lnTo>
                <a:lnTo>
                  <a:pt x="28" y="122"/>
                </a:lnTo>
                <a:lnTo>
                  <a:pt x="28" y="123"/>
                </a:lnTo>
                <a:lnTo>
                  <a:pt x="28" y="131"/>
                </a:lnTo>
                <a:lnTo>
                  <a:pt x="28" y="137"/>
                </a:lnTo>
                <a:lnTo>
                  <a:pt x="28" y="131"/>
                </a:lnTo>
                <a:lnTo>
                  <a:pt x="30" y="125"/>
                </a:lnTo>
                <a:lnTo>
                  <a:pt x="30" y="111"/>
                </a:lnTo>
                <a:lnTo>
                  <a:pt x="30" y="100"/>
                </a:lnTo>
                <a:lnTo>
                  <a:pt x="30" y="102"/>
                </a:lnTo>
                <a:lnTo>
                  <a:pt x="30" y="111"/>
                </a:lnTo>
                <a:lnTo>
                  <a:pt x="30" y="101"/>
                </a:lnTo>
                <a:lnTo>
                  <a:pt x="30" y="107"/>
                </a:lnTo>
                <a:lnTo>
                  <a:pt x="31" y="129"/>
                </a:lnTo>
                <a:lnTo>
                  <a:pt x="31" y="141"/>
                </a:lnTo>
                <a:lnTo>
                  <a:pt x="31" y="135"/>
                </a:lnTo>
                <a:lnTo>
                  <a:pt x="31" y="125"/>
                </a:lnTo>
                <a:lnTo>
                  <a:pt x="31" y="105"/>
                </a:lnTo>
                <a:lnTo>
                  <a:pt x="33" y="97"/>
                </a:lnTo>
                <a:lnTo>
                  <a:pt x="33" y="111"/>
                </a:lnTo>
                <a:lnTo>
                  <a:pt x="33" y="98"/>
                </a:lnTo>
                <a:lnTo>
                  <a:pt x="33" y="82"/>
                </a:lnTo>
                <a:lnTo>
                  <a:pt x="33" y="95"/>
                </a:lnTo>
                <a:lnTo>
                  <a:pt x="33" y="120"/>
                </a:lnTo>
                <a:lnTo>
                  <a:pt x="33" y="114"/>
                </a:lnTo>
                <a:lnTo>
                  <a:pt x="33" y="123"/>
                </a:lnTo>
                <a:lnTo>
                  <a:pt x="34" y="108"/>
                </a:lnTo>
                <a:lnTo>
                  <a:pt x="34" y="100"/>
                </a:lnTo>
                <a:lnTo>
                  <a:pt x="34" y="120"/>
                </a:lnTo>
                <a:lnTo>
                  <a:pt x="34" y="122"/>
                </a:lnTo>
                <a:lnTo>
                  <a:pt x="34" y="119"/>
                </a:lnTo>
                <a:lnTo>
                  <a:pt x="34" y="131"/>
                </a:lnTo>
                <a:lnTo>
                  <a:pt x="36" y="128"/>
                </a:lnTo>
                <a:lnTo>
                  <a:pt x="36" y="125"/>
                </a:lnTo>
                <a:lnTo>
                  <a:pt x="36" y="129"/>
                </a:lnTo>
                <a:lnTo>
                  <a:pt x="36" y="132"/>
                </a:lnTo>
                <a:lnTo>
                  <a:pt x="36" y="122"/>
                </a:lnTo>
                <a:lnTo>
                  <a:pt x="36" y="123"/>
                </a:lnTo>
                <a:lnTo>
                  <a:pt x="36" y="117"/>
                </a:lnTo>
                <a:lnTo>
                  <a:pt x="37" y="94"/>
                </a:lnTo>
                <a:lnTo>
                  <a:pt x="37" y="98"/>
                </a:lnTo>
                <a:lnTo>
                  <a:pt x="37" y="111"/>
                </a:lnTo>
                <a:lnTo>
                  <a:pt x="37" y="113"/>
                </a:lnTo>
                <a:lnTo>
                  <a:pt x="37" y="114"/>
                </a:lnTo>
                <a:lnTo>
                  <a:pt x="39" y="131"/>
                </a:lnTo>
                <a:lnTo>
                  <a:pt x="39" y="138"/>
                </a:lnTo>
                <a:lnTo>
                  <a:pt x="39" y="129"/>
                </a:lnTo>
                <a:lnTo>
                  <a:pt x="39" y="126"/>
                </a:lnTo>
                <a:lnTo>
                  <a:pt x="39" y="107"/>
                </a:lnTo>
                <a:lnTo>
                  <a:pt x="39" y="117"/>
                </a:lnTo>
                <a:lnTo>
                  <a:pt x="39" y="129"/>
                </a:lnTo>
                <a:lnTo>
                  <a:pt x="39" y="120"/>
                </a:lnTo>
                <a:lnTo>
                  <a:pt x="40" y="116"/>
                </a:lnTo>
                <a:lnTo>
                  <a:pt x="40" y="125"/>
                </a:lnTo>
                <a:lnTo>
                  <a:pt x="40" y="116"/>
                </a:lnTo>
                <a:lnTo>
                  <a:pt x="40" y="128"/>
                </a:lnTo>
                <a:lnTo>
                  <a:pt x="40" y="140"/>
                </a:lnTo>
                <a:lnTo>
                  <a:pt x="40" y="135"/>
                </a:lnTo>
                <a:lnTo>
                  <a:pt x="40" y="120"/>
                </a:lnTo>
                <a:lnTo>
                  <a:pt x="42" y="105"/>
                </a:lnTo>
                <a:lnTo>
                  <a:pt x="42" y="117"/>
                </a:lnTo>
                <a:lnTo>
                  <a:pt x="42" y="119"/>
                </a:lnTo>
                <a:lnTo>
                  <a:pt x="42" y="117"/>
                </a:lnTo>
                <a:lnTo>
                  <a:pt x="42" y="119"/>
                </a:lnTo>
                <a:lnTo>
                  <a:pt x="42" y="116"/>
                </a:lnTo>
                <a:lnTo>
                  <a:pt x="43" y="113"/>
                </a:lnTo>
                <a:lnTo>
                  <a:pt x="43" y="120"/>
                </a:lnTo>
                <a:lnTo>
                  <a:pt x="43" y="138"/>
                </a:lnTo>
                <a:lnTo>
                  <a:pt x="43" y="140"/>
                </a:lnTo>
                <a:lnTo>
                  <a:pt x="43" y="122"/>
                </a:lnTo>
                <a:lnTo>
                  <a:pt x="43" y="114"/>
                </a:lnTo>
                <a:lnTo>
                  <a:pt x="43" y="113"/>
                </a:lnTo>
                <a:lnTo>
                  <a:pt x="43" y="83"/>
                </a:lnTo>
                <a:lnTo>
                  <a:pt x="45" y="83"/>
                </a:lnTo>
                <a:lnTo>
                  <a:pt x="45" y="114"/>
                </a:lnTo>
                <a:lnTo>
                  <a:pt x="45" y="122"/>
                </a:lnTo>
                <a:lnTo>
                  <a:pt x="45" y="123"/>
                </a:lnTo>
                <a:lnTo>
                  <a:pt x="45" y="116"/>
                </a:lnTo>
                <a:lnTo>
                  <a:pt x="45" y="113"/>
                </a:lnTo>
                <a:lnTo>
                  <a:pt x="46" y="122"/>
                </a:lnTo>
                <a:lnTo>
                  <a:pt x="46" y="123"/>
                </a:lnTo>
                <a:lnTo>
                  <a:pt x="46" y="113"/>
                </a:lnTo>
                <a:lnTo>
                  <a:pt x="46" y="111"/>
                </a:lnTo>
                <a:lnTo>
                  <a:pt x="46" y="134"/>
                </a:lnTo>
                <a:lnTo>
                  <a:pt x="46" y="132"/>
                </a:lnTo>
                <a:lnTo>
                  <a:pt x="47" y="102"/>
                </a:lnTo>
                <a:lnTo>
                  <a:pt x="47" y="114"/>
                </a:lnTo>
                <a:lnTo>
                  <a:pt x="47" y="135"/>
                </a:lnTo>
                <a:lnTo>
                  <a:pt x="47" y="141"/>
                </a:lnTo>
                <a:lnTo>
                  <a:pt x="47" y="140"/>
                </a:lnTo>
                <a:lnTo>
                  <a:pt x="47" y="132"/>
                </a:lnTo>
                <a:lnTo>
                  <a:pt x="49" y="134"/>
                </a:lnTo>
                <a:lnTo>
                  <a:pt x="49" y="144"/>
                </a:lnTo>
                <a:lnTo>
                  <a:pt x="49" y="131"/>
                </a:lnTo>
                <a:lnTo>
                  <a:pt x="49" y="104"/>
                </a:lnTo>
                <a:lnTo>
                  <a:pt x="49" y="128"/>
                </a:lnTo>
                <a:lnTo>
                  <a:pt x="49" y="137"/>
                </a:lnTo>
                <a:lnTo>
                  <a:pt x="49" y="126"/>
                </a:lnTo>
                <a:lnTo>
                  <a:pt x="50" y="125"/>
                </a:lnTo>
                <a:lnTo>
                  <a:pt x="50" y="140"/>
                </a:lnTo>
                <a:lnTo>
                  <a:pt x="50" y="132"/>
                </a:lnTo>
                <a:lnTo>
                  <a:pt x="50" y="120"/>
                </a:lnTo>
                <a:lnTo>
                  <a:pt x="50" y="114"/>
                </a:lnTo>
                <a:lnTo>
                  <a:pt x="50" y="120"/>
                </a:lnTo>
                <a:lnTo>
                  <a:pt x="50" y="126"/>
                </a:lnTo>
                <a:lnTo>
                  <a:pt x="52" y="125"/>
                </a:lnTo>
                <a:lnTo>
                  <a:pt x="52" y="132"/>
                </a:lnTo>
                <a:lnTo>
                  <a:pt x="52" y="122"/>
                </a:lnTo>
                <a:lnTo>
                  <a:pt x="52" y="123"/>
                </a:lnTo>
                <a:lnTo>
                  <a:pt x="52" y="134"/>
                </a:lnTo>
                <a:lnTo>
                  <a:pt x="53" y="120"/>
                </a:lnTo>
                <a:lnTo>
                  <a:pt x="53" y="132"/>
                </a:lnTo>
                <a:lnTo>
                  <a:pt x="53" y="135"/>
                </a:lnTo>
                <a:lnTo>
                  <a:pt x="53" y="125"/>
                </a:lnTo>
                <a:lnTo>
                  <a:pt x="53" y="128"/>
                </a:lnTo>
                <a:lnTo>
                  <a:pt x="53" y="137"/>
                </a:lnTo>
                <a:lnTo>
                  <a:pt x="53" y="128"/>
                </a:lnTo>
                <a:lnTo>
                  <a:pt x="55" y="129"/>
                </a:lnTo>
                <a:lnTo>
                  <a:pt x="55" y="131"/>
                </a:lnTo>
                <a:lnTo>
                  <a:pt x="55" y="132"/>
                </a:lnTo>
                <a:lnTo>
                  <a:pt x="55" y="134"/>
                </a:lnTo>
                <a:lnTo>
                  <a:pt x="55" y="141"/>
                </a:lnTo>
                <a:lnTo>
                  <a:pt x="55" y="144"/>
                </a:lnTo>
                <a:lnTo>
                  <a:pt x="55" y="126"/>
                </a:lnTo>
                <a:lnTo>
                  <a:pt x="56" y="108"/>
                </a:lnTo>
                <a:lnTo>
                  <a:pt x="56" y="125"/>
                </a:lnTo>
                <a:lnTo>
                  <a:pt x="56" y="140"/>
                </a:lnTo>
                <a:lnTo>
                  <a:pt x="56" y="132"/>
                </a:lnTo>
                <a:lnTo>
                  <a:pt x="56" y="125"/>
                </a:lnTo>
                <a:lnTo>
                  <a:pt x="56" y="114"/>
                </a:lnTo>
                <a:lnTo>
                  <a:pt x="56" y="111"/>
                </a:lnTo>
                <a:lnTo>
                  <a:pt x="58" y="119"/>
                </a:lnTo>
                <a:lnTo>
                  <a:pt x="58" y="125"/>
                </a:lnTo>
                <a:lnTo>
                  <a:pt x="58" y="128"/>
                </a:lnTo>
                <a:lnTo>
                  <a:pt x="58" y="123"/>
                </a:lnTo>
                <a:lnTo>
                  <a:pt x="58" y="114"/>
                </a:lnTo>
                <a:lnTo>
                  <a:pt x="58" y="126"/>
                </a:lnTo>
                <a:lnTo>
                  <a:pt x="59" y="126"/>
                </a:lnTo>
                <a:lnTo>
                  <a:pt x="59" y="119"/>
                </a:lnTo>
                <a:lnTo>
                  <a:pt x="59" y="134"/>
                </a:lnTo>
                <a:lnTo>
                  <a:pt x="59" y="132"/>
                </a:lnTo>
                <a:lnTo>
                  <a:pt x="59" y="134"/>
                </a:lnTo>
                <a:lnTo>
                  <a:pt x="59" y="119"/>
                </a:lnTo>
                <a:lnTo>
                  <a:pt x="61" y="123"/>
                </a:lnTo>
                <a:lnTo>
                  <a:pt x="61" y="122"/>
                </a:lnTo>
                <a:lnTo>
                  <a:pt x="61" y="108"/>
                </a:lnTo>
                <a:lnTo>
                  <a:pt x="61" y="123"/>
                </a:lnTo>
                <a:lnTo>
                  <a:pt x="61" y="120"/>
                </a:lnTo>
                <a:lnTo>
                  <a:pt x="61" y="137"/>
                </a:lnTo>
                <a:lnTo>
                  <a:pt x="62" y="135"/>
                </a:lnTo>
                <a:lnTo>
                  <a:pt x="62" y="120"/>
                </a:lnTo>
                <a:lnTo>
                  <a:pt x="62" y="119"/>
                </a:lnTo>
                <a:lnTo>
                  <a:pt x="62" y="120"/>
                </a:lnTo>
                <a:lnTo>
                  <a:pt x="62" y="128"/>
                </a:lnTo>
                <a:lnTo>
                  <a:pt x="62" y="111"/>
                </a:lnTo>
                <a:lnTo>
                  <a:pt x="62" y="108"/>
                </a:lnTo>
                <a:lnTo>
                  <a:pt x="64" y="128"/>
                </a:lnTo>
                <a:lnTo>
                  <a:pt x="64" y="134"/>
                </a:lnTo>
                <a:lnTo>
                  <a:pt x="64" y="128"/>
                </a:lnTo>
                <a:lnTo>
                  <a:pt x="64" y="126"/>
                </a:lnTo>
                <a:lnTo>
                  <a:pt x="64" y="137"/>
                </a:lnTo>
                <a:lnTo>
                  <a:pt x="65" y="138"/>
                </a:lnTo>
                <a:lnTo>
                  <a:pt x="65" y="120"/>
                </a:lnTo>
                <a:lnTo>
                  <a:pt x="65" y="111"/>
                </a:lnTo>
                <a:lnTo>
                  <a:pt x="65" y="122"/>
                </a:lnTo>
                <a:lnTo>
                  <a:pt x="65" y="114"/>
                </a:lnTo>
                <a:lnTo>
                  <a:pt x="65" y="123"/>
                </a:lnTo>
                <a:lnTo>
                  <a:pt x="65" y="131"/>
                </a:lnTo>
                <a:lnTo>
                  <a:pt x="65" y="117"/>
                </a:lnTo>
                <a:lnTo>
                  <a:pt x="67" y="111"/>
                </a:lnTo>
                <a:lnTo>
                  <a:pt x="67" y="125"/>
                </a:lnTo>
                <a:lnTo>
                  <a:pt x="67" y="119"/>
                </a:lnTo>
                <a:lnTo>
                  <a:pt x="67" y="129"/>
                </a:lnTo>
                <a:lnTo>
                  <a:pt x="67" y="120"/>
                </a:lnTo>
                <a:lnTo>
                  <a:pt x="67" y="135"/>
                </a:lnTo>
                <a:lnTo>
                  <a:pt x="68" y="135"/>
                </a:lnTo>
                <a:lnTo>
                  <a:pt x="68" y="113"/>
                </a:lnTo>
                <a:lnTo>
                  <a:pt x="68" y="114"/>
                </a:lnTo>
                <a:lnTo>
                  <a:pt x="68" y="126"/>
                </a:lnTo>
                <a:lnTo>
                  <a:pt x="68" y="117"/>
                </a:lnTo>
                <a:lnTo>
                  <a:pt x="68" y="102"/>
                </a:lnTo>
                <a:lnTo>
                  <a:pt x="70" y="110"/>
                </a:lnTo>
                <a:lnTo>
                  <a:pt x="70" y="125"/>
                </a:lnTo>
                <a:lnTo>
                  <a:pt x="70" y="123"/>
                </a:lnTo>
                <a:lnTo>
                  <a:pt x="70" y="111"/>
                </a:lnTo>
                <a:lnTo>
                  <a:pt x="70" y="77"/>
                </a:lnTo>
                <a:lnTo>
                  <a:pt x="70" y="24"/>
                </a:lnTo>
                <a:lnTo>
                  <a:pt x="70" y="0"/>
                </a:lnTo>
                <a:lnTo>
                  <a:pt x="71" y="6"/>
                </a:lnTo>
                <a:lnTo>
                  <a:pt x="71" y="54"/>
                </a:lnTo>
                <a:lnTo>
                  <a:pt x="71" y="100"/>
                </a:lnTo>
                <a:lnTo>
                  <a:pt x="71" y="94"/>
                </a:lnTo>
                <a:lnTo>
                  <a:pt x="71" y="100"/>
                </a:lnTo>
                <a:lnTo>
                  <a:pt x="71" y="138"/>
                </a:lnTo>
                <a:lnTo>
                  <a:pt x="71" y="137"/>
                </a:lnTo>
                <a:lnTo>
                  <a:pt x="73" y="105"/>
                </a:lnTo>
                <a:lnTo>
                  <a:pt x="73" y="68"/>
                </a:lnTo>
                <a:lnTo>
                  <a:pt x="73" y="19"/>
                </a:lnTo>
                <a:lnTo>
                  <a:pt x="73" y="59"/>
                </a:lnTo>
                <a:lnTo>
                  <a:pt x="73" y="97"/>
                </a:lnTo>
                <a:lnTo>
                  <a:pt x="73" y="98"/>
                </a:lnTo>
                <a:lnTo>
                  <a:pt x="74" y="119"/>
                </a:lnTo>
                <a:lnTo>
                  <a:pt x="74" y="137"/>
                </a:lnTo>
                <a:lnTo>
                  <a:pt x="74" y="138"/>
                </a:lnTo>
                <a:lnTo>
                  <a:pt x="74" y="132"/>
                </a:lnTo>
                <a:lnTo>
                  <a:pt x="74" y="128"/>
                </a:lnTo>
                <a:lnTo>
                  <a:pt x="74" y="113"/>
                </a:lnTo>
                <a:lnTo>
                  <a:pt x="76" y="100"/>
                </a:lnTo>
                <a:lnTo>
                  <a:pt x="76" y="89"/>
                </a:lnTo>
                <a:lnTo>
                  <a:pt x="76" y="91"/>
                </a:lnTo>
                <a:lnTo>
                  <a:pt x="76" y="107"/>
                </a:lnTo>
                <a:lnTo>
                  <a:pt x="76" y="116"/>
                </a:lnTo>
                <a:lnTo>
                  <a:pt x="76" y="100"/>
                </a:lnTo>
                <a:lnTo>
                  <a:pt x="77" y="108"/>
                </a:lnTo>
                <a:lnTo>
                  <a:pt x="77" y="113"/>
                </a:lnTo>
                <a:lnTo>
                  <a:pt x="77" y="89"/>
                </a:lnTo>
                <a:lnTo>
                  <a:pt x="77" y="85"/>
                </a:lnTo>
                <a:lnTo>
                  <a:pt x="77" y="77"/>
                </a:lnTo>
                <a:lnTo>
                  <a:pt x="77" y="73"/>
                </a:lnTo>
                <a:lnTo>
                  <a:pt x="77" y="105"/>
                </a:lnTo>
                <a:lnTo>
                  <a:pt x="79" y="128"/>
                </a:lnTo>
                <a:lnTo>
                  <a:pt x="79" y="116"/>
                </a:lnTo>
                <a:lnTo>
                  <a:pt x="79" y="126"/>
                </a:lnTo>
                <a:lnTo>
                  <a:pt x="79" y="129"/>
                </a:lnTo>
                <a:lnTo>
                  <a:pt x="79" y="113"/>
                </a:lnTo>
                <a:lnTo>
                  <a:pt x="79" y="128"/>
                </a:lnTo>
                <a:lnTo>
                  <a:pt x="79" y="119"/>
                </a:lnTo>
                <a:lnTo>
                  <a:pt x="80" y="114"/>
                </a:lnTo>
                <a:lnTo>
                  <a:pt x="80" y="132"/>
                </a:lnTo>
                <a:lnTo>
                  <a:pt x="80" y="126"/>
                </a:lnTo>
                <a:lnTo>
                  <a:pt x="80" y="128"/>
                </a:lnTo>
                <a:lnTo>
                  <a:pt x="80" y="135"/>
                </a:lnTo>
                <a:lnTo>
                  <a:pt x="80" y="126"/>
                </a:lnTo>
                <a:lnTo>
                  <a:pt x="82" y="125"/>
                </a:lnTo>
                <a:lnTo>
                  <a:pt x="82" y="128"/>
                </a:lnTo>
                <a:lnTo>
                  <a:pt x="82" y="129"/>
                </a:lnTo>
                <a:lnTo>
                  <a:pt x="82" y="128"/>
                </a:lnTo>
                <a:lnTo>
                  <a:pt x="82" y="131"/>
                </a:lnTo>
                <a:lnTo>
                  <a:pt x="82" y="111"/>
                </a:lnTo>
                <a:lnTo>
                  <a:pt x="82" y="98"/>
                </a:lnTo>
                <a:lnTo>
                  <a:pt x="83" y="119"/>
                </a:lnTo>
                <a:lnTo>
                  <a:pt x="83" y="137"/>
                </a:lnTo>
                <a:lnTo>
                  <a:pt x="83" y="129"/>
                </a:lnTo>
                <a:lnTo>
                  <a:pt x="83" y="132"/>
                </a:lnTo>
                <a:lnTo>
                  <a:pt x="83" y="117"/>
                </a:lnTo>
                <a:lnTo>
                  <a:pt x="83" y="126"/>
                </a:lnTo>
                <a:lnTo>
                  <a:pt x="85" y="135"/>
                </a:lnTo>
                <a:lnTo>
                  <a:pt x="85" y="123"/>
                </a:lnTo>
                <a:lnTo>
                  <a:pt x="85" y="107"/>
                </a:lnTo>
                <a:lnTo>
                  <a:pt x="85" y="105"/>
                </a:lnTo>
                <a:lnTo>
                  <a:pt x="85" y="128"/>
                </a:lnTo>
                <a:lnTo>
                  <a:pt x="85" y="137"/>
                </a:lnTo>
                <a:lnTo>
                  <a:pt x="85" y="135"/>
                </a:lnTo>
                <a:lnTo>
                  <a:pt x="86" y="132"/>
                </a:lnTo>
                <a:lnTo>
                  <a:pt x="86" y="126"/>
                </a:lnTo>
                <a:lnTo>
                  <a:pt x="86" y="129"/>
                </a:lnTo>
                <a:lnTo>
                  <a:pt x="86" y="126"/>
                </a:lnTo>
                <a:lnTo>
                  <a:pt x="86" y="137"/>
                </a:lnTo>
                <a:lnTo>
                  <a:pt x="86" y="140"/>
                </a:lnTo>
                <a:lnTo>
                  <a:pt x="88" y="135"/>
                </a:lnTo>
                <a:lnTo>
                  <a:pt x="88" y="134"/>
                </a:lnTo>
                <a:lnTo>
                  <a:pt x="88" y="129"/>
                </a:lnTo>
                <a:lnTo>
                  <a:pt x="88" y="120"/>
                </a:lnTo>
                <a:lnTo>
                  <a:pt x="88" y="123"/>
                </a:lnTo>
                <a:lnTo>
                  <a:pt x="88" y="129"/>
                </a:lnTo>
                <a:lnTo>
                  <a:pt x="88" y="126"/>
                </a:lnTo>
                <a:lnTo>
                  <a:pt x="88" y="125"/>
                </a:lnTo>
                <a:lnTo>
                  <a:pt x="89" y="110"/>
                </a:lnTo>
                <a:lnTo>
                  <a:pt x="89" y="105"/>
                </a:lnTo>
                <a:lnTo>
                  <a:pt x="89" y="114"/>
                </a:lnTo>
                <a:lnTo>
                  <a:pt x="89" y="117"/>
                </a:lnTo>
                <a:lnTo>
                  <a:pt x="89" y="135"/>
                </a:lnTo>
                <a:lnTo>
                  <a:pt x="91" y="120"/>
                </a:lnTo>
                <a:lnTo>
                  <a:pt x="91" y="107"/>
                </a:lnTo>
                <a:lnTo>
                  <a:pt x="91" y="117"/>
                </a:lnTo>
                <a:lnTo>
                  <a:pt x="91" y="114"/>
                </a:lnTo>
                <a:lnTo>
                  <a:pt x="91" y="110"/>
                </a:lnTo>
                <a:lnTo>
                  <a:pt x="91" y="117"/>
                </a:lnTo>
                <a:lnTo>
                  <a:pt x="92" y="108"/>
                </a:lnTo>
                <a:lnTo>
                  <a:pt x="92" y="125"/>
                </a:lnTo>
                <a:lnTo>
                  <a:pt x="92" y="129"/>
                </a:lnTo>
                <a:lnTo>
                  <a:pt x="92" y="125"/>
                </a:lnTo>
                <a:lnTo>
                  <a:pt x="92" y="134"/>
                </a:lnTo>
                <a:lnTo>
                  <a:pt x="92" y="138"/>
                </a:lnTo>
                <a:lnTo>
                  <a:pt x="93" y="131"/>
                </a:lnTo>
                <a:lnTo>
                  <a:pt x="93" y="135"/>
                </a:lnTo>
                <a:lnTo>
                  <a:pt x="93" y="137"/>
                </a:lnTo>
                <a:lnTo>
                  <a:pt x="93" y="119"/>
                </a:lnTo>
                <a:lnTo>
                  <a:pt x="93" y="95"/>
                </a:lnTo>
                <a:lnTo>
                  <a:pt x="93" y="107"/>
                </a:lnTo>
                <a:lnTo>
                  <a:pt x="93" y="125"/>
                </a:lnTo>
                <a:lnTo>
                  <a:pt x="93" y="123"/>
                </a:lnTo>
                <a:lnTo>
                  <a:pt x="95" y="132"/>
                </a:lnTo>
                <a:lnTo>
                  <a:pt x="95" y="142"/>
                </a:lnTo>
                <a:lnTo>
                  <a:pt x="95" y="144"/>
                </a:lnTo>
                <a:lnTo>
                  <a:pt x="95" y="138"/>
                </a:lnTo>
                <a:lnTo>
                  <a:pt x="95" y="135"/>
                </a:lnTo>
                <a:lnTo>
                  <a:pt x="96" y="114"/>
                </a:lnTo>
                <a:lnTo>
                  <a:pt x="96" y="111"/>
                </a:lnTo>
                <a:lnTo>
                  <a:pt x="96" y="119"/>
                </a:lnTo>
                <a:lnTo>
                  <a:pt x="96" y="107"/>
                </a:lnTo>
                <a:lnTo>
                  <a:pt x="96" y="117"/>
                </a:lnTo>
                <a:lnTo>
                  <a:pt x="96" y="123"/>
                </a:lnTo>
                <a:lnTo>
                  <a:pt x="96" y="117"/>
                </a:lnTo>
                <a:lnTo>
                  <a:pt x="98" y="116"/>
                </a:lnTo>
                <a:lnTo>
                  <a:pt x="98" y="129"/>
                </a:lnTo>
                <a:lnTo>
                  <a:pt x="98" y="132"/>
                </a:lnTo>
                <a:lnTo>
                  <a:pt x="98" y="126"/>
                </a:lnTo>
                <a:lnTo>
                  <a:pt x="98" y="113"/>
                </a:lnTo>
                <a:lnTo>
                  <a:pt x="98" y="111"/>
                </a:lnTo>
                <a:lnTo>
                  <a:pt x="99" y="92"/>
                </a:lnTo>
                <a:lnTo>
                  <a:pt x="99" y="80"/>
                </a:lnTo>
                <a:lnTo>
                  <a:pt x="99" y="89"/>
                </a:lnTo>
                <a:lnTo>
                  <a:pt x="99" y="94"/>
                </a:lnTo>
                <a:lnTo>
                  <a:pt x="99" y="117"/>
                </a:lnTo>
                <a:lnTo>
                  <a:pt x="99" y="128"/>
                </a:lnTo>
                <a:lnTo>
                  <a:pt x="99" y="122"/>
                </a:lnTo>
                <a:lnTo>
                  <a:pt x="99" y="134"/>
                </a:lnTo>
                <a:lnTo>
                  <a:pt x="101" y="131"/>
                </a:lnTo>
                <a:lnTo>
                  <a:pt x="101" y="120"/>
                </a:lnTo>
                <a:lnTo>
                  <a:pt x="101" y="113"/>
                </a:lnTo>
                <a:lnTo>
                  <a:pt x="101" y="107"/>
                </a:lnTo>
                <a:lnTo>
                  <a:pt x="101" y="113"/>
                </a:lnTo>
                <a:lnTo>
                  <a:pt x="102" y="117"/>
                </a:lnTo>
                <a:lnTo>
                  <a:pt x="102" y="119"/>
                </a:lnTo>
                <a:lnTo>
                  <a:pt x="102" y="120"/>
                </a:lnTo>
                <a:lnTo>
                  <a:pt x="102" y="117"/>
                </a:lnTo>
                <a:lnTo>
                  <a:pt x="102" y="114"/>
                </a:lnTo>
                <a:lnTo>
                  <a:pt x="102" y="91"/>
                </a:lnTo>
                <a:lnTo>
                  <a:pt x="104" y="108"/>
                </a:lnTo>
                <a:lnTo>
                  <a:pt x="104" y="114"/>
                </a:lnTo>
                <a:lnTo>
                  <a:pt x="104" y="100"/>
                </a:lnTo>
                <a:lnTo>
                  <a:pt x="104" y="83"/>
                </a:lnTo>
                <a:lnTo>
                  <a:pt x="104" y="110"/>
                </a:lnTo>
                <a:lnTo>
                  <a:pt x="104" y="122"/>
                </a:lnTo>
                <a:lnTo>
                  <a:pt x="104" y="114"/>
                </a:lnTo>
                <a:lnTo>
                  <a:pt x="105" y="101"/>
                </a:lnTo>
                <a:lnTo>
                  <a:pt x="105" y="94"/>
                </a:lnTo>
                <a:lnTo>
                  <a:pt x="105" y="116"/>
                </a:lnTo>
                <a:lnTo>
                  <a:pt x="105" y="129"/>
                </a:lnTo>
                <a:lnTo>
                  <a:pt x="105" y="108"/>
                </a:lnTo>
                <a:lnTo>
                  <a:pt x="105" y="89"/>
                </a:lnTo>
                <a:lnTo>
                  <a:pt x="105" y="110"/>
                </a:lnTo>
                <a:lnTo>
                  <a:pt x="107" y="122"/>
                </a:lnTo>
                <a:lnTo>
                  <a:pt x="107" y="113"/>
                </a:lnTo>
                <a:lnTo>
                  <a:pt x="107" y="129"/>
                </a:lnTo>
                <a:lnTo>
                  <a:pt x="107" y="138"/>
                </a:lnTo>
                <a:lnTo>
                  <a:pt x="107" y="132"/>
                </a:lnTo>
                <a:lnTo>
                  <a:pt x="107" y="101"/>
                </a:lnTo>
                <a:lnTo>
                  <a:pt x="108" y="97"/>
                </a:lnTo>
                <a:lnTo>
                  <a:pt x="108" y="108"/>
                </a:lnTo>
                <a:lnTo>
                  <a:pt x="108" y="116"/>
                </a:lnTo>
                <a:lnTo>
                  <a:pt x="108" y="97"/>
                </a:lnTo>
                <a:lnTo>
                  <a:pt x="108" y="91"/>
                </a:lnTo>
                <a:lnTo>
                  <a:pt x="108" y="113"/>
                </a:lnTo>
                <a:lnTo>
                  <a:pt x="108" y="120"/>
                </a:lnTo>
                <a:lnTo>
                  <a:pt x="110" y="131"/>
                </a:lnTo>
                <a:lnTo>
                  <a:pt x="110" y="142"/>
                </a:lnTo>
                <a:lnTo>
                  <a:pt x="110" y="134"/>
                </a:lnTo>
                <a:lnTo>
                  <a:pt x="110" y="114"/>
                </a:lnTo>
                <a:lnTo>
                  <a:pt x="110" y="120"/>
                </a:lnTo>
                <a:lnTo>
                  <a:pt x="110" y="116"/>
                </a:lnTo>
                <a:lnTo>
                  <a:pt x="110" y="110"/>
                </a:lnTo>
                <a:lnTo>
                  <a:pt x="111" y="108"/>
                </a:lnTo>
                <a:lnTo>
                  <a:pt x="111" y="129"/>
                </a:lnTo>
                <a:lnTo>
                  <a:pt x="111" y="123"/>
                </a:lnTo>
                <a:lnTo>
                  <a:pt x="111" y="116"/>
                </a:lnTo>
                <a:lnTo>
                  <a:pt x="111" y="126"/>
                </a:lnTo>
                <a:lnTo>
                  <a:pt x="111" y="132"/>
                </a:lnTo>
                <a:lnTo>
                  <a:pt x="111" y="122"/>
                </a:lnTo>
                <a:lnTo>
                  <a:pt x="113" y="102"/>
                </a:lnTo>
                <a:lnTo>
                  <a:pt x="113" y="97"/>
                </a:lnTo>
                <a:lnTo>
                  <a:pt x="113" y="120"/>
                </a:lnTo>
                <a:lnTo>
                  <a:pt x="113" y="131"/>
                </a:lnTo>
                <a:lnTo>
                  <a:pt x="113" y="116"/>
                </a:lnTo>
                <a:lnTo>
                  <a:pt x="113" y="125"/>
                </a:lnTo>
                <a:lnTo>
                  <a:pt x="114" y="128"/>
                </a:lnTo>
                <a:lnTo>
                  <a:pt x="114" y="131"/>
                </a:lnTo>
                <a:lnTo>
                  <a:pt x="114" y="125"/>
                </a:lnTo>
                <a:lnTo>
                  <a:pt x="114" y="129"/>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56" name="Freeform 56"/>
          <p:cNvSpPr>
            <a:spLocks/>
          </p:cNvSpPr>
          <p:nvPr/>
        </p:nvSpPr>
        <p:spPr bwMode="auto">
          <a:xfrm>
            <a:off x="3973513" y="4935538"/>
            <a:ext cx="166687" cy="895350"/>
          </a:xfrm>
          <a:custGeom>
            <a:avLst/>
            <a:gdLst>
              <a:gd name="T0" fmla="*/ 2 w 118"/>
              <a:gd name="T1" fmla="*/ 552 h 564"/>
              <a:gd name="T2" fmla="*/ 3 w 118"/>
              <a:gd name="T3" fmla="*/ 519 h 564"/>
              <a:gd name="T4" fmla="*/ 5 w 118"/>
              <a:gd name="T5" fmla="*/ 537 h 564"/>
              <a:gd name="T6" fmla="*/ 6 w 118"/>
              <a:gd name="T7" fmla="*/ 532 h 564"/>
              <a:gd name="T8" fmla="*/ 9 w 118"/>
              <a:gd name="T9" fmla="*/ 525 h 564"/>
              <a:gd name="T10" fmla="*/ 11 w 118"/>
              <a:gd name="T11" fmla="*/ 534 h 564"/>
              <a:gd name="T12" fmla="*/ 12 w 118"/>
              <a:gd name="T13" fmla="*/ 549 h 564"/>
              <a:gd name="T14" fmla="*/ 14 w 118"/>
              <a:gd name="T15" fmla="*/ 550 h 564"/>
              <a:gd name="T16" fmla="*/ 17 w 118"/>
              <a:gd name="T17" fmla="*/ 528 h 564"/>
              <a:gd name="T18" fmla="*/ 18 w 118"/>
              <a:gd name="T19" fmla="*/ 529 h 564"/>
              <a:gd name="T20" fmla="*/ 20 w 118"/>
              <a:gd name="T21" fmla="*/ 544 h 564"/>
              <a:gd name="T22" fmla="*/ 21 w 118"/>
              <a:gd name="T23" fmla="*/ 556 h 564"/>
              <a:gd name="T24" fmla="*/ 24 w 118"/>
              <a:gd name="T25" fmla="*/ 531 h 564"/>
              <a:gd name="T26" fmla="*/ 25 w 118"/>
              <a:gd name="T27" fmla="*/ 534 h 564"/>
              <a:gd name="T28" fmla="*/ 27 w 118"/>
              <a:gd name="T29" fmla="*/ 532 h 564"/>
              <a:gd name="T30" fmla="*/ 28 w 118"/>
              <a:gd name="T31" fmla="*/ 543 h 564"/>
              <a:gd name="T32" fmla="*/ 31 w 118"/>
              <a:gd name="T33" fmla="*/ 547 h 564"/>
              <a:gd name="T34" fmla="*/ 33 w 118"/>
              <a:gd name="T35" fmla="*/ 497 h 564"/>
              <a:gd name="T36" fmla="*/ 34 w 118"/>
              <a:gd name="T37" fmla="*/ 544 h 564"/>
              <a:gd name="T38" fmla="*/ 37 w 118"/>
              <a:gd name="T39" fmla="*/ 529 h 564"/>
              <a:gd name="T40" fmla="*/ 39 w 118"/>
              <a:gd name="T41" fmla="*/ 512 h 564"/>
              <a:gd name="T42" fmla="*/ 40 w 118"/>
              <a:gd name="T43" fmla="*/ 540 h 564"/>
              <a:gd name="T44" fmla="*/ 43 w 118"/>
              <a:gd name="T45" fmla="*/ 562 h 564"/>
              <a:gd name="T46" fmla="*/ 45 w 118"/>
              <a:gd name="T47" fmla="*/ 537 h 564"/>
              <a:gd name="T48" fmla="*/ 46 w 118"/>
              <a:gd name="T49" fmla="*/ 546 h 564"/>
              <a:gd name="T50" fmla="*/ 48 w 118"/>
              <a:gd name="T51" fmla="*/ 541 h 564"/>
              <a:gd name="T52" fmla="*/ 51 w 118"/>
              <a:gd name="T53" fmla="*/ 555 h 564"/>
              <a:gd name="T54" fmla="*/ 52 w 118"/>
              <a:gd name="T55" fmla="*/ 558 h 564"/>
              <a:gd name="T56" fmla="*/ 54 w 118"/>
              <a:gd name="T57" fmla="*/ 553 h 564"/>
              <a:gd name="T58" fmla="*/ 55 w 118"/>
              <a:gd name="T59" fmla="*/ 540 h 564"/>
              <a:gd name="T60" fmla="*/ 57 w 118"/>
              <a:gd name="T61" fmla="*/ 534 h 564"/>
              <a:gd name="T62" fmla="*/ 60 w 118"/>
              <a:gd name="T63" fmla="*/ 560 h 564"/>
              <a:gd name="T64" fmla="*/ 61 w 118"/>
              <a:gd name="T65" fmla="*/ 537 h 564"/>
              <a:gd name="T66" fmla="*/ 63 w 118"/>
              <a:gd name="T67" fmla="*/ 510 h 564"/>
              <a:gd name="T68" fmla="*/ 66 w 118"/>
              <a:gd name="T69" fmla="*/ 550 h 564"/>
              <a:gd name="T70" fmla="*/ 67 w 118"/>
              <a:gd name="T71" fmla="*/ 528 h 564"/>
              <a:gd name="T72" fmla="*/ 69 w 118"/>
              <a:gd name="T73" fmla="*/ 534 h 564"/>
              <a:gd name="T74" fmla="*/ 70 w 118"/>
              <a:gd name="T75" fmla="*/ 509 h 564"/>
              <a:gd name="T76" fmla="*/ 73 w 118"/>
              <a:gd name="T77" fmla="*/ 507 h 564"/>
              <a:gd name="T78" fmla="*/ 74 w 118"/>
              <a:gd name="T79" fmla="*/ 497 h 564"/>
              <a:gd name="T80" fmla="*/ 76 w 118"/>
              <a:gd name="T81" fmla="*/ 532 h 564"/>
              <a:gd name="T82" fmla="*/ 79 w 118"/>
              <a:gd name="T83" fmla="*/ 552 h 564"/>
              <a:gd name="T84" fmla="*/ 80 w 118"/>
              <a:gd name="T85" fmla="*/ 537 h 564"/>
              <a:gd name="T86" fmla="*/ 82 w 118"/>
              <a:gd name="T87" fmla="*/ 546 h 564"/>
              <a:gd name="T88" fmla="*/ 85 w 118"/>
              <a:gd name="T89" fmla="*/ 543 h 564"/>
              <a:gd name="T90" fmla="*/ 86 w 118"/>
              <a:gd name="T91" fmla="*/ 559 h 564"/>
              <a:gd name="T92" fmla="*/ 88 w 118"/>
              <a:gd name="T93" fmla="*/ 541 h 564"/>
              <a:gd name="T94" fmla="*/ 89 w 118"/>
              <a:gd name="T95" fmla="*/ 558 h 564"/>
              <a:gd name="T96" fmla="*/ 91 w 118"/>
              <a:gd name="T97" fmla="*/ 526 h 564"/>
              <a:gd name="T98" fmla="*/ 94 w 118"/>
              <a:gd name="T99" fmla="*/ 506 h 564"/>
              <a:gd name="T100" fmla="*/ 95 w 118"/>
              <a:gd name="T101" fmla="*/ 546 h 564"/>
              <a:gd name="T102" fmla="*/ 97 w 118"/>
              <a:gd name="T103" fmla="*/ 452 h 564"/>
              <a:gd name="T104" fmla="*/ 98 w 118"/>
              <a:gd name="T105" fmla="*/ 249 h 564"/>
              <a:gd name="T106" fmla="*/ 101 w 118"/>
              <a:gd name="T107" fmla="*/ 412 h 564"/>
              <a:gd name="T108" fmla="*/ 103 w 118"/>
              <a:gd name="T109" fmla="*/ 538 h 564"/>
              <a:gd name="T110" fmla="*/ 104 w 118"/>
              <a:gd name="T111" fmla="*/ 529 h 564"/>
              <a:gd name="T112" fmla="*/ 106 w 118"/>
              <a:gd name="T113" fmla="*/ 523 h 564"/>
              <a:gd name="T114" fmla="*/ 109 w 118"/>
              <a:gd name="T115" fmla="*/ 529 h 564"/>
              <a:gd name="T116" fmla="*/ 110 w 118"/>
              <a:gd name="T117" fmla="*/ 541 h 564"/>
              <a:gd name="T118" fmla="*/ 112 w 118"/>
              <a:gd name="T119" fmla="*/ 540 h 564"/>
              <a:gd name="T120" fmla="*/ 115 w 118"/>
              <a:gd name="T121" fmla="*/ 543 h 564"/>
              <a:gd name="T122" fmla="*/ 116 w 118"/>
              <a:gd name="T123" fmla="*/ 553 h 5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8"/>
              <a:gd name="T187" fmla="*/ 0 h 564"/>
              <a:gd name="T188" fmla="*/ 118 w 118"/>
              <a:gd name="T189" fmla="*/ 564 h 5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8" h="564">
                <a:moveTo>
                  <a:pt x="0" y="547"/>
                </a:moveTo>
                <a:lnTo>
                  <a:pt x="0" y="553"/>
                </a:lnTo>
                <a:lnTo>
                  <a:pt x="0" y="549"/>
                </a:lnTo>
                <a:lnTo>
                  <a:pt x="0" y="543"/>
                </a:lnTo>
                <a:lnTo>
                  <a:pt x="2" y="537"/>
                </a:lnTo>
                <a:lnTo>
                  <a:pt x="2" y="529"/>
                </a:lnTo>
                <a:lnTo>
                  <a:pt x="2" y="538"/>
                </a:lnTo>
                <a:lnTo>
                  <a:pt x="2" y="552"/>
                </a:lnTo>
                <a:lnTo>
                  <a:pt x="2" y="563"/>
                </a:lnTo>
                <a:lnTo>
                  <a:pt x="2" y="550"/>
                </a:lnTo>
                <a:lnTo>
                  <a:pt x="2" y="544"/>
                </a:lnTo>
                <a:lnTo>
                  <a:pt x="3" y="558"/>
                </a:lnTo>
                <a:lnTo>
                  <a:pt x="3" y="543"/>
                </a:lnTo>
                <a:lnTo>
                  <a:pt x="3" y="528"/>
                </a:lnTo>
                <a:lnTo>
                  <a:pt x="3" y="526"/>
                </a:lnTo>
                <a:lnTo>
                  <a:pt x="3" y="519"/>
                </a:lnTo>
                <a:lnTo>
                  <a:pt x="3" y="503"/>
                </a:lnTo>
                <a:lnTo>
                  <a:pt x="3" y="488"/>
                </a:lnTo>
                <a:lnTo>
                  <a:pt x="5" y="486"/>
                </a:lnTo>
                <a:lnTo>
                  <a:pt x="5" y="503"/>
                </a:lnTo>
                <a:lnTo>
                  <a:pt x="5" y="504"/>
                </a:lnTo>
                <a:lnTo>
                  <a:pt x="5" y="519"/>
                </a:lnTo>
                <a:lnTo>
                  <a:pt x="5" y="535"/>
                </a:lnTo>
                <a:lnTo>
                  <a:pt x="5" y="537"/>
                </a:lnTo>
                <a:lnTo>
                  <a:pt x="6" y="538"/>
                </a:lnTo>
                <a:lnTo>
                  <a:pt x="6" y="535"/>
                </a:lnTo>
                <a:lnTo>
                  <a:pt x="6" y="532"/>
                </a:lnTo>
                <a:lnTo>
                  <a:pt x="6" y="510"/>
                </a:lnTo>
                <a:lnTo>
                  <a:pt x="6" y="498"/>
                </a:lnTo>
                <a:lnTo>
                  <a:pt x="6" y="480"/>
                </a:lnTo>
                <a:lnTo>
                  <a:pt x="6" y="494"/>
                </a:lnTo>
                <a:lnTo>
                  <a:pt x="6" y="532"/>
                </a:lnTo>
                <a:lnTo>
                  <a:pt x="8" y="540"/>
                </a:lnTo>
                <a:lnTo>
                  <a:pt x="8" y="534"/>
                </a:lnTo>
                <a:lnTo>
                  <a:pt x="8" y="547"/>
                </a:lnTo>
                <a:lnTo>
                  <a:pt x="8" y="544"/>
                </a:lnTo>
                <a:lnTo>
                  <a:pt x="8" y="543"/>
                </a:lnTo>
                <a:lnTo>
                  <a:pt x="8" y="534"/>
                </a:lnTo>
                <a:lnTo>
                  <a:pt x="9" y="535"/>
                </a:lnTo>
                <a:lnTo>
                  <a:pt x="9" y="525"/>
                </a:lnTo>
                <a:lnTo>
                  <a:pt x="9" y="528"/>
                </a:lnTo>
                <a:lnTo>
                  <a:pt x="9" y="537"/>
                </a:lnTo>
                <a:lnTo>
                  <a:pt x="9" y="540"/>
                </a:lnTo>
                <a:lnTo>
                  <a:pt x="9" y="532"/>
                </a:lnTo>
                <a:lnTo>
                  <a:pt x="11" y="520"/>
                </a:lnTo>
                <a:lnTo>
                  <a:pt x="11" y="523"/>
                </a:lnTo>
                <a:lnTo>
                  <a:pt x="11" y="537"/>
                </a:lnTo>
                <a:lnTo>
                  <a:pt x="11" y="534"/>
                </a:lnTo>
                <a:lnTo>
                  <a:pt x="11" y="523"/>
                </a:lnTo>
                <a:lnTo>
                  <a:pt x="11" y="519"/>
                </a:lnTo>
                <a:lnTo>
                  <a:pt x="12" y="534"/>
                </a:lnTo>
                <a:lnTo>
                  <a:pt x="12" y="558"/>
                </a:lnTo>
                <a:lnTo>
                  <a:pt x="12" y="540"/>
                </a:lnTo>
                <a:lnTo>
                  <a:pt x="12" y="537"/>
                </a:lnTo>
                <a:lnTo>
                  <a:pt x="12" y="555"/>
                </a:lnTo>
                <a:lnTo>
                  <a:pt x="12" y="549"/>
                </a:lnTo>
                <a:lnTo>
                  <a:pt x="12" y="541"/>
                </a:lnTo>
                <a:lnTo>
                  <a:pt x="12" y="534"/>
                </a:lnTo>
                <a:lnTo>
                  <a:pt x="14" y="532"/>
                </a:lnTo>
                <a:lnTo>
                  <a:pt x="14" y="543"/>
                </a:lnTo>
                <a:lnTo>
                  <a:pt x="14" y="547"/>
                </a:lnTo>
                <a:lnTo>
                  <a:pt x="14" y="537"/>
                </a:lnTo>
                <a:lnTo>
                  <a:pt x="14" y="549"/>
                </a:lnTo>
                <a:lnTo>
                  <a:pt x="14" y="550"/>
                </a:lnTo>
                <a:lnTo>
                  <a:pt x="15" y="541"/>
                </a:lnTo>
                <a:lnTo>
                  <a:pt x="15" y="547"/>
                </a:lnTo>
                <a:lnTo>
                  <a:pt x="15" y="543"/>
                </a:lnTo>
                <a:lnTo>
                  <a:pt x="15" y="534"/>
                </a:lnTo>
                <a:lnTo>
                  <a:pt x="15" y="544"/>
                </a:lnTo>
                <a:lnTo>
                  <a:pt x="15" y="558"/>
                </a:lnTo>
                <a:lnTo>
                  <a:pt x="17" y="532"/>
                </a:lnTo>
                <a:lnTo>
                  <a:pt x="17" y="528"/>
                </a:lnTo>
                <a:lnTo>
                  <a:pt x="17" y="547"/>
                </a:lnTo>
                <a:lnTo>
                  <a:pt x="17" y="562"/>
                </a:lnTo>
                <a:lnTo>
                  <a:pt x="17" y="560"/>
                </a:lnTo>
                <a:lnTo>
                  <a:pt x="17" y="555"/>
                </a:lnTo>
                <a:lnTo>
                  <a:pt x="17" y="525"/>
                </a:lnTo>
                <a:lnTo>
                  <a:pt x="18" y="512"/>
                </a:lnTo>
                <a:lnTo>
                  <a:pt x="18" y="531"/>
                </a:lnTo>
                <a:lnTo>
                  <a:pt x="18" y="529"/>
                </a:lnTo>
                <a:lnTo>
                  <a:pt x="18" y="525"/>
                </a:lnTo>
                <a:lnTo>
                  <a:pt x="18" y="523"/>
                </a:lnTo>
                <a:lnTo>
                  <a:pt x="18" y="516"/>
                </a:lnTo>
                <a:lnTo>
                  <a:pt x="18" y="531"/>
                </a:lnTo>
                <a:lnTo>
                  <a:pt x="20" y="540"/>
                </a:lnTo>
                <a:lnTo>
                  <a:pt x="20" y="515"/>
                </a:lnTo>
                <a:lnTo>
                  <a:pt x="20" y="522"/>
                </a:lnTo>
                <a:lnTo>
                  <a:pt x="20" y="544"/>
                </a:lnTo>
                <a:lnTo>
                  <a:pt x="20" y="535"/>
                </a:lnTo>
                <a:lnTo>
                  <a:pt x="20" y="520"/>
                </a:lnTo>
                <a:lnTo>
                  <a:pt x="21" y="525"/>
                </a:lnTo>
                <a:lnTo>
                  <a:pt x="21" y="534"/>
                </a:lnTo>
                <a:lnTo>
                  <a:pt x="21" y="552"/>
                </a:lnTo>
                <a:lnTo>
                  <a:pt x="21" y="550"/>
                </a:lnTo>
                <a:lnTo>
                  <a:pt x="21" y="558"/>
                </a:lnTo>
                <a:lnTo>
                  <a:pt x="21" y="556"/>
                </a:lnTo>
                <a:lnTo>
                  <a:pt x="23" y="546"/>
                </a:lnTo>
                <a:lnTo>
                  <a:pt x="23" y="553"/>
                </a:lnTo>
                <a:lnTo>
                  <a:pt x="23" y="556"/>
                </a:lnTo>
                <a:lnTo>
                  <a:pt x="23" y="541"/>
                </a:lnTo>
                <a:lnTo>
                  <a:pt x="23" y="523"/>
                </a:lnTo>
                <a:lnTo>
                  <a:pt x="23" y="491"/>
                </a:lnTo>
                <a:lnTo>
                  <a:pt x="23" y="504"/>
                </a:lnTo>
                <a:lnTo>
                  <a:pt x="24" y="531"/>
                </a:lnTo>
                <a:lnTo>
                  <a:pt x="24" y="549"/>
                </a:lnTo>
                <a:lnTo>
                  <a:pt x="24" y="547"/>
                </a:lnTo>
                <a:lnTo>
                  <a:pt x="24" y="559"/>
                </a:lnTo>
                <a:lnTo>
                  <a:pt x="24" y="543"/>
                </a:lnTo>
                <a:lnTo>
                  <a:pt x="24" y="513"/>
                </a:lnTo>
                <a:lnTo>
                  <a:pt x="25" y="520"/>
                </a:lnTo>
                <a:lnTo>
                  <a:pt x="25" y="522"/>
                </a:lnTo>
                <a:lnTo>
                  <a:pt x="25" y="534"/>
                </a:lnTo>
                <a:lnTo>
                  <a:pt x="25" y="544"/>
                </a:lnTo>
                <a:lnTo>
                  <a:pt x="25" y="526"/>
                </a:lnTo>
                <a:lnTo>
                  <a:pt x="25" y="532"/>
                </a:lnTo>
                <a:lnTo>
                  <a:pt x="25" y="531"/>
                </a:lnTo>
                <a:lnTo>
                  <a:pt x="27" y="528"/>
                </a:lnTo>
                <a:lnTo>
                  <a:pt x="27" y="532"/>
                </a:lnTo>
                <a:lnTo>
                  <a:pt x="27" y="513"/>
                </a:lnTo>
                <a:lnTo>
                  <a:pt x="27" y="532"/>
                </a:lnTo>
                <a:lnTo>
                  <a:pt x="27" y="544"/>
                </a:lnTo>
                <a:lnTo>
                  <a:pt x="27" y="541"/>
                </a:lnTo>
                <a:lnTo>
                  <a:pt x="28" y="538"/>
                </a:lnTo>
                <a:lnTo>
                  <a:pt x="28" y="535"/>
                </a:lnTo>
                <a:lnTo>
                  <a:pt x="28" y="544"/>
                </a:lnTo>
                <a:lnTo>
                  <a:pt x="28" y="555"/>
                </a:lnTo>
                <a:lnTo>
                  <a:pt x="28" y="549"/>
                </a:lnTo>
                <a:lnTo>
                  <a:pt x="28" y="543"/>
                </a:lnTo>
                <a:lnTo>
                  <a:pt x="28" y="544"/>
                </a:lnTo>
                <a:lnTo>
                  <a:pt x="30" y="525"/>
                </a:lnTo>
                <a:lnTo>
                  <a:pt x="30" y="510"/>
                </a:lnTo>
                <a:lnTo>
                  <a:pt x="30" y="519"/>
                </a:lnTo>
                <a:lnTo>
                  <a:pt x="30" y="513"/>
                </a:lnTo>
                <a:lnTo>
                  <a:pt x="30" y="523"/>
                </a:lnTo>
                <a:lnTo>
                  <a:pt x="30" y="546"/>
                </a:lnTo>
                <a:lnTo>
                  <a:pt x="31" y="547"/>
                </a:lnTo>
                <a:lnTo>
                  <a:pt x="31" y="550"/>
                </a:lnTo>
                <a:lnTo>
                  <a:pt x="31" y="543"/>
                </a:lnTo>
                <a:lnTo>
                  <a:pt x="31" y="528"/>
                </a:lnTo>
                <a:lnTo>
                  <a:pt x="31" y="520"/>
                </a:lnTo>
                <a:lnTo>
                  <a:pt x="31" y="526"/>
                </a:lnTo>
                <a:lnTo>
                  <a:pt x="33" y="526"/>
                </a:lnTo>
                <a:lnTo>
                  <a:pt x="33" y="501"/>
                </a:lnTo>
                <a:lnTo>
                  <a:pt x="33" y="497"/>
                </a:lnTo>
                <a:lnTo>
                  <a:pt x="33" y="500"/>
                </a:lnTo>
                <a:lnTo>
                  <a:pt x="33" y="516"/>
                </a:lnTo>
                <a:lnTo>
                  <a:pt x="33" y="541"/>
                </a:lnTo>
                <a:lnTo>
                  <a:pt x="34" y="547"/>
                </a:lnTo>
                <a:lnTo>
                  <a:pt x="34" y="546"/>
                </a:lnTo>
                <a:lnTo>
                  <a:pt x="34" y="543"/>
                </a:lnTo>
                <a:lnTo>
                  <a:pt x="34" y="535"/>
                </a:lnTo>
                <a:lnTo>
                  <a:pt x="34" y="544"/>
                </a:lnTo>
                <a:lnTo>
                  <a:pt x="34" y="531"/>
                </a:lnTo>
                <a:lnTo>
                  <a:pt x="36" y="543"/>
                </a:lnTo>
                <a:lnTo>
                  <a:pt x="36" y="560"/>
                </a:lnTo>
                <a:lnTo>
                  <a:pt x="36" y="552"/>
                </a:lnTo>
                <a:lnTo>
                  <a:pt x="36" y="537"/>
                </a:lnTo>
                <a:lnTo>
                  <a:pt x="36" y="507"/>
                </a:lnTo>
                <a:lnTo>
                  <a:pt x="37" y="520"/>
                </a:lnTo>
                <a:lnTo>
                  <a:pt x="37" y="529"/>
                </a:lnTo>
                <a:lnTo>
                  <a:pt x="37" y="532"/>
                </a:lnTo>
                <a:lnTo>
                  <a:pt x="37" y="523"/>
                </a:lnTo>
                <a:lnTo>
                  <a:pt x="37" y="522"/>
                </a:lnTo>
                <a:lnTo>
                  <a:pt x="37" y="544"/>
                </a:lnTo>
                <a:lnTo>
                  <a:pt x="39" y="553"/>
                </a:lnTo>
                <a:lnTo>
                  <a:pt x="39" y="541"/>
                </a:lnTo>
                <a:lnTo>
                  <a:pt x="39" y="526"/>
                </a:lnTo>
                <a:lnTo>
                  <a:pt x="39" y="512"/>
                </a:lnTo>
                <a:lnTo>
                  <a:pt x="39" y="526"/>
                </a:lnTo>
                <a:lnTo>
                  <a:pt x="39" y="544"/>
                </a:lnTo>
                <a:lnTo>
                  <a:pt x="40" y="541"/>
                </a:lnTo>
                <a:lnTo>
                  <a:pt x="40" y="544"/>
                </a:lnTo>
                <a:lnTo>
                  <a:pt x="40" y="531"/>
                </a:lnTo>
                <a:lnTo>
                  <a:pt x="40" y="535"/>
                </a:lnTo>
                <a:lnTo>
                  <a:pt x="40" y="541"/>
                </a:lnTo>
                <a:lnTo>
                  <a:pt x="40" y="540"/>
                </a:lnTo>
                <a:lnTo>
                  <a:pt x="40" y="541"/>
                </a:lnTo>
                <a:lnTo>
                  <a:pt x="42" y="552"/>
                </a:lnTo>
                <a:lnTo>
                  <a:pt x="42" y="546"/>
                </a:lnTo>
                <a:lnTo>
                  <a:pt x="42" y="535"/>
                </a:lnTo>
                <a:lnTo>
                  <a:pt x="42" y="528"/>
                </a:lnTo>
                <a:lnTo>
                  <a:pt x="42" y="546"/>
                </a:lnTo>
                <a:lnTo>
                  <a:pt x="43" y="558"/>
                </a:lnTo>
                <a:lnTo>
                  <a:pt x="43" y="562"/>
                </a:lnTo>
                <a:lnTo>
                  <a:pt x="43" y="563"/>
                </a:lnTo>
                <a:lnTo>
                  <a:pt x="43" y="556"/>
                </a:lnTo>
                <a:lnTo>
                  <a:pt x="43" y="537"/>
                </a:lnTo>
                <a:lnTo>
                  <a:pt x="43" y="534"/>
                </a:lnTo>
                <a:lnTo>
                  <a:pt x="43" y="537"/>
                </a:lnTo>
                <a:lnTo>
                  <a:pt x="45" y="544"/>
                </a:lnTo>
                <a:lnTo>
                  <a:pt x="45" y="540"/>
                </a:lnTo>
                <a:lnTo>
                  <a:pt x="45" y="537"/>
                </a:lnTo>
                <a:lnTo>
                  <a:pt x="45" y="547"/>
                </a:lnTo>
                <a:lnTo>
                  <a:pt x="45" y="543"/>
                </a:lnTo>
                <a:lnTo>
                  <a:pt x="45" y="538"/>
                </a:lnTo>
                <a:lnTo>
                  <a:pt x="46" y="540"/>
                </a:lnTo>
                <a:lnTo>
                  <a:pt x="46" y="541"/>
                </a:lnTo>
                <a:lnTo>
                  <a:pt x="46" y="540"/>
                </a:lnTo>
                <a:lnTo>
                  <a:pt x="46" y="535"/>
                </a:lnTo>
                <a:lnTo>
                  <a:pt x="46" y="546"/>
                </a:lnTo>
                <a:lnTo>
                  <a:pt x="46" y="555"/>
                </a:lnTo>
                <a:lnTo>
                  <a:pt x="46" y="547"/>
                </a:lnTo>
                <a:lnTo>
                  <a:pt x="48" y="540"/>
                </a:lnTo>
                <a:lnTo>
                  <a:pt x="48" y="552"/>
                </a:lnTo>
                <a:lnTo>
                  <a:pt x="48" y="559"/>
                </a:lnTo>
                <a:lnTo>
                  <a:pt x="48" y="550"/>
                </a:lnTo>
                <a:lnTo>
                  <a:pt x="48" y="552"/>
                </a:lnTo>
                <a:lnTo>
                  <a:pt x="48" y="541"/>
                </a:lnTo>
                <a:lnTo>
                  <a:pt x="49" y="534"/>
                </a:lnTo>
                <a:lnTo>
                  <a:pt x="49" y="532"/>
                </a:lnTo>
                <a:lnTo>
                  <a:pt x="49" y="519"/>
                </a:lnTo>
                <a:lnTo>
                  <a:pt x="49" y="526"/>
                </a:lnTo>
                <a:lnTo>
                  <a:pt x="49" y="541"/>
                </a:lnTo>
                <a:lnTo>
                  <a:pt x="49" y="532"/>
                </a:lnTo>
                <a:lnTo>
                  <a:pt x="49" y="546"/>
                </a:lnTo>
                <a:lnTo>
                  <a:pt x="51" y="555"/>
                </a:lnTo>
                <a:lnTo>
                  <a:pt x="51" y="550"/>
                </a:lnTo>
                <a:lnTo>
                  <a:pt x="51" y="544"/>
                </a:lnTo>
                <a:lnTo>
                  <a:pt x="51" y="550"/>
                </a:lnTo>
                <a:lnTo>
                  <a:pt x="51" y="555"/>
                </a:lnTo>
                <a:lnTo>
                  <a:pt x="51" y="543"/>
                </a:lnTo>
                <a:lnTo>
                  <a:pt x="52" y="525"/>
                </a:lnTo>
                <a:lnTo>
                  <a:pt x="52" y="529"/>
                </a:lnTo>
                <a:lnTo>
                  <a:pt x="52" y="558"/>
                </a:lnTo>
                <a:lnTo>
                  <a:pt x="52" y="553"/>
                </a:lnTo>
                <a:lnTo>
                  <a:pt x="52" y="522"/>
                </a:lnTo>
                <a:lnTo>
                  <a:pt x="52" y="526"/>
                </a:lnTo>
                <a:lnTo>
                  <a:pt x="54" y="538"/>
                </a:lnTo>
                <a:lnTo>
                  <a:pt x="54" y="535"/>
                </a:lnTo>
                <a:lnTo>
                  <a:pt x="54" y="538"/>
                </a:lnTo>
                <a:lnTo>
                  <a:pt x="54" y="543"/>
                </a:lnTo>
                <a:lnTo>
                  <a:pt x="54" y="553"/>
                </a:lnTo>
                <a:lnTo>
                  <a:pt x="54" y="556"/>
                </a:lnTo>
                <a:lnTo>
                  <a:pt x="54" y="552"/>
                </a:lnTo>
                <a:lnTo>
                  <a:pt x="55" y="555"/>
                </a:lnTo>
                <a:lnTo>
                  <a:pt x="55" y="547"/>
                </a:lnTo>
                <a:lnTo>
                  <a:pt x="55" y="543"/>
                </a:lnTo>
                <a:lnTo>
                  <a:pt x="55" y="549"/>
                </a:lnTo>
                <a:lnTo>
                  <a:pt x="55" y="544"/>
                </a:lnTo>
                <a:lnTo>
                  <a:pt x="55" y="540"/>
                </a:lnTo>
                <a:lnTo>
                  <a:pt x="57" y="526"/>
                </a:lnTo>
                <a:lnTo>
                  <a:pt x="57" y="546"/>
                </a:lnTo>
                <a:lnTo>
                  <a:pt x="57" y="552"/>
                </a:lnTo>
                <a:lnTo>
                  <a:pt x="57" y="538"/>
                </a:lnTo>
                <a:lnTo>
                  <a:pt x="57" y="541"/>
                </a:lnTo>
                <a:lnTo>
                  <a:pt x="57" y="547"/>
                </a:lnTo>
                <a:lnTo>
                  <a:pt x="57" y="550"/>
                </a:lnTo>
                <a:lnTo>
                  <a:pt x="57" y="534"/>
                </a:lnTo>
                <a:lnTo>
                  <a:pt x="58" y="540"/>
                </a:lnTo>
                <a:lnTo>
                  <a:pt x="58" y="556"/>
                </a:lnTo>
                <a:lnTo>
                  <a:pt x="58" y="555"/>
                </a:lnTo>
                <a:lnTo>
                  <a:pt x="58" y="532"/>
                </a:lnTo>
                <a:lnTo>
                  <a:pt x="58" y="541"/>
                </a:lnTo>
                <a:lnTo>
                  <a:pt x="60" y="555"/>
                </a:lnTo>
                <a:lnTo>
                  <a:pt x="60" y="563"/>
                </a:lnTo>
                <a:lnTo>
                  <a:pt x="60" y="560"/>
                </a:lnTo>
                <a:lnTo>
                  <a:pt x="60" y="538"/>
                </a:lnTo>
                <a:lnTo>
                  <a:pt x="60" y="518"/>
                </a:lnTo>
                <a:lnTo>
                  <a:pt x="60" y="525"/>
                </a:lnTo>
                <a:lnTo>
                  <a:pt x="60" y="535"/>
                </a:lnTo>
                <a:lnTo>
                  <a:pt x="61" y="549"/>
                </a:lnTo>
                <a:lnTo>
                  <a:pt x="61" y="538"/>
                </a:lnTo>
                <a:lnTo>
                  <a:pt x="61" y="519"/>
                </a:lnTo>
                <a:lnTo>
                  <a:pt x="61" y="537"/>
                </a:lnTo>
                <a:lnTo>
                  <a:pt x="61" y="544"/>
                </a:lnTo>
                <a:lnTo>
                  <a:pt x="61" y="546"/>
                </a:lnTo>
                <a:lnTo>
                  <a:pt x="61" y="531"/>
                </a:lnTo>
                <a:lnTo>
                  <a:pt x="63" y="520"/>
                </a:lnTo>
                <a:lnTo>
                  <a:pt x="63" y="523"/>
                </a:lnTo>
                <a:lnTo>
                  <a:pt x="63" y="512"/>
                </a:lnTo>
                <a:lnTo>
                  <a:pt x="63" y="497"/>
                </a:lnTo>
                <a:lnTo>
                  <a:pt x="63" y="510"/>
                </a:lnTo>
                <a:lnTo>
                  <a:pt x="64" y="534"/>
                </a:lnTo>
                <a:lnTo>
                  <a:pt x="64" y="537"/>
                </a:lnTo>
                <a:lnTo>
                  <a:pt x="64" y="523"/>
                </a:lnTo>
                <a:lnTo>
                  <a:pt x="64" y="526"/>
                </a:lnTo>
                <a:lnTo>
                  <a:pt x="64" y="532"/>
                </a:lnTo>
                <a:lnTo>
                  <a:pt x="64" y="534"/>
                </a:lnTo>
                <a:lnTo>
                  <a:pt x="64" y="547"/>
                </a:lnTo>
                <a:lnTo>
                  <a:pt x="66" y="550"/>
                </a:lnTo>
                <a:lnTo>
                  <a:pt x="66" y="543"/>
                </a:lnTo>
                <a:lnTo>
                  <a:pt x="66" y="525"/>
                </a:lnTo>
                <a:lnTo>
                  <a:pt x="66" y="526"/>
                </a:lnTo>
                <a:lnTo>
                  <a:pt x="66" y="537"/>
                </a:lnTo>
                <a:lnTo>
                  <a:pt x="66" y="543"/>
                </a:lnTo>
                <a:lnTo>
                  <a:pt x="67" y="550"/>
                </a:lnTo>
                <a:lnTo>
                  <a:pt x="67" y="544"/>
                </a:lnTo>
                <a:lnTo>
                  <a:pt x="67" y="528"/>
                </a:lnTo>
                <a:lnTo>
                  <a:pt x="67" y="531"/>
                </a:lnTo>
                <a:lnTo>
                  <a:pt x="67" y="549"/>
                </a:lnTo>
                <a:lnTo>
                  <a:pt x="67" y="529"/>
                </a:lnTo>
                <a:lnTo>
                  <a:pt x="67" y="492"/>
                </a:lnTo>
                <a:lnTo>
                  <a:pt x="67" y="522"/>
                </a:lnTo>
                <a:lnTo>
                  <a:pt x="69" y="531"/>
                </a:lnTo>
                <a:lnTo>
                  <a:pt x="69" y="519"/>
                </a:lnTo>
                <a:lnTo>
                  <a:pt x="69" y="534"/>
                </a:lnTo>
                <a:lnTo>
                  <a:pt x="69" y="547"/>
                </a:lnTo>
                <a:lnTo>
                  <a:pt x="69" y="556"/>
                </a:lnTo>
                <a:lnTo>
                  <a:pt x="69" y="550"/>
                </a:lnTo>
                <a:lnTo>
                  <a:pt x="70" y="523"/>
                </a:lnTo>
                <a:lnTo>
                  <a:pt x="70" y="520"/>
                </a:lnTo>
                <a:lnTo>
                  <a:pt x="70" y="538"/>
                </a:lnTo>
                <a:lnTo>
                  <a:pt x="70" y="525"/>
                </a:lnTo>
                <a:lnTo>
                  <a:pt x="70" y="509"/>
                </a:lnTo>
                <a:lnTo>
                  <a:pt x="70" y="525"/>
                </a:lnTo>
                <a:lnTo>
                  <a:pt x="71" y="535"/>
                </a:lnTo>
                <a:lnTo>
                  <a:pt x="71" y="534"/>
                </a:lnTo>
                <a:lnTo>
                  <a:pt x="71" y="550"/>
                </a:lnTo>
                <a:lnTo>
                  <a:pt x="71" y="552"/>
                </a:lnTo>
                <a:lnTo>
                  <a:pt x="71" y="549"/>
                </a:lnTo>
                <a:lnTo>
                  <a:pt x="71" y="535"/>
                </a:lnTo>
                <a:lnTo>
                  <a:pt x="73" y="507"/>
                </a:lnTo>
                <a:lnTo>
                  <a:pt x="73" y="492"/>
                </a:lnTo>
                <a:lnTo>
                  <a:pt x="73" y="513"/>
                </a:lnTo>
                <a:lnTo>
                  <a:pt x="73" y="525"/>
                </a:lnTo>
                <a:lnTo>
                  <a:pt x="73" y="544"/>
                </a:lnTo>
                <a:lnTo>
                  <a:pt x="73" y="550"/>
                </a:lnTo>
                <a:lnTo>
                  <a:pt x="74" y="544"/>
                </a:lnTo>
                <a:lnTo>
                  <a:pt x="74" y="537"/>
                </a:lnTo>
                <a:lnTo>
                  <a:pt x="74" y="497"/>
                </a:lnTo>
                <a:lnTo>
                  <a:pt x="74" y="498"/>
                </a:lnTo>
                <a:lnTo>
                  <a:pt x="74" y="518"/>
                </a:lnTo>
                <a:lnTo>
                  <a:pt x="74" y="522"/>
                </a:lnTo>
                <a:lnTo>
                  <a:pt x="74" y="540"/>
                </a:lnTo>
                <a:lnTo>
                  <a:pt x="76" y="543"/>
                </a:lnTo>
                <a:lnTo>
                  <a:pt x="76" y="544"/>
                </a:lnTo>
                <a:lnTo>
                  <a:pt x="76" y="547"/>
                </a:lnTo>
                <a:lnTo>
                  <a:pt x="76" y="532"/>
                </a:lnTo>
                <a:lnTo>
                  <a:pt x="77" y="540"/>
                </a:lnTo>
                <a:lnTo>
                  <a:pt x="77" y="550"/>
                </a:lnTo>
                <a:lnTo>
                  <a:pt x="77" y="535"/>
                </a:lnTo>
                <a:lnTo>
                  <a:pt x="77" y="541"/>
                </a:lnTo>
                <a:lnTo>
                  <a:pt x="77" y="556"/>
                </a:lnTo>
                <a:lnTo>
                  <a:pt x="77" y="541"/>
                </a:lnTo>
                <a:lnTo>
                  <a:pt x="79" y="546"/>
                </a:lnTo>
                <a:lnTo>
                  <a:pt x="79" y="552"/>
                </a:lnTo>
                <a:lnTo>
                  <a:pt x="79" y="558"/>
                </a:lnTo>
                <a:lnTo>
                  <a:pt x="79" y="559"/>
                </a:lnTo>
                <a:lnTo>
                  <a:pt x="79" y="550"/>
                </a:lnTo>
                <a:lnTo>
                  <a:pt x="79" y="532"/>
                </a:lnTo>
                <a:lnTo>
                  <a:pt x="80" y="535"/>
                </a:lnTo>
                <a:lnTo>
                  <a:pt x="80" y="549"/>
                </a:lnTo>
                <a:lnTo>
                  <a:pt x="80" y="538"/>
                </a:lnTo>
                <a:lnTo>
                  <a:pt x="80" y="537"/>
                </a:lnTo>
                <a:lnTo>
                  <a:pt x="80" y="547"/>
                </a:lnTo>
                <a:lnTo>
                  <a:pt x="80" y="537"/>
                </a:lnTo>
                <a:lnTo>
                  <a:pt x="82" y="520"/>
                </a:lnTo>
                <a:lnTo>
                  <a:pt x="82" y="532"/>
                </a:lnTo>
                <a:lnTo>
                  <a:pt x="82" y="535"/>
                </a:lnTo>
                <a:lnTo>
                  <a:pt x="82" y="520"/>
                </a:lnTo>
                <a:lnTo>
                  <a:pt x="82" y="529"/>
                </a:lnTo>
                <a:lnTo>
                  <a:pt x="82" y="546"/>
                </a:lnTo>
                <a:lnTo>
                  <a:pt x="82" y="555"/>
                </a:lnTo>
                <a:lnTo>
                  <a:pt x="83" y="555"/>
                </a:lnTo>
                <a:lnTo>
                  <a:pt x="83" y="549"/>
                </a:lnTo>
                <a:lnTo>
                  <a:pt x="83" y="544"/>
                </a:lnTo>
                <a:lnTo>
                  <a:pt x="83" y="532"/>
                </a:lnTo>
                <a:lnTo>
                  <a:pt x="83" y="513"/>
                </a:lnTo>
                <a:lnTo>
                  <a:pt x="83" y="528"/>
                </a:lnTo>
                <a:lnTo>
                  <a:pt x="85" y="543"/>
                </a:lnTo>
                <a:lnTo>
                  <a:pt x="85" y="552"/>
                </a:lnTo>
                <a:lnTo>
                  <a:pt x="85" y="549"/>
                </a:lnTo>
                <a:lnTo>
                  <a:pt x="85" y="543"/>
                </a:lnTo>
                <a:lnTo>
                  <a:pt x="85" y="544"/>
                </a:lnTo>
                <a:lnTo>
                  <a:pt x="85" y="546"/>
                </a:lnTo>
                <a:lnTo>
                  <a:pt x="86" y="547"/>
                </a:lnTo>
                <a:lnTo>
                  <a:pt x="86" y="558"/>
                </a:lnTo>
                <a:lnTo>
                  <a:pt x="86" y="559"/>
                </a:lnTo>
                <a:lnTo>
                  <a:pt x="86" y="535"/>
                </a:lnTo>
                <a:lnTo>
                  <a:pt x="86" y="534"/>
                </a:lnTo>
                <a:lnTo>
                  <a:pt x="86" y="532"/>
                </a:lnTo>
                <a:lnTo>
                  <a:pt x="86" y="541"/>
                </a:lnTo>
                <a:lnTo>
                  <a:pt x="88" y="550"/>
                </a:lnTo>
                <a:lnTo>
                  <a:pt x="88" y="541"/>
                </a:lnTo>
                <a:lnTo>
                  <a:pt x="88" y="547"/>
                </a:lnTo>
                <a:lnTo>
                  <a:pt x="88" y="541"/>
                </a:lnTo>
                <a:lnTo>
                  <a:pt x="88" y="531"/>
                </a:lnTo>
                <a:lnTo>
                  <a:pt x="88" y="532"/>
                </a:lnTo>
                <a:lnTo>
                  <a:pt x="89" y="546"/>
                </a:lnTo>
                <a:lnTo>
                  <a:pt x="89" y="552"/>
                </a:lnTo>
                <a:lnTo>
                  <a:pt x="89" y="544"/>
                </a:lnTo>
                <a:lnTo>
                  <a:pt x="89" y="541"/>
                </a:lnTo>
                <a:lnTo>
                  <a:pt x="89" y="552"/>
                </a:lnTo>
                <a:lnTo>
                  <a:pt x="89" y="558"/>
                </a:lnTo>
                <a:lnTo>
                  <a:pt x="89" y="547"/>
                </a:lnTo>
                <a:lnTo>
                  <a:pt x="89" y="522"/>
                </a:lnTo>
                <a:lnTo>
                  <a:pt x="91" y="534"/>
                </a:lnTo>
                <a:lnTo>
                  <a:pt x="91" y="543"/>
                </a:lnTo>
                <a:lnTo>
                  <a:pt x="91" y="526"/>
                </a:lnTo>
                <a:lnTo>
                  <a:pt x="91" y="512"/>
                </a:lnTo>
                <a:lnTo>
                  <a:pt x="91" y="506"/>
                </a:lnTo>
                <a:lnTo>
                  <a:pt x="91" y="526"/>
                </a:lnTo>
                <a:lnTo>
                  <a:pt x="92" y="555"/>
                </a:lnTo>
                <a:lnTo>
                  <a:pt x="92" y="550"/>
                </a:lnTo>
                <a:lnTo>
                  <a:pt x="92" y="537"/>
                </a:lnTo>
                <a:lnTo>
                  <a:pt x="92" y="546"/>
                </a:lnTo>
                <a:lnTo>
                  <a:pt x="92" y="540"/>
                </a:lnTo>
                <a:lnTo>
                  <a:pt x="94" y="532"/>
                </a:lnTo>
                <a:lnTo>
                  <a:pt x="94" y="518"/>
                </a:lnTo>
                <a:lnTo>
                  <a:pt x="94" y="506"/>
                </a:lnTo>
                <a:lnTo>
                  <a:pt x="94" y="500"/>
                </a:lnTo>
                <a:lnTo>
                  <a:pt x="94" y="507"/>
                </a:lnTo>
                <a:lnTo>
                  <a:pt x="94" y="543"/>
                </a:lnTo>
                <a:lnTo>
                  <a:pt x="94" y="549"/>
                </a:lnTo>
                <a:lnTo>
                  <a:pt x="95" y="543"/>
                </a:lnTo>
                <a:lnTo>
                  <a:pt x="95" y="547"/>
                </a:lnTo>
                <a:lnTo>
                  <a:pt x="95" y="540"/>
                </a:lnTo>
                <a:lnTo>
                  <a:pt x="95" y="546"/>
                </a:lnTo>
                <a:lnTo>
                  <a:pt x="95" y="510"/>
                </a:lnTo>
                <a:lnTo>
                  <a:pt x="95" y="386"/>
                </a:lnTo>
                <a:lnTo>
                  <a:pt x="95" y="199"/>
                </a:lnTo>
                <a:lnTo>
                  <a:pt x="97" y="0"/>
                </a:lnTo>
                <a:lnTo>
                  <a:pt x="97" y="34"/>
                </a:lnTo>
                <a:lnTo>
                  <a:pt x="97" y="261"/>
                </a:lnTo>
                <a:lnTo>
                  <a:pt x="97" y="400"/>
                </a:lnTo>
                <a:lnTo>
                  <a:pt x="97" y="452"/>
                </a:lnTo>
                <a:lnTo>
                  <a:pt x="97" y="497"/>
                </a:lnTo>
                <a:lnTo>
                  <a:pt x="98" y="500"/>
                </a:lnTo>
                <a:lnTo>
                  <a:pt x="98" y="509"/>
                </a:lnTo>
                <a:lnTo>
                  <a:pt x="98" y="485"/>
                </a:lnTo>
                <a:lnTo>
                  <a:pt x="98" y="341"/>
                </a:lnTo>
                <a:lnTo>
                  <a:pt x="98" y="153"/>
                </a:lnTo>
                <a:lnTo>
                  <a:pt x="98" y="113"/>
                </a:lnTo>
                <a:lnTo>
                  <a:pt x="98" y="249"/>
                </a:lnTo>
                <a:lnTo>
                  <a:pt x="100" y="365"/>
                </a:lnTo>
                <a:lnTo>
                  <a:pt x="100" y="446"/>
                </a:lnTo>
                <a:lnTo>
                  <a:pt x="100" y="512"/>
                </a:lnTo>
                <a:lnTo>
                  <a:pt x="100" y="510"/>
                </a:lnTo>
                <a:lnTo>
                  <a:pt x="100" y="495"/>
                </a:lnTo>
                <a:lnTo>
                  <a:pt x="100" y="506"/>
                </a:lnTo>
                <a:lnTo>
                  <a:pt x="100" y="477"/>
                </a:lnTo>
                <a:lnTo>
                  <a:pt x="101" y="412"/>
                </a:lnTo>
                <a:lnTo>
                  <a:pt x="101" y="349"/>
                </a:lnTo>
                <a:lnTo>
                  <a:pt x="101" y="360"/>
                </a:lnTo>
                <a:lnTo>
                  <a:pt x="101" y="446"/>
                </a:lnTo>
                <a:lnTo>
                  <a:pt x="101" y="488"/>
                </a:lnTo>
                <a:lnTo>
                  <a:pt x="101" y="501"/>
                </a:lnTo>
                <a:lnTo>
                  <a:pt x="103" y="522"/>
                </a:lnTo>
                <a:lnTo>
                  <a:pt x="103" y="535"/>
                </a:lnTo>
                <a:lnTo>
                  <a:pt x="103" y="538"/>
                </a:lnTo>
                <a:lnTo>
                  <a:pt x="103" y="500"/>
                </a:lnTo>
                <a:lnTo>
                  <a:pt x="103" y="448"/>
                </a:lnTo>
                <a:lnTo>
                  <a:pt x="103" y="449"/>
                </a:lnTo>
                <a:lnTo>
                  <a:pt x="104" y="483"/>
                </a:lnTo>
                <a:lnTo>
                  <a:pt x="104" y="522"/>
                </a:lnTo>
                <a:lnTo>
                  <a:pt x="104" y="506"/>
                </a:lnTo>
                <a:lnTo>
                  <a:pt x="104" y="515"/>
                </a:lnTo>
                <a:lnTo>
                  <a:pt x="104" y="529"/>
                </a:lnTo>
                <a:lnTo>
                  <a:pt x="104" y="537"/>
                </a:lnTo>
                <a:lnTo>
                  <a:pt x="106" y="523"/>
                </a:lnTo>
                <a:lnTo>
                  <a:pt x="106" y="522"/>
                </a:lnTo>
                <a:lnTo>
                  <a:pt x="106" y="485"/>
                </a:lnTo>
                <a:lnTo>
                  <a:pt x="106" y="467"/>
                </a:lnTo>
                <a:lnTo>
                  <a:pt x="106" y="460"/>
                </a:lnTo>
                <a:lnTo>
                  <a:pt x="106" y="489"/>
                </a:lnTo>
                <a:lnTo>
                  <a:pt x="106" y="523"/>
                </a:lnTo>
                <a:lnTo>
                  <a:pt x="106" y="546"/>
                </a:lnTo>
                <a:lnTo>
                  <a:pt x="107" y="546"/>
                </a:lnTo>
                <a:lnTo>
                  <a:pt x="107" y="540"/>
                </a:lnTo>
                <a:lnTo>
                  <a:pt x="107" y="506"/>
                </a:lnTo>
                <a:lnTo>
                  <a:pt x="107" y="522"/>
                </a:lnTo>
                <a:lnTo>
                  <a:pt x="107" y="531"/>
                </a:lnTo>
                <a:lnTo>
                  <a:pt x="109" y="538"/>
                </a:lnTo>
                <a:lnTo>
                  <a:pt x="109" y="529"/>
                </a:lnTo>
                <a:lnTo>
                  <a:pt x="109" y="534"/>
                </a:lnTo>
                <a:lnTo>
                  <a:pt x="109" y="532"/>
                </a:lnTo>
                <a:lnTo>
                  <a:pt x="109" y="544"/>
                </a:lnTo>
                <a:lnTo>
                  <a:pt x="110" y="552"/>
                </a:lnTo>
                <a:lnTo>
                  <a:pt x="110" y="531"/>
                </a:lnTo>
                <a:lnTo>
                  <a:pt x="110" y="537"/>
                </a:lnTo>
                <a:lnTo>
                  <a:pt x="110" y="532"/>
                </a:lnTo>
                <a:lnTo>
                  <a:pt x="110" y="541"/>
                </a:lnTo>
                <a:lnTo>
                  <a:pt x="110" y="552"/>
                </a:lnTo>
                <a:lnTo>
                  <a:pt x="112" y="556"/>
                </a:lnTo>
                <a:lnTo>
                  <a:pt x="112" y="558"/>
                </a:lnTo>
                <a:lnTo>
                  <a:pt x="112" y="550"/>
                </a:lnTo>
                <a:lnTo>
                  <a:pt x="112" y="553"/>
                </a:lnTo>
                <a:lnTo>
                  <a:pt x="112" y="559"/>
                </a:lnTo>
                <a:lnTo>
                  <a:pt x="112" y="556"/>
                </a:lnTo>
                <a:lnTo>
                  <a:pt x="112" y="540"/>
                </a:lnTo>
                <a:lnTo>
                  <a:pt x="113" y="531"/>
                </a:lnTo>
                <a:lnTo>
                  <a:pt x="113" y="535"/>
                </a:lnTo>
                <a:lnTo>
                  <a:pt x="113" y="526"/>
                </a:lnTo>
                <a:lnTo>
                  <a:pt x="113" y="506"/>
                </a:lnTo>
                <a:lnTo>
                  <a:pt x="113" y="513"/>
                </a:lnTo>
                <a:lnTo>
                  <a:pt x="113" y="522"/>
                </a:lnTo>
                <a:lnTo>
                  <a:pt x="115" y="535"/>
                </a:lnTo>
                <a:lnTo>
                  <a:pt x="115" y="543"/>
                </a:lnTo>
                <a:lnTo>
                  <a:pt x="115" y="538"/>
                </a:lnTo>
                <a:lnTo>
                  <a:pt x="115" y="552"/>
                </a:lnTo>
                <a:lnTo>
                  <a:pt x="115" y="543"/>
                </a:lnTo>
                <a:lnTo>
                  <a:pt x="115" y="531"/>
                </a:lnTo>
                <a:lnTo>
                  <a:pt x="115" y="544"/>
                </a:lnTo>
                <a:lnTo>
                  <a:pt x="116" y="541"/>
                </a:lnTo>
                <a:lnTo>
                  <a:pt x="116" y="540"/>
                </a:lnTo>
                <a:lnTo>
                  <a:pt x="116" y="553"/>
                </a:lnTo>
                <a:lnTo>
                  <a:pt x="116" y="558"/>
                </a:lnTo>
                <a:lnTo>
                  <a:pt x="116" y="541"/>
                </a:lnTo>
                <a:lnTo>
                  <a:pt x="117" y="543"/>
                </a:lnTo>
                <a:lnTo>
                  <a:pt x="117" y="54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57" name="Freeform 57"/>
          <p:cNvSpPr>
            <a:spLocks/>
          </p:cNvSpPr>
          <p:nvPr/>
        </p:nvSpPr>
        <p:spPr bwMode="auto">
          <a:xfrm>
            <a:off x="4138613" y="5686425"/>
            <a:ext cx="169862" cy="142875"/>
          </a:xfrm>
          <a:custGeom>
            <a:avLst/>
            <a:gdLst>
              <a:gd name="T0" fmla="*/ 2 w 120"/>
              <a:gd name="T1" fmla="*/ 70 h 90"/>
              <a:gd name="T2" fmla="*/ 3 w 120"/>
              <a:gd name="T3" fmla="*/ 82 h 90"/>
              <a:gd name="T4" fmla="*/ 6 w 120"/>
              <a:gd name="T5" fmla="*/ 61 h 90"/>
              <a:gd name="T6" fmla="*/ 8 w 120"/>
              <a:gd name="T7" fmla="*/ 74 h 90"/>
              <a:gd name="T8" fmla="*/ 9 w 120"/>
              <a:gd name="T9" fmla="*/ 65 h 90"/>
              <a:gd name="T10" fmla="*/ 11 w 120"/>
              <a:gd name="T11" fmla="*/ 61 h 90"/>
              <a:gd name="T12" fmla="*/ 14 w 120"/>
              <a:gd name="T13" fmla="*/ 73 h 90"/>
              <a:gd name="T14" fmla="*/ 15 w 120"/>
              <a:gd name="T15" fmla="*/ 55 h 90"/>
              <a:gd name="T16" fmla="*/ 17 w 120"/>
              <a:gd name="T17" fmla="*/ 24 h 90"/>
              <a:gd name="T18" fmla="*/ 20 w 120"/>
              <a:gd name="T19" fmla="*/ 76 h 90"/>
              <a:gd name="T20" fmla="*/ 21 w 120"/>
              <a:gd name="T21" fmla="*/ 68 h 90"/>
              <a:gd name="T22" fmla="*/ 23 w 120"/>
              <a:gd name="T23" fmla="*/ 70 h 90"/>
              <a:gd name="T24" fmla="*/ 24 w 120"/>
              <a:gd name="T25" fmla="*/ 34 h 90"/>
              <a:gd name="T26" fmla="*/ 26 w 120"/>
              <a:gd name="T27" fmla="*/ 73 h 90"/>
              <a:gd name="T28" fmla="*/ 29 w 120"/>
              <a:gd name="T29" fmla="*/ 77 h 90"/>
              <a:gd name="T30" fmla="*/ 30 w 120"/>
              <a:gd name="T31" fmla="*/ 59 h 90"/>
              <a:gd name="T32" fmla="*/ 32 w 120"/>
              <a:gd name="T33" fmla="*/ 22 h 90"/>
              <a:gd name="T34" fmla="*/ 33 w 120"/>
              <a:gd name="T35" fmla="*/ 45 h 90"/>
              <a:gd name="T36" fmla="*/ 36 w 120"/>
              <a:gd name="T37" fmla="*/ 82 h 90"/>
              <a:gd name="T38" fmla="*/ 38 w 120"/>
              <a:gd name="T39" fmla="*/ 68 h 90"/>
              <a:gd name="T40" fmla="*/ 39 w 120"/>
              <a:gd name="T41" fmla="*/ 70 h 90"/>
              <a:gd name="T42" fmla="*/ 41 w 120"/>
              <a:gd name="T43" fmla="*/ 45 h 90"/>
              <a:gd name="T44" fmla="*/ 44 w 120"/>
              <a:gd name="T45" fmla="*/ 21 h 90"/>
              <a:gd name="T46" fmla="*/ 45 w 120"/>
              <a:gd name="T47" fmla="*/ 70 h 90"/>
              <a:gd name="T48" fmla="*/ 46 w 120"/>
              <a:gd name="T49" fmla="*/ 55 h 90"/>
              <a:gd name="T50" fmla="*/ 48 w 120"/>
              <a:gd name="T51" fmla="*/ 62 h 90"/>
              <a:gd name="T52" fmla="*/ 51 w 120"/>
              <a:gd name="T53" fmla="*/ 61 h 90"/>
              <a:gd name="T54" fmla="*/ 52 w 120"/>
              <a:gd name="T55" fmla="*/ 79 h 90"/>
              <a:gd name="T56" fmla="*/ 54 w 120"/>
              <a:gd name="T57" fmla="*/ 53 h 90"/>
              <a:gd name="T58" fmla="*/ 57 w 120"/>
              <a:gd name="T59" fmla="*/ 56 h 90"/>
              <a:gd name="T60" fmla="*/ 58 w 120"/>
              <a:gd name="T61" fmla="*/ 73 h 90"/>
              <a:gd name="T62" fmla="*/ 60 w 120"/>
              <a:gd name="T63" fmla="*/ 77 h 90"/>
              <a:gd name="T64" fmla="*/ 63 w 120"/>
              <a:gd name="T65" fmla="*/ 67 h 90"/>
              <a:gd name="T66" fmla="*/ 64 w 120"/>
              <a:gd name="T67" fmla="*/ 74 h 90"/>
              <a:gd name="T68" fmla="*/ 66 w 120"/>
              <a:gd name="T69" fmla="*/ 71 h 90"/>
              <a:gd name="T70" fmla="*/ 67 w 120"/>
              <a:gd name="T71" fmla="*/ 77 h 90"/>
              <a:gd name="T72" fmla="*/ 70 w 120"/>
              <a:gd name="T73" fmla="*/ 70 h 90"/>
              <a:gd name="T74" fmla="*/ 72 w 120"/>
              <a:gd name="T75" fmla="*/ 49 h 90"/>
              <a:gd name="T76" fmla="*/ 75 w 120"/>
              <a:gd name="T77" fmla="*/ 0 h 90"/>
              <a:gd name="T78" fmla="*/ 76 w 120"/>
              <a:gd name="T79" fmla="*/ 67 h 90"/>
              <a:gd name="T80" fmla="*/ 78 w 120"/>
              <a:gd name="T81" fmla="*/ 62 h 90"/>
              <a:gd name="T82" fmla="*/ 79 w 120"/>
              <a:gd name="T83" fmla="*/ 76 h 90"/>
              <a:gd name="T84" fmla="*/ 82 w 120"/>
              <a:gd name="T85" fmla="*/ 40 h 90"/>
              <a:gd name="T86" fmla="*/ 84 w 120"/>
              <a:gd name="T87" fmla="*/ 62 h 90"/>
              <a:gd name="T88" fmla="*/ 85 w 120"/>
              <a:gd name="T89" fmla="*/ 71 h 90"/>
              <a:gd name="T90" fmla="*/ 87 w 120"/>
              <a:gd name="T91" fmla="*/ 70 h 90"/>
              <a:gd name="T92" fmla="*/ 90 w 120"/>
              <a:gd name="T93" fmla="*/ 85 h 90"/>
              <a:gd name="T94" fmla="*/ 91 w 120"/>
              <a:gd name="T95" fmla="*/ 67 h 90"/>
              <a:gd name="T96" fmla="*/ 92 w 120"/>
              <a:gd name="T97" fmla="*/ 61 h 90"/>
              <a:gd name="T98" fmla="*/ 95 w 120"/>
              <a:gd name="T99" fmla="*/ 86 h 90"/>
              <a:gd name="T100" fmla="*/ 97 w 120"/>
              <a:gd name="T101" fmla="*/ 42 h 90"/>
              <a:gd name="T102" fmla="*/ 98 w 120"/>
              <a:gd name="T103" fmla="*/ 68 h 90"/>
              <a:gd name="T104" fmla="*/ 101 w 120"/>
              <a:gd name="T105" fmla="*/ 80 h 90"/>
              <a:gd name="T106" fmla="*/ 103 w 120"/>
              <a:gd name="T107" fmla="*/ 86 h 90"/>
              <a:gd name="T108" fmla="*/ 104 w 120"/>
              <a:gd name="T109" fmla="*/ 70 h 90"/>
              <a:gd name="T110" fmla="*/ 107 w 120"/>
              <a:gd name="T111" fmla="*/ 56 h 90"/>
              <a:gd name="T112" fmla="*/ 109 w 120"/>
              <a:gd name="T113" fmla="*/ 58 h 90"/>
              <a:gd name="T114" fmla="*/ 110 w 120"/>
              <a:gd name="T115" fmla="*/ 82 h 90"/>
              <a:gd name="T116" fmla="*/ 113 w 120"/>
              <a:gd name="T117" fmla="*/ 58 h 90"/>
              <a:gd name="T118" fmla="*/ 115 w 120"/>
              <a:gd name="T119" fmla="*/ 58 h 90"/>
              <a:gd name="T120" fmla="*/ 116 w 120"/>
              <a:gd name="T121" fmla="*/ 71 h 90"/>
              <a:gd name="T122" fmla="*/ 118 w 120"/>
              <a:gd name="T123" fmla="*/ 56 h 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
              <a:gd name="T187" fmla="*/ 0 h 90"/>
              <a:gd name="T188" fmla="*/ 120 w 120"/>
              <a:gd name="T189" fmla="*/ 90 h 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 h="90">
                <a:moveTo>
                  <a:pt x="0" y="74"/>
                </a:moveTo>
                <a:lnTo>
                  <a:pt x="0" y="77"/>
                </a:lnTo>
                <a:lnTo>
                  <a:pt x="0" y="87"/>
                </a:lnTo>
                <a:lnTo>
                  <a:pt x="0" y="80"/>
                </a:lnTo>
                <a:lnTo>
                  <a:pt x="0" y="77"/>
                </a:lnTo>
                <a:lnTo>
                  <a:pt x="0" y="79"/>
                </a:lnTo>
                <a:lnTo>
                  <a:pt x="2" y="76"/>
                </a:lnTo>
                <a:lnTo>
                  <a:pt x="2" y="70"/>
                </a:lnTo>
                <a:lnTo>
                  <a:pt x="2" y="56"/>
                </a:lnTo>
                <a:lnTo>
                  <a:pt x="2" y="68"/>
                </a:lnTo>
                <a:lnTo>
                  <a:pt x="2" y="55"/>
                </a:lnTo>
                <a:lnTo>
                  <a:pt x="3" y="59"/>
                </a:lnTo>
                <a:lnTo>
                  <a:pt x="3" y="61"/>
                </a:lnTo>
                <a:lnTo>
                  <a:pt x="3" y="50"/>
                </a:lnTo>
                <a:lnTo>
                  <a:pt x="3" y="73"/>
                </a:lnTo>
                <a:lnTo>
                  <a:pt x="3" y="82"/>
                </a:lnTo>
                <a:lnTo>
                  <a:pt x="3" y="71"/>
                </a:lnTo>
                <a:lnTo>
                  <a:pt x="5" y="71"/>
                </a:lnTo>
                <a:lnTo>
                  <a:pt x="5" y="79"/>
                </a:lnTo>
                <a:lnTo>
                  <a:pt x="5" y="76"/>
                </a:lnTo>
                <a:lnTo>
                  <a:pt x="5" y="77"/>
                </a:lnTo>
                <a:lnTo>
                  <a:pt x="5" y="65"/>
                </a:lnTo>
                <a:lnTo>
                  <a:pt x="5" y="55"/>
                </a:lnTo>
                <a:lnTo>
                  <a:pt x="6" y="61"/>
                </a:lnTo>
                <a:lnTo>
                  <a:pt x="6" y="50"/>
                </a:lnTo>
                <a:lnTo>
                  <a:pt x="6" y="59"/>
                </a:lnTo>
                <a:lnTo>
                  <a:pt x="6" y="86"/>
                </a:lnTo>
                <a:lnTo>
                  <a:pt x="6" y="76"/>
                </a:lnTo>
                <a:lnTo>
                  <a:pt x="6" y="65"/>
                </a:lnTo>
                <a:lnTo>
                  <a:pt x="6" y="70"/>
                </a:lnTo>
                <a:lnTo>
                  <a:pt x="8" y="68"/>
                </a:lnTo>
                <a:lnTo>
                  <a:pt x="8" y="74"/>
                </a:lnTo>
                <a:lnTo>
                  <a:pt x="8" y="80"/>
                </a:lnTo>
                <a:lnTo>
                  <a:pt x="8" y="82"/>
                </a:lnTo>
                <a:lnTo>
                  <a:pt x="8" y="79"/>
                </a:lnTo>
                <a:lnTo>
                  <a:pt x="9" y="70"/>
                </a:lnTo>
                <a:lnTo>
                  <a:pt x="9" y="80"/>
                </a:lnTo>
                <a:lnTo>
                  <a:pt x="9" y="77"/>
                </a:lnTo>
                <a:lnTo>
                  <a:pt x="9" y="64"/>
                </a:lnTo>
                <a:lnTo>
                  <a:pt x="9" y="65"/>
                </a:lnTo>
                <a:lnTo>
                  <a:pt x="11" y="65"/>
                </a:lnTo>
                <a:lnTo>
                  <a:pt x="11" y="73"/>
                </a:lnTo>
                <a:lnTo>
                  <a:pt x="11" y="61"/>
                </a:lnTo>
                <a:lnTo>
                  <a:pt x="11" y="68"/>
                </a:lnTo>
                <a:lnTo>
                  <a:pt x="11" y="89"/>
                </a:lnTo>
                <a:lnTo>
                  <a:pt x="11" y="86"/>
                </a:lnTo>
                <a:lnTo>
                  <a:pt x="11" y="71"/>
                </a:lnTo>
                <a:lnTo>
                  <a:pt x="11" y="61"/>
                </a:lnTo>
                <a:lnTo>
                  <a:pt x="12" y="64"/>
                </a:lnTo>
                <a:lnTo>
                  <a:pt x="12" y="71"/>
                </a:lnTo>
                <a:lnTo>
                  <a:pt x="12" y="65"/>
                </a:lnTo>
                <a:lnTo>
                  <a:pt x="12" y="50"/>
                </a:lnTo>
                <a:lnTo>
                  <a:pt x="12" y="58"/>
                </a:lnTo>
                <a:lnTo>
                  <a:pt x="12" y="62"/>
                </a:lnTo>
                <a:lnTo>
                  <a:pt x="14" y="70"/>
                </a:lnTo>
                <a:lnTo>
                  <a:pt x="14" y="73"/>
                </a:lnTo>
                <a:lnTo>
                  <a:pt x="14" y="65"/>
                </a:lnTo>
                <a:lnTo>
                  <a:pt x="14" y="67"/>
                </a:lnTo>
                <a:lnTo>
                  <a:pt x="14" y="80"/>
                </a:lnTo>
                <a:lnTo>
                  <a:pt x="15" y="85"/>
                </a:lnTo>
                <a:lnTo>
                  <a:pt x="15" y="82"/>
                </a:lnTo>
                <a:lnTo>
                  <a:pt x="15" y="77"/>
                </a:lnTo>
                <a:lnTo>
                  <a:pt x="15" y="73"/>
                </a:lnTo>
                <a:lnTo>
                  <a:pt x="15" y="55"/>
                </a:lnTo>
                <a:lnTo>
                  <a:pt x="15" y="65"/>
                </a:lnTo>
                <a:lnTo>
                  <a:pt x="15" y="79"/>
                </a:lnTo>
                <a:lnTo>
                  <a:pt x="17" y="83"/>
                </a:lnTo>
                <a:lnTo>
                  <a:pt x="17" y="80"/>
                </a:lnTo>
                <a:lnTo>
                  <a:pt x="17" y="70"/>
                </a:lnTo>
                <a:lnTo>
                  <a:pt x="17" y="46"/>
                </a:lnTo>
                <a:lnTo>
                  <a:pt x="17" y="22"/>
                </a:lnTo>
                <a:lnTo>
                  <a:pt x="17" y="24"/>
                </a:lnTo>
                <a:lnTo>
                  <a:pt x="17" y="47"/>
                </a:lnTo>
                <a:lnTo>
                  <a:pt x="18" y="65"/>
                </a:lnTo>
                <a:lnTo>
                  <a:pt x="18" y="80"/>
                </a:lnTo>
                <a:lnTo>
                  <a:pt x="18" y="82"/>
                </a:lnTo>
                <a:lnTo>
                  <a:pt x="18" y="65"/>
                </a:lnTo>
                <a:lnTo>
                  <a:pt x="18" y="70"/>
                </a:lnTo>
                <a:lnTo>
                  <a:pt x="18" y="85"/>
                </a:lnTo>
                <a:lnTo>
                  <a:pt x="20" y="76"/>
                </a:lnTo>
                <a:lnTo>
                  <a:pt x="20" y="43"/>
                </a:lnTo>
                <a:lnTo>
                  <a:pt x="20" y="30"/>
                </a:lnTo>
                <a:lnTo>
                  <a:pt x="20" y="24"/>
                </a:lnTo>
                <a:lnTo>
                  <a:pt x="20" y="47"/>
                </a:lnTo>
                <a:lnTo>
                  <a:pt x="20" y="71"/>
                </a:lnTo>
                <a:lnTo>
                  <a:pt x="20" y="77"/>
                </a:lnTo>
                <a:lnTo>
                  <a:pt x="21" y="73"/>
                </a:lnTo>
                <a:lnTo>
                  <a:pt x="21" y="68"/>
                </a:lnTo>
                <a:lnTo>
                  <a:pt x="21" y="73"/>
                </a:lnTo>
                <a:lnTo>
                  <a:pt x="21" y="65"/>
                </a:lnTo>
                <a:lnTo>
                  <a:pt x="21" y="56"/>
                </a:lnTo>
                <a:lnTo>
                  <a:pt x="21" y="39"/>
                </a:lnTo>
                <a:lnTo>
                  <a:pt x="21" y="45"/>
                </a:lnTo>
                <a:lnTo>
                  <a:pt x="23" y="64"/>
                </a:lnTo>
                <a:lnTo>
                  <a:pt x="23" y="77"/>
                </a:lnTo>
                <a:lnTo>
                  <a:pt x="23" y="70"/>
                </a:lnTo>
                <a:lnTo>
                  <a:pt x="23" y="64"/>
                </a:lnTo>
                <a:lnTo>
                  <a:pt x="23" y="67"/>
                </a:lnTo>
                <a:lnTo>
                  <a:pt x="23" y="73"/>
                </a:lnTo>
                <a:lnTo>
                  <a:pt x="24" y="65"/>
                </a:lnTo>
                <a:lnTo>
                  <a:pt x="24" y="62"/>
                </a:lnTo>
                <a:lnTo>
                  <a:pt x="24" y="61"/>
                </a:lnTo>
                <a:lnTo>
                  <a:pt x="24" y="46"/>
                </a:lnTo>
                <a:lnTo>
                  <a:pt x="24" y="34"/>
                </a:lnTo>
                <a:lnTo>
                  <a:pt x="24" y="58"/>
                </a:lnTo>
                <a:lnTo>
                  <a:pt x="24" y="42"/>
                </a:lnTo>
                <a:lnTo>
                  <a:pt x="26" y="42"/>
                </a:lnTo>
                <a:lnTo>
                  <a:pt x="26" y="70"/>
                </a:lnTo>
                <a:lnTo>
                  <a:pt x="26" y="83"/>
                </a:lnTo>
                <a:lnTo>
                  <a:pt x="26" y="80"/>
                </a:lnTo>
                <a:lnTo>
                  <a:pt x="26" y="74"/>
                </a:lnTo>
                <a:lnTo>
                  <a:pt x="26" y="73"/>
                </a:lnTo>
                <a:lnTo>
                  <a:pt x="27" y="74"/>
                </a:lnTo>
                <a:lnTo>
                  <a:pt x="27" y="47"/>
                </a:lnTo>
                <a:lnTo>
                  <a:pt x="27" y="55"/>
                </a:lnTo>
                <a:lnTo>
                  <a:pt x="27" y="76"/>
                </a:lnTo>
                <a:lnTo>
                  <a:pt x="27" y="74"/>
                </a:lnTo>
                <a:lnTo>
                  <a:pt x="27" y="73"/>
                </a:lnTo>
                <a:lnTo>
                  <a:pt x="27" y="71"/>
                </a:lnTo>
                <a:lnTo>
                  <a:pt x="29" y="77"/>
                </a:lnTo>
                <a:lnTo>
                  <a:pt x="29" y="52"/>
                </a:lnTo>
                <a:lnTo>
                  <a:pt x="29" y="31"/>
                </a:lnTo>
                <a:lnTo>
                  <a:pt x="29" y="42"/>
                </a:lnTo>
                <a:lnTo>
                  <a:pt x="29" y="36"/>
                </a:lnTo>
                <a:lnTo>
                  <a:pt x="29" y="45"/>
                </a:lnTo>
                <a:lnTo>
                  <a:pt x="29" y="61"/>
                </a:lnTo>
                <a:lnTo>
                  <a:pt x="30" y="61"/>
                </a:lnTo>
                <a:lnTo>
                  <a:pt x="30" y="59"/>
                </a:lnTo>
                <a:lnTo>
                  <a:pt x="30" y="52"/>
                </a:lnTo>
                <a:lnTo>
                  <a:pt x="30" y="61"/>
                </a:lnTo>
                <a:lnTo>
                  <a:pt x="30" y="58"/>
                </a:lnTo>
                <a:lnTo>
                  <a:pt x="32" y="40"/>
                </a:lnTo>
                <a:lnTo>
                  <a:pt x="32" y="27"/>
                </a:lnTo>
                <a:lnTo>
                  <a:pt x="32" y="39"/>
                </a:lnTo>
                <a:lnTo>
                  <a:pt x="32" y="47"/>
                </a:lnTo>
                <a:lnTo>
                  <a:pt x="32" y="22"/>
                </a:lnTo>
                <a:lnTo>
                  <a:pt x="32" y="52"/>
                </a:lnTo>
                <a:lnTo>
                  <a:pt x="33" y="55"/>
                </a:lnTo>
                <a:lnTo>
                  <a:pt x="33" y="59"/>
                </a:lnTo>
                <a:lnTo>
                  <a:pt x="33" y="73"/>
                </a:lnTo>
                <a:lnTo>
                  <a:pt x="33" y="59"/>
                </a:lnTo>
                <a:lnTo>
                  <a:pt x="33" y="34"/>
                </a:lnTo>
                <a:lnTo>
                  <a:pt x="33" y="37"/>
                </a:lnTo>
                <a:lnTo>
                  <a:pt x="33" y="45"/>
                </a:lnTo>
                <a:lnTo>
                  <a:pt x="33" y="36"/>
                </a:lnTo>
                <a:lnTo>
                  <a:pt x="35" y="25"/>
                </a:lnTo>
                <a:lnTo>
                  <a:pt x="35" y="45"/>
                </a:lnTo>
                <a:lnTo>
                  <a:pt x="35" y="80"/>
                </a:lnTo>
                <a:lnTo>
                  <a:pt x="35" y="83"/>
                </a:lnTo>
                <a:lnTo>
                  <a:pt x="35" y="79"/>
                </a:lnTo>
                <a:lnTo>
                  <a:pt x="35" y="80"/>
                </a:lnTo>
                <a:lnTo>
                  <a:pt x="36" y="82"/>
                </a:lnTo>
                <a:lnTo>
                  <a:pt x="36" y="65"/>
                </a:lnTo>
                <a:lnTo>
                  <a:pt x="36" y="56"/>
                </a:lnTo>
                <a:lnTo>
                  <a:pt x="36" y="52"/>
                </a:lnTo>
                <a:lnTo>
                  <a:pt x="36" y="46"/>
                </a:lnTo>
                <a:lnTo>
                  <a:pt x="36" y="50"/>
                </a:lnTo>
                <a:lnTo>
                  <a:pt x="38" y="52"/>
                </a:lnTo>
                <a:lnTo>
                  <a:pt x="38" y="55"/>
                </a:lnTo>
                <a:lnTo>
                  <a:pt x="38" y="68"/>
                </a:lnTo>
                <a:lnTo>
                  <a:pt x="38" y="80"/>
                </a:lnTo>
                <a:lnTo>
                  <a:pt x="38" y="76"/>
                </a:lnTo>
                <a:lnTo>
                  <a:pt x="38" y="74"/>
                </a:lnTo>
                <a:lnTo>
                  <a:pt x="38" y="79"/>
                </a:lnTo>
                <a:lnTo>
                  <a:pt x="39" y="62"/>
                </a:lnTo>
                <a:lnTo>
                  <a:pt x="39" y="49"/>
                </a:lnTo>
                <a:lnTo>
                  <a:pt x="39" y="53"/>
                </a:lnTo>
                <a:lnTo>
                  <a:pt x="39" y="70"/>
                </a:lnTo>
                <a:lnTo>
                  <a:pt x="39" y="68"/>
                </a:lnTo>
                <a:lnTo>
                  <a:pt x="39" y="67"/>
                </a:lnTo>
                <a:lnTo>
                  <a:pt x="39" y="50"/>
                </a:lnTo>
                <a:lnTo>
                  <a:pt x="41" y="31"/>
                </a:lnTo>
                <a:lnTo>
                  <a:pt x="41" y="46"/>
                </a:lnTo>
                <a:lnTo>
                  <a:pt x="41" y="70"/>
                </a:lnTo>
                <a:lnTo>
                  <a:pt x="41" y="46"/>
                </a:lnTo>
                <a:lnTo>
                  <a:pt x="41" y="45"/>
                </a:lnTo>
                <a:lnTo>
                  <a:pt x="42" y="73"/>
                </a:lnTo>
                <a:lnTo>
                  <a:pt x="42" y="83"/>
                </a:lnTo>
                <a:lnTo>
                  <a:pt x="42" y="65"/>
                </a:lnTo>
                <a:lnTo>
                  <a:pt x="42" y="59"/>
                </a:lnTo>
                <a:lnTo>
                  <a:pt x="42" y="80"/>
                </a:lnTo>
                <a:lnTo>
                  <a:pt x="42" y="77"/>
                </a:lnTo>
                <a:lnTo>
                  <a:pt x="42" y="49"/>
                </a:lnTo>
                <a:lnTo>
                  <a:pt x="44" y="21"/>
                </a:lnTo>
                <a:lnTo>
                  <a:pt x="44" y="34"/>
                </a:lnTo>
                <a:lnTo>
                  <a:pt x="44" y="68"/>
                </a:lnTo>
                <a:lnTo>
                  <a:pt x="44" y="67"/>
                </a:lnTo>
                <a:lnTo>
                  <a:pt x="44" y="55"/>
                </a:lnTo>
                <a:lnTo>
                  <a:pt x="44" y="62"/>
                </a:lnTo>
                <a:lnTo>
                  <a:pt x="44" y="73"/>
                </a:lnTo>
                <a:lnTo>
                  <a:pt x="45" y="79"/>
                </a:lnTo>
                <a:lnTo>
                  <a:pt x="45" y="70"/>
                </a:lnTo>
                <a:lnTo>
                  <a:pt x="45" y="45"/>
                </a:lnTo>
                <a:lnTo>
                  <a:pt x="45" y="53"/>
                </a:lnTo>
                <a:lnTo>
                  <a:pt x="45" y="59"/>
                </a:lnTo>
                <a:lnTo>
                  <a:pt x="45" y="61"/>
                </a:lnTo>
                <a:lnTo>
                  <a:pt x="46" y="70"/>
                </a:lnTo>
                <a:lnTo>
                  <a:pt x="46" y="73"/>
                </a:lnTo>
                <a:lnTo>
                  <a:pt x="46" y="76"/>
                </a:lnTo>
                <a:lnTo>
                  <a:pt x="46" y="55"/>
                </a:lnTo>
                <a:lnTo>
                  <a:pt x="46" y="43"/>
                </a:lnTo>
                <a:lnTo>
                  <a:pt x="46" y="61"/>
                </a:lnTo>
                <a:lnTo>
                  <a:pt x="48" y="80"/>
                </a:lnTo>
                <a:lnTo>
                  <a:pt x="48" y="83"/>
                </a:lnTo>
                <a:lnTo>
                  <a:pt x="48" y="68"/>
                </a:lnTo>
                <a:lnTo>
                  <a:pt x="48" y="53"/>
                </a:lnTo>
                <a:lnTo>
                  <a:pt x="48" y="49"/>
                </a:lnTo>
                <a:lnTo>
                  <a:pt x="48" y="62"/>
                </a:lnTo>
                <a:lnTo>
                  <a:pt x="49" y="73"/>
                </a:lnTo>
                <a:lnTo>
                  <a:pt x="49" y="71"/>
                </a:lnTo>
                <a:lnTo>
                  <a:pt x="49" y="77"/>
                </a:lnTo>
                <a:lnTo>
                  <a:pt x="49" y="76"/>
                </a:lnTo>
                <a:lnTo>
                  <a:pt x="49" y="79"/>
                </a:lnTo>
                <a:lnTo>
                  <a:pt x="49" y="83"/>
                </a:lnTo>
                <a:lnTo>
                  <a:pt x="51" y="70"/>
                </a:lnTo>
                <a:lnTo>
                  <a:pt x="51" y="61"/>
                </a:lnTo>
                <a:lnTo>
                  <a:pt x="51" y="79"/>
                </a:lnTo>
                <a:lnTo>
                  <a:pt x="51" y="61"/>
                </a:lnTo>
                <a:lnTo>
                  <a:pt x="51" y="47"/>
                </a:lnTo>
                <a:lnTo>
                  <a:pt x="52" y="45"/>
                </a:lnTo>
                <a:lnTo>
                  <a:pt x="52" y="61"/>
                </a:lnTo>
                <a:lnTo>
                  <a:pt x="52" y="46"/>
                </a:lnTo>
                <a:lnTo>
                  <a:pt x="52" y="52"/>
                </a:lnTo>
                <a:lnTo>
                  <a:pt x="52" y="79"/>
                </a:lnTo>
                <a:lnTo>
                  <a:pt x="52" y="80"/>
                </a:lnTo>
                <a:lnTo>
                  <a:pt x="52" y="68"/>
                </a:lnTo>
                <a:lnTo>
                  <a:pt x="54" y="77"/>
                </a:lnTo>
                <a:lnTo>
                  <a:pt x="54" y="83"/>
                </a:lnTo>
                <a:lnTo>
                  <a:pt x="54" y="85"/>
                </a:lnTo>
                <a:lnTo>
                  <a:pt x="54" y="82"/>
                </a:lnTo>
                <a:lnTo>
                  <a:pt x="54" y="59"/>
                </a:lnTo>
                <a:lnTo>
                  <a:pt x="54" y="53"/>
                </a:lnTo>
                <a:lnTo>
                  <a:pt x="55" y="49"/>
                </a:lnTo>
                <a:lnTo>
                  <a:pt x="55" y="40"/>
                </a:lnTo>
                <a:lnTo>
                  <a:pt x="55" y="39"/>
                </a:lnTo>
                <a:lnTo>
                  <a:pt x="55" y="50"/>
                </a:lnTo>
                <a:lnTo>
                  <a:pt x="55" y="56"/>
                </a:lnTo>
                <a:lnTo>
                  <a:pt x="55" y="67"/>
                </a:lnTo>
                <a:lnTo>
                  <a:pt x="55" y="73"/>
                </a:lnTo>
                <a:lnTo>
                  <a:pt x="57" y="56"/>
                </a:lnTo>
                <a:lnTo>
                  <a:pt x="57" y="76"/>
                </a:lnTo>
                <a:lnTo>
                  <a:pt x="57" y="52"/>
                </a:lnTo>
                <a:lnTo>
                  <a:pt x="57" y="40"/>
                </a:lnTo>
                <a:lnTo>
                  <a:pt x="57" y="59"/>
                </a:lnTo>
                <a:lnTo>
                  <a:pt x="57" y="52"/>
                </a:lnTo>
                <a:lnTo>
                  <a:pt x="58" y="52"/>
                </a:lnTo>
                <a:lnTo>
                  <a:pt x="58" y="71"/>
                </a:lnTo>
                <a:lnTo>
                  <a:pt x="58" y="73"/>
                </a:lnTo>
                <a:lnTo>
                  <a:pt x="58" y="77"/>
                </a:lnTo>
                <a:lnTo>
                  <a:pt x="58" y="71"/>
                </a:lnTo>
                <a:lnTo>
                  <a:pt x="60" y="64"/>
                </a:lnTo>
                <a:lnTo>
                  <a:pt x="60" y="65"/>
                </a:lnTo>
                <a:lnTo>
                  <a:pt x="60" y="64"/>
                </a:lnTo>
                <a:lnTo>
                  <a:pt x="60" y="55"/>
                </a:lnTo>
                <a:lnTo>
                  <a:pt x="60" y="70"/>
                </a:lnTo>
                <a:lnTo>
                  <a:pt x="60" y="77"/>
                </a:lnTo>
                <a:lnTo>
                  <a:pt x="60" y="67"/>
                </a:lnTo>
                <a:lnTo>
                  <a:pt x="61" y="74"/>
                </a:lnTo>
                <a:lnTo>
                  <a:pt x="61" y="89"/>
                </a:lnTo>
                <a:lnTo>
                  <a:pt x="61" y="73"/>
                </a:lnTo>
                <a:lnTo>
                  <a:pt x="61" y="70"/>
                </a:lnTo>
                <a:lnTo>
                  <a:pt x="61" y="68"/>
                </a:lnTo>
                <a:lnTo>
                  <a:pt x="61" y="59"/>
                </a:lnTo>
                <a:lnTo>
                  <a:pt x="63" y="67"/>
                </a:lnTo>
                <a:lnTo>
                  <a:pt x="63" y="79"/>
                </a:lnTo>
                <a:lnTo>
                  <a:pt x="63" y="80"/>
                </a:lnTo>
                <a:lnTo>
                  <a:pt x="63" y="61"/>
                </a:lnTo>
                <a:lnTo>
                  <a:pt x="63" y="71"/>
                </a:lnTo>
                <a:lnTo>
                  <a:pt x="63" y="73"/>
                </a:lnTo>
                <a:lnTo>
                  <a:pt x="63" y="68"/>
                </a:lnTo>
                <a:lnTo>
                  <a:pt x="64" y="73"/>
                </a:lnTo>
                <a:lnTo>
                  <a:pt x="64" y="74"/>
                </a:lnTo>
                <a:lnTo>
                  <a:pt x="64" y="65"/>
                </a:lnTo>
                <a:lnTo>
                  <a:pt x="64" y="58"/>
                </a:lnTo>
                <a:lnTo>
                  <a:pt x="64" y="45"/>
                </a:lnTo>
                <a:lnTo>
                  <a:pt x="64" y="65"/>
                </a:lnTo>
                <a:lnTo>
                  <a:pt x="66" y="82"/>
                </a:lnTo>
                <a:lnTo>
                  <a:pt x="66" y="80"/>
                </a:lnTo>
                <a:lnTo>
                  <a:pt x="66" y="79"/>
                </a:lnTo>
                <a:lnTo>
                  <a:pt x="66" y="71"/>
                </a:lnTo>
                <a:lnTo>
                  <a:pt x="66" y="80"/>
                </a:lnTo>
                <a:lnTo>
                  <a:pt x="66" y="74"/>
                </a:lnTo>
                <a:lnTo>
                  <a:pt x="67" y="73"/>
                </a:lnTo>
                <a:lnTo>
                  <a:pt x="67" y="77"/>
                </a:lnTo>
                <a:lnTo>
                  <a:pt x="67" y="71"/>
                </a:lnTo>
                <a:lnTo>
                  <a:pt x="67" y="67"/>
                </a:lnTo>
                <a:lnTo>
                  <a:pt x="67" y="80"/>
                </a:lnTo>
                <a:lnTo>
                  <a:pt x="67" y="77"/>
                </a:lnTo>
                <a:lnTo>
                  <a:pt x="67" y="59"/>
                </a:lnTo>
                <a:lnTo>
                  <a:pt x="69" y="71"/>
                </a:lnTo>
                <a:lnTo>
                  <a:pt x="69" y="70"/>
                </a:lnTo>
                <a:lnTo>
                  <a:pt x="69" y="61"/>
                </a:lnTo>
                <a:lnTo>
                  <a:pt x="69" y="58"/>
                </a:lnTo>
                <a:lnTo>
                  <a:pt x="69" y="67"/>
                </a:lnTo>
                <a:lnTo>
                  <a:pt x="70" y="76"/>
                </a:lnTo>
                <a:lnTo>
                  <a:pt x="70" y="70"/>
                </a:lnTo>
                <a:lnTo>
                  <a:pt x="70" y="77"/>
                </a:lnTo>
                <a:lnTo>
                  <a:pt x="72" y="62"/>
                </a:lnTo>
                <a:lnTo>
                  <a:pt x="72" y="56"/>
                </a:lnTo>
                <a:lnTo>
                  <a:pt x="72" y="76"/>
                </a:lnTo>
                <a:lnTo>
                  <a:pt x="72" y="67"/>
                </a:lnTo>
                <a:lnTo>
                  <a:pt x="72" y="58"/>
                </a:lnTo>
                <a:lnTo>
                  <a:pt x="72" y="52"/>
                </a:lnTo>
                <a:lnTo>
                  <a:pt x="72" y="49"/>
                </a:lnTo>
                <a:lnTo>
                  <a:pt x="73" y="55"/>
                </a:lnTo>
                <a:lnTo>
                  <a:pt x="73" y="71"/>
                </a:lnTo>
                <a:lnTo>
                  <a:pt x="73" y="85"/>
                </a:lnTo>
                <a:lnTo>
                  <a:pt x="73" y="76"/>
                </a:lnTo>
                <a:lnTo>
                  <a:pt x="73" y="73"/>
                </a:lnTo>
                <a:lnTo>
                  <a:pt x="73" y="61"/>
                </a:lnTo>
                <a:lnTo>
                  <a:pt x="73" y="42"/>
                </a:lnTo>
                <a:lnTo>
                  <a:pt x="75" y="0"/>
                </a:lnTo>
                <a:lnTo>
                  <a:pt x="75" y="7"/>
                </a:lnTo>
                <a:lnTo>
                  <a:pt x="75" y="43"/>
                </a:lnTo>
                <a:lnTo>
                  <a:pt x="75" y="52"/>
                </a:lnTo>
                <a:lnTo>
                  <a:pt x="75" y="64"/>
                </a:lnTo>
                <a:lnTo>
                  <a:pt x="75" y="68"/>
                </a:lnTo>
                <a:lnTo>
                  <a:pt x="76" y="58"/>
                </a:lnTo>
                <a:lnTo>
                  <a:pt x="76" y="56"/>
                </a:lnTo>
                <a:lnTo>
                  <a:pt x="76" y="67"/>
                </a:lnTo>
                <a:lnTo>
                  <a:pt x="76" y="62"/>
                </a:lnTo>
                <a:lnTo>
                  <a:pt x="76" y="40"/>
                </a:lnTo>
                <a:lnTo>
                  <a:pt x="76" y="37"/>
                </a:lnTo>
                <a:lnTo>
                  <a:pt x="78" y="64"/>
                </a:lnTo>
                <a:lnTo>
                  <a:pt x="78" y="70"/>
                </a:lnTo>
                <a:lnTo>
                  <a:pt x="78" y="76"/>
                </a:lnTo>
                <a:lnTo>
                  <a:pt x="78" y="80"/>
                </a:lnTo>
                <a:lnTo>
                  <a:pt x="78" y="62"/>
                </a:lnTo>
                <a:lnTo>
                  <a:pt x="78" y="64"/>
                </a:lnTo>
                <a:lnTo>
                  <a:pt x="78" y="65"/>
                </a:lnTo>
                <a:lnTo>
                  <a:pt x="79" y="49"/>
                </a:lnTo>
                <a:lnTo>
                  <a:pt x="79" y="37"/>
                </a:lnTo>
                <a:lnTo>
                  <a:pt x="79" y="49"/>
                </a:lnTo>
                <a:lnTo>
                  <a:pt x="79" y="70"/>
                </a:lnTo>
                <a:lnTo>
                  <a:pt x="79" y="83"/>
                </a:lnTo>
                <a:lnTo>
                  <a:pt x="79" y="76"/>
                </a:lnTo>
                <a:lnTo>
                  <a:pt x="79" y="79"/>
                </a:lnTo>
                <a:lnTo>
                  <a:pt x="81" y="77"/>
                </a:lnTo>
                <a:lnTo>
                  <a:pt x="81" y="36"/>
                </a:lnTo>
                <a:lnTo>
                  <a:pt x="81" y="28"/>
                </a:lnTo>
                <a:lnTo>
                  <a:pt x="81" y="52"/>
                </a:lnTo>
                <a:lnTo>
                  <a:pt x="81" y="31"/>
                </a:lnTo>
                <a:lnTo>
                  <a:pt x="81" y="28"/>
                </a:lnTo>
                <a:lnTo>
                  <a:pt x="82" y="40"/>
                </a:lnTo>
                <a:lnTo>
                  <a:pt x="82" y="53"/>
                </a:lnTo>
                <a:lnTo>
                  <a:pt x="82" y="77"/>
                </a:lnTo>
                <a:lnTo>
                  <a:pt x="82" y="67"/>
                </a:lnTo>
                <a:lnTo>
                  <a:pt x="82" y="52"/>
                </a:lnTo>
                <a:lnTo>
                  <a:pt x="82" y="62"/>
                </a:lnTo>
                <a:lnTo>
                  <a:pt x="84" y="71"/>
                </a:lnTo>
                <a:lnTo>
                  <a:pt x="84" y="61"/>
                </a:lnTo>
                <a:lnTo>
                  <a:pt x="84" y="62"/>
                </a:lnTo>
                <a:lnTo>
                  <a:pt x="84" y="58"/>
                </a:lnTo>
                <a:lnTo>
                  <a:pt x="84" y="61"/>
                </a:lnTo>
                <a:lnTo>
                  <a:pt x="84" y="74"/>
                </a:lnTo>
                <a:lnTo>
                  <a:pt x="84" y="76"/>
                </a:lnTo>
                <a:lnTo>
                  <a:pt x="85" y="76"/>
                </a:lnTo>
                <a:lnTo>
                  <a:pt x="85" y="73"/>
                </a:lnTo>
                <a:lnTo>
                  <a:pt x="85" y="76"/>
                </a:lnTo>
                <a:lnTo>
                  <a:pt x="85" y="71"/>
                </a:lnTo>
                <a:lnTo>
                  <a:pt x="85" y="64"/>
                </a:lnTo>
                <a:lnTo>
                  <a:pt x="85" y="62"/>
                </a:lnTo>
                <a:lnTo>
                  <a:pt x="87" y="67"/>
                </a:lnTo>
                <a:lnTo>
                  <a:pt x="87" y="64"/>
                </a:lnTo>
                <a:lnTo>
                  <a:pt x="87" y="58"/>
                </a:lnTo>
                <a:lnTo>
                  <a:pt x="87" y="70"/>
                </a:lnTo>
                <a:lnTo>
                  <a:pt x="87" y="83"/>
                </a:lnTo>
                <a:lnTo>
                  <a:pt x="87" y="70"/>
                </a:lnTo>
                <a:lnTo>
                  <a:pt x="88" y="62"/>
                </a:lnTo>
                <a:lnTo>
                  <a:pt x="88" y="55"/>
                </a:lnTo>
                <a:lnTo>
                  <a:pt x="88" y="59"/>
                </a:lnTo>
                <a:lnTo>
                  <a:pt x="88" y="68"/>
                </a:lnTo>
                <a:lnTo>
                  <a:pt x="88" y="64"/>
                </a:lnTo>
                <a:lnTo>
                  <a:pt x="88" y="68"/>
                </a:lnTo>
                <a:lnTo>
                  <a:pt x="88" y="79"/>
                </a:lnTo>
                <a:lnTo>
                  <a:pt x="90" y="85"/>
                </a:lnTo>
                <a:lnTo>
                  <a:pt x="90" y="76"/>
                </a:lnTo>
                <a:lnTo>
                  <a:pt x="90" y="61"/>
                </a:lnTo>
                <a:lnTo>
                  <a:pt x="90" y="73"/>
                </a:lnTo>
                <a:lnTo>
                  <a:pt x="90" y="67"/>
                </a:lnTo>
                <a:lnTo>
                  <a:pt x="90" y="64"/>
                </a:lnTo>
                <a:lnTo>
                  <a:pt x="91" y="53"/>
                </a:lnTo>
                <a:lnTo>
                  <a:pt x="91" y="55"/>
                </a:lnTo>
                <a:lnTo>
                  <a:pt x="91" y="67"/>
                </a:lnTo>
                <a:lnTo>
                  <a:pt x="91" y="74"/>
                </a:lnTo>
                <a:lnTo>
                  <a:pt x="91" y="68"/>
                </a:lnTo>
                <a:lnTo>
                  <a:pt x="91" y="76"/>
                </a:lnTo>
                <a:lnTo>
                  <a:pt x="92" y="73"/>
                </a:lnTo>
                <a:lnTo>
                  <a:pt x="92" y="68"/>
                </a:lnTo>
                <a:lnTo>
                  <a:pt x="92" y="74"/>
                </a:lnTo>
                <a:lnTo>
                  <a:pt x="92" y="58"/>
                </a:lnTo>
                <a:lnTo>
                  <a:pt x="92" y="61"/>
                </a:lnTo>
                <a:lnTo>
                  <a:pt x="94" y="80"/>
                </a:lnTo>
                <a:lnTo>
                  <a:pt x="94" y="77"/>
                </a:lnTo>
                <a:lnTo>
                  <a:pt x="94" y="86"/>
                </a:lnTo>
                <a:lnTo>
                  <a:pt x="94" y="80"/>
                </a:lnTo>
                <a:lnTo>
                  <a:pt x="94" y="73"/>
                </a:lnTo>
                <a:lnTo>
                  <a:pt x="94" y="70"/>
                </a:lnTo>
                <a:lnTo>
                  <a:pt x="95" y="82"/>
                </a:lnTo>
                <a:lnTo>
                  <a:pt x="95" y="86"/>
                </a:lnTo>
                <a:lnTo>
                  <a:pt x="95" y="83"/>
                </a:lnTo>
                <a:lnTo>
                  <a:pt x="95" y="71"/>
                </a:lnTo>
                <a:lnTo>
                  <a:pt x="95" y="73"/>
                </a:lnTo>
                <a:lnTo>
                  <a:pt x="95" y="80"/>
                </a:lnTo>
                <a:lnTo>
                  <a:pt x="97" y="83"/>
                </a:lnTo>
                <a:lnTo>
                  <a:pt x="97" y="74"/>
                </a:lnTo>
                <a:lnTo>
                  <a:pt x="97" y="53"/>
                </a:lnTo>
                <a:lnTo>
                  <a:pt x="97" y="42"/>
                </a:lnTo>
                <a:lnTo>
                  <a:pt x="97" y="47"/>
                </a:lnTo>
                <a:lnTo>
                  <a:pt x="98" y="27"/>
                </a:lnTo>
                <a:lnTo>
                  <a:pt x="98" y="53"/>
                </a:lnTo>
                <a:lnTo>
                  <a:pt x="98" y="85"/>
                </a:lnTo>
                <a:lnTo>
                  <a:pt x="98" y="79"/>
                </a:lnTo>
                <a:lnTo>
                  <a:pt x="98" y="59"/>
                </a:lnTo>
                <a:lnTo>
                  <a:pt x="98" y="64"/>
                </a:lnTo>
                <a:lnTo>
                  <a:pt x="98" y="68"/>
                </a:lnTo>
                <a:lnTo>
                  <a:pt x="100" y="86"/>
                </a:lnTo>
                <a:lnTo>
                  <a:pt x="100" y="82"/>
                </a:lnTo>
                <a:lnTo>
                  <a:pt x="100" y="74"/>
                </a:lnTo>
                <a:lnTo>
                  <a:pt x="100" y="68"/>
                </a:lnTo>
                <a:lnTo>
                  <a:pt x="100" y="79"/>
                </a:lnTo>
                <a:lnTo>
                  <a:pt x="100" y="87"/>
                </a:lnTo>
                <a:lnTo>
                  <a:pt x="101" y="76"/>
                </a:lnTo>
                <a:lnTo>
                  <a:pt x="101" y="80"/>
                </a:lnTo>
                <a:lnTo>
                  <a:pt x="101" y="87"/>
                </a:lnTo>
                <a:lnTo>
                  <a:pt x="101" y="73"/>
                </a:lnTo>
                <a:lnTo>
                  <a:pt x="101" y="58"/>
                </a:lnTo>
                <a:lnTo>
                  <a:pt x="101" y="59"/>
                </a:lnTo>
                <a:lnTo>
                  <a:pt x="103" y="64"/>
                </a:lnTo>
                <a:lnTo>
                  <a:pt x="103" y="80"/>
                </a:lnTo>
                <a:lnTo>
                  <a:pt x="103" y="83"/>
                </a:lnTo>
                <a:lnTo>
                  <a:pt x="103" y="86"/>
                </a:lnTo>
                <a:lnTo>
                  <a:pt x="103" y="82"/>
                </a:lnTo>
                <a:lnTo>
                  <a:pt x="104" y="79"/>
                </a:lnTo>
                <a:lnTo>
                  <a:pt x="104" y="73"/>
                </a:lnTo>
                <a:lnTo>
                  <a:pt x="104" y="53"/>
                </a:lnTo>
                <a:lnTo>
                  <a:pt x="104" y="50"/>
                </a:lnTo>
                <a:lnTo>
                  <a:pt x="104" y="36"/>
                </a:lnTo>
                <a:lnTo>
                  <a:pt x="104" y="55"/>
                </a:lnTo>
                <a:lnTo>
                  <a:pt x="104" y="70"/>
                </a:lnTo>
                <a:lnTo>
                  <a:pt x="106" y="70"/>
                </a:lnTo>
                <a:lnTo>
                  <a:pt x="106" y="80"/>
                </a:lnTo>
                <a:lnTo>
                  <a:pt x="106" y="86"/>
                </a:lnTo>
                <a:lnTo>
                  <a:pt x="106" y="77"/>
                </a:lnTo>
                <a:lnTo>
                  <a:pt x="106" y="65"/>
                </a:lnTo>
                <a:lnTo>
                  <a:pt x="107" y="61"/>
                </a:lnTo>
                <a:lnTo>
                  <a:pt x="107" y="74"/>
                </a:lnTo>
                <a:lnTo>
                  <a:pt x="107" y="56"/>
                </a:lnTo>
                <a:lnTo>
                  <a:pt x="107" y="53"/>
                </a:lnTo>
                <a:lnTo>
                  <a:pt x="107" y="76"/>
                </a:lnTo>
                <a:lnTo>
                  <a:pt x="107" y="49"/>
                </a:lnTo>
                <a:lnTo>
                  <a:pt x="109" y="39"/>
                </a:lnTo>
                <a:lnTo>
                  <a:pt x="109" y="65"/>
                </a:lnTo>
                <a:lnTo>
                  <a:pt x="109" y="83"/>
                </a:lnTo>
                <a:lnTo>
                  <a:pt x="109" y="62"/>
                </a:lnTo>
                <a:lnTo>
                  <a:pt x="109" y="58"/>
                </a:lnTo>
                <a:lnTo>
                  <a:pt x="109" y="73"/>
                </a:lnTo>
                <a:lnTo>
                  <a:pt x="109" y="86"/>
                </a:lnTo>
                <a:lnTo>
                  <a:pt x="110" y="80"/>
                </a:lnTo>
                <a:lnTo>
                  <a:pt x="110" y="79"/>
                </a:lnTo>
                <a:lnTo>
                  <a:pt x="110" y="77"/>
                </a:lnTo>
                <a:lnTo>
                  <a:pt x="110" y="85"/>
                </a:lnTo>
                <a:lnTo>
                  <a:pt x="110" y="86"/>
                </a:lnTo>
                <a:lnTo>
                  <a:pt x="110" y="82"/>
                </a:lnTo>
                <a:lnTo>
                  <a:pt x="110" y="79"/>
                </a:lnTo>
                <a:lnTo>
                  <a:pt x="112" y="73"/>
                </a:lnTo>
                <a:lnTo>
                  <a:pt x="112" y="68"/>
                </a:lnTo>
                <a:lnTo>
                  <a:pt x="112" y="70"/>
                </a:lnTo>
                <a:lnTo>
                  <a:pt x="112" y="49"/>
                </a:lnTo>
                <a:lnTo>
                  <a:pt x="112" y="46"/>
                </a:lnTo>
                <a:lnTo>
                  <a:pt x="112" y="70"/>
                </a:lnTo>
                <a:lnTo>
                  <a:pt x="113" y="58"/>
                </a:lnTo>
                <a:lnTo>
                  <a:pt x="113" y="67"/>
                </a:lnTo>
                <a:lnTo>
                  <a:pt x="113" y="80"/>
                </a:lnTo>
                <a:lnTo>
                  <a:pt x="113" y="68"/>
                </a:lnTo>
                <a:lnTo>
                  <a:pt x="113" y="73"/>
                </a:lnTo>
                <a:lnTo>
                  <a:pt x="113" y="68"/>
                </a:lnTo>
                <a:lnTo>
                  <a:pt x="115" y="27"/>
                </a:lnTo>
                <a:lnTo>
                  <a:pt x="115" y="19"/>
                </a:lnTo>
                <a:lnTo>
                  <a:pt x="115" y="58"/>
                </a:lnTo>
                <a:lnTo>
                  <a:pt x="115" y="47"/>
                </a:lnTo>
                <a:lnTo>
                  <a:pt x="115" y="46"/>
                </a:lnTo>
                <a:lnTo>
                  <a:pt x="115" y="58"/>
                </a:lnTo>
                <a:lnTo>
                  <a:pt x="115" y="64"/>
                </a:lnTo>
                <a:lnTo>
                  <a:pt x="116" y="56"/>
                </a:lnTo>
                <a:lnTo>
                  <a:pt x="116" y="47"/>
                </a:lnTo>
                <a:lnTo>
                  <a:pt x="116" y="58"/>
                </a:lnTo>
                <a:lnTo>
                  <a:pt x="116" y="71"/>
                </a:lnTo>
                <a:lnTo>
                  <a:pt x="116" y="43"/>
                </a:lnTo>
                <a:lnTo>
                  <a:pt x="116" y="47"/>
                </a:lnTo>
                <a:lnTo>
                  <a:pt x="118" y="46"/>
                </a:lnTo>
                <a:lnTo>
                  <a:pt x="118" y="70"/>
                </a:lnTo>
                <a:lnTo>
                  <a:pt x="118" y="82"/>
                </a:lnTo>
                <a:lnTo>
                  <a:pt x="118" y="73"/>
                </a:lnTo>
                <a:lnTo>
                  <a:pt x="118" y="65"/>
                </a:lnTo>
                <a:lnTo>
                  <a:pt x="118" y="56"/>
                </a:lnTo>
                <a:lnTo>
                  <a:pt x="119" y="65"/>
                </a:lnTo>
                <a:lnTo>
                  <a:pt x="119" y="68"/>
                </a:lnTo>
                <a:lnTo>
                  <a:pt x="119" y="52"/>
                </a:lnTo>
                <a:lnTo>
                  <a:pt x="119" y="4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58" name="Freeform 58"/>
          <p:cNvSpPr>
            <a:spLocks/>
          </p:cNvSpPr>
          <p:nvPr/>
        </p:nvSpPr>
        <p:spPr bwMode="auto">
          <a:xfrm>
            <a:off x="4306888" y="5326063"/>
            <a:ext cx="174625" cy="508000"/>
          </a:xfrm>
          <a:custGeom>
            <a:avLst/>
            <a:gdLst>
              <a:gd name="T0" fmla="*/ 2 w 124"/>
              <a:gd name="T1" fmla="*/ 280 h 320"/>
              <a:gd name="T2" fmla="*/ 3 w 124"/>
              <a:gd name="T3" fmla="*/ 286 h 320"/>
              <a:gd name="T4" fmla="*/ 6 w 124"/>
              <a:gd name="T5" fmla="*/ 300 h 320"/>
              <a:gd name="T6" fmla="*/ 8 w 124"/>
              <a:gd name="T7" fmla="*/ 298 h 320"/>
              <a:gd name="T8" fmla="*/ 9 w 124"/>
              <a:gd name="T9" fmla="*/ 295 h 320"/>
              <a:gd name="T10" fmla="*/ 12 w 124"/>
              <a:gd name="T11" fmla="*/ 295 h 320"/>
              <a:gd name="T12" fmla="*/ 14 w 124"/>
              <a:gd name="T13" fmla="*/ 298 h 320"/>
              <a:gd name="T14" fmla="*/ 17 w 124"/>
              <a:gd name="T15" fmla="*/ 289 h 320"/>
              <a:gd name="T16" fmla="*/ 18 w 124"/>
              <a:gd name="T17" fmla="*/ 277 h 320"/>
              <a:gd name="T18" fmla="*/ 19 w 124"/>
              <a:gd name="T19" fmla="*/ 242 h 320"/>
              <a:gd name="T20" fmla="*/ 22 w 124"/>
              <a:gd name="T21" fmla="*/ 163 h 320"/>
              <a:gd name="T22" fmla="*/ 24 w 124"/>
              <a:gd name="T23" fmla="*/ 183 h 320"/>
              <a:gd name="T24" fmla="*/ 25 w 124"/>
              <a:gd name="T25" fmla="*/ 230 h 320"/>
              <a:gd name="T26" fmla="*/ 28 w 124"/>
              <a:gd name="T27" fmla="*/ 300 h 320"/>
              <a:gd name="T28" fmla="*/ 30 w 124"/>
              <a:gd name="T29" fmla="*/ 301 h 320"/>
              <a:gd name="T30" fmla="*/ 31 w 124"/>
              <a:gd name="T31" fmla="*/ 289 h 320"/>
              <a:gd name="T32" fmla="*/ 33 w 124"/>
              <a:gd name="T33" fmla="*/ 295 h 320"/>
              <a:gd name="T34" fmla="*/ 36 w 124"/>
              <a:gd name="T35" fmla="*/ 297 h 320"/>
              <a:gd name="T36" fmla="*/ 37 w 124"/>
              <a:gd name="T37" fmla="*/ 289 h 320"/>
              <a:gd name="T38" fmla="*/ 39 w 124"/>
              <a:gd name="T39" fmla="*/ 312 h 320"/>
              <a:gd name="T40" fmla="*/ 40 w 124"/>
              <a:gd name="T41" fmla="*/ 289 h 320"/>
              <a:gd name="T42" fmla="*/ 43 w 124"/>
              <a:gd name="T43" fmla="*/ 300 h 320"/>
              <a:gd name="T44" fmla="*/ 45 w 124"/>
              <a:gd name="T45" fmla="*/ 277 h 320"/>
              <a:gd name="T46" fmla="*/ 46 w 124"/>
              <a:gd name="T47" fmla="*/ 276 h 320"/>
              <a:gd name="T48" fmla="*/ 49 w 124"/>
              <a:gd name="T49" fmla="*/ 289 h 320"/>
              <a:gd name="T50" fmla="*/ 52 w 124"/>
              <a:gd name="T51" fmla="*/ 295 h 320"/>
              <a:gd name="T52" fmla="*/ 54 w 124"/>
              <a:gd name="T53" fmla="*/ 307 h 320"/>
              <a:gd name="T54" fmla="*/ 55 w 124"/>
              <a:gd name="T55" fmla="*/ 300 h 320"/>
              <a:gd name="T56" fmla="*/ 57 w 124"/>
              <a:gd name="T57" fmla="*/ 264 h 320"/>
              <a:gd name="T58" fmla="*/ 60 w 124"/>
              <a:gd name="T59" fmla="*/ 288 h 320"/>
              <a:gd name="T60" fmla="*/ 61 w 124"/>
              <a:gd name="T61" fmla="*/ 295 h 320"/>
              <a:gd name="T62" fmla="*/ 62 w 124"/>
              <a:gd name="T63" fmla="*/ 297 h 320"/>
              <a:gd name="T64" fmla="*/ 64 w 124"/>
              <a:gd name="T65" fmla="*/ 301 h 320"/>
              <a:gd name="T66" fmla="*/ 67 w 124"/>
              <a:gd name="T67" fmla="*/ 276 h 320"/>
              <a:gd name="T68" fmla="*/ 68 w 124"/>
              <a:gd name="T69" fmla="*/ 273 h 320"/>
              <a:gd name="T70" fmla="*/ 70 w 124"/>
              <a:gd name="T71" fmla="*/ 294 h 320"/>
              <a:gd name="T72" fmla="*/ 73 w 124"/>
              <a:gd name="T73" fmla="*/ 286 h 320"/>
              <a:gd name="T74" fmla="*/ 74 w 124"/>
              <a:gd name="T75" fmla="*/ 295 h 320"/>
              <a:gd name="T76" fmla="*/ 76 w 124"/>
              <a:gd name="T77" fmla="*/ 295 h 320"/>
              <a:gd name="T78" fmla="*/ 77 w 124"/>
              <a:gd name="T79" fmla="*/ 283 h 320"/>
              <a:gd name="T80" fmla="*/ 80 w 124"/>
              <a:gd name="T81" fmla="*/ 295 h 320"/>
              <a:gd name="T82" fmla="*/ 82 w 124"/>
              <a:gd name="T83" fmla="*/ 298 h 320"/>
              <a:gd name="T84" fmla="*/ 85 w 124"/>
              <a:gd name="T85" fmla="*/ 312 h 320"/>
              <a:gd name="T86" fmla="*/ 86 w 124"/>
              <a:gd name="T87" fmla="*/ 301 h 320"/>
              <a:gd name="T88" fmla="*/ 89 w 124"/>
              <a:gd name="T89" fmla="*/ 312 h 320"/>
              <a:gd name="T90" fmla="*/ 91 w 124"/>
              <a:gd name="T91" fmla="*/ 294 h 320"/>
              <a:gd name="T92" fmla="*/ 92 w 124"/>
              <a:gd name="T93" fmla="*/ 273 h 320"/>
              <a:gd name="T94" fmla="*/ 94 w 124"/>
              <a:gd name="T95" fmla="*/ 279 h 320"/>
              <a:gd name="T96" fmla="*/ 97 w 124"/>
              <a:gd name="T97" fmla="*/ 298 h 320"/>
              <a:gd name="T98" fmla="*/ 100 w 124"/>
              <a:gd name="T99" fmla="*/ 283 h 320"/>
              <a:gd name="T100" fmla="*/ 101 w 124"/>
              <a:gd name="T101" fmla="*/ 298 h 320"/>
              <a:gd name="T102" fmla="*/ 103 w 124"/>
              <a:gd name="T103" fmla="*/ 283 h 320"/>
              <a:gd name="T104" fmla="*/ 106 w 124"/>
              <a:gd name="T105" fmla="*/ 297 h 320"/>
              <a:gd name="T106" fmla="*/ 107 w 124"/>
              <a:gd name="T107" fmla="*/ 266 h 320"/>
              <a:gd name="T108" fmla="*/ 108 w 124"/>
              <a:gd name="T109" fmla="*/ 273 h 320"/>
              <a:gd name="T110" fmla="*/ 110 w 124"/>
              <a:gd name="T111" fmla="*/ 306 h 320"/>
              <a:gd name="T112" fmla="*/ 113 w 124"/>
              <a:gd name="T113" fmla="*/ 303 h 320"/>
              <a:gd name="T114" fmla="*/ 114 w 124"/>
              <a:gd name="T115" fmla="*/ 307 h 320"/>
              <a:gd name="T116" fmla="*/ 116 w 124"/>
              <a:gd name="T117" fmla="*/ 304 h 320"/>
              <a:gd name="T118" fmla="*/ 117 w 124"/>
              <a:gd name="T119" fmla="*/ 292 h 320"/>
              <a:gd name="T120" fmla="*/ 120 w 124"/>
              <a:gd name="T121" fmla="*/ 283 h 320"/>
              <a:gd name="T122" fmla="*/ 122 w 124"/>
              <a:gd name="T123" fmla="*/ 298 h 3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4"/>
              <a:gd name="T187" fmla="*/ 0 h 320"/>
              <a:gd name="T188" fmla="*/ 124 w 124"/>
              <a:gd name="T189" fmla="*/ 320 h 3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4" h="320">
                <a:moveTo>
                  <a:pt x="0" y="273"/>
                </a:moveTo>
                <a:lnTo>
                  <a:pt x="0" y="289"/>
                </a:lnTo>
                <a:lnTo>
                  <a:pt x="2" y="298"/>
                </a:lnTo>
                <a:lnTo>
                  <a:pt x="2" y="301"/>
                </a:lnTo>
                <a:lnTo>
                  <a:pt x="2" y="303"/>
                </a:lnTo>
                <a:lnTo>
                  <a:pt x="2" y="298"/>
                </a:lnTo>
                <a:lnTo>
                  <a:pt x="2" y="294"/>
                </a:lnTo>
                <a:lnTo>
                  <a:pt x="2" y="280"/>
                </a:lnTo>
                <a:lnTo>
                  <a:pt x="2" y="264"/>
                </a:lnTo>
                <a:lnTo>
                  <a:pt x="2" y="263"/>
                </a:lnTo>
                <a:lnTo>
                  <a:pt x="3" y="291"/>
                </a:lnTo>
                <a:lnTo>
                  <a:pt x="3" y="289"/>
                </a:lnTo>
                <a:lnTo>
                  <a:pt x="3" y="292"/>
                </a:lnTo>
                <a:lnTo>
                  <a:pt x="3" y="295"/>
                </a:lnTo>
                <a:lnTo>
                  <a:pt x="3" y="297"/>
                </a:lnTo>
                <a:lnTo>
                  <a:pt x="3" y="286"/>
                </a:lnTo>
                <a:lnTo>
                  <a:pt x="5" y="291"/>
                </a:lnTo>
                <a:lnTo>
                  <a:pt x="5" y="288"/>
                </a:lnTo>
                <a:lnTo>
                  <a:pt x="5" y="289"/>
                </a:lnTo>
                <a:lnTo>
                  <a:pt x="5" y="310"/>
                </a:lnTo>
                <a:lnTo>
                  <a:pt x="5" y="313"/>
                </a:lnTo>
                <a:lnTo>
                  <a:pt x="6" y="298"/>
                </a:lnTo>
                <a:lnTo>
                  <a:pt x="6" y="288"/>
                </a:lnTo>
                <a:lnTo>
                  <a:pt x="6" y="300"/>
                </a:lnTo>
                <a:lnTo>
                  <a:pt x="6" y="307"/>
                </a:lnTo>
                <a:lnTo>
                  <a:pt x="6" y="304"/>
                </a:lnTo>
                <a:lnTo>
                  <a:pt x="6" y="297"/>
                </a:lnTo>
                <a:lnTo>
                  <a:pt x="8" y="295"/>
                </a:lnTo>
                <a:lnTo>
                  <a:pt x="8" y="294"/>
                </a:lnTo>
                <a:lnTo>
                  <a:pt x="8" y="295"/>
                </a:lnTo>
                <a:lnTo>
                  <a:pt x="8" y="304"/>
                </a:lnTo>
                <a:lnTo>
                  <a:pt x="8" y="298"/>
                </a:lnTo>
                <a:lnTo>
                  <a:pt x="8" y="297"/>
                </a:lnTo>
                <a:lnTo>
                  <a:pt x="9" y="300"/>
                </a:lnTo>
                <a:lnTo>
                  <a:pt x="9" y="297"/>
                </a:lnTo>
                <a:lnTo>
                  <a:pt x="9" y="288"/>
                </a:lnTo>
                <a:lnTo>
                  <a:pt x="9" y="282"/>
                </a:lnTo>
                <a:lnTo>
                  <a:pt x="9" y="295"/>
                </a:lnTo>
                <a:lnTo>
                  <a:pt x="9" y="291"/>
                </a:lnTo>
                <a:lnTo>
                  <a:pt x="9" y="295"/>
                </a:lnTo>
                <a:lnTo>
                  <a:pt x="11" y="283"/>
                </a:lnTo>
                <a:lnTo>
                  <a:pt x="11" y="269"/>
                </a:lnTo>
                <a:lnTo>
                  <a:pt x="11" y="298"/>
                </a:lnTo>
                <a:lnTo>
                  <a:pt x="11" y="307"/>
                </a:lnTo>
                <a:lnTo>
                  <a:pt x="11" y="297"/>
                </a:lnTo>
                <a:lnTo>
                  <a:pt x="11" y="309"/>
                </a:lnTo>
                <a:lnTo>
                  <a:pt x="12" y="310"/>
                </a:lnTo>
                <a:lnTo>
                  <a:pt x="12" y="295"/>
                </a:lnTo>
                <a:lnTo>
                  <a:pt x="12" y="298"/>
                </a:lnTo>
                <a:lnTo>
                  <a:pt x="12" y="292"/>
                </a:lnTo>
                <a:lnTo>
                  <a:pt x="12" y="289"/>
                </a:lnTo>
                <a:lnTo>
                  <a:pt x="14" y="286"/>
                </a:lnTo>
                <a:lnTo>
                  <a:pt x="14" y="270"/>
                </a:lnTo>
                <a:lnTo>
                  <a:pt x="14" y="274"/>
                </a:lnTo>
                <a:lnTo>
                  <a:pt x="14" y="283"/>
                </a:lnTo>
                <a:lnTo>
                  <a:pt x="14" y="298"/>
                </a:lnTo>
                <a:lnTo>
                  <a:pt x="15" y="300"/>
                </a:lnTo>
                <a:lnTo>
                  <a:pt x="15" y="294"/>
                </a:lnTo>
                <a:lnTo>
                  <a:pt x="15" y="304"/>
                </a:lnTo>
                <a:lnTo>
                  <a:pt x="15" y="295"/>
                </a:lnTo>
                <a:lnTo>
                  <a:pt x="15" y="294"/>
                </a:lnTo>
                <a:lnTo>
                  <a:pt x="15" y="303"/>
                </a:lnTo>
                <a:lnTo>
                  <a:pt x="15" y="288"/>
                </a:lnTo>
                <a:lnTo>
                  <a:pt x="17" y="289"/>
                </a:lnTo>
                <a:lnTo>
                  <a:pt x="17" y="288"/>
                </a:lnTo>
                <a:lnTo>
                  <a:pt x="17" y="282"/>
                </a:lnTo>
                <a:lnTo>
                  <a:pt x="17" y="292"/>
                </a:lnTo>
                <a:lnTo>
                  <a:pt x="17" y="298"/>
                </a:lnTo>
                <a:lnTo>
                  <a:pt x="18" y="310"/>
                </a:lnTo>
                <a:lnTo>
                  <a:pt x="18" y="313"/>
                </a:lnTo>
                <a:lnTo>
                  <a:pt x="18" y="300"/>
                </a:lnTo>
                <a:lnTo>
                  <a:pt x="18" y="277"/>
                </a:lnTo>
                <a:lnTo>
                  <a:pt x="18" y="249"/>
                </a:lnTo>
                <a:lnTo>
                  <a:pt x="18" y="138"/>
                </a:lnTo>
                <a:lnTo>
                  <a:pt x="18" y="3"/>
                </a:lnTo>
                <a:lnTo>
                  <a:pt x="19" y="0"/>
                </a:lnTo>
                <a:lnTo>
                  <a:pt x="19" y="103"/>
                </a:lnTo>
                <a:lnTo>
                  <a:pt x="19" y="187"/>
                </a:lnTo>
                <a:lnTo>
                  <a:pt x="19" y="245"/>
                </a:lnTo>
                <a:lnTo>
                  <a:pt x="19" y="242"/>
                </a:lnTo>
                <a:lnTo>
                  <a:pt x="19" y="258"/>
                </a:lnTo>
                <a:lnTo>
                  <a:pt x="21" y="267"/>
                </a:lnTo>
                <a:lnTo>
                  <a:pt x="21" y="273"/>
                </a:lnTo>
                <a:lnTo>
                  <a:pt x="21" y="209"/>
                </a:lnTo>
                <a:lnTo>
                  <a:pt x="21" y="95"/>
                </a:lnTo>
                <a:lnTo>
                  <a:pt x="21" y="34"/>
                </a:lnTo>
                <a:lnTo>
                  <a:pt x="21" y="113"/>
                </a:lnTo>
                <a:lnTo>
                  <a:pt x="22" y="163"/>
                </a:lnTo>
                <a:lnTo>
                  <a:pt x="22" y="200"/>
                </a:lnTo>
                <a:lnTo>
                  <a:pt x="22" y="242"/>
                </a:lnTo>
                <a:lnTo>
                  <a:pt x="22" y="234"/>
                </a:lnTo>
                <a:lnTo>
                  <a:pt x="22" y="260"/>
                </a:lnTo>
                <a:lnTo>
                  <a:pt x="22" y="288"/>
                </a:lnTo>
                <a:lnTo>
                  <a:pt x="22" y="267"/>
                </a:lnTo>
                <a:lnTo>
                  <a:pt x="24" y="229"/>
                </a:lnTo>
                <a:lnTo>
                  <a:pt x="24" y="183"/>
                </a:lnTo>
                <a:lnTo>
                  <a:pt x="24" y="160"/>
                </a:lnTo>
                <a:lnTo>
                  <a:pt x="24" y="199"/>
                </a:lnTo>
                <a:lnTo>
                  <a:pt x="24" y="231"/>
                </a:lnTo>
                <a:lnTo>
                  <a:pt x="24" y="252"/>
                </a:lnTo>
                <a:lnTo>
                  <a:pt x="24" y="266"/>
                </a:lnTo>
                <a:lnTo>
                  <a:pt x="25" y="269"/>
                </a:lnTo>
                <a:lnTo>
                  <a:pt x="25" y="234"/>
                </a:lnTo>
                <a:lnTo>
                  <a:pt x="25" y="230"/>
                </a:lnTo>
                <a:lnTo>
                  <a:pt x="25" y="215"/>
                </a:lnTo>
                <a:lnTo>
                  <a:pt x="27" y="257"/>
                </a:lnTo>
                <a:lnTo>
                  <a:pt x="27" y="279"/>
                </a:lnTo>
                <a:lnTo>
                  <a:pt x="27" y="288"/>
                </a:lnTo>
                <a:lnTo>
                  <a:pt x="27" y="286"/>
                </a:lnTo>
                <a:lnTo>
                  <a:pt x="27" y="292"/>
                </a:lnTo>
                <a:lnTo>
                  <a:pt x="27" y="303"/>
                </a:lnTo>
                <a:lnTo>
                  <a:pt x="28" y="300"/>
                </a:lnTo>
                <a:lnTo>
                  <a:pt x="28" y="269"/>
                </a:lnTo>
                <a:lnTo>
                  <a:pt x="28" y="264"/>
                </a:lnTo>
                <a:lnTo>
                  <a:pt x="28" y="279"/>
                </a:lnTo>
                <a:lnTo>
                  <a:pt x="28" y="282"/>
                </a:lnTo>
                <a:lnTo>
                  <a:pt x="30" y="289"/>
                </a:lnTo>
                <a:lnTo>
                  <a:pt x="30" y="280"/>
                </a:lnTo>
                <a:lnTo>
                  <a:pt x="30" y="295"/>
                </a:lnTo>
                <a:lnTo>
                  <a:pt x="30" y="301"/>
                </a:lnTo>
                <a:lnTo>
                  <a:pt x="30" y="292"/>
                </a:lnTo>
                <a:lnTo>
                  <a:pt x="30" y="285"/>
                </a:lnTo>
                <a:lnTo>
                  <a:pt x="30" y="274"/>
                </a:lnTo>
                <a:lnTo>
                  <a:pt x="30" y="288"/>
                </a:lnTo>
                <a:lnTo>
                  <a:pt x="31" y="292"/>
                </a:lnTo>
                <a:lnTo>
                  <a:pt x="31" y="276"/>
                </a:lnTo>
                <a:lnTo>
                  <a:pt x="31" y="279"/>
                </a:lnTo>
                <a:lnTo>
                  <a:pt x="31" y="289"/>
                </a:lnTo>
                <a:lnTo>
                  <a:pt x="31" y="292"/>
                </a:lnTo>
                <a:lnTo>
                  <a:pt x="31" y="307"/>
                </a:lnTo>
                <a:lnTo>
                  <a:pt x="33" y="298"/>
                </a:lnTo>
                <a:lnTo>
                  <a:pt x="33" y="277"/>
                </a:lnTo>
                <a:lnTo>
                  <a:pt x="33" y="291"/>
                </a:lnTo>
                <a:lnTo>
                  <a:pt x="33" y="294"/>
                </a:lnTo>
                <a:lnTo>
                  <a:pt x="33" y="297"/>
                </a:lnTo>
                <a:lnTo>
                  <a:pt x="33" y="295"/>
                </a:lnTo>
                <a:lnTo>
                  <a:pt x="34" y="266"/>
                </a:lnTo>
                <a:lnTo>
                  <a:pt x="34" y="242"/>
                </a:lnTo>
                <a:lnTo>
                  <a:pt x="34" y="257"/>
                </a:lnTo>
                <a:lnTo>
                  <a:pt x="34" y="285"/>
                </a:lnTo>
                <a:lnTo>
                  <a:pt x="34" y="292"/>
                </a:lnTo>
                <a:lnTo>
                  <a:pt x="34" y="294"/>
                </a:lnTo>
                <a:lnTo>
                  <a:pt x="34" y="301"/>
                </a:lnTo>
                <a:lnTo>
                  <a:pt x="36" y="297"/>
                </a:lnTo>
                <a:lnTo>
                  <a:pt x="36" y="276"/>
                </a:lnTo>
                <a:lnTo>
                  <a:pt x="36" y="269"/>
                </a:lnTo>
                <a:lnTo>
                  <a:pt x="36" y="289"/>
                </a:lnTo>
                <a:lnTo>
                  <a:pt x="36" y="304"/>
                </a:lnTo>
                <a:lnTo>
                  <a:pt x="37" y="294"/>
                </a:lnTo>
                <a:lnTo>
                  <a:pt x="37" y="292"/>
                </a:lnTo>
                <a:lnTo>
                  <a:pt x="37" y="286"/>
                </a:lnTo>
                <a:lnTo>
                  <a:pt x="37" y="289"/>
                </a:lnTo>
                <a:lnTo>
                  <a:pt x="37" y="300"/>
                </a:lnTo>
                <a:lnTo>
                  <a:pt x="37" y="295"/>
                </a:lnTo>
                <a:lnTo>
                  <a:pt x="39" y="280"/>
                </a:lnTo>
                <a:lnTo>
                  <a:pt x="39" y="291"/>
                </a:lnTo>
                <a:lnTo>
                  <a:pt x="39" y="295"/>
                </a:lnTo>
                <a:lnTo>
                  <a:pt x="39" y="289"/>
                </a:lnTo>
                <a:lnTo>
                  <a:pt x="39" y="301"/>
                </a:lnTo>
                <a:lnTo>
                  <a:pt x="39" y="312"/>
                </a:lnTo>
                <a:lnTo>
                  <a:pt x="39" y="285"/>
                </a:lnTo>
                <a:lnTo>
                  <a:pt x="40" y="277"/>
                </a:lnTo>
                <a:lnTo>
                  <a:pt x="40" y="295"/>
                </a:lnTo>
                <a:lnTo>
                  <a:pt x="40" y="280"/>
                </a:lnTo>
                <a:lnTo>
                  <a:pt x="40" y="252"/>
                </a:lnTo>
                <a:lnTo>
                  <a:pt x="40" y="279"/>
                </a:lnTo>
                <a:lnTo>
                  <a:pt x="40" y="286"/>
                </a:lnTo>
                <a:lnTo>
                  <a:pt x="40" y="289"/>
                </a:lnTo>
                <a:lnTo>
                  <a:pt x="42" y="277"/>
                </a:lnTo>
                <a:lnTo>
                  <a:pt x="42" y="304"/>
                </a:lnTo>
                <a:lnTo>
                  <a:pt x="42" y="300"/>
                </a:lnTo>
                <a:lnTo>
                  <a:pt x="42" y="301"/>
                </a:lnTo>
                <a:lnTo>
                  <a:pt x="42" y="307"/>
                </a:lnTo>
                <a:lnTo>
                  <a:pt x="43" y="285"/>
                </a:lnTo>
                <a:lnTo>
                  <a:pt x="43" y="298"/>
                </a:lnTo>
                <a:lnTo>
                  <a:pt x="43" y="300"/>
                </a:lnTo>
                <a:lnTo>
                  <a:pt x="43" y="288"/>
                </a:lnTo>
                <a:lnTo>
                  <a:pt x="43" y="295"/>
                </a:lnTo>
                <a:lnTo>
                  <a:pt x="45" y="297"/>
                </a:lnTo>
                <a:lnTo>
                  <a:pt x="45" y="279"/>
                </a:lnTo>
                <a:lnTo>
                  <a:pt x="45" y="282"/>
                </a:lnTo>
                <a:lnTo>
                  <a:pt x="45" y="276"/>
                </a:lnTo>
                <a:lnTo>
                  <a:pt x="45" y="272"/>
                </a:lnTo>
                <a:lnTo>
                  <a:pt x="45" y="277"/>
                </a:lnTo>
                <a:lnTo>
                  <a:pt x="46" y="276"/>
                </a:lnTo>
                <a:lnTo>
                  <a:pt x="46" y="289"/>
                </a:lnTo>
                <a:lnTo>
                  <a:pt x="46" y="303"/>
                </a:lnTo>
                <a:lnTo>
                  <a:pt x="46" y="301"/>
                </a:lnTo>
                <a:lnTo>
                  <a:pt x="46" y="312"/>
                </a:lnTo>
                <a:lnTo>
                  <a:pt x="46" y="310"/>
                </a:lnTo>
                <a:lnTo>
                  <a:pt x="46" y="285"/>
                </a:lnTo>
                <a:lnTo>
                  <a:pt x="46" y="276"/>
                </a:lnTo>
                <a:lnTo>
                  <a:pt x="48" y="274"/>
                </a:lnTo>
                <a:lnTo>
                  <a:pt x="48" y="264"/>
                </a:lnTo>
                <a:lnTo>
                  <a:pt x="48" y="267"/>
                </a:lnTo>
                <a:lnTo>
                  <a:pt x="48" y="295"/>
                </a:lnTo>
                <a:lnTo>
                  <a:pt x="48" y="297"/>
                </a:lnTo>
                <a:lnTo>
                  <a:pt x="49" y="289"/>
                </a:lnTo>
                <a:lnTo>
                  <a:pt x="49" y="283"/>
                </a:lnTo>
                <a:lnTo>
                  <a:pt x="49" y="289"/>
                </a:lnTo>
                <a:lnTo>
                  <a:pt x="49" y="294"/>
                </a:lnTo>
                <a:lnTo>
                  <a:pt x="49" y="282"/>
                </a:lnTo>
                <a:lnTo>
                  <a:pt x="49" y="283"/>
                </a:lnTo>
                <a:lnTo>
                  <a:pt x="51" y="283"/>
                </a:lnTo>
                <a:lnTo>
                  <a:pt x="51" y="298"/>
                </a:lnTo>
                <a:lnTo>
                  <a:pt x="51" y="310"/>
                </a:lnTo>
                <a:lnTo>
                  <a:pt x="51" y="286"/>
                </a:lnTo>
                <a:lnTo>
                  <a:pt x="52" y="295"/>
                </a:lnTo>
                <a:lnTo>
                  <a:pt x="52" y="303"/>
                </a:lnTo>
                <a:lnTo>
                  <a:pt x="52" y="294"/>
                </a:lnTo>
                <a:lnTo>
                  <a:pt x="52" y="297"/>
                </a:lnTo>
                <a:lnTo>
                  <a:pt x="52" y="303"/>
                </a:lnTo>
                <a:lnTo>
                  <a:pt x="52" y="301"/>
                </a:lnTo>
                <a:lnTo>
                  <a:pt x="54" y="298"/>
                </a:lnTo>
                <a:lnTo>
                  <a:pt x="54" y="306"/>
                </a:lnTo>
                <a:lnTo>
                  <a:pt x="54" y="307"/>
                </a:lnTo>
                <a:lnTo>
                  <a:pt x="54" y="298"/>
                </a:lnTo>
                <a:lnTo>
                  <a:pt x="54" y="277"/>
                </a:lnTo>
                <a:lnTo>
                  <a:pt x="54" y="280"/>
                </a:lnTo>
                <a:lnTo>
                  <a:pt x="55" y="277"/>
                </a:lnTo>
                <a:lnTo>
                  <a:pt x="55" y="254"/>
                </a:lnTo>
                <a:lnTo>
                  <a:pt x="55" y="266"/>
                </a:lnTo>
                <a:lnTo>
                  <a:pt x="55" y="292"/>
                </a:lnTo>
                <a:lnTo>
                  <a:pt x="55" y="300"/>
                </a:lnTo>
                <a:lnTo>
                  <a:pt x="55" y="304"/>
                </a:lnTo>
                <a:lnTo>
                  <a:pt x="55" y="297"/>
                </a:lnTo>
                <a:lnTo>
                  <a:pt x="57" y="269"/>
                </a:lnTo>
                <a:lnTo>
                  <a:pt x="57" y="251"/>
                </a:lnTo>
                <a:lnTo>
                  <a:pt x="57" y="269"/>
                </a:lnTo>
                <a:lnTo>
                  <a:pt x="57" y="279"/>
                </a:lnTo>
                <a:lnTo>
                  <a:pt x="57" y="274"/>
                </a:lnTo>
                <a:lnTo>
                  <a:pt x="57" y="264"/>
                </a:lnTo>
                <a:lnTo>
                  <a:pt x="57" y="274"/>
                </a:lnTo>
                <a:lnTo>
                  <a:pt x="58" y="295"/>
                </a:lnTo>
                <a:lnTo>
                  <a:pt x="58" y="285"/>
                </a:lnTo>
                <a:lnTo>
                  <a:pt x="58" y="282"/>
                </a:lnTo>
                <a:lnTo>
                  <a:pt x="58" y="283"/>
                </a:lnTo>
                <a:lnTo>
                  <a:pt x="58" y="300"/>
                </a:lnTo>
                <a:lnTo>
                  <a:pt x="58" y="304"/>
                </a:lnTo>
                <a:lnTo>
                  <a:pt x="60" y="288"/>
                </a:lnTo>
                <a:lnTo>
                  <a:pt x="60" y="297"/>
                </a:lnTo>
                <a:lnTo>
                  <a:pt x="60" y="292"/>
                </a:lnTo>
                <a:lnTo>
                  <a:pt x="60" y="291"/>
                </a:lnTo>
                <a:lnTo>
                  <a:pt x="60" y="288"/>
                </a:lnTo>
                <a:lnTo>
                  <a:pt x="61" y="295"/>
                </a:lnTo>
                <a:lnTo>
                  <a:pt x="61" y="307"/>
                </a:lnTo>
                <a:lnTo>
                  <a:pt x="61" y="312"/>
                </a:lnTo>
                <a:lnTo>
                  <a:pt x="61" y="295"/>
                </a:lnTo>
                <a:lnTo>
                  <a:pt x="61" y="288"/>
                </a:lnTo>
                <a:lnTo>
                  <a:pt x="61" y="291"/>
                </a:lnTo>
                <a:lnTo>
                  <a:pt x="62" y="295"/>
                </a:lnTo>
                <a:lnTo>
                  <a:pt x="62" y="292"/>
                </a:lnTo>
                <a:lnTo>
                  <a:pt x="62" y="295"/>
                </a:lnTo>
                <a:lnTo>
                  <a:pt x="62" y="285"/>
                </a:lnTo>
                <a:lnTo>
                  <a:pt x="62" y="283"/>
                </a:lnTo>
                <a:lnTo>
                  <a:pt x="62" y="297"/>
                </a:lnTo>
                <a:lnTo>
                  <a:pt x="62" y="295"/>
                </a:lnTo>
                <a:lnTo>
                  <a:pt x="64" y="304"/>
                </a:lnTo>
                <a:lnTo>
                  <a:pt x="64" y="310"/>
                </a:lnTo>
                <a:lnTo>
                  <a:pt x="64" y="306"/>
                </a:lnTo>
                <a:lnTo>
                  <a:pt x="64" y="307"/>
                </a:lnTo>
                <a:lnTo>
                  <a:pt x="64" y="277"/>
                </a:lnTo>
                <a:lnTo>
                  <a:pt x="64" y="274"/>
                </a:lnTo>
                <a:lnTo>
                  <a:pt x="64" y="301"/>
                </a:lnTo>
                <a:lnTo>
                  <a:pt x="65" y="301"/>
                </a:lnTo>
                <a:lnTo>
                  <a:pt x="65" y="292"/>
                </a:lnTo>
                <a:lnTo>
                  <a:pt x="65" y="309"/>
                </a:lnTo>
                <a:lnTo>
                  <a:pt x="65" y="313"/>
                </a:lnTo>
                <a:lnTo>
                  <a:pt x="65" y="303"/>
                </a:lnTo>
                <a:lnTo>
                  <a:pt x="65" y="298"/>
                </a:lnTo>
                <a:lnTo>
                  <a:pt x="67" y="289"/>
                </a:lnTo>
                <a:lnTo>
                  <a:pt x="67" y="276"/>
                </a:lnTo>
                <a:lnTo>
                  <a:pt x="67" y="280"/>
                </a:lnTo>
                <a:lnTo>
                  <a:pt x="67" y="304"/>
                </a:lnTo>
                <a:lnTo>
                  <a:pt x="67" y="309"/>
                </a:lnTo>
                <a:lnTo>
                  <a:pt x="67" y="304"/>
                </a:lnTo>
                <a:lnTo>
                  <a:pt x="68" y="300"/>
                </a:lnTo>
                <a:lnTo>
                  <a:pt x="68" y="295"/>
                </a:lnTo>
                <a:lnTo>
                  <a:pt x="68" y="289"/>
                </a:lnTo>
                <a:lnTo>
                  <a:pt x="68" y="273"/>
                </a:lnTo>
                <a:lnTo>
                  <a:pt x="68" y="274"/>
                </a:lnTo>
                <a:lnTo>
                  <a:pt x="68" y="285"/>
                </a:lnTo>
                <a:lnTo>
                  <a:pt x="68" y="280"/>
                </a:lnTo>
                <a:lnTo>
                  <a:pt x="70" y="283"/>
                </a:lnTo>
                <a:lnTo>
                  <a:pt x="70" y="289"/>
                </a:lnTo>
                <a:lnTo>
                  <a:pt x="70" y="303"/>
                </a:lnTo>
                <a:lnTo>
                  <a:pt x="70" y="300"/>
                </a:lnTo>
                <a:lnTo>
                  <a:pt x="70" y="294"/>
                </a:lnTo>
                <a:lnTo>
                  <a:pt x="70" y="306"/>
                </a:lnTo>
                <a:lnTo>
                  <a:pt x="71" y="303"/>
                </a:lnTo>
                <a:lnTo>
                  <a:pt x="71" y="295"/>
                </a:lnTo>
                <a:lnTo>
                  <a:pt x="71" y="306"/>
                </a:lnTo>
                <a:lnTo>
                  <a:pt x="71" y="297"/>
                </a:lnTo>
                <a:lnTo>
                  <a:pt x="71" y="294"/>
                </a:lnTo>
                <a:lnTo>
                  <a:pt x="71" y="309"/>
                </a:lnTo>
                <a:lnTo>
                  <a:pt x="73" y="286"/>
                </a:lnTo>
                <a:lnTo>
                  <a:pt x="73" y="280"/>
                </a:lnTo>
                <a:lnTo>
                  <a:pt x="73" y="301"/>
                </a:lnTo>
                <a:lnTo>
                  <a:pt x="73" y="285"/>
                </a:lnTo>
                <a:lnTo>
                  <a:pt x="73" y="274"/>
                </a:lnTo>
                <a:lnTo>
                  <a:pt x="73" y="267"/>
                </a:lnTo>
                <a:lnTo>
                  <a:pt x="73" y="264"/>
                </a:lnTo>
                <a:lnTo>
                  <a:pt x="73" y="276"/>
                </a:lnTo>
                <a:lnTo>
                  <a:pt x="74" y="295"/>
                </a:lnTo>
                <a:lnTo>
                  <a:pt x="74" y="304"/>
                </a:lnTo>
                <a:lnTo>
                  <a:pt x="74" y="301"/>
                </a:lnTo>
                <a:lnTo>
                  <a:pt x="74" y="306"/>
                </a:lnTo>
                <a:lnTo>
                  <a:pt x="74" y="313"/>
                </a:lnTo>
                <a:lnTo>
                  <a:pt x="74" y="303"/>
                </a:lnTo>
                <a:lnTo>
                  <a:pt x="76" y="291"/>
                </a:lnTo>
                <a:lnTo>
                  <a:pt x="76" y="288"/>
                </a:lnTo>
                <a:lnTo>
                  <a:pt x="76" y="295"/>
                </a:lnTo>
                <a:lnTo>
                  <a:pt x="76" y="306"/>
                </a:lnTo>
                <a:lnTo>
                  <a:pt x="76" y="301"/>
                </a:lnTo>
                <a:lnTo>
                  <a:pt x="76" y="288"/>
                </a:lnTo>
                <a:lnTo>
                  <a:pt x="77" y="277"/>
                </a:lnTo>
                <a:lnTo>
                  <a:pt x="77" y="280"/>
                </a:lnTo>
                <a:lnTo>
                  <a:pt x="77" y="300"/>
                </a:lnTo>
                <a:lnTo>
                  <a:pt x="77" y="304"/>
                </a:lnTo>
                <a:lnTo>
                  <a:pt x="77" y="283"/>
                </a:lnTo>
                <a:lnTo>
                  <a:pt x="77" y="285"/>
                </a:lnTo>
                <a:lnTo>
                  <a:pt x="79" y="289"/>
                </a:lnTo>
                <a:lnTo>
                  <a:pt x="79" y="303"/>
                </a:lnTo>
                <a:lnTo>
                  <a:pt x="79" y="313"/>
                </a:lnTo>
                <a:lnTo>
                  <a:pt x="79" y="309"/>
                </a:lnTo>
                <a:lnTo>
                  <a:pt x="79" y="295"/>
                </a:lnTo>
                <a:lnTo>
                  <a:pt x="79" y="297"/>
                </a:lnTo>
                <a:lnTo>
                  <a:pt x="80" y="295"/>
                </a:lnTo>
                <a:lnTo>
                  <a:pt x="80" y="297"/>
                </a:lnTo>
                <a:lnTo>
                  <a:pt x="80" y="280"/>
                </a:lnTo>
                <a:lnTo>
                  <a:pt x="80" y="255"/>
                </a:lnTo>
                <a:lnTo>
                  <a:pt x="80" y="273"/>
                </a:lnTo>
                <a:lnTo>
                  <a:pt x="80" y="291"/>
                </a:lnTo>
                <a:lnTo>
                  <a:pt x="82" y="289"/>
                </a:lnTo>
                <a:lnTo>
                  <a:pt x="82" y="294"/>
                </a:lnTo>
                <a:lnTo>
                  <a:pt x="82" y="298"/>
                </a:lnTo>
                <a:lnTo>
                  <a:pt x="82" y="295"/>
                </a:lnTo>
                <a:lnTo>
                  <a:pt x="83" y="307"/>
                </a:lnTo>
                <a:lnTo>
                  <a:pt x="83" y="309"/>
                </a:lnTo>
                <a:lnTo>
                  <a:pt x="83" y="306"/>
                </a:lnTo>
                <a:lnTo>
                  <a:pt x="83" y="303"/>
                </a:lnTo>
                <a:lnTo>
                  <a:pt x="83" y="312"/>
                </a:lnTo>
                <a:lnTo>
                  <a:pt x="83" y="307"/>
                </a:lnTo>
                <a:lnTo>
                  <a:pt x="85" y="312"/>
                </a:lnTo>
                <a:lnTo>
                  <a:pt x="85" y="309"/>
                </a:lnTo>
                <a:lnTo>
                  <a:pt x="85" y="307"/>
                </a:lnTo>
                <a:lnTo>
                  <a:pt x="85" y="292"/>
                </a:lnTo>
                <a:lnTo>
                  <a:pt x="85" y="289"/>
                </a:lnTo>
                <a:lnTo>
                  <a:pt x="86" y="295"/>
                </a:lnTo>
                <a:lnTo>
                  <a:pt x="86" y="300"/>
                </a:lnTo>
                <a:lnTo>
                  <a:pt x="86" y="298"/>
                </a:lnTo>
                <a:lnTo>
                  <a:pt x="86" y="301"/>
                </a:lnTo>
                <a:lnTo>
                  <a:pt x="86" y="292"/>
                </a:lnTo>
                <a:lnTo>
                  <a:pt x="88" y="297"/>
                </a:lnTo>
                <a:lnTo>
                  <a:pt x="88" y="295"/>
                </a:lnTo>
                <a:lnTo>
                  <a:pt x="88" y="298"/>
                </a:lnTo>
                <a:lnTo>
                  <a:pt x="88" y="291"/>
                </a:lnTo>
                <a:lnTo>
                  <a:pt x="88" y="295"/>
                </a:lnTo>
                <a:lnTo>
                  <a:pt x="88" y="313"/>
                </a:lnTo>
                <a:lnTo>
                  <a:pt x="89" y="312"/>
                </a:lnTo>
                <a:lnTo>
                  <a:pt x="89" y="289"/>
                </a:lnTo>
                <a:lnTo>
                  <a:pt x="89" y="285"/>
                </a:lnTo>
                <a:lnTo>
                  <a:pt x="89" y="303"/>
                </a:lnTo>
                <a:lnTo>
                  <a:pt x="89" y="298"/>
                </a:lnTo>
                <a:lnTo>
                  <a:pt x="89" y="285"/>
                </a:lnTo>
                <a:lnTo>
                  <a:pt x="91" y="288"/>
                </a:lnTo>
                <a:lnTo>
                  <a:pt x="91" y="291"/>
                </a:lnTo>
                <a:lnTo>
                  <a:pt x="91" y="294"/>
                </a:lnTo>
                <a:lnTo>
                  <a:pt x="91" y="289"/>
                </a:lnTo>
                <a:lnTo>
                  <a:pt x="91" y="292"/>
                </a:lnTo>
                <a:lnTo>
                  <a:pt x="91" y="297"/>
                </a:lnTo>
                <a:lnTo>
                  <a:pt x="91" y="298"/>
                </a:lnTo>
                <a:lnTo>
                  <a:pt x="92" y="295"/>
                </a:lnTo>
                <a:lnTo>
                  <a:pt x="92" y="300"/>
                </a:lnTo>
                <a:lnTo>
                  <a:pt x="92" y="291"/>
                </a:lnTo>
                <a:lnTo>
                  <a:pt x="92" y="273"/>
                </a:lnTo>
                <a:lnTo>
                  <a:pt x="92" y="289"/>
                </a:lnTo>
                <a:lnTo>
                  <a:pt x="92" y="298"/>
                </a:lnTo>
                <a:lnTo>
                  <a:pt x="94" y="300"/>
                </a:lnTo>
                <a:lnTo>
                  <a:pt x="94" y="297"/>
                </a:lnTo>
                <a:lnTo>
                  <a:pt x="94" y="301"/>
                </a:lnTo>
                <a:lnTo>
                  <a:pt x="94" y="298"/>
                </a:lnTo>
                <a:lnTo>
                  <a:pt x="94" y="289"/>
                </a:lnTo>
                <a:lnTo>
                  <a:pt x="94" y="279"/>
                </a:lnTo>
                <a:lnTo>
                  <a:pt x="95" y="276"/>
                </a:lnTo>
                <a:lnTo>
                  <a:pt x="95" y="277"/>
                </a:lnTo>
                <a:lnTo>
                  <a:pt x="95" y="291"/>
                </a:lnTo>
                <a:lnTo>
                  <a:pt x="95" y="307"/>
                </a:lnTo>
                <a:lnTo>
                  <a:pt x="95" y="310"/>
                </a:lnTo>
                <a:lnTo>
                  <a:pt x="95" y="307"/>
                </a:lnTo>
                <a:lnTo>
                  <a:pt x="97" y="306"/>
                </a:lnTo>
                <a:lnTo>
                  <a:pt x="97" y="298"/>
                </a:lnTo>
                <a:lnTo>
                  <a:pt x="97" y="295"/>
                </a:lnTo>
                <a:lnTo>
                  <a:pt x="97" y="300"/>
                </a:lnTo>
                <a:lnTo>
                  <a:pt x="98" y="312"/>
                </a:lnTo>
                <a:lnTo>
                  <a:pt x="98" y="313"/>
                </a:lnTo>
                <a:lnTo>
                  <a:pt x="98" y="309"/>
                </a:lnTo>
                <a:lnTo>
                  <a:pt x="98" y="285"/>
                </a:lnTo>
                <a:lnTo>
                  <a:pt x="98" y="280"/>
                </a:lnTo>
                <a:lnTo>
                  <a:pt x="100" y="283"/>
                </a:lnTo>
                <a:lnTo>
                  <a:pt x="100" y="280"/>
                </a:lnTo>
                <a:lnTo>
                  <a:pt x="100" y="295"/>
                </a:lnTo>
                <a:lnTo>
                  <a:pt x="100" y="304"/>
                </a:lnTo>
                <a:lnTo>
                  <a:pt x="100" y="307"/>
                </a:lnTo>
                <a:lnTo>
                  <a:pt x="100" y="309"/>
                </a:lnTo>
                <a:lnTo>
                  <a:pt x="101" y="300"/>
                </a:lnTo>
                <a:lnTo>
                  <a:pt x="101" y="306"/>
                </a:lnTo>
                <a:lnTo>
                  <a:pt x="101" y="298"/>
                </a:lnTo>
                <a:lnTo>
                  <a:pt x="101" y="266"/>
                </a:lnTo>
                <a:lnTo>
                  <a:pt x="101" y="260"/>
                </a:lnTo>
                <a:lnTo>
                  <a:pt x="101" y="283"/>
                </a:lnTo>
                <a:lnTo>
                  <a:pt x="101" y="301"/>
                </a:lnTo>
                <a:lnTo>
                  <a:pt x="103" y="298"/>
                </a:lnTo>
                <a:lnTo>
                  <a:pt x="103" y="292"/>
                </a:lnTo>
                <a:lnTo>
                  <a:pt x="103" y="294"/>
                </a:lnTo>
                <a:lnTo>
                  <a:pt x="103" y="283"/>
                </a:lnTo>
                <a:lnTo>
                  <a:pt x="103" y="297"/>
                </a:lnTo>
                <a:lnTo>
                  <a:pt x="104" y="282"/>
                </a:lnTo>
                <a:lnTo>
                  <a:pt x="104" y="274"/>
                </a:lnTo>
                <a:lnTo>
                  <a:pt x="104" y="288"/>
                </a:lnTo>
                <a:lnTo>
                  <a:pt x="104" y="301"/>
                </a:lnTo>
                <a:lnTo>
                  <a:pt x="104" y="304"/>
                </a:lnTo>
                <a:lnTo>
                  <a:pt x="104" y="306"/>
                </a:lnTo>
                <a:lnTo>
                  <a:pt x="106" y="297"/>
                </a:lnTo>
                <a:lnTo>
                  <a:pt x="106" y="291"/>
                </a:lnTo>
                <a:lnTo>
                  <a:pt x="106" y="303"/>
                </a:lnTo>
                <a:lnTo>
                  <a:pt x="106" y="289"/>
                </a:lnTo>
                <a:lnTo>
                  <a:pt x="106" y="292"/>
                </a:lnTo>
                <a:lnTo>
                  <a:pt x="106" y="288"/>
                </a:lnTo>
                <a:lnTo>
                  <a:pt x="106" y="285"/>
                </a:lnTo>
                <a:lnTo>
                  <a:pt x="107" y="263"/>
                </a:lnTo>
                <a:lnTo>
                  <a:pt x="107" y="266"/>
                </a:lnTo>
                <a:lnTo>
                  <a:pt x="107" y="274"/>
                </a:lnTo>
                <a:lnTo>
                  <a:pt x="107" y="294"/>
                </a:lnTo>
                <a:lnTo>
                  <a:pt x="107" y="307"/>
                </a:lnTo>
                <a:lnTo>
                  <a:pt x="107" y="313"/>
                </a:lnTo>
                <a:lnTo>
                  <a:pt x="107" y="319"/>
                </a:lnTo>
                <a:lnTo>
                  <a:pt x="108" y="313"/>
                </a:lnTo>
                <a:lnTo>
                  <a:pt x="108" y="289"/>
                </a:lnTo>
                <a:lnTo>
                  <a:pt x="108" y="273"/>
                </a:lnTo>
                <a:lnTo>
                  <a:pt x="108" y="276"/>
                </a:lnTo>
                <a:lnTo>
                  <a:pt x="108" y="291"/>
                </a:lnTo>
                <a:lnTo>
                  <a:pt x="108" y="295"/>
                </a:lnTo>
                <a:lnTo>
                  <a:pt x="110" y="297"/>
                </a:lnTo>
                <a:lnTo>
                  <a:pt x="110" y="283"/>
                </a:lnTo>
                <a:lnTo>
                  <a:pt x="110" y="282"/>
                </a:lnTo>
                <a:lnTo>
                  <a:pt x="110" y="294"/>
                </a:lnTo>
                <a:lnTo>
                  <a:pt x="110" y="306"/>
                </a:lnTo>
                <a:lnTo>
                  <a:pt x="110" y="295"/>
                </a:lnTo>
                <a:lnTo>
                  <a:pt x="111" y="280"/>
                </a:lnTo>
                <a:lnTo>
                  <a:pt x="111" y="283"/>
                </a:lnTo>
                <a:lnTo>
                  <a:pt x="111" y="289"/>
                </a:lnTo>
                <a:lnTo>
                  <a:pt x="111" y="298"/>
                </a:lnTo>
                <a:lnTo>
                  <a:pt x="111" y="307"/>
                </a:lnTo>
                <a:lnTo>
                  <a:pt x="111" y="313"/>
                </a:lnTo>
                <a:lnTo>
                  <a:pt x="113" y="303"/>
                </a:lnTo>
                <a:lnTo>
                  <a:pt x="113" y="283"/>
                </a:lnTo>
                <a:lnTo>
                  <a:pt x="113" y="295"/>
                </a:lnTo>
                <a:lnTo>
                  <a:pt x="113" y="286"/>
                </a:lnTo>
                <a:lnTo>
                  <a:pt x="113" y="273"/>
                </a:lnTo>
                <a:lnTo>
                  <a:pt x="113" y="279"/>
                </a:lnTo>
                <a:lnTo>
                  <a:pt x="114" y="295"/>
                </a:lnTo>
                <a:lnTo>
                  <a:pt x="114" y="304"/>
                </a:lnTo>
                <a:lnTo>
                  <a:pt x="114" y="307"/>
                </a:lnTo>
                <a:lnTo>
                  <a:pt x="114" y="301"/>
                </a:lnTo>
                <a:lnTo>
                  <a:pt x="114" y="307"/>
                </a:lnTo>
                <a:lnTo>
                  <a:pt x="114" y="304"/>
                </a:lnTo>
                <a:lnTo>
                  <a:pt x="116" y="295"/>
                </a:lnTo>
                <a:lnTo>
                  <a:pt x="116" y="304"/>
                </a:lnTo>
                <a:lnTo>
                  <a:pt x="116" y="301"/>
                </a:lnTo>
                <a:lnTo>
                  <a:pt x="116" y="298"/>
                </a:lnTo>
                <a:lnTo>
                  <a:pt x="116" y="304"/>
                </a:lnTo>
                <a:lnTo>
                  <a:pt x="116" y="313"/>
                </a:lnTo>
                <a:lnTo>
                  <a:pt x="117" y="295"/>
                </a:lnTo>
                <a:lnTo>
                  <a:pt x="117" y="291"/>
                </a:lnTo>
                <a:lnTo>
                  <a:pt x="117" y="312"/>
                </a:lnTo>
                <a:lnTo>
                  <a:pt x="117" y="316"/>
                </a:lnTo>
                <a:lnTo>
                  <a:pt x="117" y="313"/>
                </a:lnTo>
                <a:lnTo>
                  <a:pt x="117" y="310"/>
                </a:lnTo>
                <a:lnTo>
                  <a:pt x="117" y="292"/>
                </a:lnTo>
                <a:lnTo>
                  <a:pt x="119" y="288"/>
                </a:lnTo>
                <a:lnTo>
                  <a:pt x="119" y="303"/>
                </a:lnTo>
                <a:lnTo>
                  <a:pt x="119" y="307"/>
                </a:lnTo>
                <a:lnTo>
                  <a:pt x="119" y="297"/>
                </a:lnTo>
                <a:lnTo>
                  <a:pt x="119" y="283"/>
                </a:lnTo>
                <a:lnTo>
                  <a:pt x="119" y="249"/>
                </a:lnTo>
                <a:lnTo>
                  <a:pt x="120" y="261"/>
                </a:lnTo>
                <a:lnTo>
                  <a:pt x="120" y="283"/>
                </a:lnTo>
                <a:lnTo>
                  <a:pt x="120" y="277"/>
                </a:lnTo>
                <a:lnTo>
                  <a:pt x="120" y="263"/>
                </a:lnTo>
                <a:lnTo>
                  <a:pt x="120" y="277"/>
                </a:lnTo>
                <a:lnTo>
                  <a:pt x="120" y="304"/>
                </a:lnTo>
                <a:lnTo>
                  <a:pt x="122" y="295"/>
                </a:lnTo>
                <a:lnTo>
                  <a:pt x="122" y="301"/>
                </a:lnTo>
                <a:lnTo>
                  <a:pt x="122" y="312"/>
                </a:lnTo>
                <a:lnTo>
                  <a:pt x="122" y="298"/>
                </a:lnTo>
                <a:lnTo>
                  <a:pt x="122" y="291"/>
                </a:lnTo>
                <a:lnTo>
                  <a:pt x="122" y="306"/>
                </a:lnTo>
                <a:lnTo>
                  <a:pt x="123" y="310"/>
                </a:lnTo>
                <a:lnTo>
                  <a:pt x="123" y="30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59" name="Freeform 59"/>
          <p:cNvSpPr>
            <a:spLocks/>
          </p:cNvSpPr>
          <p:nvPr/>
        </p:nvSpPr>
        <p:spPr bwMode="auto">
          <a:xfrm>
            <a:off x="4479925" y="4311650"/>
            <a:ext cx="173038" cy="1517650"/>
          </a:xfrm>
          <a:custGeom>
            <a:avLst/>
            <a:gdLst>
              <a:gd name="T0" fmla="*/ 2 w 122"/>
              <a:gd name="T1" fmla="*/ 939 h 956"/>
              <a:gd name="T2" fmla="*/ 3 w 122"/>
              <a:gd name="T3" fmla="*/ 945 h 956"/>
              <a:gd name="T4" fmla="*/ 5 w 122"/>
              <a:gd name="T5" fmla="*/ 942 h 956"/>
              <a:gd name="T6" fmla="*/ 8 w 122"/>
              <a:gd name="T7" fmla="*/ 24 h 956"/>
              <a:gd name="T8" fmla="*/ 9 w 122"/>
              <a:gd name="T9" fmla="*/ 804 h 956"/>
              <a:gd name="T10" fmla="*/ 11 w 122"/>
              <a:gd name="T11" fmla="*/ 854 h 956"/>
              <a:gd name="T12" fmla="*/ 12 w 122"/>
              <a:gd name="T13" fmla="*/ 779 h 956"/>
              <a:gd name="T14" fmla="*/ 15 w 122"/>
              <a:gd name="T15" fmla="*/ 782 h 956"/>
              <a:gd name="T16" fmla="*/ 17 w 122"/>
              <a:gd name="T17" fmla="*/ 893 h 956"/>
              <a:gd name="T18" fmla="*/ 18 w 122"/>
              <a:gd name="T19" fmla="*/ 925 h 956"/>
              <a:gd name="T20" fmla="*/ 20 w 122"/>
              <a:gd name="T21" fmla="*/ 943 h 956"/>
              <a:gd name="T22" fmla="*/ 23 w 122"/>
              <a:gd name="T23" fmla="*/ 916 h 956"/>
              <a:gd name="T24" fmla="*/ 24 w 122"/>
              <a:gd name="T25" fmla="*/ 919 h 956"/>
              <a:gd name="T26" fmla="*/ 26 w 122"/>
              <a:gd name="T27" fmla="*/ 908 h 956"/>
              <a:gd name="T28" fmla="*/ 27 w 122"/>
              <a:gd name="T29" fmla="*/ 930 h 956"/>
              <a:gd name="T30" fmla="*/ 30 w 122"/>
              <a:gd name="T31" fmla="*/ 927 h 956"/>
              <a:gd name="T32" fmla="*/ 31 w 122"/>
              <a:gd name="T33" fmla="*/ 934 h 956"/>
              <a:gd name="T34" fmla="*/ 33 w 122"/>
              <a:gd name="T35" fmla="*/ 945 h 956"/>
              <a:gd name="T36" fmla="*/ 34 w 122"/>
              <a:gd name="T37" fmla="*/ 936 h 956"/>
              <a:gd name="T38" fmla="*/ 37 w 122"/>
              <a:gd name="T39" fmla="*/ 909 h 956"/>
              <a:gd name="T40" fmla="*/ 39 w 122"/>
              <a:gd name="T41" fmla="*/ 916 h 956"/>
              <a:gd name="T42" fmla="*/ 40 w 122"/>
              <a:gd name="T43" fmla="*/ 934 h 956"/>
              <a:gd name="T44" fmla="*/ 43 w 122"/>
              <a:gd name="T45" fmla="*/ 915 h 956"/>
              <a:gd name="T46" fmla="*/ 45 w 122"/>
              <a:gd name="T47" fmla="*/ 893 h 956"/>
              <a:gd name="T48" fmla="*/ 46 w 122"/>
              <a:gd name="T49" fmla="*/ 922 h 956"/>
              <a:gd name="T50" fmla="*/ 49 w 122"/>
              <a:gd name="T51" fmla="*/ 916 h 956"/>
              <a:gd name="T52" fmla="*/ 51 w 122"/>
              <a:gd name="T53" fmla="*/ 936 h 956"/>
              <a:gd name="T54" fmla="*/ 52 w 122"/>
              <a:gd name="T55" fmla="*/ 900 h 956"/>
              <a:gd name="T56" fmla="*/ 54 w 122"/>
              <a:gd name="T57" fmla="*/ 943 h 956"/>
              <a:gd name="T58" fmla="*/ 55 w 122"/>
              <a:gd name="T59" fmla="*/ 936 h 956"/>
              <a:gd name="T60" fmla="*/ 58 w 122"/>
              <a:gd name="T61" fmla="*/ 939 h 956"/>
              <a:gd name="T62" fmla="*/ 60 w 122"/>
              <a:gd name="T63" fmla="*/ 902 h 956"/>
              <a:gd name="T64" fmla="*/ 61 w 122"/>
              <a:gd name="T65" fmla="*/ 848 h 956"/>
              <a:gd name="T66" fmla="*/ 64 w 122"/>
              <a:gd name="T67" fmla="*/ 933 h 956"/>
              <a:gd name="T68" fmla="*/ 66 w 122"/>
              <a:gd name="T69" fmla="*/ 919 h 956"/>
              <a:gd name="T70" fmla="*/ 69 w 122"/>
              <a:gd name="T71" fmla="*/ 924 h 956"/>
              <a:gd name="T72" fmla="*/ 70 w 122"/>
              <a:gd name="T73" fmla="*/ 945 h 956"/>
              <a:gd name="T74" fmla="*/ 73 w 122"/>
              <a:gd name="T75" fmla="*/ 937 h 956"/>
              <a:gd name="T76" fmla="*/ 75 w 122"/>
              <a:gd name="T77" fmla="*/ 939 h 956"/>
              <a:gd name="T78" fmla="*/ 77 w 122"/>
              <a:gd name="T79" fmla="*/ 936 h 956"/>
              <a:gd name="T80" fmla="*/ 79 w 122"/>
              <a:gd name="T81" fmla="*/ 918 h 956"/>
              <a:gd name="T82" fmla="*/ 80 w 122"/>
              <a:gd name="T83" fmla="*/ 919 h 956"/>
              <a:gd name="T84" fmla="*/ 82 w 122"/>
              <a:gd name="T85" fmla="*/ 912 h 956"/>
              <a:gd name="T86" fmla="*/ 85 w 122"/>
              <a:gd name="T87" fmla="*/ 945 h 956"/>
              <a:gd name="T88" fmla="*/ 86 w 122"/>
              <a:gd name="T89" fmla="*/ 934 h 956"/>
              <a:gd name="T90" fmla="*/ 88 w 122"/>
              <a:gd name="T91" fmla="*/ 925 h 956"/>
              <a:gd name="T92" fmla="*/ 91 w 122"/>
              <a:gd name="T93" fmla="*/ 922 h 956"/>
              <a:gd name="T94" fmla="*/ 92 w 122"/>
              <a:gd name="T95" fmla="*/ 903 h 956"/>
              <a:gd name="T96" fmla="*/ 94 w 122"/>
              <a:gd name="T97" fmla="*/ 933 h 956"/>
              <a:gd name="T98" fmla="*/ 97 w 122"/>
              <a:gd name="T99" fmla="*/ 922 h 956"/>
              <a:gd name="T100" fmla="*/ 98 w 122"/>
              <a:gd name="T101" fmla="*/ 940 h 956"/>
              <a:gd name="T102" fmla="*/ 100 w 122"/>
              <a:gd name="T103" fmla="*/ 943 h 956"/>
              <a:gd name="T104" fmla="*/ 101 w 122"/>
              <a:gd name="T105" fmla="*/ 930 h 956"/>
              <a:gd name="T106" fmla="*/ 104 w 122"/>
              <a:gd name="T107" fmla="*/ 946 h 956"/>
              <a:gd name="T108" fmla="*/ 106 w 122"/>
              <a:gd name="T109" fmla="*/ 927 h 956"/>
              <a:gd name="T110" fmla="*/ 107 w 122"/>
              <a:gd name="T111" fmla="*/ 949 h 956"/>
              <a:gd name="T112" fmla="*/ 110 w 122"/>
              <a:gd name="T113" fmla="*/ 931 h 956"/>
              <a:gd name="T114" fmla="*/ 112 w 122"/>
              <a:gd name="T115" fmla="*/ 921 h 956"/>
              <a:gd name="T116" fmla="*/ 113 w 122"/>
              <a:gd name="T117" fmla="*/ 919 h 956"/>
              <a:gd name="T118" fmla="*/ 116 w 122"/>
              <a:gd name="T119" fmla="*/ 943 h 956"/>
              <a:gd name="T120" fmla="*/ 118 w 122"/>
              <a:gd name="T121" fmla="*/ 897 h 956"/>
              <a:gd name="T122" fmla="*/ 119 w 122"/>
              <a:gd name="T123" fmla="*/ 930 h 9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956"/>
              <a:gd name="T188" fmla="*/ 122 w 122"/>
              <a:gd name="T189" fmla="*/ 956 h 95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956">
                <a:moveTo>
                  <a:pt x="0" y="940"/>
                </a:moveTo>
                <a:lnTo>
                  <a:pt x="0" y="936"/>
                </a:lnTo>
                <a:lnTo>
                  <a:pt x="0" y="939"/>
                </a:lnTo>
                <a:lnTo>
                  <a:pt x="0" y="933"/>
                </a:lnTo>
                <a:lnTo>
                  <a:pt x="0" y="925"/>
                </a:lnTo>
                <a:lnTo>
                  <a:pt x="0" y="943"/>
                </a:lnTo>
                <a:lnTo>
                  <a:pt x="2" y="940"/>
                </a:lnTo>
                <a:lnTo>
                  <a:pt x="2" y="939"/>
                </a:lnTo>
                <a:lnTo>
                  <a:pt x="2" y="951"/>
                </a:lnTo>
                <a:lnTo>
                  <a:pt x="2" y="948"/>
                </a:lnTo>
                <a:lnTo>
                  <a:pt x="2" y="939"/>
                </a:lnTo>
                <a:lnTo>
                  <a:pt x="2" y="924"/>
                </a:lnTo>
                <a:lnTo>
                  <a:pt x="3" y="931"/>
                </a:lnTo>
                <a:lnTo>
                  <a:pt x="3" y="942"/>
                </a:lnTo>
                <a:lnTo>
                  <a:pt x="3" y="936"/>
                </a:lnTo>
                <a:lnTo>
                  <a:pt x="3" y="945"/>
                </a:lnTo>
                <a:lnTo>
                  <a:pt x="3" y="948"/>
                </a:lnTo>
                <a:lnTo>
                  <a:pt x="3" y="946"/>
                </a:lnTo>
                <a:lnTo>
                  <a:pt x="5" y="953"/>
                </a:lnTo>
                <a:lnTo>
                  <a:pt x="5" y="945"/>
                </a:lnTo>
                <a:lnTo>
                  <a:pt x="5" y="918"/>
                </a:lnTo>
                <a:lnTo>
                  <a:pt x="5" y="912"/>
                </a:lnTo>
                <a:lnTo>
                  <a:pt x="5" y="927"/>
                </a:lnTo>
                <a:lnTo>
                  <a:pt x="5" y="942"/>
                </a:lnTo>
                <a:lnTo>
                  <a:pt x="6" y="936"/>
                </a:lnTo>
                <a:lnTo>
                  <a:pt x="6" y="934"/>
                </a:lnTo>
                <a:lnTo>
                  <a:pt x="6" y="930"/>
                </a:lnTo>
                <a:lnTo>
                  <a:pt x="6" y="934"/>
                </a:lnTo>
                <a:lnTo>
                  <a:pt x="6" y="900"/>
                </a:lnTo>
                <a:lnTo>
                  <a:pt x="6" y="755"/>
                </a:lnTo>
                <a:lnTo>
                  <a:pt x="6" y="442"/>
                </a:lnTo>
                <a:lnTo>
                  <a:pt x="8" y="24"/>
                </a:lnTo>
                <a:lnTo>
                  <a:pt x="8" y="0"/>
                </a:lnTo>
                <a:lnTo>
                  <a:pt x="8" y="245"/>
                </a:lnTo>
                <a:lnTo>
                  <a:pt x="8" y="470"/>
                </a:lnTo>
                <a:lnTo>
                  <a:pt x="8" y="627"/>
                </a:lnTo>
                <a:lnTo>
                  <a:pt x="8" y="731"/>
                </a:lnTo>
                <a:lnTo>
                  <a:pt x="9" y="787"/>
                </a:lnTo>
                <a:lnTo>
                  <a:pt x="9" y="865"/>
                </a:lnTo>
                <a:lnTo>
                  <a:pt x="9" y="804"/>
                </a:lnTo>
                <a:lnTo>
                  <a:pt x="9" y="525"/>
                </a:lnTo>
                <a:lnTo>
                  <a:pt x="9" y="226"/>
                </a:lnTo>
                <a:lnTo>
                  <a:pt x="9" y="171"/>
                </a:lnTo>
                <a:lnTo>
                  <a:pt x="11" y="292"/>
                </a:lnTo>
                <a:lnTo>
                  <a:pt x="11" y="537"/>
                </a:lnTo>
                <a:lnTo>
                  <a:pt x="11" y="713"/>
                </a:lnTo>
                <a:lnTo>
                  <a:pt x="11" y="807"/>
                </a:lnTo>
                <a:lnTo>
                  <a:pt x="11" y="854"/>
                </a:lnTo>
                <a:lnTo>
                  <a:pt x="11" y="887"/>
                </a:lnTo>
                <a:lnTo>
                  <a:pt x="11" y="859"/>
                </a:lnTo>
                <a:lnTo>
                  <a:pt x="11" y="755"/>
                </a:lnTo>
                <a:lnTo>
                  <a:pt x="12" y="510"/>
                </a:lnTo>
                <a:lnTo>
                  <a:pt x="12" y="448"/>
                </a:lnTo>
                <a:lnTo>
                  <a:pt x="12" y="590"/>
                </a:lnTo>
                <a:lnTo>
                  <a:pt x="12" y="739"/>
                </a:lnTo>
                <a:lnTo>
                  <a:pt x="12" y="779"/>
                </a:lnTo>
                <a:lnTo>
                  <a:pt x="12" y="813"/>
                </a:lnTo>
                <a:lnTo>
                  <a:pt x="14" y="865"/>
                </a:lnTo>
                <a:lnTo>
                  <a:pt x="14" y="909"/>
                </a:lnTo>
                <a:lnTo>
                  <a:pt x="14" y="887"/>
                </a:lnTo>
                <a:lnTo>
                  <a:pt x="14" y="866"/>
                </a:lnTo>
                <a:lnTo>
                  <a:pt x="14" y="798"/>
                </a:lnTo>
                <a:lnTo>
                  <a:pt x="14" y="743"/>
                </a:lnTo>
                <a:lnTo>
                  <a:pt x="15" y="782"/>
                </a:lnTo>
                <a:lnTo>
                  <a:pt x="15" y="841"/>
                </a:lnTo>
                <a:lnTo>
                  <a:pt x="15" y="872"/>
                </a:lnTo>
                <a:lnTo>
                  <a:pt x="15" y="900"/>
                </a:lnTo>
                <a:lnTo>
                  <a:pt x="15" y="887"/>
                </a:lnTo>
                <a:lnTo>
                  <a:pt x="15" y="881"/>
                </a:lnTo>
                <a:lnTo>
                  <a:pt x="17" y="909"/>
                </a:lnTo>
                <a:lnTo>
                  <a:pt x="17" y="906"/>
                </a:lnTo>
                <a:lnTo>
                  <a:pt x="17" y="893"/>
                </a:lnTo>
                <a:lnTo>
                  <a:pt x="17" y="876"/>
                </a:lnTo>
                <a:lnTo>
                  <a:pt x="17" y="873"/>
                </a:lnTo>
                <a:lnTo>
                  <a:pt x="17" y="908"/>
                </a:lnTo>
                <a:lnTo>
                  <a:pt x="17" y="912"/>
                </a:lnTo>
                <a:lnTo>
                  <a:pt x="18" y="873"/>
                </a:lnTo>
                <a:lnTo>
                  <a:pt x="18" y="882"/>
                </a:lnTo>
                <a:lnTo>
                  <a:pt x="18" y="930"/>
                </a:lnTo>
                <a:lnTo>
                  <a:pt x="18" y="925"/>
                </a:lnTo>
                <a:lnTo>
                  <a:pt x="18" y="924"/>
                </a:lnTo>
                <a:lnTo>
                  <a:pt x="18" y="919"/>
                </a:lnTo>
                <a:lnTo>
                  <a:pt x="20" y="899"/>
                </a:lnTo>
                <a:lnTo>
                  <a:pt x="20" y="896"/>
                </a:lnTo>
                <a:lnTo>
                  <a:pt x="20" y="887"/>
                </a:lnTo>
                <a:lnTo>
                  <a:pt x="20" y="893"/>
                </a:lnTo>
                <a:lnTo>
                  <a:pt x="20" y="924"/>
                </a:lnTo>
                <a:lnTo>
                  <a:pt x="20" y="943"/>
                </a:lnTo>
                <a:lnTo>
                  <a:pt x="21" y="931"/>
                </a:lnTo>
                <a:lnTo>
                  <a:pt x="21" y="934"/>
                </a:lnTo>
                <a:lnTo>
                  <a:pt x="21" y="925"/>
                </a:lnTo>
                <a:lnTo>
                  <a:pt x="21" y="905"/>
                </a:lnTo>
                <a:lnTo>
                  <a:pt x="21" y="912"/>
                </a:lnTo>
                <a:lnTo>
                  <a:pt x="21" y="906"/>
                </a:lnTo>
                <a:lnTo>
                  <a:pt x="23" y="927"/>
                </a:lnTo>
                <a:lnTo>
                  <a:pt x="23" y="916"/>
                </a:lnTo>
                <a:lnTo>
                  <a:pt x="23" y="893"/>
                </a:lnTo>
                <a:lnTo>
                  <a:pt x="23" y="916"/>
                </a:lnTo>
                <a:lnTo>
                  <a:pt x="23" y="911"/>
                </a:lnTo>
                <a:lnTo>
                  <a:pt x="23" y="896"/>
                </a:lnTo>
                <a:lnTo>
                  <a:pt x="23" y="919"/>
                </a:lnTo>
                <a:lnTo>
                  <a:pt x="24" y="918"/>
                </a:lnTo>
                <a:lnTo>
                  <a:pt x="24" y="915"/>
                </a:lnTo>
                <a:lnTo>
                  <a:pt x="24" y="919"/>
                </a:lnTo>
                <a:lnTo>
                  <a:pt x="24" y="927"/>
                </a:lnTo>
                <a:lnTo>
                  <a:pt x="24" y="921"/>
                </a:lnTo>
                <a:lnTo>
                  <a:pt x="24" y="899"/>
                </a:lnTo>
                <a:lnTo>
                  <a:pt x="26" y="893"/>
                </a:lnTo>
                <a:lnTo>
                  <a:pt x="26" y="916"/>
                </a:lnTo>
                <a:lnTo>
                  <a:pt x="26" y="919"/>
                </a:lnTo>
                <a:lnTo>
                  <a:pt x="26" y="918"/>
                </a:lnTo>
                <a:lnTo>
                  <a:pt x="26" y="908"/>
                </a:lnTo>
                <a:lnTo>
                  <a:pt x="26" y="885"/>
                </a:lnTo>
                <a:lnTo>
                  <a:pt x="27" y="903"/>
                </a:lnTo>
                <a:lnTo>
                  <a:pt x="27" y="922"/>
                </a:lnTo>
                <a:lnTo>
                  <a:pt x="27" y="936"/>
                </a:lnTo>
                <a:lnTo>
                  <a:pt x="27" y="945"/>
                </a:lnTo>
                <a:lnTo>
                  <a:pt x="27" y="928"/>
                </a:lnTo>
                <a:lnTo>
                  <a:pt x="27" y="916"/>
                </a:lnTo>
                <a:lnTo>
                  <a:pt x="27" y="930"/>
                </a:lnTo>
                <a:lnTo>
                  <a:pt x="27" y="939"/>
                </a:lnTo>
                <a:lnTo>
                  <a:pt x="29" y="928"/>
                </a:lnTo>
                <a:lnTo>
                  <a:pt x="29" y="924"/>
                </a:lnTo>
                <a:lnTo>
                  <a:pt x="29" y="933"/>
                </a:lnTo>
                <a:lnTo>
                  <a:pt x="29" y="909"/>
                </a:lnTo>
                <a:lnTo>
                  <a:pt x="29" y="918"/>
                </a:lnTo>
                <a:lnTo>
                  <a:pt x="29" y="934"/>
                </a:lnTo>
                <a:lnTo>
                  <a:pt x="30" y="927"/>
                </a:lnTo>
                <a:lnTo>
                  <a:pt x="30" y="921"/>
                </a:lnTo>
                <a:lnTo>
                  <a:pt x="30" y="939"/>
                </a:lnTo>
                <a:lnTo>
                  <a:pt x="30" y="949"/>
                </a:lnTo>
                <a:lnTo>
                  <a:pt x="30" y="936"/>
                </a:lnTo>
                <a:lnTo>
                  <a:pt x="30" y="931"/>
                </a:lnTo>
                <a:lnTo>
                  <a:pt x="31" y="927"/>
                </a:lnTo>
                <a:lnTo>
                  <a:pt x="31" y="937"/>
                </a:lnTo>
                <a:lnTo>
                  <a:pt x="31" y="934"/>
                </a:lnTo>
                <a:lnTo>
                  <a:pt x="31" y="942"/>
                </a:lnTo>
                <a:lnTo>
                  <a:pt x="31" y="949"/>
                </a:lnTo>
                <a:lnTo>
                  <a:pt x="31" y="948"/>
                </a:lnTo>
                <a:lnTo>
                  <a:pt x="33" y="930"/>
                </a:lnTo>
                <a:lnTo>
                  <a:pt x="33" y="924"/>
                </a:lnTo>
                <a:lnTo>
                  <a:pt x="33" y="911"/>
                </a:lnTo>
                <a:lnTo>
                  <a:pt x="33" y="912"/>
                </a:lnTo>
                <a:lnTo>
                  <a:pt x="33" y="945"/>
                </a:lnTo>
                <a:lnTo>
                  <a:pt x="33" y="952"/>
                </a:lnTo>
                <a:lnTo>
                  <a:pt x="33" y="943"/>
                </a:lnTo>
                <a:lnTo>
                  <a:pt x="34" y="937"/>
                </a:lnTo>
                <a:lnTo>
                  <a:pt x="34" y="927"/>
                </a:lnTo>
                <a:lnTo>
                  <a:pt x="34" y="913"/>
                </a:lnTo>
                <a:lnTo>
                  <a:pt x="34" y="927"/>
                </a:lnTo>
                <a:lnTo>
                  <a:pt x="34" y="933"/>
                </a:lnTo>
                <a:lnTo>
                  <a:pt x="34" y="936"/>
                </a:lnTo>
                <a:lnTo>
                  <a:pt x="36" y="933"/>
                </a:lnTo>
                <a:lnTo>
                  <a:pt x="36" y="936"/>
                </a:lnTo>
                <a:lnTo>
                  <a:pt x="36" y="934"/>
                </a:lnTo>
                <a:lnTo>
                  <a:pt x="36" y="943"/>
                </a:lnTo>
                <a:lnTo>
                  <a:pt x="36" y="924"/>
                </a:lnTo>
                <a:lnTo>
                  <a:pt x="37" y="930"/>
                </a:lnTo>
                <a:lnTo>
                  <a:pt x="37" y="922"/>
                </a:lnTo>
                <a:lnTo>
                  <a:pt x="37" y="909"/>
                </a:lnTo>
                <a:lnTo>
                  <a:pt x="37" y="897"/>
                </a:lnTo>
                <a:lnTo>
                  <a:pt x="37" y="909"/>
                </a:lnTo>
                <a:lnTo>
                  <a:pt x="37" y="925"/>
                </a:lnTo>
                <a:lnTo>
                  <a:pt x="39" y="933"/>
                </a:lnTo>
                <a:lnTo>
                  <a:pt x="39" y="931"/>
                </a:lnTo>
                <a:lnTo>
                  <a:pt x="39" y="949"/>
                </a:lnTo>
                <a:lnTo>
                  <a:pt x="39" y="931"/>
                </a:lnTo>
                <a:lnTo>
                  <a:pt x="39" y="916"/>
                </a:lnTo>
                <a:lnTo>
                  <a:pt x="39" y="937"/>
                </a:lnTo>
                <a:lnTo>
                  <a:pt x="39" y="946"/>
                </a:lnTo>
                <a:lnTo>
                  <a:pt x="40" y="916"/>
                </a:lnTo>
                <a:lnTo>
                  <a:pt x="40" y="891"/>
                </a:lnTo>
                <a:lnTo>
                  <a:pt x="40" y="899"/>
                </a:lnTo>
                <a:lnTo>
                  <a:pt x="40" y="890"/>
                </a:lnTo>
                <a:lnTo>
                  <a:pt x="40" y="905"/>
                </a:lnTo>
                <a:lnTo>
                  <a:pt x="40" y="934"/>
                </a:lnTo>
                <a:lnTo>
                  <a:pt x="42" y="922"/>
                </a:lnTo>
                <a:lnTo>
                  <a:pt x="42" y="927"/>
                </a:lnTo>
                <a:lnTo>
                  <a:pt x="42" y="942"/>
                </a:lnTo>
                <a:lnTo>
                  <a:pt x="42" y="925"/>
                </a:lnTo>
                <a:lnTo>
                  <a:pt x="42" y="931"/>
                </a:lnTo>
                <a:lnTo>
                  <a:pt x="42" y="930"/>
                </a:lnTo>
                <a:lnTo>
                  <a:pt x="43" y="905"/>
                </a:lnTo>
                <a:lnTo>
                  <a:pt x="43" y="915"/>
                </a:lnTo>
                <a:lnTo>
                  <a:pt x="43" y="933"/>
                </a:lnTo>
                <a:lnTo>
                  <a:pt x="43" y="939"/>
                </a:lnTo>
                <a:lnTo>
                  <a:pt x="43" y="952"/>
                </a:lnTo>
                <a:lnTo>
                  <a:pt x="43" y="955"/>
                </a:lnTo>
                <a:lnTo>
                  <a:pt x="43" y="949"/>
                </a:lnTo>
                <a:lnTo>
                  <a:pt x="45" y="936"/>
                </a:lnTo>
                <a:lnTo>
                  <a:pt x="45" y="911"/>
                </a:lnTo>
                <a:lnTo>
                  <a:pt x="45" y="893"/>
                </a:lnTo>
                <a:lnTo>
                  <a:pt x="45" y="887"/>
                </a:lnTo>
                <a:lnTo>
                  <a:pt x="45" y="860"/>
                </a:lnTo>
                <a:lnTo>
                  <a:pt x="45" y="888"/>
                </a:lnTo>
                <a:lnTo>
                  <a:pt x="46" y="915"/>
                </a:lnTo>
                <a:lnTo>
                  <a:pt x="46" y="912"/>
                </a:lnTo>
                <a:lnTo>
                  <a:pt x="46" y="918"/>
                </a:lnTo>
                <a:lnTo>
                  <a:pt x="46" y="924"/>
                </a:lnTo>
                <a:lnTo>
                  <a:pt x="46" y="922"/>
                </a:lnTo>
                <a:lnTo>
                  <a:pt x="46" y="918"/>
                </a:lnTo>
                <a:lnTo>
                  <a:pt x="48" y="891"/>
                </a:lnTo>
                <a:lnTo>
                  <a:pt x="48" y="848"/>
                </a:lnTo>
                <a:lnTo>
                  <a:pt x="48" y="853"/>
                </a:lnTo>
                <a:lnTo>
                  <a:pt x="48" y="897"/>
                </a:lnTo>
                <a:lnTo>
                  <a:pt x="48" y="925"/>
                </a:lnTo>
                <a:lnTo>
                  <a:pt x="48" y="915"/>
                </a:lnTo>
                <a:lnTo>
                  <a:pt x="49" y="916"/>
                </a:lnTo>
                <a:lnTo>
                  <a:pt x="49" y="928"/>
                </a:lnTo>
                <a:lnTo>
                  <a:pt x="49" y="930"/>
                </a:lnTo>
                <a:lnTo>
                  <a:pt x="49" y="940"/>
                </a:lnTo>
                <a:lnTo>
                  <a:pt x="49" y="927"/>
                </a:lnTo>
                <a:lnTo>
                  <a:pt x="49" y="909"/>
                </a:lnTo>
                <a:lnTo>
                  <a:pt x="49" y="916"/>
                </a:lnTo>
                <a:lnTo>
                  <a:pt x="49" y="930"/>
                </a:lnTo>
                <a:lnTo>
                  <a:pt x="51" y="936"/>
                </a:lnTo>
                <a:lnTo>
                  <a:pt x="51" y="946"/>
                </a:lnTo>
                <a:lnTo>
                  <a:pt x="51" y="927"/>
                </a:lnTo>
                <a:lnTo>
                  <a:pt x="51" y="925"/>
                </a:lnTo>
                <a:lnTo>
                  <a:pt x="51" y="919"/>
                </a:lnTo>
                <a:lnTo>
                  <a:pt x="51" y="884"/>
                </a:lnTo>
                <a:lnTo>
                  <a:pt x="52" y="879"/>
                </a:lnTo>
                <a:lnTo>
                  <a:pt x="52" y="902"/>
                </a:lnTo>
                <a:lnTo>
                  <a:pt x="52" y="900"/>
                </a:lnTo>
                <a:lnTo>
                  <a:pt x="52" y="906"/>
                </a:lnTo>
                <a:lnTo>
                  <a:pt x="52" y="931"/>
                </a:lnTo>
                <a:lnTo>
                  <a:pt x="52" y="945"/>
                </a:lnTo>
                <a:lnTo>
                  <a:pt x="54" y="931"/>
                </a:lnTo>
                <a:lnTo>
                  <a:pt x="54" y="913"/>
                </a:lnTo>
                <a:lnTo>
                  <a:pt x="54" y="919"/>
                </a:lnTo>
                <a:lnTo>
                  <a:pt x="54" y="925"/>
                </a:lnTo>
                <a:lnTo>
                  <a:pt x="54" y="943"/>
                </a:lnTo>
                <a:lnTo>
                  <a:pt x="54" y="937"/>
                </a:lnTo>
                <a:lnTo>
                  <a:pt x="55" y="931"/>
                </a:lnTo>
                <a:lnTo>
                  <a:pt x="55" y="933"/>
                </a:lnTo>
                <a:lnTo>
                  <a:pt x="55" y="940"/>
                </a:lnTo>
                <a:lnTo>
                  <a:pt x="55" y="946"/>
                </a:lnTo>
                <a:lnTo>
                  <a:pt x="55" y="945"/>
                </a:lnTo>
                <a:lnTo>
                  <a:pt x="55" y="949"/>
                </a:lnTo>
                <a:lnTo>
                  <a:pt x="55" y="936"/>
                </a:lnTo>
                <a:lnTo>
                  <a:pt x="57" y="931"/>
                </a:lnTo>
                <a:lnTo>
                  <a:pt x="57" y="922"/>
                </a:lnTo>
                <a:lnTo>
                  <a:pt x="57" y="913"/>
                </a:lnTo>
                <a:lnTo>
                  <a:pt x="57" y="924"/>
                </a:lnTo>
                <a:lnTo>
                  <a:pt x="57" y="928"/>
                </a:lnTo>
                <a:lnTo>
                  <a:pt x="57" y="934"/>
                </a:lnTo>
                <a:lnTo>
                  <a:pt x="58" y="945"/>
                </a:lnTo>
                <a:lnTo>
                  <a:pt x="58" y="939"/>
                </a:lnTo>
                <a:lnTo>
                  <a:pt x="58" y="945"/>
                </a:lnTo>
                <a:lnTo>
                  <a:pt x="58" y="934"/>
                </a:lnTo>
                <a:lnTo>
                  <a:pt x="58" y="916"/>
                </a:lnTo>
                <a:lnTo>
                  <a:pt x="58" y="931"/>
                </a:lnTo>
                <a:lnTo>
                  <a:pt x="60" y="924"/>
                </a:lnTo>
                <a:lnTo>
                  <a:pt x="60" y="908"/>
                </a:lnTo>
                <a:lnTo>
                  <a:pt x="60" y="919"/>
                </a:lnTo>
                <a:lnTo>
                  <a:pt x="60" y="902"/>
                </a:lnTo>
                <a:lnTo>
                  <a:pt x="60" y="921"/>
                </a:lnTo>
                <a:lnTo>
                  <a:pt x="61" y="934"/>
                </a:lnTo>
                <a:lnTo>
                  <a:pt x="61" y="930"/>
                </a:lnTo>
                <a:lnTo>
                  <a:pt x="61" y="925"/>
                </a:lnTo>
                <a:lnTo>
                  <a:pt x="61" y="934"/>
                </a:lnTo>
                <a:lnTo>
                  <a:pt x="61" y="897"/>
                </a:lnTo>
                <a:lnTo>
                  <a:pt x="61" y="838"/>
                </a:lnTo>
                <a:lnTo>
                  <a:pt x="61" y="848"/>
                </a:lnTo>
                <a:lnTo>
                  <a:pt x="63" y="902"/>
                </a:lnTo>
                <a:lnTo>
                  <a:pt x="63" y="927"/>
                </a:lnTo>
                <a:lnTo>
                  <a:pt x="63" y="931"/>
                </a:lnTo>
                <a:lnTo>
                  <a:pt x="63" y="924"/>
                </a:lnTo>
                <a:lnTo>
                  <a:pt x="63" y="921"/>
                </a:lnTo>
                <a:lnTo>
                  <a:pt x="63" y="931"/>
                </a:lnTo>
                <a:lnTo>
                  <a:pt x="64" y="940"/>
                </a:lnTo>
                <a:lnTo>
                  <a:pt x="64" y="933"/>
                </a:lnTo>
                <a:lnTo>
                  <a:pt x="64" y="922"/>
                </a:lnTo>
                <a:lnTo>
                  <a:pt x="64" y="933"/>
                </a:lnTo>
                <a:lnTo>
                  <a:pt x="64" y="930"/>
                </a:lnTo>
                <a:lnTo>
                  <a:pt x="66" y="934"/>
                </a:lnTo>
                <a:lnTo>
                  <a:pt x="66" y="943"/>
                </a:lnTo>
                <a:lnTo>
                  <a:pt x="66" y="948"/>
                </a:lnTo>
                <a:lnTo>
                  <a:pt x="66" y="945"/>
                </a:lnTo>
                <a:lnTo>
                  <a:pt x="66" y="919"/>
                </a:lnTo>
                <a:lnTo>
                  <a:pt x="66" y="882"/>
                </a:lnTo>
                <a:lnTo>
                  <a:pt x="67" y="890"/>
                </a:lnTo>
                <a:lnTo>
                  <a:pt x="67" y="916"/>
                </a:lnTo>
                <a:lnTo>
                  <a:pt x="67" y="924"/>
                </a:lnTo>
                <a:lnTo>
                  <a:pt x="67" y="939"/>
                </a:lnTo>
                <a:lnTo>
                  <a:pt x="67" y="945"/>
                </a:lnTo>
                <a:lnTo>
                  <a:pt x="69" y="942"/>
                </a:lnTo>
                <a:lnTo>
                  <a:pt x="69" y="924"/>
                </a:lnTo>
                <a:lnTo>
                  <a:pt x="69" y="916"/>
                </a:lnTo>
                <a:lnTo>
                  <a:pt x="69" y="922"/>
                </a:lnTo>
                <a:lnTo>
                  <a:pt x="69" y="925"/>
                </a:lnTo>
                <a:lnTo>
                  <a:pt x="69" y="922"/>
                </a:lnTo>
                <a:lnTo>
                  <a:pt x="70" y="931"/>
                </a:lnTo>
                <a:lnTo>
                  <a:pt x="70" y="943"/>
                </a:lnTo>
                <a:lnTo>
                  <a:pt x="70" y="940"/>
                </a:lnTo>
                <a:lnTo>
                  <a:pt x="70" y="945"/>
                </a:lnTo>
                <a:lnTo>
                  <a:pt x="70" y="928"/>
                </a:lnTo>
                <a:lnTo>
                  <a:pt x="72" y="937"/>
                </a:lnTo>
                <a:lnTo>
                  <a:pt x="72" y="924"/>
                </a:lnTo>
                <a:lnTo>
                  <a:pt x="72" y="911"/>
                </a:lnTo>
                <a:lnTo>
                  <a:pt x="72" y="906"/>
                </a:lnTo>
                <a:lnTo>
                  <a:pt x="72" y="921"/>
                </a:lnTo>
                <a:lnTo>
                  <a:pt x="72" y="936"/>
                </a:lnTo>
                <a:lnTo>
                  <a:pt x="73" y="937"/>
                </a:lnTo>
                <a:lnTo>
                  <a:pt x="73" y="939"/>
                </a:lnTo>
                <a:lnTo>
                  <a:pt x="73" y="936"/>
                </a:lnTo>
                <a:lnTo>
                  <a:pt x="73" y="928"/>
                </a:lnTo>
                <a:lnTo>
                  <a:pt x="73" y="921"/>
                </a:lnTo>
                <a:lnTo>
                  <a:pt x="73" y="912"/>
                </a:lnTo>
                <a:lnTo>
                  <a:pt x="75" y="925"/>
                </a:lnTo>
                <a:lnTo>
                  <a:pt x="75" y="936"/>
                </a:lnTo>
                <a:lnTo>
                  <a:pt x="75" y="939"/>
                </a:lnTo>
                <a:lnTo>
                  <a:pt x="75" y="937"/>
                </a:lnTo>
                <a:lnTo>
                  <a:pt x="75" y="925"/>
                </a:lnTo>
                <a:lnTo>
                  <a:pt x="76" y="922"/>
                </a:lnTo>
                <a:lnTo>
                  <a:pt x="76" y="913"/>
                </a:lnTo>
                <a:lnTo>
                  <a:pt x="76" y="893"/>
                </a:lnTo>
                <a:lnTo>
                  <a:pt x="76" y="913"/>
                </a:lnTo>
                <a:lnTo>
                  <a:pt x="76" y="908"/>
                </a:lnTo>
                <a:lnTo>
                  <a:pt x="77" y="936"/>
                </a:lnTo>
                <a:lnTo>
                  <a:pt x="77" y="942"/>
                </a:lnTo>
                <a:lnTo>
                  <a:pt x="77" y="945"/>
                </a:lnTo>
                <a:lnTo>
                  <a:pt x="77" y="943"/>
                </a:lnTo>
                <a:lnTo>
                  <a:pt x="77" y="942"/>
                </a:lnTo>
                <a:lnTo>
                  <a:pt x="77" y="949"/>
                </a:lnTo>
                <a:lnTo>
                  <a:pt x="77" y="942"/>
                </a:lnTo>
                <a:lnTo>
                  <a:pt x="79" y="928"/>
                </a:lnTo>
                <a:lnTo>
                  <a:pt x="79" y="918"/>
                </a:lnTo>
                <a:lnTo>
                  <a:pt x="79" y="931"/>
                </a:lnTo>
                <a:lnTo>
                  <a:pt x="79" y="942"/>
                </a:lnTo>
                <a:lnTo>
                  <a:pt x="79" y="931"/>
                </a:lnTo>
                <a:lnTo>
                  <a:pt x="79" y="930"/>
                </a:lnTo>
                <a:lnTo>
                  <a:pt x="80" y="951"/>
                </a:lnTo>
                <a:lnTo>
                  <a:pt x="80" y="927"/>
                </a:lnTo>
                <a:lnTo>
                  <a:pt x="80" y="908"/>
                </a:lnTo>
                <a:lnTo>
                  <a:pt x="80" y="919"/>
                </a:lnTo>
                <a:lnTo>
                  <a:pt x="80" y="916"/>
                </a:lnTo>
                <a:lnTo>
                  <a:pt x="82" y="919"/>
                </a:lnTo>
                <a:lnTo>
                  <a:pt x="82" y="942"/>
                </a:lnTo>
                <a:lnTo>
                  <a:pt x="82" y="912"/>
                </a:lnTo>
                <a:lnTo>
                  <a:pt x="82" y="899"/>
                </a:lnTo>
                <a:lnTo>
                  <a:pt x="82" y="930"/>
                </a:lnTo>
                <a:lnTo>
                  <a:pt x="82" y="928"/>
                </a:lnTo>
                <a:lnTo>
                  <a:pt x="82" y="912"/>
                </a:lnTo>
                <a:lnTo>
                  <a:pt x="83" y="921"/>
                </a:lnTo>
                <a:lnTo>
                  <a:pt x="83" y="894"/>
                </a:lnTo>
                <a:lnTo>
                  <a:pt x="83" y="918"/>
                </a:lnTo>
                <a:lnTo>
                  <a:pt x="83" y="946"/>
                </a:lnTo>
                <a:lnTo>
                  <a:pt x="83" y="936"/>
                </a:lnTo>
                <a:lnTo>
                  <a:pt x="83" y="928"/>
                </a:lnTo>
                <a:lnTo>
                  <a:pt x="85" y="943"/>
                </a:lnTo>
                <a:lnTo>
                  <a:pt x="85" y="945"/>
                </a:lnTo>
                <a:lnTo>
                  <a:pt x="85" y="943"/>
                </a:lnTo>
                <a:lnTo>
                  <a:pt x="85" y="928"/>
                </a:lnTo>
                <a:lnTo>
                  <a:pt x="85" y="922"/>
                </a:lnTo>
                <a:lnTo>
                  <a:pt x="86" y="919"/>
                </a:lnTo>
                <a:lnTo>
                  <a:pt x="86" y="936"/>
                </a:lnTo>
                <a:lnTo>
                  <a:pt x="86" y="951"/>
                </a:lnTo>
                <a:lnTo>
                  <a:pt x="86" y="942"/>
                </a:lnTo>
                <a:lnTo>
                  <a:pt x="86" y="934"/>
                </a:lnTo>
                <a:lnTo>
                  <a:pt x="86" y="939"/>
                </a:lnTo>
                <a:lnTo>
                  <a:pt x="88" y="939"/>
                </a:lnTo>
                <a:lnTo>
                  <a:pt x="88" y="916"/>
                </a:lnTo>
                <a:lnTo>
                  <a:pt x="88" y="888"/>
                </a:lnTo>
                <a:lnTo>
                  <a:pt x="88" y="870"/>
                </a:lnTo>
                <a:lnTo>
                  <a:pt x="88" y="879"/>
                </a:lnTo>
                <a:lnTo>
                  <a:pt x="88" y="897"/>
                </a:lnTo>
                <a:lnTo>
                  <a:pt x="88" y="925"/>
                </a:lnTo>
                <a:lnTo>
                  <a:pt x="88" y="943"/>
                </a:lnTo>
                <a:lnTo>
                  <a:pt x="89" y="930"/>
                </a:lnTo>
                <a:lnTo>
                  <a:pt x="89" y="911"/>
                </a:lnTo>
                <a:lnTo>
                  <a:pt x="89" y="918"/>
                </a:lnTo>
                <a:lnTo>
                  <a:pt x="89" y="924"/>
                </a:lnTo>
                <a:lnTo>
                  <a:pt x="89" y="909"/>
                </a:lnTo>
                <a:lnTo>
                  <a:pt x="89" y="896"/>
                </a:lnTo>
                <a:lnTo>
                  <a:pt x="91" y="922"/>
                </a:lnTo>
                <a:lnTo>
                  <a:pt x="91" y="939"/>
                </a:lnTo>
                <a:lnTo>
                  <a:pt x="91" y="943"/>
                </a:lnTo>
                <a:lnTo>
                  <a:pt x="91" y="949"/>
                </a:lnTo>
                <a:lnTo>
                  <a:pt x="91" y="946"/>
                </a:lnTo>
                <a:lnTo>
                  <a:pt x="91" y="945"/>
                </a:lnTo>
                <a:lnTo>
                  <a:pt x="92" y="933"/>
                </a:lnTo>
                <a:lnTo>
                  <a:pt x="92" y="916"/>
                </a:lnTo>
                <a:lnTo>
                  <a:pt x="92" y="903"/>
                </a:lnTo>
                <a:lnTo>
                  <a:pt x="92" y="899"/>
                </a:lnTo>
                <a:lnTo>
                  <a:pt x="92" y="875"/>
                </a:lnTo>
                <a:lnTo>
                  <a:pt x="92" y="881"/>
                </a:lnTo>
                <a:lnTo>
                  <a:pt x="94" y="913"/>
                </a:lnTo>
                <a:lnTo>
                  <a:pt x="94" y="931"/>
                </a:lnTo>
                <a:lnTo>
                  <a:pt x="94" y="933"/>
                </a:lnTo>
                <a:lnTo>
                  <a:pt x="94" y="949"/>
                </a:lnTo>
                <a:lnTo>
                  <a:pt x="94" y="933"/>
                </a:lnTo>
                <a:lnTo>
                  <a:pt x="94" y="916"/>
                </a:lnTo>
                <a:lnTo>
                  <a:pt x="95" y="927"/>
                </a:lnTo>
                <a:lnTo>
                  <a:pt x="95" y="934"/>
                </a:lnTo>
                <a:lnTo>
                  <a:pt x="95" y="919"/>
                </a:lnTo>
                <a:lnTo>
                  <a:pt x="95" y="924"/>
                </a:lnTo>
                <a:lnTo>
                  <a:pt x="95" y="931"/>
                </a:lnTo>
                <a:lnTo>
                  <a:pt x="95" y="915"/>
                </a:lnTo>
                <a:lnTo>
                  <a:pt x="97" y="922"/>
                </a:lnTo>
                <a:lnTo>
                  <a:pt x="97" y="937"/>
                </a:lnTo>
                <a:lnTo>
                  <a:pt x="97" y="943"/>
                </a:lnTo>
                <a:lnTo>
                  <a:pt x="97" y="939"/>
                </a:lnTo>
                <a:lnTo>
                  <a:pt x="97" y="930"/>
                </a:lnTo>
                <a:lnTo>
                  <a:pt x="97" y="937"/>
                </a:lnTo>
                <a:lnTo>
                  <a:pt x="98" y="930"/>
                </a:lnTo>
                <a:lnTo>
                  <a:pt x="98" y="928"/>
                </a:lnTo>
                <a:lnTo>
                  <a:pt x="98" y="940"/>
                </a:lnTo>
                <a:lnTo>
                  <a:pt x="98" y="943"/>
                </a:lnTo>
                <a:lnTo>
                  <a:pt x="98" y="946"/>
                </a:lnTo>
                <a:lnTo>
                  <a:pt x="98" y="951"/>
                </a:lnTo>
                <a:lnTo>
                  <a:pt x="100" y="945"/>
                </a:lnTo>
                <a:lnTo>
                  <a:pt x="100" y="936"/>
                </a:lnTo>
                <a:lnTo>
                  <a:pt x="100" y="945"/>
                </a:lnTo>
                <a:lnTo>
                  <a:pt x="100" y="951"/>
                </a:lnTo>
                <a:lnTo>
                  <a:pt x="100" y="943"/>
                </a:lnTo>
                <a:lnTo>
                  <a:pt x="100" y="937"/>
                </a:lnTo>
                <a:lnTo>
                  <a:pt x="100" y="940"/>
                </a:lnTo>
                <a:lnTo>
                  <a:pt x="101" y="942"/>
                </a:lnTo>
                <a:lnTo>
                  <a:pt x="101" y="934"/>
                </a:lnTo>
                <a:lnTo>
                  <a:pt x="101" y="940"/>
                </a:lnTo>
                <a:lnTo>
                  <a:pt x="101" y="946"/>
                </a:lnTo>
                <a:lnTo>
                  <a:pt x="101" y="942"/>
                </a:lnTo>
                <a:lnTo>
                  <a:pt x="101" y="930"/>
                </a:lnTo>
                <a:lnTo>
                  <a:pt x="103" y="919"/>
                </a:lnTo>
                <a:lnTo>
                  <a:pt x="103" y="939"/>
                </a:lnTo>
                <a:lnTo>
                  <a:pt x="103" y="948"/>
                </a:lnTo>
                <a:lnTo>
                  <a:pt x="103" y="940"/>
                </a:lnTo>
                <a:lnTo>
                  <a:pt x="103" y="943"/>
                </a:lnTo>
                <a:lnTo>
                  <a:pt x="103" y="951"/>
                </a:lnTo>
                <a:lnTo>
                  <a:pt x="104" y="952"/>
                </a:lnTo>
                <a:lnTo>
                  <a:pt x="104" y="946"/>
                </a:lnTo>
                <a:lnTo>
                  <a:pt x="104" y="949"/>
                </a:lnTo>
                <a:lnTo>
                  <a:pt x="104" y="936"/>
                </a:lnTo>
                <a:lnTo>
                  <a:pt x="104" y="925"/>
                </a:lnTo>
                <a:lnTo>
                  <a:pt x="104" y="945"/>
                </a:lnTo>
                <a:lnTo>
                  <a:pt x="104" y="953"/>
                </a:lnTo>
                <a:lnTo>
                  <a:pt x="106" y="948"/>
                </a:lnTo>
                <a:lnTo>
                  <a:pt x="106" y="940"/>
                </a:lnTo>
                <a:lnTo>
                  <a:pt x="106" y="927"/>
                </a:lnTo>
                <a:lnTo>
                  <a:pt x="106" y="934"/>
                </a:lnTo>
                <a:lnTo>
                  <a:pt x="106" y="939"/>
                </a:lnTo>
                <a:lnTo>
                  <a:pt x="106" y="931"/>
                </a:lnTo>
                <a:lnTo>
                  <a:pt x="107" y="934"/>
                </a:lnTo>
                <a:lnTo>
                  <a:pt x="107" y="940"/>
                </a:lnTo>
                <a:lnTo>
                  <a:pt x="107" y="936"/>
                </a:lnTo>
                <a:lnTo>
                  <a:pt x="107" y="934"/>
                </a:lnTo>
                <a:lnTo>
                  <a:pt x="107" y="949"/>
                </a:lnTo>
                <a:lnTo>
                  <a:pt x="107" y="952"/>
                </a:lnTo>
                <a:lnTo>
                  <a:pt x="109" y="942"/>
                </a:lnTo>
                <a:lnTo>
                  <a:pt x="109" y="922"/>
                </a:lnTo>
                <a:lnTo>
                  <a:pt x="109" y="933"/>
                </a:lnTo>
                <a:lnTo>
                  <a:pt x="109" y="942"/>
                </a:lnTo>
                <a:lnTo>
                  <a:pt x="109" y="946"/>
                </a:lnTo>
                <a:lnTo>
                  <a:pt x="109" y="945"/>
                </a:lnTo>
                <a:lnTo>
                  <a:pt x="110" y="931"/>
                </a:lnTo>
                <a:lnTo>
                  <a:pt x="110" y="915"/>
                </a:lnTo>
                <a:lnTo>
                  <a:pt x="110" y="930"/>
                </a:lnTo>
                <a:lnTo>
                  <a:pt x="110" y="940"/>
                </a:lnTo>
                <a:lnTo>
                  <a:pt x="110" y="927"/>
                </a:lnTo>
                <a:lnTo>
                  <a:pt x="110" y="916"/>
                </a:lnTo>
                <a:lnTo>
                  <a:pt x="110" y="927"/>
                </a:lnTo>
                <a:lnTo>
                  <a:pt x="112" y="905"/>
                </a:lnTo>
                <a:lnTo>
                  <a:pt x="112" y="921"/>
                </a:lnTo>
                <a:lnTo>
                  <a:pt x="112" y="937"/>
                </a:lnTo>
                <a:lnTo>
                  <a:pt x="112" y="933"/>
                </a:lnTo>
                <a:lnTo>
                  <a:pt x="112" y="946"/>
                </a:lnTo>
                <a:lnTo>
                  <a:pt x="113" y="930"/>
                </a:lnTo>
                <a:lnTo>
                  <a:pt x="113" y="936"/>
                </a:lnTo>
                <a:lnTo>
                  <a:pt x="113" y="925"/>
                </a:lnTo>
                <a:lnTo>
                  <a:pt x="113" y="913"/>
                </a:lnTo>
                <a:lnTo>
                  <a:pt x="113" y="919"/>
                </a:lnTo>
                <a:lnTo>
                  <a:pt x="113" y="911"/>
                </a:lnTo>
                <a:lnTo>
                  <a:pt x="115" y="921"/>
                </a:lnTo>
                <a:lnTo>
                  <a:pt x="115" y="946"/>
                </a:lnTo>
                <a:lnTo>
                  <a:pt x="115" y="942"/>
                </a:lnTo>
                <a:lnTo>
                  <a:pt x="115" y="936"/>
                </a:lnTo>
                <a:lnTo>
                  <a:pt x="115" y="933"/>
                </a:lnTo>
                <a:lnTo>
                  <a:pt x="116" y="940"/>
                </a:lnTo>
                <a:lnTo>
                  <a:pt x="116" y="943"/>
                </a:lnTo>
                <a:lnTo>
                  <a:pt x="116" y="937"/>
                </a:lnTo>
                <a:lnTo>
                  <a:pt x="116" y="945"/>
                </a:lnTo>
                <a:lnTo>
                  <a:pt x="116" y="927"/>
                </a:lnTo>
                <a:lnTo>
                  <a:pt x="116" y="928"/>
                </a:lnTo>
                <a:lnTo>
                  <a:pt x="116" y="948"/>
                </a:lnTo>
                <a:lnTo>
                  <a:pt x="118" y="937"/>
                </a:lnTo>
                <a:lnTo>
                  <a:pt x="118" y="930"/>
                </a:lnTo>
                <a:lnTo>
                  <a:pt x="118" y="897"/>
                </a:lnTo>
                <a:lnTo>
                  <a:pt x="118" y="894"/>
                </a:lnTo>
                <a:lnTo>
                  <a:pt x="118" y="912"/>
                </a:lnTo>
                <a:lnTo>
                  <a:pt x="118" y="896"/>
                </a:lnTo>
                <a:lnTo>
                  <a:pt x="119" y="903"/>
                </a:lnTo>
                <a:lnTo>
                  <a:pt x="119" y="934"/>
                </a:lnTo>
                <a:lnTo>
                  <a:pt x="119" y="943"/>
                </a:lnTo>
                <a:lnTo>
                  <a:pt x="119" y="939"/>
                </a:lnTo>
                <a:lnTo>
                  <a:pt x="119" y="930"/>
                </a:lnTo>
                <a:lnTo>
                  <a:pt x="119" y="934"/>
                </a:lnTo>
                <a:lnTo>
                  <a:pt x="121" y="939"/>
                </a:lnTo>
                <a:lnTo>
                  <a:pt x="121" y="942"/>
                </a:lnTo>
                <a:lnTo>
                  <a:pt x="121" y="928"/>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60" name="Freeform 60"/>
          <p:cNvSpPr>
            <a:spLocks/>
          </p:cNvSpPr>
          <p:nvPr/>
        </p:nvSpPr>
        <p:spPr bwMode="auto">
          <a:xfrm>
            <a:off x="4651375" y="5467350"/>
            <a:ext cx="174625" cy="363538"/>
          </a:xfrm>
          <a:custGeom>
            <a:avLst/>
            <a:gdLst>
              <a:gd name="T0" fmla="*/ 1 w 124"/>
              <a:gd name="T1" fmla="*/ 203 h 229"/>
              <a:gd name="T2" fmla="*/ 2 w 124"/>
              <a:gd name="T3" fmla="*/ 194 h 229"/>
              <a:gd name="T4" fmla="*/ 5 w 124"/>
              <a:gd name="T5" fmla="*/ 123 h 229"/>
              <a:gd name="T6" fmla="*/ 7 w 124"/>
              <a:gd name="T7" fmla="*/ 135 h 229"/>
              <a:gd name="T8" fmla="*/ 8 w 124"/>
              <a:gd name="T9" fmla="*/ 172 h 229"/>
              <a:gd name="T10" fmla="*/ 11 w 124"/>
              <a:gd name="T11" fmla="*/ 200 h 229"/>
              <a:gd name="T12" fmla="*/ 13 w 124"/>
              <a:gd name="T13" fmla="*/ 203 h 229"/>
              <a:gd name="T14" fmla="*/ 16 w 124"/>
              <a:gd name="T15" fmla="*/ 178 h 229"/>
              <a:gd name="T16" fmla="*/ 17 w 124"/>
              <a:gd name="T17" fmla="*/ 223 h 229"/>
              <a:gd name="T18" fmla="*/ 19 w 124"/>
              <a:gd name="T19" fmla="*/ 212 h 229"/>
              <a:gd name="T20" fmla="*/ 22 w 124"/>
              <a:gd name="T21" fmla="*/ 215 h 229"/>
              <a:gd name="T22" fmla="*/ 23 w 124"/>
              <a:gd name="T23" fmla="*/ 208 h 229"/>
              <a:gd name="T24" fmla="*/ 25 w 124"/>
              <a:gd name="T25" fmla="*/ 215 h 229"/>
              <a:gd name="T26" fmla="*/ 28 w 124"/>
              <a:gd name="T27" fmla="*/ 220 h 229"/>
              <a:gd name="T28" fmla="*/ 29 w 124"/>
              <a:gd name="T29" fmla="*/ 206 h 229"/>
              <a:gd name="T30" fmla="*/ 31 w 124"/>
              <a:gd name="T31" fmla="*/ 174 h 229"/>
              <a:gd name="T32" fmla="*/ 32 w 124"/>
              <a:gd name="T33" fmla="*/ 200 h 229"/>
              <a:gd name="T34" fmla="*/ 35 w 124"/>
              <a:gd name="T35" fmla="*/ 190 h 229"/>
              <a:gd name="T36" fmla="*/ 37 w 124"/>
              <a:gd name="T37" fmla="*/ 215 h 229"/>
              <a:gd name="T38" fmla="*/ 38 w 124"/>
              <a:gd name="T39" fmla="*/ 220 h 229"/>
              <a:gd name="T40" fmla="*/ 41 w 124"/>
              <a:gd name="T41" fmla="*/ 185 h 229"/>
              <a:gd name="T42" fmla="*/ 43 w 124"/>
              <a:gd name="T43" fmla="*/ 180 h 229"/>
              <a:gd name="T44" fmla="*/ 44 w 124"/>
              <a:gd name="T45" fmla="*/ 180 h 229"/>
              <a:gd name="T46" fmla="*/ 46 w 124"/>
              <a:gd name="T47" fmla="*/ 203 h 229"/>
              <a:gd name="T48" fmla="*/ 48 w 124"/>
              <a:gd name="T49" fmla="*/ 225 h 229"/>
              <a:gd name="T50" fmla="*/ 50 w 124"/>
              <a:gd name="T51" fmla="*/ 197 h 229"/>
              <a:gd name="T52" fmla="*/ 53 w 124"/>
              <a:gd name="T53" fmla="*/ 200 h 229"/>
              <a:gd name="T54" fmla="*/ 54 w 124"/>
              <a:gd name="T55" fmla="*/ 183 h 229"/>
              <a:gd name="T56" fmla="*/ 57 w 124"/>
              <a:gd name="T57" fmla="*/ 220 h 229"/>
              <a:gd name="T58" fmla="*/ 59 w 124"/>
              <a:gd name="T59" fmla="*/ 196 h 229"/>
              <a:gd name="T60" fmla="*/ 60 w 124"/>
              <a:gd name="T61" fmla="*/ 188 h 229"/>
              <a:gd name="T62" fmla="*/ 63 w 124"/>
              <a:gd name="T63" fmla="*/ 208 h 229"/>
              <a:gd name="T64" fmla="*/ 65 w 124"/>
              <a:gd name="T65" fmla="*/ 214 h 229"/>
              <a:gd name="T66" fmla="*/ 66 w 124"/>
              <a:gd name="T67" fmla="*/ 220 h 229"/>
              <a:gd name="T68" fmla="*/ 69 w 124"/>
              <a:gd name="T69" fmla="*/ 202 h 229"/>
              <a:gd name="T70" fmla="*/ 71 w 124"/>
              <a:gd name="T71" fmla="*/ 183 h 229"/>
              <a:gd name="T72" fmla="*/ 72 w 124"/>
              <a:gd name="T73" fmla="*/ 203 h 229"/>
              <a:gd name="T74" fmla="*/ 75 w 124"/>
              <a:gd name="T75" fmla="*/ 183 h 229"/>
              <a:gd name="T76" fmla="*/ 77 w 124"/>
              <a:gd name="T77" fmla="*/ 185 h 229"/>
              <a:gd name="T78" fmla="*/ 78 w 124"/>
              <a:gd name="T79" fmla="*/ 157 h 229"/>
              <a:gd name="T80" fmla="*/ 80 w 124"/>
              <a:gd name="T81" fmla="*/ 162 h 229"/>
              <a:gd name="T82" fmla="*/ 83 w 124"/>
              <a:gd name="T83" fmla="*/ 217 h 229"/>
              <a:gd name="T84" fmla="*/ 84 w 124"/>
              <a:gd name="T85" fmla="*/ 206 h 229"/>
              <a:gd name="T86" fmla="*/ 86 w 124"/>
              <a:gd name="T87" fmla="*/ 208 h 229"/>
              <a:gd name="T88" fmla="*/ 89 w 124"/>
              <a:gd name="T89" fmla="*/ 215 h 229"/>
              <a:gd name="T90" fmla="*/ 90 w 124"/>
              <a:gd name="T91" fmla="*/ 218 h 229"/>
              <a:gd name="T92" fmla="*/ 92 w 124"/>
              <a:gd name="T93" fmla="*/ 190 h 229"/>
              <a:gd name="T94" fmla="*/ 93 w 124"/>
              <a:gd name="T95" fmla="*/ 209 h 229"/>
              <a:gd name="T96" fmla="*/ 96 w 124"/>
              <a:gd name="T97" fmla="*/ 221 h 229"/>
              <a:gd name="T98" fmla="*/ 97 w 124"/>
              <a:gd name="T99" fmla="*/ 218 h 229"/>
              <a:gd name="T100" fmla="*/ 99 w 124"/>
              <a:gd name="T101" fmla="*/ 217 h 229"/>
              <a:gd name="T102" fmla="*/ 102 w 124"/>
              <a:gd name="T103" fmla="*/ 215 h 229"/>
              <a:gd name="T104" fmla="*/ 103 w 124"/>
              <a:gd name="T105" fmla="*/ 211 h 229"/>
              <a:gd name="T106" fmla="*/ 105 w 124"/>
              <a:gd name="T107" fmla="*/ 218 h 229"/>
              <a:gd name="T108" fmla="*/ 108 w 124"/>
              <a:gd name="T109" fmla="*/ 209 h 229"/>
              <a:gd name="T110" fmla="*/ 109 w 124"/>
              <a:gd name="T111" fmla="*/ 221 h 229"/>
              <a:gd name="T112" fmla="*/ 111 w 124"/>
              <a:gd name="T113" fmla="*/ 205 h 229"/>
              <a:gd name="T114" fmla="*/ 114 w 124"/>
              <a:gd name="T115" fmla="*/ 199 h 229"/>
              <a:gd name="T116" fmla="*/ 115 w 124"/>
              <a:gd name="T117" fmla="*/ 184 h 229"/>
              <a:gd name="T118" fmla="*/ 117 w 124"/>
              <a:gd name="T119" fmla="*/ 215 h 229"/>
              <a:gd name="T120" fmla="*/ 118 w 124"/>
              <a:gd name="T121" fmla="*/ 202 h 229"/>
              <a:gd name="T122" fmla="*/ 121 w 124"/>
              <a:gd name="T123" fmla="*/ 215 h 2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4"/>
              <a:gd name="T187" fmla="*/ 0 h 229"/>
              <a:gd name="T188" fmla="*/ 124 w 124"/>
              <a:gd name="T189" fmla="*/ 229 h 2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4" h="229">
                <a:moveTo>
                  <a:pt x="0" y="200"/>
                </a:moveTo>
                <a:lnTo>
                  <a:pt x="0" y="184"/>
                </a:lnTo>
                <a:lnTo>
                  <a:pt x="0" y="178"/>
                </a:lnTo>
                <a:lnTo>
                  <a:pt x="0" y="184"/>
                </a:lnTo>
                <a:lnTo>
                  <a:pt x="0" y="203"/>
                </a:lnTo>
                <a:lnTo>
                  <a:pt x="1" y="218"/>
                </a:lnTo>
                <a:lnTo>
                  <a:pt x="1" y="206"/>
                </a:lnTo>
                <a:lnTo>
                  <a:pt x="1" y="203"/>
                </a:lnTo>
                <a:lnTo>
                  <a:pt x="1" y="160"/>
                </a:lnTo>
                <a:lnTo>
                  <a:pt x="1" y="55"/>
                </a:lnTo>
                <a:lnTo>
                  <a:pt x="2" y="0"/>
                </a:lnTo>
                <a:lnTo>
                  <a:pt x="2" y="11"/>
                </a:lnTo>
                <a:lnTo>
                  <a:pt x="2" y="58"/>
                </a:lnTo>
                <a:lnTo>
                  <a:pt x="2" y="129"/>
                </a:lnTo>
                <a:lnTo>
                  <a:pt x="2" y="175"/>
                </a:lnTo>
                <a:lnTo>
                  <a:pt x="2" y="194"/>
                </a:lnTo>
                <a:lnTo>
                  <a:pt x="4" y="208"/>
                </a:lnTo>
                <a:lnTo>
                  <a:pt x="4" y="188"/>
                </a:lnTo>
                <a:lnTo>
                  <a:pt x="4" y="110"/>
                </a:lnTo>
                <a:lnTo>
                  <a:pt x="4" y="33"/>
                </a:lnTo>
                <a:lnTo>
                  <a:pt x="4" y="27"/>
                </a:lnTo>
                <a:lnTo>
                  <a:pt x="4" y="48"/>
                </a:lnTo>
                <a:lnTo>
                  <a:pt x="5" y="77"/>
                </a:lnTo>
                <a:lnTo>
                  <a:pt x="5" y="123"/>
                </a:lnTo>
                <a:lnTo>
                  <a:pt x="5" y="163"/>
                </a:lnTo>
                <a:lnTo>
                  <a:pt x="5" y="174"/>
                </a:lnTo>
                <a:lnTo>
                  <a:pt x="5" y="187"/>
                </a:lnTo>
                <a:lnTo>
                  <a:pt x="5" y="168"/>
                </a:lnTo>
                <a:lnTo>
                  <a:pt x="5" y="154"/>
                </a:lnTo>
                <a:lnTo>
                  <a:pt x="7" y="157"/>
                </a:lnTo>
                <a:lnTo>
                  <a:pt x="7" y="138"/>
                </a:lnTo>
                <a:lnTo>
                  <a:pt x="7" y="135"/>
                </a:lnTo>
                <a:lnTo>
                  <a:pt x="7" y="169"/>
                </a:lnTo>
                <a:lnTo>
                  <a:pt x="7" y="181"/>
                </a:lnTo>
                <a:lnTo>
                  <a:pt x="7" y="187"/>
                </a:lnTo>
                <a:lnTo>
                  <a:pt x="8" y="187"/>
                </a:lnTo>
                <a:lnTo>
                  <a:pt x="8" y="206"/>
                </a:lnTo>
                <a:lnTo>
                  <a:pt x="8" y="205"/>
                </a:lnTo>
                <a:lnTo>
                  <a:pt x="8" y="185"/>
                </a:lnTo>
                <a:lnTo>
                  <a:pt x="8" y="172"/>
                </a:lnTo>
                <a:lnTo>
                  <a:pt x="10" y="159"/>
                </a:lnTo>
                <a:lnTo>
                  <a:pt x="10" y="169"/>
                </a:lnTo>
                <a:lnTo>
                  <a:pt x="10" y="190"/>
                </a:lnTo>
                <a:lnTo>
                  <a:pt x="10" y="196"/>
                </a:lnTo>
                <a:lnTo>
                  <a:pt x="10" y="208"/>
                </a:lnTo>
                <a:lnTo>
                  <a:pt x="10" y="217"/>
                </a:lnTo>
                <a:lnTo>
                  <a:pt x="11" y="197"/>
                </a:lnTo>
                <a:lnTo>
                  <a:pt x="11" y="200"/>
                </a:lnTo>
                <a:lnTo>
                  <a:pt x="11" y="194"/>
                </a:lnTo>
                <a:lnTo>
                  <a:pt x="11" y="184"/>
                </a:lnTo>
                <a:lnTo>
                  <a:pt x="11" y="188"/>
                </a:lnTo>
                <a:lnTo>
                  <a:pt x="11" y="194"/>
                </a:lnTo>
                <a:lnTo>
                  <a:pt x="13" y="202"/>
                </a:lnTo>
                <a:lnTo>
                  <a:pt x="13" y="214"/>
                </a:lnTo>
                <a:lnTo>
                  <a:pt x="13" y="223"/>
                </a:lnTo>
                <a:lnTo>
                  <a:pt x="13" y="203"/>
                </a:lnTo>
                <a:lnTo>
                  <a:pt x="13" y="187"/>
                </a:lnTo>
                <a:lnTo>
                  <a:pt x="14" y="188"/>
                </a:lnTo>
                <a:lnTo>
                  <a:pt x="14" y="193"/>
                </a:lnTo>
                <a:lnTo>
                  <a:pt x="14" y="196"/>
                </a:lnTo>
                <a:lnTo>
                  <a:pt x="14" y="214"/>
                </a:lnTo>
                <a:lnTo>
                  <a:pt x="14" y="211"/>
                </a:lnTo>
                <a:lnTo>
                  <a:pt x="14" y="184"/>
                </a:lnTo>
                <a:lnTo>
                  <a:pt x="16" y="178"/>
                </a:lnTo>
                <a:lnTo>
                  <a:pt x="16" y="190"/>
                </a:lnTo>
                <a:lnTo>
                  <a:pt x="16" y="206"/>
                </a:lnTo>
                <a:lnTo>
                  <a:pt x="16" y="214"/>
                </a:lnTo>
                <a:lnTo>
                  <a:pt x="16" y="212"/>
                </a:lnTo>
                <a:lnTo>
                  <a:pt x="16" y="217"/>
                </a:lnTo>
                <a:lnTo>
                  <a:pt x="17" y="221"/>
                </a:lnTo>
                <a:lnTo>
                  <a:pt x="17" y="224"/>
                </a:lnTo>
                <a:lnTo>
                  <a:pt x="17" y="223"/>
                </a:lnTo>
                <a:lnTo>
                  <a:pt x="17" y="218"/>
                </a:lnTo>
                <a:lnTo>
                  <a:pt x="17" y="217"/>
                </a:lnTo>
                <a:lnTo>
                  <a:pt x="17" y="215"/>
                </a:lnTo>
                <a:lnTo>
                  <a:pt x="19" y="205"/>
                </a:lnTo>
                <a:lnTo>
                  <a:pt x="19" y="194"/>
                </a:lnTo>
                <a:lnTo>
                  <a:pt x="19" y="197"/>
                </a:lnTo>
                <a:lnTo>
                  <a:pt x="19" y="205"/>
                </a:lnTo>
                <a:lnTo>
                  <a:pt x="19" y="212"/>
                </a:lnTo>
                <a:lnTo>
                  <a:pt x="19" y="205"/>
                </a:lnTo>
                <a:lnTo>
                  <a:pt x="20" y="209"/>
                </a:lnTo>
                <a:lnTo>
                  <a:pt x="20" y="194"/>
                </a:lnTo>
                <a:lnTo>
                  <a:pt x="20" y="185"/>
                </a:lnTo>
                <a:lnTo>
                  <a:pt x="20" y="180"/>
                </a:lnTo>
                <a:lnTo>
                  <a:pt x="20" y="177"/>
                </a:lnTo>
                <a:lnTo>
                  <a:pt x="22" y="199"/>
                </a:lnTo>
                <a:lnTo>
                  <a:pt x="22" y="215"/>
                </a:lnTo>
                <a:lnTo>
                  <a:pt x="22" y="208"/>
                </a:lnTo>
                <a:lnTo>
                  <a:pt x="22" y="188"/>
                </a:lnTo>
                <a:lnTo>
                  <a:pt x="22" y="206"/>
                </a:lnTo>
                <a:lnTo>
                  <a:pt x="22" y="224"/>
                </a:lnTo>
                <a:lnTo>
                  <a:pt x="22" y="225"/>
                </a:lnTo>
                <a:lnTo>
                  <a:pt x="23" y="220"/>
                </a:lnTo>
                <a:lnTo>
                  <a:pt x="23" y="217"/>
                </a:lnTo>
                <a:lnTo>
                  <a:pt x="23" y="208"/>
                </a:lnTo>
                <a:lnTo>
                  <a:pt x="23" y="211"/>
                </a:lnTo>
                <a:lnTo>
                  <a:pt x="23" y="217"/>
                </a:lnTo>
                <a:lnTo>
                  <a:pt x="23" y="223"/>
                </a:lnTo>
                <a:lnTo>
                  <a:pt x="25" y="220"/>
                </a:lnTo>
                <a:lnTo>
                  <a:pt x="25" y="217"/>
                </a:lnTo>
                <a:lnTo>
                  <a:pt x="25" y="224"/>
                </a:lnTo>
                <a:lnTo>
                  <a:pt x="25" y="221"/>
                </a:lnTo>
                <a:lnTo>
                  <a:pt x="25" y="215"/>
                </a:lnTo>
                <a:lnTo>
                  <a:pt x="25" y="194"/>
                </a:lnTo>
                <a:lnTo>
                  <a:pt x="26" y="194"/>
                </a:lnTo>
                <a:lnTo>
                  <a:pt x="26" y="187"/>
                </a:lnTo>
                <a:lnTo>
                  <a:pt x="26" y="175"/>
                </a:lnTo>
                <a:lnTo>
                  <a:pt x="26" y="196"/>
                </a:lnTo>
                <a:lnTo>
                  <a:pt x="26" y="211"/>
                </a:lnTo>
                <a:lnTo>
                  <a:pt x="26" y="208"/>
                </a:lnTo>
                <a:lnTo>
                  <a:pt x="28" y="220"/>
                </a:lnTo>
                <a:lnTo>
                  <a:pt x="28" y="203"/>
                </a:lnTo>
                <a:lnTo>
                  <a:pt x="28" y="206"/>
                </a:lnTo>
                <a:lnTo>
                  <a:pt x="28" y="208"/>
                </a:lnTo>
                <a:lnTo>
                  <a:pt x="28" y="196"/>
                </a:lnTo>
                <a:lnTo>
                  <a:pt x="28" y="200"/>
                </a:lnTo>
                <a:lnTo>
                  <a:pt x="28" y="188"/>
                </a:lnTo>
                <a:lnTo>
                  <a:pt x="29" y="187"/>
                </a:lnTo>
                <a:lnTo>
                  <a:pt x="29" y="206"/>
                </a:lnTo>
                <a:lnTo>
                  <a:pt x="29" y="202"/>
                </a:lnTo>
                <a:lnTo>
                  <a:pt x="29" y="208"/>
                </a:lnTo>
                <a:lnTo>
                  <a:pt x="29" y="212"/>
                </a:lnTo>
                <a:lnTo>
                  <a:pt x="29" y="203"/>
                </a:lnTo>
                <a:lnTo>
                  <a:pt x="31" y="209"/>
                </a:lnTo>
                <a:lnTo>
                  <a:pt x="31" y="206"/>
                </a:lnTo>
                <a:lnTo>
                  <a:pt x="31" y="196"/>
                </a:lnTo>
                <a:lnTo>
                  <a:pt x="31" y="174"/>
                </a:lnTo>
                <a:lnTo>
                  <a:pt x="31" y="184"/>
                </a:lnTo>
                <a:lnTo>
                  <a:pt x="31" y="212"/>
                </a:lnTo>
                <a:lnTo>
                  <a:pt x="32" y="218"/>
                </a:lnTo>
                <a:lnTo>
                  <a:pt x="32" y="206"/>
                </a:lnTo>
                <a:lnTo>
                  <a:pt x="32" y="211"/>
                </a:lnTo>
                <a:lnTo>
                  <a:pt x="32" y="205"/>
                </a:lnTo>
                <a:lnTo>
                  <a:pt x="32" y="188"/>
                </a:lnTo>
                <a:lnTo>
                  <a:pt x="32" y="200"/>
                </a:lnTo>
                <a:lnTo>
                  <a:pt x="34" y="177"/>
                </a:lnTo>
                <a:lnTo>
                  <a:pt x="34" y="187"/>
                </a:lnTo>
                <a:lnTo>
                  <a:pt x="34" y="206"/>
                </a:lnTo>
                <a:lnTo>
                  <a:pt x="34" y="205"/>
                </a:lnTo>
                <a:lnTo>
                  <a:pt x="34" y="215"/>
                </a:lnTo>
                <a:lnTo>
                  <a:pt x="34" y="220"/>
                </a:lnTo>
                <a:lnTo>
                  <a:pt x="34" y="199"/>
                </a:lnTo>
                <a:lnTo>
                  <a:pt x="35" y="190"/>
                </a:lnTo>
                <a:lnTo>
                  <a:pt x="35" y="181"/>
                </a:lnTo>
                <a:lnTo>
                  <a:pt x="35" y="199"/>
                </a:lnTo>
                <a:lnTo>
                  <a:pt x="35" y="183"/>
                </a:lnTo>
                <a:lnTo>
                  <a:pt x="35" y="181"/>
                </a:lnTo>
                <a:lnTo>
                  <a:pt x="37" y="196"/>
                </a:lnTo>
                <a:lnTo>
                  <a:pt x="37" y="203"/>
                </a:lnTo>
                <a:lnTo>
                  <a:pt x="37" y="205"/>
                </a:lnTo>
                <a:lnTo>
                  <a:pt x="37" y="215"/>
                </a:lnTo>
                <a:lnTo>
                  <a:pt x="37" y="217"/>
                </a:lnTo>
                <a:lnTo>
                  <a:pt x="37" y="211"/>
                </a:lnTo>
                <a:lnTo>
                  <a:pt x="38" y="202"/>
                </a:lnTo>
                <a:lnTo>
                  <a:pt x="38" y="191"/>
                </a:lnTo>
                <a:lnTo>
                  <a:pt x="38" y="194"/>
                </a:lnTo>
                <a:lnTo>
                  <a:pt x="38" y="188"/>
                </a:lnTo>
                <a:lnTo>
                  <a:pt x="38" y="200"/>
                </a:lnTo>
                <a:lnTo>
                  <a:pt x="38" y="220"/>
                </a:lnTo>
                <a:lnTo>
                  <a:pt x="38" y="223"/>
                </a:lnTo>
                <a:lnTo>
                  <a:pt x="40" y="214"/>
                </a:lnTo>
                <a:lnTo>
                  <a:pt x="40" y="191"/>
                </a:lnTo>
                <a:lnTo>
                  <a:pt x="40" y="168"/>
                </a:lnTo>
                <a:lnTo>
                  <a:pt x="40" y="172"/>
                </a:lnTo>
                <a:lnTo>
                  <a:pt x="40" y="185"/>
                </a:lnTo>
                <a:lnTo>
                  <a:pt x="40" y="187"/>
                </a:lnTo>
                <a:lnTo>
                  <a:pt x="41" y="185"/>
                </a:lnTo>
                <a:lnTo>
                  <a:pt x="41" y="190"/>
                </a:lnTo>
                <a:lnTo>
                  <a:pt x="41" y="193"/>
                </a:lnTo>
                <a:lnTo>
                  <a:pt x="41" y="202"/>
                </a:lnTo>
                <a:lnTo>
                  <a:pt x="41" y="217"/>
                </a:lnTo>
                <a:lnTo>
                  <a:pt x="41" y="214"/>
                </a:lnTo>
                <a:lnTo>
                  <a:pt x="43" y="188"/>
                </a:lnTo>
                <a:lnTo>
                  <a:pt x="43" y="183"/>
                </a:lnTo>
                <a:lnTo>
                  <a:pt x="43" y="180"/>
                </a:lnTo>
                <a:lnTo>
                  <a:pt x="43" y="199"/>
                </a:lnTo>
                <a:lnTo>
                  <a:pt x="43" y="188"/>
                </a:lnTo>
                <a:lnTo>
                  <a:pt x="43" y="194"/>
                </a:lnTo>
                <a:lnTo>
                  <a:pt x="44" y="215"/>
                </a:lnTo>
                <a:lnTo>
                  <a:pt x="44" y="220"/>
                </a:lnTo>
                <a:lnTo>
                  <a:pt x="44" y="214"/>
                </a:lnTo>
                <a:lnTo>
                  <a:pt x="44" y="190"/>
                </a:lnTo>
                <a:lnTo>
                  <a:pt x="44" y="180"/>
                </a:lnTo>
                <a:lnTo>
                  <a:pt x="44" y="188"/>
                </a:lnTo>
                <a:lnTo>
                  <a:pt x="44" y="175"/>
                </a:lnTo>
                <a:lnTo>
                  <a:pt x="46" y="180"/>
                </a:lnTo>
                <a:lnTo>
                  <a:pt x="46" y="193"/>
                </a:lnTo>
                <a:lnTo>
                  <a:pt x="46" y="191"/>
                </a:lnTo>
                <a:lnTo>
                  <a:pt x="46" y="196"/>
                </a:lnTo>
                <a:lnTo>
                  <a:pt x="46" y="191"/>
                </a:lnTo>
                <a:lnTo>
                  <a:pt x="46" y="203"/>
                </a:lnTo>
                <a:lnTo>
                  <a:pt x="47" y="223"/>
                </a:lnTo>
                <a:lnTo>
                  <a:pt x="47" y="215"/>
                </a:lnTo>
                <a:lnTo>
                  <a:pt x="47" y="197"/>
                </a:lnTo>
                <a:lnTo>
                  <a:pt x="47" y="212"/>
                </a:lnTo>
                <a:lnTo>
                  <a:pt x="47" y="215"/>
                </a:lnTo>
                <a:lnTo>
                  <a:pt x="48" y="217"/>
                </a:lnTo>
                <a:lnTo>
                  <a:pt x="48" y="218"/>
                </a:lnTo>
                <a:lnTo>
                  <a:pt x="48" y="225"/>
                </a:lnTo>
                <a:lnTo>
                  <a:pt x="48" y="228"/>
                </a:lnTo>
                <a:lnTo>
                  <a:pt x="48" y="227"/>
                </a:lnTo>
                <a:lnTo>
                  <a:pt x="48" y="223"/>
                </a:lnTo>
                <a:lnTo>
                  <a:pt x="50" y="202"/>
                </a:lnTo>
                <a:lnTo>
                  <a:pt x="50" y="199"/>
                </a:lnTo>
                <a:lnTo>
                  <a:pt x="50" y="212"/>
                </a:lnTo>
                <a:lnTo>
                  <a:pt x="50" y="199"/>
                </a:lnTo>
                <a:lnTo>
                  <a:pt x="50" y="197"/>
                </a:lnTo>
                <a:lnTo>
                  <a:pt x="50" y="208"/>
                </a:lnTo>
                <a:lnTo>
                  <a:pt x="50" y="209"/>
                </a:lnTo>
                <a:lnTo>
                  <a:pt x="51" y="209"/>
                </a:lnTo>
                <a:lnTo>
                  <a:pt x="51" y="218"/>
                </a:lnTo>
                <a:lnTo>
                  <a:pt x="51" y="194"/>
                </a:lnTo>
                <a:lnTo>
                  <a:pt x="51" y="185"/>
                </a:lnTo>
                <a:lnTo>
                  <a:pt x="51" y="184"/>
                </a:lnTo>
                <a:lnTo>
                  <a:pt x="53" y="200"/>
                </a:lnTo>
                <a:lnTo>
                  <a:pt x="53" y="217"/>
                </a:lnTo>
                <a:lnTo>
                  <a:pt x="53" y="202"/>
                </a:lnTo>
                <a:lnTo>
                  <a:pt x="54" y="197"/>
                </a:lnTo>
                <a:lnTo>
                  <a:pt x="54" y="206"/>
                </a:lnTo>
                <a:lnTo>
                  <a:pt x="54" y="203"/>
                </a:lnTo>
                <a:lnTo>
                  <a:pt x="54" y="191"/>
                </a:lnTo>
                <a:lnTo>
                  <a:pt x="54" y="178"/>
                </a:lnTo>
                <a:lnTo>
                  <a:pt x="54" y="183"/>
                </a:lnTo>
                <a:lnTo>
                  <a:pt x="54" y="203"/>
                </a:lnTo>
                <a:lnTo>
                  <a:pt x="56" y="184"/>
                </a:lnTo>
                <a:lnTo>
                  <a:pt x="56" y="188"/>
                </a:lnTo>
                <a:lnTo>
                  <a:pt x="56" y="215"/>
                </a:lnTo>
                <a:lnTo>
                  <a:pt x="56" y="206"/>
                </a:lnTo>
                <a:lnTo>
                  <a:pt x="56" y="197"/>
                </a:lnTo>
                <a:lnTo>
                  <a:pt x="57" y="197"/>
                </a:lnTo>
                <a:lnTo>
                  <a:pt x="57" y="220"/>
                </a:lnTo>
                <a:lnTo>
                  <a:pt x="57" y="227"/>
                </a:lnTo>
                <a:lnTo>
                  <a:pt x="57" y="223"/>
                </a:lnTo>
                <a:lnTo>
                  <a:pt x="57" y="225"/>
                </a:lnTo>
                <a:lnTo>
                  <a:pt x="59" y="218"/>
                </a:lnTo>
                <a:lnTo>
                  <a:pt x="59" y="205"/>
                </a:lnTo>
                <a:lnTo>
                  <a:pt x="59" y="218"/>
                </a:lnTo>
                <a:lnTo>
                  <a:pt x="59" y="215"/>
                </a:lnTo>
                <a:lnTo>
                  <a:pt x="59" y="196"/>
                </a:lnTo>
                <a:lnTo>
                  <a:pt x="59" y="217"/>
                </a:lnTo>
                <a:lnTo>
                  <a:pt x="60" y="228"/>
                </a:lnTo>
                <a:lnTo>
                  <a:pt x="60" y="221"/>
                </a:lnTo>
                <a:lnTo>
                  <a:pt x="60" y="220"/>
                </a:lnTo>
                <a:lnTo>
                  <a:pt x="60" y="214"/>
                </a:lnTo>
                <a:lnTo>
                  <a:pt x="60" y="212"/>
                </a:lnTo>
                <a:lnTo>
                  <a:pt x="60" y="203"/>
                </a:lnTo>
                <a:lnTo>
                  <a:pt x="60" y="188"/>
                </a:lnTo>
                <a:lnTo>
                  <a:pt x="62" y="200"/>
                </a:lnTo>
                <a:lnTo>
                  <a:pt x="62" y="208"/>
                </a:lnTo>
                <a:lnTo>
                  <a:pt x="62" y="211"/>
                </a:lnTo>
                <a:lnTo>
                  <a:pt x="62" y="221"/>
                </a:lnTo>
                <a:lnTo>
                  <a:pt x="62" y="227"/>
                </a:lnTo>
                <a:lnTo>
                  <a:pt x="62" y="223"/>
                </a:lnTo>
                <a:lnTo>
                  <a:pt x="63" y="217"/>
                </a:lnTo>
                <a:lnTo>
                  <a:pt x="63" y="208"/>
                </a:lnTo>
                <a:lnTo>
                  <a:pt x="63" y="188"/>
                </a:lnTo>
                <a:lnTo>
                  <a:pt x="63" y="159"/>
                </a:lnTo>
                <a:lnTo>
                  <a:pt x="63" y="188"/>
                </a:lnTo>
                <a:lnTo>
                  <a:pt x="63" y="200"/>
                </a:lnTo>
                <a:lnTo>
                  <a:pt x="65" y="212"/>
                </a:lnTo>
                <a:lnTo>
                  <a:pt x="65" y="220"/>
                </a:lnTo>
                <a:lnTo>
                  <a:pt x="65" y="217"/>
                </a:lnTo>
                <a:lnTo>
                  <a:pt x="65" y="214"/>
                </a:lnTo>
                <a:lnTo>
                  <a:pt x="65" y="206"/>
                </a:lnTo>
                <a:lnTo>
                  <a:pt x="65" y="202"/>
                </a:lnTo>
                <a:lnTo>
                  <a:pt x="66" y="172"/>
                </a:lnTo>
                <a:lnTo>
                  <a:pt x="66" y="141"/>
                </a:lnTo>
                <a:lnTo>
                  <a:pt x="66" y="147"/>
                </a:lnTo>
                <a:lnTo>
                  <a:pt x="66" y="171"/>
                </a:lnTo>
                <a:lnTo>
                  <a:pt x="66" y="200"/>
                </a:lnTo>
                <a:lnTo>
                  <a:pt x="66" y="220"/>
                </a:lnTo>
                <a:lnTo>
                  <a:pt x="66" y="223"/>
                </a:lnTo>
                <a:lnTo>
                  <a:pt x="68" y="203"/>
                </a:lnTo>
                <a:lnTo>
                  <a:pt x="68" y="166"/>
                </a:lnTo>
                <a:lnTo>
                  <a:pt x="68" y="159"/>
                </a:lnTo>
                <a:lnTo>
                  <a:pt x="68" y="200"/>
                </a:lnTo>
                <a:lnTo>
                  <a:pt x="68" y="196"/>
                </a:lnTo>
                <a:lnTo>
                  <a:pt x="68" y="184"/>
                </a:lnTo>
                <a:lnTo>
                  <a:pt x="69" y="202"/>
                </a:lnTo>
                <a:lnTo>
                  <a:pt x="69" y="215"/>
                </a:lnTo>
                <a:lnTo>
                  <a:pt x="69" y="217"/>
                </a:lnTo>
                <a:lnTo>
                  <a:pt x="69" y="220"/>
                </a:lnTo>
                <a:lnTo>
                  <a:pt x="69" y="214"/>
                </a:lnTo>
                <a:lnTo>
                  <a:pt x="69" y="220"/>
                </a:lnTo>
                <a:lnTo>
                  <a:pt x="71" y="215"/>
                </a:lnTo>
                <a:lnTo>
                  <a:pt x="71" y="202"/>
                </a:lnTo>
                <a:lnTo>
                  <a:pt x="71" y="183"/>
                </a:lnTo>
                <a:lnTo>
                  <a:pt x="71" y="191"/>
                </a:lnTo>
                <a:lnTo>
                  <a:pt x="71" y="178"/>
                </a:lnTo>
                <a:lnTo>
                  <a:pt x="71" y="166"/>
                </a:lnTo>
                <a:lnTo>
                  <a:pt x="72" y="166"/>
                </a:lnTo>
                <a:lnTo>
                  <a:pt x="72" y="153"/>
                </a:lnTo>
                <a:lnTo>
                  <a:pt x="72" y="184"/>
                </a:lnTo>
                <a:lnTo>
                  <a:pt x="72" y="209"/>
                </a:lnTo>
                <a:lnTo>
                  <a:pt x="72" y="203"/>
                </a:lnTo>
                <a:lnTo>
                  <a:pt x="72" y="196"/>
                </a:lnTo>
                <a:lnTo>
                  <a:pt x="72" y="117"/>
                </a:lnTo>
                <a:lnTo>
                  <a:pt x="74" y="70"/>
                </a:lnTo>
                <a:lnTo>
                  <a:pt x="74" y="100"/>
                </a:lnTo>
                <a:lnTo>
                  <a:pt x="74" y="138"/>
                </a:lnTo>
                <a:lnTo>
                  <a:pt x="74" y="175"/>
                </a:lnTo>
                <a:lnTo>
                  <a:pt x="74" y="172"/>
                </a:lnTo>
                <a:lnTo>
                  <a:pt x="75" y="183"/>
                </a:lnTo>
                <a:lnTo>
                  <a:pt x="75" y="197"/>
                </a:lnTo>
                <a:lnTo>
                  <a:pt x="75" y="188"/>
                </a:lnTo>
                <a:lnTo>
                  <a:pt x="75" y="157"/>
                </a:lnTo>
                <a:lnTo>
                  <a:pt x="75" y="116"/>
                </a:lnTo>
                <a:lnTo>
                  <a:pt x="75" y="102"/>
                </a:lnTo>
                <a:lnTo>
                  <a:pt x="77" y="128"/>
                </a:lnTo>
                <a:lnTo>
                  <a:pt x="77" y="165"/>
                </a:lnTo>
                <a:lnTo>
                  <a:pt x="77" y="185"/>
                </a:lnTo>
                <a:lnTo>
                  <a:pt x="77" y="187"/>
                </a:lnTo>
                <a:lnTo>
                  <a:pt x="77" y="194"/>
                </a:lnTo>
                <a:lnTo>
                  <a:pt x="77" y="203"/>
                </a:lnTo>
                <a:lnTo>
                  <a:pt x="77" y="193"/>
                </a:lnTo>
                <a:lnTo>
                  <a:pt x="78" y="178"/>
                </a:lnTo>
                <a:lnTo>
                  <a:pt x="78" y="147"/>
                </a:lnTo>
                <a:lnTo>
                  <a:pt x="78" y="137"/>
                </a:lnTo>
                <a:lnTo>
                  <a:pt x="78" y="157"/>
                </a:lnTo>
                <a:lnTo>
                  <a:pt x="78" y="169"/>
                </a:lnTo>
                <a:lnTo>
                  <a:pt x="78" y="188"/>
                </a:lnTo>
                <a:lnTo>
                  <a:pt x="80" y="203"/>
                </a:lnTo>
                <a:lnTo>
                  <a:pt x="80" y="202"/>
                </a:lnTo>
                <a:lnTo>
                  <a:pt x="80" y="208"/>
                </a:lnTo>
                <a:lnTo>
                  <a:pt x="80" y="212"/>
                </a:lnTo>
                <a:lnTo>
                  <a:pt x="80" y="205"/>
                </a:lnTo>
                <a:lnTo>
                  <a:pt x="80" y="162"/>
                </a:lnTo>
                <a:lnTo>
                  <a:pt x="81" y="154"/>
                </a:lnTo>
                <a:lnTo>
                  <a:pt x="81" y="191"/>
                </a:lnTo>
                <a:lnTo>
                  <a:pt x="81" y="203"/>
                </a:lnTo>
                <a:lnTo>
                  <a:pt x="81" y="196"/>
                </a:lnTo>
                <a:lnTo>
                  <a:pt x="81" y="206"/>
                </a:lnTo>
                <a:lnTo>
                  <a:pt x="81" y="217"/>
                </a:lnTo>
                <a:lnTo>
                  <a:pt x="83" y="220"/>
                </a:lnTo>
                <a:lnTo>
                  <a:pt x="83" y="217"/>
                </a:lnTo>
                <a:lnTo>
                  <a:pt x="83" y="206"/>
                </a:lnTo>
                <a:lnTo>
                  <a:pt x="83" y="193"/>
                </a:lnTo>
                <a:lnTo>
                  <a:pt x="83" y="194"/>
                </a:lnTo>
                <a:lnTo>
                  <a:pt x="83" y="203"/>
                </a:lnTo>
                <a:lnTo>
                  <a:pt x="83" y="214"/>
                </a:lnTo>
                <a:lnTo>
                  <a:pt x="84" y="223"/>
                </a:lnTo>
                <a:lnTo>
                  <a:pt x="84" y="217"/>
                </a:lnTo>
                <a:lnTo>
                  <a:pt x="84" y="206"/>
                </a:lnTo>
                <a:lnTo>
                  <a:pt x="84" y="215"/>
                </a:lnTo>
                <a:lnTo>
                  <a:pt x="84" y="200"/>
                </a:lnTo>
                <a:lnTo>
                  <a:pt x="84" y="193"/>
                </a:lnTo>
                <a:lnTo>
                  <a:pt x="86" y="206"/>
                </a:lnTo>
                <a:lnTo>
                  <a:pt x="86" y="197"/>
                </a:lnTo>
                <a:lnTo>
                  <a:pt x="86" y="190"/>
                </a:lnTo>
                <a:lnTo>
                  <a:pt x="86" y="200"/>
                </a:lnTo>
                <a:lnTo>
                  <a:pt x="86" y="208"/>
                </a:lnTo>
                <a:lnTo>
                  <a:pt x="86" y="185"/>
                </a:lnTo>
                <a:lnTo>
                  <a:pt x="87" y="156"/>
                </a:lnTo>
                <a:lnTo>
                  <a:pt x="87" y="190"/>
                </a:lnTo>
                <a:lnTo>
                  <a:pt x="87" y="215"/>
                </a:lnTo>
                <a:lnTo>
                  <a:pt x="87" y="190"/>
                </a:lnTo>
                <a:lnTo>
                  <a:pt x="87" y="172"/>
                </a:lnTo>
                <a:lnTo>
                  <a:pt x="87" y="196"/>
                </a:lnTo>
                <a:lnTo>
                  <a:pt x="89" y="215"/>
                </a:lnTo>
                <a:lnTo>
                  <a:pt x="89" y="218"/>
                </a:lnTo>
                <a:lnTo>
                  <a:pt x="89" y="217"/>
                </a:lnTo>
                <a:lnTo>
                  <a:pt x="89" y="220"/>
                </a:lnTo>
                <a:lnTo>
                  <a:pt x="89" y="211"/>
                </a:lnTo>
                <a:lnTo>
                  <a:pt x="89" y="214"/>
                </a:lnTo>
                <a:lnTo>
                  <a:pt x="89" y="215"/>
                </a:lnTo>
                <a:lnTo>
                  <a:pt x="90" y="211"/>
                </a:lnTo>
                <a:lnTo>
                  <a:pt x="90" y="218"/>
                </a:lnTo>
                <a:lnTo>
                  <a:pt x="90" y="225"/>
                </a:lnTo>
                <a:lnTo>
                  <a:pt x="90" y="220"/>
                </a:lnTo>
                <a:lnTo>
                  <a:pt x="90" y="209"/>
                </a:lnTo>
                <a:lnTo>
                  <a:pt x="90" y="203"/>
                </a:lnTo>
                <a:lnTo>
                  <a:pt x="92" y="211"/>
                </a:lnTo>
                <a:lnTo>
                  <a:pt x="92" y="225"/>
                </a:lnTo>
                <a:lnTo>
                  <a:pt x="92" y="205"/>
                </a:lnTo>
                <a:lnTo>
                  <a:pt x="92" y="190"/>
                </a:lnTo>
                <a:lnTo>
                  <a:pt x="92" y="196"/>
                </a:lnTo>
                <a:lnTo>
                  <a:pt x="93" y="203"/>
                </a:lnTo>
                <a:lnTo>
                  <a:pt x="93" y="199"/>
                </a:lnTo>
                <a:lnTo>
                  <a:pt x="93" y="211"/>
                </a:lnTo>
                <a:lnTo>
                  <a:pt x="93" y="224"/>
                </a:lnTo>
                <a:lnTo>
                  <a:pt x="93" y="223"/>
                </a:lnTo>
                <a:lnTo>
                  <a:pt x="93" y="214"/>
                </a:lnTo>
                <a:lnTo>
                  <a:pt x="93" y="209"/>
                </a:lnTo>
                <a:lnTo>
                  <a:pt x="94" y="206"/>
                </a:lnTo>
                <a:lnTo>
                  <a:pt x="94" y="199"/>
                </a:lnTo>
                <a:lnTo>
                  <a:pt x="94" y="206"/>
                </a:lnTo>
                <a:lnTo>
                  <a:pt x="94" y="217"/>
                </a:lnTo>
                <a:lnTo>
                  <a:pt x="94" y="191"/>
                </a:lnTo>
                <a:lnTo>
                  <a:pt x="94" y="199"/>
                </a:lnTo>
                <a:lnTo>
                  <a:pt x="96" y="223"/>
                </a:lnTo>
                <a:lnTo>
                  <a:pt x="96" y="221"/>
                </a:lnTo>
                <a:lnTo>
                  <a:pt x="96" y="209"/>
                </a:lnTo>
                <a:lnTo>
                  <a:pt x="96" y="211"/>
                </a:lnTo>
                <a:lnTo>
                  <a:pt x="96" y="202"/>
                </a:lnTo>
                <a:lnTo>
                  <a:pt x="96" y="187"/>
                </a:lnTo>
                <a:lnTo>
                  <a:pt x="97" y="200"/>
                </a:lnTo>
                <a:lnTo>
                  <a:pt x="97" y="203"/>
                </a:lnTo>
                <a:lnTo>
                  <a:pt x="97" y="205"/>
                </a:lnTo>
                <a:lnTo>
                  <a:pt x="97" y="218"/>
                </a:lnTo>
                <a:lnTo>
                  <a:pt x="97" y="223"/>
                </a:lnTo>
                <a:lnTo>
                  <a:pt x="97" y="214"/>
                </a:lnTo>
                <a:lnTo>
                  <a:pt x="99" y="221"/>
                </a:lnTo>
                <a:lnTo>
                  <a:pt x="99" y="208"/>
                </a:lnTo>
                <a:lnTo>
                  <a:pt x="99" y="203"/>
                </a:lnTo>
                <a:lnTo>
                  <a:pt x="99" y="208"/>
                </a:lnTo>
                <a:lnTo>
                  <a:pt x="99" y="220"/>
                </a:lnTo>
                <a:lnTo>
                  <a:pt x="99" y="217"/>
                </a:lnTo>
                <a:lnTo>
                  <a:pt x="99" y="206"/>
                </a:lnTo>
                <a:lnTo>
                  <a:pt x="100" y="208"/>
                </a:lnTo>
                <a:lnTo>
                  <a:pt x="100" y="197"/>
                </a:lnTo>
                <a:lnTo>
                  <a:pt x="100" y="190"/>
                </a:lnTo>
                <a:lnTo>
                  <a:pt x="100" y="183"/>
                </a:lnTo>
                <a:lnTo>
                  <a:pt x="100" y="190"/>
                </a:lnTo>
                <a:lnTo>
                  <a:pt x="100" y="206"/>
                </a:lnTo>
                <a:lnTo>
                  <a:pt x="102" y="215"/>
                </a:lnTo>
                <a:lnTo>
                  <a:pt x="102" y="223"/>
                </a:lnTo>
                <a:lnTo>
                  <a:pt x="102" y="202"/>
                </a:lnTo>
                <a:lnTo>
                  <a:pt x="102" y="187"/>
                </a:lnTo>
                <a:lnTo>
                  <a:pt x="102" y="214"/>
                </a:lnTo>
                <a:lnTo>
                  <a:pt x="103" y="223"/>
                </a:lnTo>
                <a:lnTo>
                  <a:pt x="103" y="217"/>
                </a:lnTo>
                <a:lnTo>
                  <a:pt x="103" y="220"/>
                </a:lnTo>
                <a:lnTo>
                  <a:pt x="103" y="211"/>
                </a:lnTo>
                <a:lnTo>
                  <a:pt x="103" y="209"/>
                </a:lnTo>
                <a:lnTo>
                  <a:pt x="103" y="215"/>
                </a:lnTo>
                <a:lnTo>
                  <a:pt x="105" y="211"/>
                </a:lnTo>
                <a:lnTo>
                  <a:pt x="105" y="205"/>
                </a:lnTo>
                <a:lnTo>
                  <a:pt x="105" y="224"/>
                </a:lnTo>
                <a:lnTo>
                  <a:pt x="105" y="221"/>
                </a:lnTo>
                <a:lnTo>
                  <a:pt x="105" y="215"/>
                </a:lnTo>
                <a:lnTo>
                  <a:pt x="105" y="218"/>
                </a:lnTo>
                <a:lnTo>
                  <a:pt x="105" y="217"/>
                </a:lnTo>
                <a:lnTo>
                  <a:pt x="106" y="220"/>
                </a:lnTo>
                <a:lnTo>
                  <a:pt x="106" y="214"/>
                </a:lnTo>
                <a:lnTo>
                  <a:pt x="106" y="205"/>
                </a:lnTo>
                <a:lnTo>
                  <a:pt x="106" y="197"/>
                </a:lnTo>
                <a:lnTo>
                  <a:pt x="106" y="191"/>
                </a:lnTo>
                <a:lnTo>
                  <a:pt x="108" y="191"/>
                </a:lnTo>
                <a:lnTo>
                  <a:pt x="108" y="209"/>
                </a:lnTo>
                <a:lnTo>
                  <a:pt x="108" y="212"/>
                </a:lnTo>
                <a:lnTo>
                  <a:pt x="108" y="211"/>
                </a:lnTo>
                <a:lnTo>
                  <a:pt x="108" y="202"/>
                </a:lnTo>
                <a:lnTo>
                  <a:pt x="108" y="187"/>
                </a:lnTo>
                <a:lnTo>
                  <a:pt x="109" y="196"/>
                </a:lnTo>
                <a:lnTo>
                  <a:pt x="109" y="221"/>
                </a:lnTo>
                <a:lnTo>
                  <a:pt x="109" y="225"/>
                </a:lnTo>
                <a:lnTo>
                  <a:pt x="109" y="221"/>
                </a:lnTo>
                <a:lnTo>
                  <a:pt x="109" y="218"/>
                </a:lnTo>
                <a:lnTo>
                  <a:pt x="109" y="214"/>
                </a:lnTo>
                <a:lnTo>
                  <a:pt x="111" y="215"/>
                </a:lnTo>
                <a:lnTo>
                  <a:pt x="111" y="221"/>
                </a:lnTo>
                <a:lnTo>
                  <a:pt x="111" y="220"/>
                </a:lnTo>
                <a:lnTo>
                  <a:pt x="111" y="208"/>
                </a:lnTo>
                <a:lnTo>
                  <a:pt x="111" y="197"/>
                </a:lnTo>
                <a:lnTo>
                  <a:pt x="111" y="205"/>
                </a:lnTo>
                <a:lnTo>
                  <a:pt x="111" y="221"/>
                </a:lnTo>
                <a:lnTo>
                  <a:pt x="112" y="211"/>
                </a:lnTo>
                <a:lnTo>
                  <a:pt x="112" y="196"/>
                </a:lnTo>
                <a:lnTo>
                  <a:pt x="112" y="211"/>
                </a:lnTo>
                <a:lnTo>
                  <a:pt x="112" y="217"/>
                </a:lnTo>
                <a:lnTo>
                  <a:pt x="112" y="214"/>
                </a:lnTo>
                <a:lnTo>
                  <a:pt x="112" y="209"/>
                </a:lnTo>
                <a:lnTo>
                  <a:pt x="114" y="199"/>
                </a:lnTo>
                <a:lnTo>
                  <a:pt x="114" y="188"/>
                </a:lnTo>
                <a:lnTo>
                  <a:pt x="114" y="190"/>
                </a:lnTo>
                <a:lnTo>
                  <a:pt x="114" y="197"/>
                </a:lnTo>
                <a:lnTo>
                  <a:pt x="114" y="209"/>
                </a:lnTo>
                <a:lnTo>
                  <a:pt x="114" y="218"/>
                </a:lnTo>
                <a:lnTo>
                  <a:pt x="115" y="212"/>
                </a:lnTo>
                <a:lnTo>
                  <a:pt x="115" y="203"/>
                </a:lnTo>
                <a:lnTo>
                  <a:pt x="115" y="184"/>
                </a:lnTo>
                <a:lnTo>
                  <a:pt x="115" y="199"/>
                </a:lnTo>
                <a:lnTo>
                  <a:pt x="115" y="184"/>
                </a:lnTo>
                <a:lnTo>
                  <a:pt x="115" y="183"/>
                </a:lnTo>
                <a:lnTo>
                  <a:pt x="115" y="203"/>
                </a:lnTo>
                <a:lnTo>
                  <a:pt x="117" y="206"/>
                </a:lnTo>
                <a:lnTo>
                  <a:pt x="117" y="212"/>
                </a:lnTo>
                <a:lnTo>
                  <a:pt x="117" y="220"/>
                </a:lnTo>
                <a:lnTo>
                  <a:pt x="117" y="215"/>
                </a:lnTo>
                <a:lnTo>
                  <a:pt x="117" y="208"/>
                </a:lnTo>
                <a:lnTo>
                  <a:pt x="117" y="197"/>
                </a:lnTo>
                <a:lnTo>
                  <a:pt x="118" y="203"/>
                </a:lnTo>
                <a:lnTo>
                  <a:pt x="118" y="197"/>
                </a:lnTo>
                <a:lnTo>
                  <a:pt x="118" y="190"/>
                </a:lnTo>
                <a:lnTo>
                  <a:pt x="118" y="188"/>
                </a:lnTo>
                <a:lnTo>
                  <a:pt x="118" y="193"/>
                </a:lnTo>
                <a:lnTo>
                  <a:pt x="118" y="202"/>
                </a:lnTo>
                <a:lnTo>
                  <a:pt x="120" y="214"/>
                </a:lnTo>
                <a:lnTo>
                  <a:pt x="120" y="220"/>
                </a:lnTo>
                <a:lnTo>
                  <a:pt x="120" y="203"/>
                </a:lnTo>
                <a:lnTo>
                  <a:pt x="120" y="218"/>
                </a:lnTo>
                <a:lnTo>
                  <a:pt x="121" y="212"/>
                </a:lnTo>
                <a:lnTo>
                  <a:pt x="121" y="197"/>
                </a:lnTo>
                <a:lnTo>
                  <a:pt x="121" y="196"/>
                </a:lnTo>
                <a:lnTo>
                  <a:pt x="121" y="215"/>
                </a:lnTo>
                <a:lnTo>
                  <a:pt x="121" y="197"/>
                </a:lnTo>
                <a:lnTo>
                  <a:pt x="121" y="196"/>
                </a:lnTo>
                <a:lnTo>
                  <a:pt x="121" y="214"/>
                </a:lnTo>
                <a:lnTo>
                  <a:pt x="123" y="22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61" name="Freeform 61"/>
          <p:cNvSpPr>
            <a:spLocks/>
          </p:cNvSpPr>
          <p:nvPr/>
        </p:nvSpPr>
        <p:spPr bwMode="auto">
          <a:xfrm>
            <a:off x="4824413" y="5565775"/>
            <a:ext cx="179387" cy="265113"/>
          </a:xfrm>
          <a:custGeom>
            <a:avLst/>
            <a:gdLst>
              <a:gd name="T0" fmla="*/ 1 w 127"/>
              <a:gd name="T1" fmla="*/ 149 h 167"/>
              <a:gd name="T2" fmla="*/ 3 w 127"/>
              <a:gd name="T3" fmla="*/ 140 h 167"/>
              <a:gd name="T4" fmla="*/ 4 w 127"/>
              <a:gd name="T5" fmla="*/ 138 h 167"/>
              <a:gd name="T6" fmla="*/ 7 w 127"/>
              <a:gd name="T7" fmla="*/ 149 h 167"/>
              <a:gd name="T8" fmla="*/ 9 w 127"/>
              <a:gd name="T9" fmla="*/ 156 h 167"/>
              <a:gd name="T10" fmla="*/ 10 w 127"/>
              <a:gd name="T11" fmla="*/ 143 h 167"/>
              <a:gd name="T12" fmla="*/ 13 w 127"/>
              <a:gd name="T13" fmla="*/ 163 h 167"/>
              <a:gd name="T14" fmla="*/ 14 w 127"/>
              <a:gd name="T15" fmla="*/ 146 h 167"/>
              <a:gd name="T16" fmla="*/ 16 w 127"/>
              <a:gd name="T17" fmla="*/ 158 h 167"/>
              <a:gd name="T18" fmla="*/ 19 w 127"/>
              <a:gd name="T19" fmla="*/ 149 h 167"/>
              <a:gd name="T20" fmla="*/ 20 w 127"/>
              <a:gd name="T21" fmla="*/ 156 h 167"/>
              <a:gd name="T22" fmla="*/ 23 w 127"/>
              <a:gd name="T23" fmla="*/ 155 h 167"/>
              <a:gd name="T24" fmla="*/ 25 w 127"/>
              <a:gd name="T25" fmla="*/ 138 h 167"/>
              <a:gd name="T26" fmla="*/ 26 w 127"/>
              <a:gd name="T27" fmla="*/ 147 h 167"/>
              <a:gd name="T28" fmla="*/ 29 w 127"/>
              <a:gd name="T29" fmla="*/ 146 h 167"/>
              <a:gd name="T30" fmla="*/ 31 w 127"/>
              <a:gd name="T31" fmla="*/ 143 h 167"/>
              <a:gd name="T32" fmla="*/ 34 w 127"/>
              <a:gd name="T33" fmla="*/ 155 h 167"/>
              <a:gd name="T34" fmla="*/ 35 w 127"/>
              <a:gd name="T35" fmla="*/ 158 h 167"/>
              <a:gd name="T36" fmla="*/ 37 w 127"/>
              <a:gd name="T37" fmla="*/ 149 h 167"/>
              <a:gd name="T38" fmla="*/ 38 w 127"/>
              <a:gd name="T39" fmla="*/ 153 h 167"/>
              <a:gd name="T40" fmla="*/ 41 w 127"/>
              <a:gd name="T41" fmla="*/ 163 h 167"/>
              <a:gd name="T42" fmla="*/ 43 w 127"/>
              <a:gd name="T43" fmla="*/ 143 h 167"/>
              <a:gd name="T44" fmla="*/ 46 w 127"/>
              <a:gd name="T45" fmla="*/ 141 h 167"/>
              <a:gd name="T46" fmla="*/ 47 w 127"/>
              <a:gd name="T47" fmla="*/ 144 h 167"/>
              <a:gd name="T48" fmla="*/ 49 w 127"/>
              <a:gd name="T49" fmla="*/ 147 h 167"/>
              <a:gd name="T50" fmla="*/ 52 w 127"/>
              <a:gd name="T51" fmla="*/ 131 h 167"/>
              <a:gd name="T52" fmla="*/ 53 w 127"/>
              <a:gd name="T53" fmla="*/ 141 h 167"/>
              <a:gd name="T54" fmla="*/ 55 w 127"/>
              <a:gd name="T55" fmla="*/ 163 h 167"/>
              <a:gd name="T56" fmla="*/ 58 w 127"/>
              <a:gd name="T57" fmla="*/ 155 h 167"/>
              <a:gd name="T58" fmla="*/ 59 w 127"/>
              <a:gd name="T59" fmla="*/ 132 h 167"/>
              <a:gd name="T60" fmla="*/ 60 w 127"/>
              <a:gd name="T61" fmla="*/ 143 h 167"/>
              <a:gd name="T62" fmla="*/ 63 w 127"/>
              <a:gd name="T63" fmla="*/ 150 h 167"/>
              <a:gd name="T64" fmla="*/ 65 w 127"/>
              <a:gd name="T65" fmla="*/ 162 h 167"/>
              <a:gd name="T66" fmla="*/ 66 w 127"/>
              <a:gd name="T67" fmla="*/ 135 h 167"/>
              <a:gd name="T68" fmla="*/ 69 w 127"/>
              <a:gd name="T69" fmla="*/ 116 h 167"/>
              <a:gd name="T70" fmla="*/ 71 w 127"/>
              <a:gd name="T71" fmla="*/ 125 h 167"/>
              <a:gd name="T72" fmla="*/ 72 w 127"/>
              <a:gd name="T73" fmla="*/ 143 h 167"/>
              <a:gd name="T74" fmla="*/ 75 w 127"/>
              <a:gd name="T75" fmla="*/ 76 h 167"/>
              <a:gd name="T76" fmla="*/ 77 w 127"/>
              <a:gd name="T77" fmla="*/ 109 h 167"/>
              <a:gd name="T78" fmla="*/ 78 w 127"/>
              <a:gd name="T79" fmla="*/ 159 h 167"/>
              <a:gd name="T80" fmla="*/ 81 w 127"/>
              <a:gd name="T81" fmla="*/ 147 h 167"/>
              <a:gd name="T82" fmla="*/ 83 w 127"/>
              <a:gd name="T83" fmla="*/ 135 h 167"/>
              <a:gd name="T84" fmla="*/ 86 w 127"/>
              <a:gd name="T85" fmla="*/ 150 h 167"/>
              <a:gd name="T86" fmla="*/ 87 w 127"/>
              <a:gd name="T87" fmla="*/ 149 h 167"/>
              <a:gd name="T88" fmla="*/ 89 w 127"/>
              <a:gd name="T89" fmla="*/ 150 h 167"/>
              <a:gd name="T90" fmla="*/ 92 w 127"/>
              <a:gd name="T91" fmla="*/ 140 h 167"/>
              <a:gd name="T92" fmla="*/ 93 w 127"/>
              <a:gd name="T93" fmla="*/ 153 h 167"/>
              <a:gd name="T94" fmla="*/ 95 w 127"/>
              <a:gd name="T95" fmla="*/ 147 h 167"/>
              <a:gd name="T96" fmla="*/ 98 w 127"/>
              <a:gd name="T97" fmla="*/ 132 h 167"/>
              <a:gd name="T98" fmla="*/ 99 w 127"/>
              <a:gd name="T99" fmla="*/ 141 h 167"/>
              <a:gd name="T100" fmla="*/ 102 w 127"/>
              <a:gd name="T101" fmla="*/ 128 h 167"/>
              <a:gd name="T102" fmla="*/ 104 w 127"/>
              <a:gd name="T103" fmla="*/ 147 h 167"/>
              <a:gd name="T104" fmla="*/ 105 w 127"/>
              <a:gd name="T105" fmla="*/ 146 h 167"/>
              <a:gd name="T106" fmla="*/ 108 w 127"/>
              <a:gd name="T107" fmla="*/ 128 h 167"/>
              <a:gd name="T108" fmla="*/ 109 w 127"/>
              <a:gd name="T109" fmla="*/ 150 h 167"/>
              <a:gd name="T110" fmla="*/ 112 w 127"/>
              <a:gd name="T111" fmla="*/ 147 h 167"/>
              <a:gd name="T112" fmla="*/ 114 w 127"/>
              <a:gd name="T113" fmla="*/ 146 h 167"/>
              <a:gd name="T114" fmla="*/ 117 w 127"/>
              <a:gd name="T115" fmla="*/ 156 h 167"/>
              <a:gd name="T116" fmla="*/ 118 w 127"/>
              <a:gd name="T117" fmla="*/ 137 h 167"/>
              <a:gd name="T118" fmla="*/ 121 w 127"/>
              <a:gd name="T119" fmla="*/ 147 h 167"/>
              <a:gd name="T120" fmla="*/ 123 w 127"/>
              <a:gd name="T121" fmla="*/ 0 h 167"/>
              <a:gd name="T122" fmla="*/ 124 w 127"/>
              <a:gd name="T123" fmla="*/ 46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
              <a:gd name="T187" fmla="*/ 0 h 167"/>
              <a:gd name="T188" fmla="*/ 127 w 127"/>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 h="167">
                <a:moveTo>
                  <a:pt x="0" y="158"/>
                </a:moveTo>
                <a:lnTo>
                  <a:pt x="0" y="144"/>
                </a:lnTo>
                <a:lnTo>
                  <a:pt x="0" y="118"/>
                </a:lnTo>
                <a:lnTo>
                  <a:pt x="0" y="112"/>
                </a:lnTo>
                <a:lnTo>
                  <a:pt x="0" y="119"/>
                </a:lnTo>
                <a:lnTo>
                  <a:pt x="0" y="132"/>
                </a:lnTo>
                <a:lnTo>
                  <a:pt x="1" y="137"/>
                </a:lnTo>
                <a:lnTo>
                  <a:pt x="1" y="149"/>
                </a:lnTo>
                <a:lnTo>
                  <a:pt x="1" y="141"/>
                </a:lnTo>
                <a:lnTo>
                  <a:pt x="1" y="129"/>
                </a:lnTo>
                <a:lnTo>
                  <a:pt x="1" y="118"/>
                </a:lnTo>
                <a:lnTo>
                  <a:pt x="1" y="110"/>
                </a:lnTo>
                <a:lnTo>
                  <a:pt x="3" y="121"/>
                </a:lnTo>
                <a:lnTo>
                  <a:pt x="3" y="126"/>
                </a:lnTo>
                <a:lnTo>
                  <a:pt x="3" y="128"/>
                </a:lnTo>
                <a:lnTo>
                  <a:pt x="3" y="140"/>
                </a:lnTo>
                <a:lnTo>
                  <a:pt x="3" y="125"/>
                </a:lnTo>
                <a:lnTo>
                  <a:pt x="3" y="122"/>
                </a:lnTo>
                <a:lnTo>
                  <a:pt x="4" y="126"/>
                </a:lnTo>
                <a:lnTo>
                  <a:pt x="4" y="128"/>
                </a:lnTo>
                <a:lnTo>
                  <a:pt x="4" y="134"/>
                </a:lnTo>
                <a:lnTo>
                  <a:pt x="4" y="131"/>
                </a:lnTo>
                <a:lnTo>
                  <a:pt x="4" y="132"/>
                </a:lnTo>
                <a:lnTo>
                  <a:pt x="4" y="138"/>
                </a:lnTo>
                <a:lnTo>
                  <a:pt x="4" y="131"/>
                </a:lnTo>
                <a:lnTo>
                  <a:pt x="6" y="121"/>
                </a:lnTo>
                <a:lnTo>
                  <a:pt x="6" y="138"/>
                </a:lnTo>
                <a:lnTo>
                  <a:pt x="6" y="158"/>
                </a:lnTo>
                <a:lnTo>
                  <a:pt x="6" y="150"/>
                </a:lnTo>
                <a:lnTo>
                  <a:pt x="6" y="132"/>
                </a:lnTo>
                <a:lnTo>
                  <a:pt x="6" y="146"/>
                </a:lnTo>
                <a:lnTo>
                  <a:pt x="7" y="149"/>
                </a:lnTo>
                <a:lnTo>
                  <a:pt x="7" y="155"/>
                </a:lnTo>
                <a:lnTo>
                  <a:pt x="7" y="153"/>
                </a:lnTo>
                <a:lnTo>
                  <a:pt x="7" y="146"/>
                </a:lnTo>
                <a:lnTo>
                  <a:pt x="7" y="150"/>
                </a:lnTo>
                <a:lnTo>
                  <a:pt x="7" y="163"/>
                </a:lnTo>
                <a:lnTo>
                  <a:pt x="9" y="163"/>
                </a:lnTo>
                <a:lnTo>
                  <a:pt x="9" y="155"/>
                </a:lnTo>
                <a:lnTo>
                  <a:pt x="9" y="156"/>
                </a:lnTo>
                <a:lnTo>
                  <a:pt x="9" y="146"/>
                </a:lnTo>
                <a:lnTo>
                  <a:pt x="9" y="144"/>
                </a:lnTo>
                <a:lnTo>
                  <a:pt x="9" y="150"/>
                </a:lnTo>
                <a:lnTo>
                  <a:pt x="10" y="147"/>
                </a:lnTo>
                <a:lnTo>
                  <a:pt x="10" y="135"/>
                </a:lnTo>
                <a:lnTo>
                  <a:pt x="10" y="138"/>
                </a:lnTo>
                <a:lnTo>
                  <a:pt x="10" y="155"/>
                </a:lnTo>
                <a:lnTo>
                  <a:pt x="10" y="143"/>
                </a:lnTo>
                <a:lnTo>
                  <a:pt x="10" y="144"/>
                </a:lnTo>
                <a:lnTo>
                  <a:pt x="12" y="153"/>
                </a:lnTo>
                <a:lnTo>
                  <a:pt x="12" y="144"/>
                </a:lnTo>
                <a:lnTo>
                  <a:pt x="12" y="143"/>
                </a:lnTo>
                <a:lnTo>
                  <a:pt x="12" y="146"/>
                </a:lnTo>
                <a:lnTo>
                  <a:pt x="12" y="155"/>
                </a:lnTo>
                <a:lnTo>
                  <a:pt x="12" y="158"/>
                </a:lnTo>
                <a:lnTo>
                  <a:pt x="13" y="163"/>
                </a:lnTo>
                <a:lnTo>
                  <a:pt x="13" y="152"/>
                </a:lnTo>
                <a:lnTo>
                  <a:pt x="13" y="144"/>
                </a:lnTo>
                <a:lnTo>
                  <a:pt x="13" y="159"/>
                </a:lnTo>
                <a:lnTo>
                  <a:pt x="13" y="153"/>
                </a:lnTo>
                <a:lnTo>
                  <a:pt x="13" y="115"/>
                </a:lnTo>
                <a:lnTo>
                  <a:pt x="14" y="125"/>
                </a:lnTo>
                <a:lnTo>
                  <a:pt x="14" y="149"/>
                </a:lnTo>
                <a:lnTo>
                  <a:pt x="14" y="146"/>
                </a:lnTo>
                <a:lnTo>
                  <a:pt x="14" y="155"/>
                </a:lnTo>
                <a:lnTo>
                  <a:pt x="14" y="156"/>
                </a:lnTo>
                <a:lnTo>
                  <a:pt x="14" y="162"/>
                </a:lnTo>
                <a:lnTo>
                  <a:pt x="16" y="152"/>
                </a:lnTo>
                <a:lnTo>
                  <a:pt x="16" y="149"/>
                </a:lnTo>
                <a:lnTo>
                  <a:pt x="16" y="158"/>
                </a:lnTo>
                <a:lnTo>
                  <a:pt x="16" y="165"/>
                </a:lnTo>
                <a:lnTo>
                  <a:pt x="16" y="158"/>
                </a:lnTo>
                <a:lnTo>
                  <a:pt x="16" y="153"/>
                </a:lnTo>
                <a:lnTo>
                  <a:pt x="17" y="156"/>
                </a:lnTo>
                <a:lnTo>
                  <a:pt x="17" y="155"/>
                </a:lnTo>
                <a:lnTo>
                  <a:pt x="17" y="146"/>
                </a:lnTo>
                <a:lnTo>
                  <a:pt x="17" y="149"/>
                </a:lnTo>
                <a:lnTo>
                  <a:pt x="17" y="144"/>
                </a:lnTo>
                <a:lnTo>
                  <a:pt x="19" y="143"/>
                </a:lnTo>
                <a:lnTo>
                  <a:pt x="19" y="149"/>
                </a:lnTo>
                <a:lnTo>
                  <a:pt x="19" y="143"/>
                </a:lnTo>
                <a:lnTo>
                  <a:pt x="19" y="135"/>
                </a:lnTo>
                <a:lnTo>
                  <a:pt x="19" y="143"/>
                </a:lnTo>
                <a:lnTo>
                  <a:pt x="19" y="152"/>
                </a:lnTo>
                <a:lnTo>
                  <a:pt x="20" y="159"/>
                </a:lnTo>
                <a:lnTo>
                  <a:pt x="20" y="161"/>
                </a:lnTo>
                <a:lnTo>
                  <a:pt x="20" y="158"/>
                </a:lnTo>
                <a:lnTo>
                  <a:pt x="20" y="156"/>
                </a:lnTo>
                <a:lnTo>
                  <a:pt x="20" y="147"/>
                </a:lnTo>
                <a:lnTo>
                  <a:pt x="22" y="135"/>
                </a:lnTo>
                <a:lnTo>
                  <a:pt x="22" y="122"/>
                </a:lnTo>
                <a:lnTo>
                  <a:pt x="22" y="140"/>
                </a:lnTo>
                <a:lnTo>
                  <a:pt x="22" y="156"/>
                </a:lnTo>
                <a:lnTo>
                  <a:pt x="22" y="161"/>
                </a:lnTo>
                <a:lnTo>
                  <a:pt x="22" y="159"/>
                </a:lnTo>
                <a:lnTo>
                  <a:pt x="23" y="155"/>
                </a:lnTo>
                <a:lnTo>
                  <a:pt x="23" y="147"/>
                </a:lnTo>
                <a:lnTo>
                  <a:pt x="23" y="150"/>
                </a:lnTo>
                <a:lnTo>
                  <a:pt x="23" y="144"/>
                </a:lnTo>
                <a:lnTo>
                  <a:pt x="23" y="132"/>
                </a:lnTo>
                <a:lnTo>
                  <a:pt x="23" y="140"/>
                </a:lnTo>
                <a:lnTo>
                  <a:pt x="25" y="158"/>
                </a:lnTo>
                <a:lnTo>
                  <a:pt x="25" y="155"/>
                </a:lnTo>
                <a:lnTo>
                  <a:pt x="25" y="138"/>
                </a:lnTo>
                <a:lnTo>
                  <a:pt x="25" y="150"/>
                </a:lnTo>
                <a:lnTo>
                  <a:pt x="25" y="166"/>
                </a:lnTo>
                <a:lnTo>
                  <a:pt x="25" y="165"/>
                </a:lnTo>
                <a:lnTo>
                  <a:pt x="26" y="153"/>
                </a:lnTo>
                <a:lnTo>
                  <a:pt x="26" y="150"/>
                </a:lnTo>
                <a:lnTo>
                  <a:pt x="26" y="143"/>
                </a:lnTo>
                <a:lnTo>
                  <a:pt x="26" y="122"/>
                </a:lnTo>
                <a:lnTo>
                  <a:pt x="26" y="147"/>
                </a:lnTo>
                <a:lnTo>
                  <a:pt x="26" y="156"/>
                </a:lnTo>
                <a:lnTo>
                  <a:pt x="28" y="156"/>
                </a:lnTo>
                <a:lnTo>
                  <a:pt x="28" y="149"/>
                </a:lnTo>
                <a:lnTo>
                  <a:pt x="28" y="134"/>
                </a:lnTo>
                <a:lnTo>
                  <a:pt x="28" y="149"/>
                </a:lnTo>
                <a:lnTo>
                  <a:pt x="28" y="152"/>
                </a:lnTo>
                <a:lnTo>
                  <a:pt x="29" y="149"/>
                </a:lnTo>
                <a:lnTo>
                  <a:pt x="29" y="146"/>
                </a:lnTo>
                <a:lnTo>
                  <a:pt x="29" y="137"/>
                </a:lnTo>
                <a:lnTo>
                  <a:pt x="29" y="135"/>
                </a:lnTo>
                <a:lnTo>
                  <a:pt x="29" y="129"/>
                </a:lnTo>
                <a:lnTo>
                  <a:pt x="29" y="106"/>
                </a:lnTo>
                <a:lnTo>
                  <a:pt x="31" y="115"/>
                </a:lnTo>
                <a:lnTo>
                  <a:pt x="31" y="128"/>
                </a:lnTo>
                <a:lnTo>
                  <a:pt x="31" y="134"/>
                </a:lnTo>
                <a:lnTo>
                  <a:pt x="31" y="143"/>
                </a:lnTo>
                <a:lnTo>
                  <a:pt x="31" y="144"/>
                </a:lnTo>
                <a:lnTo>
                  <a:pt x="32" y="144"/>
                </a:lnTo>
                <a:lnTo>
                  <a:pt x="32" y="141"/>
                </a:lnTo>
                <a:lnTo>
                  <a:pt x="32" y="118"/>
                </a:lnTo>
                <a:lnTo>
                  <a:pt x="32" y="126"/>
                </a:lnTo>
                <a:lnTo>
                  <a:pt x="32" y="149"/>
                </a:lnTo>
                <a:lnTo>
                  <a:pt x="32" y="147"/>
                </a:lnTo>
                <a:lnTo>
                  <a:pt x="34" y="155"/>
                </a:lnTo>
                <a:lnTo>
                  <a:pt x="34" y="159"/>
                </a:lnTo>
                <a:lnTo>
                  <a:pt x="34" y="125"/>
                </a:lnTo>
                <a:lnTo>
                  <a:pt x="34" y="129"/>
                </a:lnTo>
                <a:lnTo>
                  <a:pt x="34" y="152"/>
                </a:lnTo>
                <a:lnTo>
                  <a:pt x="34" y="138"/>
                </a:lnTo>
                <a:lnTo>
                  <a:pt x="35" y="134"/>
                </a:lnTo>
                <a:lnTo>
                  <a:pt x="35" y="146"/>
                </a:lnTo>
                <a:lnTo>
                  <a:pt x="35" y="158"/>
                </a:lnTo>
                <a:lnTo>
                  <a:pt x="35" y="138"/>
                </a:lnTo>
                <a:lnTo>
                  <a:pt x="35" y="146"/>
                </a:lnTo>
                <a:lnTo>
                  <a:pt x="35" y="159"/>
                </a:lnTo>
                <a:lnTo>
                  <a:pt x="37" y="158"/>
                </a:lnTo>
                <a:lnTo>
                  <a:pt x="37" y="155"/>
                </a:lnTo>
                <a:lnTo>
                  <a:pt x="37" y="138"/>
                </a:lnTo>
                <a:lnTo>
                  <a:pt x="37" y="140"/>
                </a:lnTo>
                <a:lnTo>
                  <a:pt x="37" y="149"/>
                </a:lnTo>
                <a:lnTo>
                  <a:pt x="37" y="161"/>
                </a:lnTo>
                <a:lnTo>
                  <a:pt x="37" y="152"/>
                </a:lnTo>
                <a:lnTo>
                  <a:pt x="38" y="150"/>
                </a:lnTo>
                <a:lnTo>
                  <a:pt x="38" y="158"/>
                </a:lnTo>
                <a:lnTo>
                  <a:pt x="38" y="149"/>
                </a:lnTo>
                <a:lnTo>
                  <a:pt x="38" y="135"/>
                </a:lnTo>
                <a:lnTo>
                  <a:pt x="38" y="147"/>
                </a:lnTo>
                <a:lnTo>
                  <a:pt x="38" y="153"/>
                </a:lnTo>
                <a:lnTo>
                  <a:pt x="40" y="149"/>
                </a:lnTo>
                <a:lnTo>
                  <a:pt x="40" y="162"/>
                </a:lnTo>
                <a:lnTo>
                  <a:pt x="40" y="158"/>
                </a:lnTo>
                <a:lnTo>
                  <a:pt x="40" y="149"/>
                </a:lnTo>
                <a:lnTo>
                  <a:pt x="40" y="141"/>
                </a:lnTo>
                <a:lnTo>
                  <a:pt x="40" y="152"/>
                </a:lnTo>
                <a:lnTo>
                  <a:pt x="41" y="165"/>
                </a:lnTo>
                <a:lnTo>
                  <a:pt x="41" y="163"/>
                </a:lnTo>
                <a:lnTo>
                  <a:pt x="41" y="147"/>
                </a:lnTo>
                <a:lnTo>
                  <a:pt x="41" y="125"/>
                </a:lnTo>
                <a:lnTo>
                  <a:pt x="41" y="140"/>
                </a:lnTo>
                <a:lnTo>
                  <a:pt x="43" y="138"/>
                </a:lnTo>
                <a:lnTo>
                  <a:pt x="43" y="132"/>
                </a:lnTo>
                <a:lnTo>
                  <a:pt x="43" y="123"/>
                </a:lnTo>
                <a:lnTo>
                  <a:pt x="43" y="119"/>
                </a:lnTo>
                <a:lnTo>
                  <a:pt x="43" y="143"/>
                </a:lnTo>
                <a:lnTo>
                  <a:pt x="43" y="162"/>
                </a:lnTo>
                <a:lnTo>
                  <a:pt x="44" y="153"/>
                </a:lnTo>
                <a:lnTo>
                  <a:pt x="44" y="135"/>
                </a:lnTo>
                <a:lnTo>
                  <a:pt x="44" y="150"/>
                </a:lnTo>
                <a:lnTo>
                  <a:pt x="44" y="165"/>
                </a:lnTo>
                <a:lnTo>
                  <a:pt x="44" y="137"/>
                </a:lnTo>
                <a:lnTo>
                  <a:pt x="44" y="134"/>
                </a:lnTo>
                <a:lnTo>
                  <a:pt x="46" y="141"/>
                </a:lnTo>
                <a:lnTo>
                  <a:pt x="46" y="149"/>
                </a:lnTo>
                <a:lnTo>
                  <a:pt x="46" y="146"/>
                </a:lnTo>
                <a:lnTo>
                  <a:pt x="46" y="152"/>
                </a:lnTo>
                <a:lnTo>
                  <a:pt x="46" y="163"/>
                </a:lnTo>
                <a:lnTo>
                  <a:pt x="46" y="162"/>
                </a:lnTo>
                <a:lnTo>
                  <a:pt x="47" y="147"/>
                </a:lnTo>
                <a:lnTo>
                  <a:pt x="47" y="134"/>
                </a:lnTo>
                <a:lnTo>
                  <a:pt x="47" y="144"/>
                </a:lnTo>
                <a:lnTo>
                  <a:pt x="47" y="152"/>
                </a:lnTo>
                <a:lnTo>
                  <a:pt x="47" y="149"/>
                </a:lnTo>
                <a:lnTo>
                  <a:pt x="47" y="152"/>
                </a:lnTo>
                <a:lnTo>
                  <a:pt x="49" y="143"/>
                </a:lnTo>
                <a:lnTo>
                  <a:pt x="49" y="153"/>
                </a:lnTo>
                <a:lnTo>
                  <a:pt x="49" y="147"/>
                </a:lnTo>
                <a:lnTo>
                  <a:pt x="49" y="129"/>
                </a:lnTo>
                <a:lnTo>
                  <a:pt x="49" y="147"/>
                </a:lnTo>
                <a:lnTo>
                  <a:pt x="49" y="149"/>
                </a:lnTo>
                <a:lnTo>
                  <a:pt x="50" y="134"/>
                </a:lnTo>
                <a:lnTo>
                  <a:pt x="50" y="144"/>
                </a:lnTo>
                <a:lnTo>
                  <a:pt x="50" y="158"/>
                </a:lnTo>
                <a:lnTo>
                  <a:pt x="50" y="155"/>
                </a:lnTo>
                <a:lnTo>
                  <a:pt x="50" y="158"/>
                </a:lnTo>
                <a:lnTo>
                  <a:pt x="52" y="161"/>
                </a:lnTo>
                <a:lnTo>
                  <a:pt x="52" y="131"/>
                </a:lnTo>
                <a:lnTo>
                  <a:pt x="52" y="112"/>
                </a:lnTo>
                <a:lnTo>
                  <a:pt x="52" y="122"/>
                </a:lnTo>
                <a:lnTo>
                  <a:pt x="52" y="135"/>
                </a:lnTo>
                <a:lnTo>
                  <a:pt x="52" y="149"/>
                </a:lnTo>
                <a:lnTo>
                  <a:pt x="53" y="153"/>
                </a:lnTo>
                <a:lnTo>
                  <a:pt x="53" y="144"/>
                </a:lnTo>
                <a:lnTo>
                  <a:pt x="53" y="147"/>
                </a:lnTo>
                <a:lnTo>
                  <a:pt x="53" y="141"/>
                </a:lnTo>
                <a:lnTo>
                  <a:pt x="53" y="150"/>
                </a:lnTo>
                <a:lnTo>
                  <a:pt x="53" y="153"/>
                </a:lnTo>
                <a:lnTo>
                  <a:pt x="53" y="144"/>
                </a:lnTo>
                <a:lnTo>
                  <a:pt x="55" y="143"/>
                </a:lnTo>
                <a:lnTo>
                  <a:pt x="55" y="121"/>
                </a:lnTo>
                <a:lnTo>
                  <a:pt x="55" y="118"/>
                </a:lnTo>
                <a:lnTo>
                  <a:pt x="55" y="149"/>
                </a:lnTo>
                <a:lnTo>
                  <a:pt x="55" y="163"/>
                </a:lnTo>
                <a:lnTo>
                  <a:pt x="55" y="149"/>
                </a:lnTo>
                <a:lnTo>
                  <a:pt x="56" y="131"/>
                </a:lnTo>
                <a:lnTo>
                  <a:pt x="56" y="149"/>
                </a:lnTo>
                <a:lnTo>
                  <a:pt x="56" y="156"/>
                </a:lnTo>
                <a:lnTo>
                  <a:pt x="56" y="143"/>
                </a:lnTo>
                <a:lnTo>
                  <a:pt x="56" y="144"/>
                </a:lnTo>
                <a:lnTo>
                  <a:pt x="56" y="155"/>
                </a:lnTo>
                <a:lnTo>
                  <a:pt x="58" y="155"/>
                </a:lnTo>
                <a:lnTo>
                  <a:pt x="58" y="137"/>
                </a:lnTo>
                <a:lnTo>
                  <a:pt x="58" y="144"/>
                </a:lnTo>
                <a:lnTo>
                  <a:pt x="58" y="156"/>
                </a:lnTo>
                <a:lnTo>
                  <a:pt x="58" y="158"/>
                </a:lnTo>
                <a:lnTo>
                  <a:pt x="58" y="159"/>
                </a:lnTo>
                <a:lnTo>
                  <a:pt x="59" y="162"/>
                </a:lnTo>
                <a:lnTo>
                  <a:pt x="59" y="144"/>
                </a:lnTo>
                <a:lnTo>
                  <a:pt x="59" y="132"/>
                </a:lnTo>
                <a:lnTo>
                  <a:pt x="59" y="134"/>
                </a:lnTo>
                <a:lnTo>
                  <a:pt x="59" y="131"/>
                </a:lnTo>
                <a:lnTo>
                  <a:pt x="59" y="138"/>
                </a:lnTo>
                <a:lnTo>
                  <a:pt x="60" y="132"/>
                </a:lnTo>
                <a:lnTo>
                  <a:pt x="60" y="126"/>
                </a:lnTo>
                <a:lnTo>
                  <a:pt x="60" y="135"/>
                </a:lnTo>
                <a:lnTo>
                  <a:pt x="60" y="152"/>
                </a:lnTo>
                <a:lnTo>
                  <a:pt x="60" y="143"/>
                </a:lnTo>
                <a:lnTo>
                  <a:pt x="62" y="141"/>
                </a:lnTo>
                <a:lnTo>
                  <a:pt x="62" y="126"/>
                </a:lnTo>
                <a:lnTo>
                  <a:pt x="62" y="134"/>
                </a:lnTo>
                <a:lnTo>
                  <a:pt x="62" y="143"/>
                </a:lnTo>
                <a:lnTo>
                  <a:pt x="62" y="141"/>
                </a:lnTo>
                <a:lnTo>
                  <a:pt x="62" y="147"/>
                </a:lnTo>
                <a:lnTo>
                  <a:pt x="63" y="147"/>
                </a:lnTo>
                <a:lnTo>
                  <a:pt x="63" y="150"/>
                </a:lnTo>
                <a:lnTo>
                  <a:pt x="63" y="131"/>
                </a:lnTo>
                <a:lnTo>
                  <a:pt x="63" y="122"/>
                </a:lnTo>
                <a:lnTo>
                  <a:pt x="63" y="137"/>
                </a:lnTo>
                <a:lnTo>
                  <a:pt x="63" y="135"/>
                </a:lnTo>
                <a:lnTo>
                  <a:pt x="65" y="135"/>
                </a:lnTo>
                <a:lnTo>
                  <a:pt x="65" y="153"/>
                </a:lnTo>
                <a:lnTo>
                  <a:pt x="65" y="159"/>
                </a:lnTo>
                <a:lnTo>
                  <a:pt x="65" y="162"/>
                </a:lnTo>
                <a:lnTo>
                  <a:pt x="65" y="166"/>
                </a:lnTo>
                <a:lnTo>
                  <a:pt x="65" y="159"/>
                </a:lnTo>
                <a:lnTo>
                  <a:pt x="65" y="153"/>
                </a:lnTo>
                <a:lnTo>
                  <a:pt x="66" y="144"/>
                </a:lnTo>
                <a:lnTo>
                  <a:pt x="66" y="135"/>
                </a:lnTo>
                <a:lnTo>
                  <a:pt x="66" y="140"/>
                </a:lnTo>
                <a:lnTo>
                  <a:pt x="66" y="144"/>
                </a:lnTo>
                <a:lnTo>
                  <a:pt x="66" y="135"/>
                </a:lnTo>
                <a:lnTo>
                  <a:pt x="66" y="143"/>
                </a:lnTo>
                <a:lnTo>
                  <a:pt x="68" y="152"/>
                </a:lnTo>
                <a:lnTo>
                  <a:pt x="68" y="159"/>
                </a:lnTo>
                <a:lnTo>
                  <a:pt x="68" y="149"/>
                </a:lnTo>
                <a:lnTo>
                  <a:pt x="68" y="144"/>
                </a:lnTo>
                <a:lnTo>
                  <a:pt x="68" y="138"/>
                </a:lnTo>
                <a:lnTo>
                  <a:pt x="69" y="122"/>
                </a:lnTo>
                <a:lnTo>
                  <a:pt x="69" y="116"/>
                </a:lnTo>
                <a:lnTo>
                  <a:pt x="69" y="106"/>
                </a:lnTo>
                <a:lnTo>
                  <a:pt x="69" y="128"/>
                </a:lnTo>
                <a:lnTo>
                  <a:pt x="69" y="159"/>
                </a:lnTo>
                <a:lnTo>
                  <a:pt x="69" y="155"/>
                </a:lnTo>
                <a:lnTo>
                  <a:pt x="69" y="141"/>
                </a:lnTo>
                <a:lnTo>
                  <a:pt x="71" y="153"/>
                </a:lnTo>
                <a:lnTo>
                  <a:pt x="71" y="137"/>
                </a:lnTo>
                <a:lnTo>
                  <a:pt x="71" y="125"/>
                </a:lnTo>
                <a:lnTo>
                  <a:pt x="71" y="146"/>
                </a:lnTo>
                <a:lnTo>
                  <a:pt x="71" y="129"/>
                </a:lnTo>
                <a:lnTo>
                  <a:pt x="71" y="126"/>
                </a:lnTo>
                <a:lnTo>
                  <a:pt x="72" y="147"/>
                </a:lnTo>
                <a:lnTo>
                  <a:pt x="72" y="144"/>
                </a:lnTo>
                <a:lnTo>
                  <a:pt x="72" y="140"/>
                </a:lnTo>
                <a:lnTo>
                  <a:pt x="72" y="138"/>
                </a:lnTo>
                <a:lnTo>
                  <a:pt x="72" y="143"/>
                </a:lnTo>
                <a:lnTo>
                  <a:pt x="72" y="122"/>
                </a:lnTo>
                <a:lnTo>
                  <a:pt x="74" y="86"/>
                </a:lnTo>
                <a:lnTo>
                  <a:pt x="74" y="72"/>
                </a:lnTo>
                <a:lnTo>
                  <a:pt x="74" y="107"/>
                </a:lnTo>
                <a:lnTo>
                  <a:pt x="74" y="128"/>
                </a:lnTo>
                <a:lnTo>
                  <a:pt x="74" y="112"/>
                </a:lnTo>
                <a:lnTo>
                  <a:pt x="74" y="79"/>
                </a:lnTo>
                <a:lnTo>
                  <a:pt x="75" y="76"/>
                </a:lnTo>
                <a:lnTo>
                  <a:pt x="75" y="122"/>
                </a:lnTo>
                <a:lnTo>
                  <a:pt x="75" y="92"/>
                </a:lnTo>
                <a:lnTo>
                  <a:pt x="75" y="100"/>
                </a:lnTo>
                <a:lnTo>
                  <a:pt x="75" y="103"/>
                </a:lnTo>
                <a:lnTo>
                  <a:pt x="75" y="82"/>
                </a:lnTo>
                <a:lnTo>
                  <a:pt x="77" y="106"/>
                </a:lnTo>
                <a:lnTo>
                  <a:pt x="77" y="107"/>
                </a:lnTo>
                <a:lnTo>
                  <a:pt x="77" y="109"/>
                </a:lnTo>
                <a:lnTo>
                  <a:pt x="77" y="103"/>
                </a:lnTo>
                <a:lnTo>
                  <a:pt x="77" y="95"/>
                </a:lnTo>
                <a:lnTo>
                  <a:pt x="78" y="104"/>
                </a:lnTo>
                <a:lnTo>
                  <a:pt x="78" y="126"/>
                </a:lnTo>
                <a:lnTo>
                  <a:pt x="78" y="110"/>
                </a:lnTo>
                <a:lnTo>
                  <a:pt x="78" y="92"/>
                </a:lnTo>
                <a:lnTo>
                  <a:pt x="78" y="129"/>
                </a:lnTo>
                <a:lnTo>
                  <a:pt x="78" y="159"/>
                </a:lnTo>
                <a:lnTo>
                  <a:pt x="80" y="128"/>
                </a:lnTo>
                <a:lnTo>
                  <a:pt x="80" y="119"/>
                </a:lnTo>
                <a:lnTo>
                  <a:pt x="80" y="129"/>
                </a:lnTo>
                <a:lnTo>
                  <a:pt x="80" y="138"/>
                </a:lnTo>
                <a:lnTo>
                  <a:pt x="80" y="150"/>
                </a:lnTo>
                <a:lnTo>
                  <a:pt x="80" y="149"/>
                </a:lnTo>
                <a:lnTo>
                  <a:pt x="81" y="149"/>
                </a:lnTo>
                <a:lnTo>
                  <a:pt x="81" y="147"/>
                </a:lnTo>
                <a:lnTo>
                  <a:pt x="81" y="135"/>
                </a:lnTo>
                <a:lnTo>
                  <a:pt x="81" y="134"/>
                </a:lnTo>
                <a:lnTo>
                  <a:pt x="81" y="129"/>
                </a:lnTo>
                <a:lnTo>
                  <a:pt x="81" y="137"/>
                </a:lnTo>
                <a:lnTo>
                  <a:pt x="83" y="143"/>
                </a:lnTo>
                <a:lnTo>
                  <a:pt x="83" y="131"/>
                </a:lnTo>
                <a:lnTo>
                  <a:pt x="83" y="122"/>
                </a:lnTo>
                <a:lnTo>
                  <a:pt x="83" y="135"/>
                </a:lnTo>
                <a:lnTo>
                  <a:pt x="83" y="149"/>
                </a:lnTo>
                <a:lnTo>
                  <a:pt x="83" y="155"/>
                </a:lnTo>
                <a:lnTo>
                  <a:pt x="84" y="152"/>
                </a:lnTo>
                <a:lnTo>
                  <a:pt x="84" y="156"/>
                </a:lnTo>
                <a:lnTo>
                  <a:pt x="84" y="147"/>
                </a:lnTo>
                <a:lnTo>
                  <a:pt x="84" y="116"/>
                </a:lnTo>
                <a:lnTo>
                  <a:pt x="84" y="131"/>
                </a:lnTo>
                <a:lnTo>
                  <a:pt x="86" y="150"/>
                </a:lnTo>
                <a:lnTo>
                  <a:pt x="86" y="140"/>
                </a:lnTo>
                <a:lnTo>
                  <a:pt x="86" y="138"/>
                </a:lnTo>
                <a:lnTo>
                  <a:pt x="86" y="134"/>
                </a:lnTo>
                <a:lnTo>
                  <a:pt x="86" y="140"/>
                </a:lnTo>
                <a:lnTo>
                  <a:pt x="86" y="138"/>
                </a:lnTo>
                <a:lnTo>
                  <a:pt x="86" y="141"/>
                </a:lnTo>
                <a:lnTo>
                  <a:pt x="87" y="150"/>
                </a:lnTo>
                <a:lnTo>
                  <a:pt x="87" y="149"/>
                </a:lnTo>
                <a:lnTo>
                  <a:pt x="87" y="138"/>
                </a:lnTo>
                <a:lnTo>
                  <a:pt x="87" y="147"/>
                </a:lnTo>
                <a:lnTo>
                  <a:pt x="87" y="156"/>
                </a:lnTo>
                <a:lnTo>
                  <a:pt x="87" y="155"/>
                </a:lnTo>
                <a:lnTo>
                  <a:pt x="89" y="162"/>
                </a:lnTo>
                <a:lnTo>
                  <a:pt x="89" y="163"/>
                </a:lnTo>
                <a:lnTo>
                  <a:pt x="89" y="161"/>
                </a:lnTo>
                <a:lnTo>
                  <a:pt x="89" y="150"/>
                </a:lnTo>
                <a:lnTo>
                  <a:pt x="89" y="141"/>
                </a:lnTo>
                <a:lnTo>
                  <a:pt x="89" y="144"/>
                </a:lnTo>
                <a:lnTo>
                  <a:pt x="90" y="153"/>
                </a:lnTo>
                <a:lnTo>
                  <a:pt x="90" y="150"/>
                </a:lnTo>
                <a:lnTo>
                  <a:pt x="90" y="146"/>
                </a:lnTo>
                <a:lnTo>
                  <a:pt x="90" y="140"/>
                </a:lnTo>
                <a:lnTo>
                  <a:pt x="90" y="129"/>
                </a:lnTo>
                <a:lnTo>
                  <a:pt x="92" y="140"/>
                </a:lnTo>
                <a:lnTo>
                  <a:pt x="92" y="138"/>
                </a:lnTo>
                <a:lnTo>
                  <a:pt x="92" y="131"/>
                </a:lnTo>
                <a:lnTo>
                  <a:pt x="92" y="128"/>
                </a:lnTo>
                <a:lnTo>
                  <a:pt x="92" y="131"/>
                </a:lnTo>
                <a:lnTo>
                  <a:pt x="93" y="134"/>
                </a:lnTo>
                <a:lnTo>
                  <a:pt x="93" y="132"/>
                </a:lnTo>
                <a:lnTo>
                  <a:pt x="93" y="140"/>
                </a:lnTo>
                <a:lnTo>
                  <a:pt x="93" y="153"/>
                </a:lnTo>
                <a:lnTo>
                  <a:pt x="93" y="156"/>
                </a:lnTo>
                <a:lnTo>
                  <a:pt x="93" y="137"/>
                </a:lnTo>
                <a:lnTo>
                  <a:pt x="95" y="131"/>
                </a:lnTo>
                <a:lnTo>
                  <a:pt x="95" y="149"/>
                </a:lnTo>
                <a:lnTo>
                  <a:pt x="95" y="131"/>
                </a:lnTo>
                <a:lnTo>
                  <a:pt x="95" y="132"/>
                </a:lnTo>
                <a:lnTo>
                  <a:pt x="95" y="146"/>
                </a:lnTo>
                <a:lnTo>
                  <a:pt x="95" y="147"/>
                </a:lnTo>
                <a:lnTo>
                  <a:pt x="96" y="156"/>
                </a:lnTo>
                <a:lnTo>
                  <a:pt x="96" y="141"/>
                </a:lnTo>
                <a:lnTo>
                  <a:pt x="96" y="131"/>
                </a:lnTo>
                <a:lnTo>
                  <a:pt x="96" y="132"/>
                </a:lnTo>
                <a:lnTo>
                  <a:pt x="96" y="137"/>
                </a:lnTo>
                <a:lnTo>
                  <a:pt x="98" y="149"/>
                </a:lnTo>
                <a:lnTo>
                  <a:pt x="98" y="141"/>
                </a:lnTo>
                <a:lnTo>
                  <a:pt x="98" y="132"/>
                </a:lnTo>
                <a:lnTo>
                  <a:pt x="98" y="144"/>
                </a:lnTo>
                <a:lnTo>
                  <a:pt x="98" y="152"/>
                </a:lnTo>
                <a:lnTo>
                  <a:pt x="98" y="153"/>
                </a:lnTo>
                <a:lnTo>
                  <a:pt x="98" y="155"/>
                </a:lnTo>
                <a:lnTo>
                  <a:pt x="99" y="156"/>
                </a:lnTo>
                <a:lnTo>
                  <a:pt x="99" y="152"/>
                </a:lnTo>
                <a:lnTo>
                  <a:pt x="99" y="143"/>
                </a:lnTo>
                <a:lnTo>
                  <a:pt x="99" y="141"/>
                </a:lnTo>
                <a:lnTo>
                  <a:pt x="99" y="144"/>
                </a:lnTo>
                <a:lnTo>
                  <a:pt x="101" y="147"/>
                </a:lnTo>
                <a:lnTo>
                  <a:pt x="101" y="140"/>
                </a:lnTo>
                <a:lnTo>
                  <a:pt x="101" y="126"/>
                </a:lnTo>
                <a:lnTo>
                  <a:pt x="101" y="129"/>
                </a:lnTo>
                <a:lnTo>
                  <a:pt x="102" y="137"/>
                </a:lnTo>
                <a:lnTo>
                  <a:pt x="102" y="140"/>
                </a:lnTo>
                <a:lnTo>
                  <a:pt x="102" y="128"/>
                </a:lnTo>
                <a:lnTo>
                  <a:pt x="102" y="141"/>
                </a:lnTo>
                <a:lnTo>
                  <a:pt x="102" y="131"/>
                </a:lnTo>
                <a:lnTo>
                  <a:pt x="102" y="122"/>
                </a:lnTo>
                <a:lnTo>
                  <a:pt x="102" y="150"/>
                </a:lnTo>
                <a:lnTo>
                  <a:pt x="104" y="152"/>
                </a:lnTo>
                <a:lnTo>
                  <a:pt x="104" y="156"/>
                </a:lnTo>
                <a:lnTo>
                  <a:pt x="104" y="159"/>
                </a:lnTo>
                <a:lnTo>
                  <a:pt x="104" y="147"/>
                </a:lnTo>
                <a:lnTo>
                  <a:pt x="104" y="137"/>
                </a:lnTo>
                <a:lnTo>
                  <a:pt x="104" y="126"/>
                </a:lnTo>
                <a:lnTo>
                  <a:pt x="105" y="141"/>
                </a:lnTo>
                <a:lnTo>
                  <a:pt x="105" y="153"/>
                </a:lnTo>
                <a:lnTo>
                  <a:pt x="105" y="141"/>
                </a:lnTo>
                <a:lnTo>
                  <a:pt x="105" y="150"/>
                </a:lnTo>
                <a:lnTo>
                  <a:pt x="105" y="156"/>
                </a:lnTo>
                <a:lnTo>
                  <a:pt x="105" y="146"/>
                </a:lnTo>
                <a:lnTo>
                  <a:pt x="106" y="150"/>
                </a:lnTo>
                <a:lnTo>
                  <a:pt x="106" y="137"/>
                </a:lnTo>
                <a:lnTo>
                  <a:pt x="106" y="131"/>
                </a:lnTo>
                <a:lnTo>
                  <a:pt x="106" y="140"/>
                </a:lnTo>
                <a:lnTo>
                  <a:pt x="106" y="146"/>
                </a:lnTo>
                <a:lnTo>
                  <a:pt x="108" y="134"/>
                </a:lnTo>
                <a:lnTo>
                  <a:pt x="108" y="137"/>
                </a:lnTo>
                <a:lnTo>
                  <a:pt x="108" y="128"/>
                </a:lnTo>
                <a:lnTo>
                  <a:pt x="108" y="144"/>
                </a:lnTo>
                <a:lnTo>
                  <a:pt x="108" y="156"/>
                </a:lnTo>
                <a:lnTo>
                  <a:pt x="108" y="152"/>
                </a:lnTo>
                <a:lnTo>
                  <a:pt x="108" y="144"/>
                </a:lnTo>
                <a:lnTo>
                  <a:pt x="109" y="155"/>
                </a:lnTo>
                <a:lnTo>
                  <a:pt x="109" y="159"/>
                </a:lnTo>
                <a:lnTo>
                  <a:pt x="109" y="153"/>
                </a:lnTo>
                <a:lnTo>
                  <a:pt x="109" y="150"/>
                </a:lnTo>
                <a:lnTo>
                  <a:pt x="109" y="146"/>
                </a:lnTo>
                <a:lnTo>
                  <a:pt x="109" y="152"/>
                </a:lnTo>
                <a:lnTo>
                  <a:pt x="111" y="146"/>
                </a:lnTo>
                <a:lnTo>
                  <a:pt x="111" y="141"/>
                </a:lnTo>
                <a:lnTo>
                  <a:pt x="111" y="122"/>
                </a:lnTo>
                <a:lnTo>
                  <a:pt x="111" y="115"/>
                </a:lnTo>
                <a:lnTo>
                  <a:pt x="111" y="134"/>
                </a:lnTo>
                <a:lnTo>
                  <a:pt x="112" y="147"/>
                </a:lnTo>
                <a:lnTo>
                  <a:pt x="112" y="152"/>
                </a:lnTo>
                <a:lnTo>
                  <a:pt x="112" y="161"/>
                </a:lnTo>
                <a:lnTo>
                  <a:pt x="112" y="134"/>
                </a:lnTo>
                <a:lnTo>
                  <a:pt x="112" y="110"/>
                </a:lnTo>
                <a:lnTo>
                  <a:pt x="114" y="122"/>
                </a:lnTo>
                <a:lnTo>
                  <a:pt x="114" y="138"/>
                </a:lnTo>
                <a:lnTo>
                  <a:pt x="114" y="115"/>
                </a:lnTo>
                <a:lnTo>
                  <a:pt x="114" y="146"/>
                </a:lnTo>
                <a:lnTo>
                  <a:pt x="115" y="149"/>
                </a:lnTo>
                <a:lnTo>
                  <a:pt x="115" y="153"/>
                </a:lnTo>
                <a:lnTo>
                  <a:pt x="115" y="144"/>
                </a:lnTo>
                <a:lnTo>
                  <a:pt x="115" y="141"/>
                </a:lnTo>
                <a:lnTo>
                  <a:pt x="115" y="153"/>
                </a:lnTo>
                <a:lnTo>
                  <a:pt x="115" y="149"/>
                </a:lnTo>
                <a:lnTo>
                  <a:pt x="117" y="149"/>
                </a:lnTo>
                <a:lnTo>
                  <a:pt x="117" y="156"/>
                </a:lnTo>
                <a:lnTo>
                  <a:pt x="117" y="158"/>
                </a:lnTo>
                <a:lnTo>
                  <a:pt x="117" y="150"/>
                </a:lnTo>
                <a:lnTo>
                  <a:pt x="117" y="147"/>
                </a:lnTo>
                <a:lnTo>
                  <a:pt x="118" y="140"/>
                </a:lnTo>
                <a:lnTo>
                  <a:pt x="118" y="132"/>
                </a:lnTo>
                <a:lnTo>
                  <a:pt x="118" y="134"/>
                </a:lnTo>
                <a:lnTo>
                  <a:pt x="118" y="129"/>
                </a:lnTo>
                <a:lnTo>
                  <a:pt x="118" y="137"/>
                </a:lnTo>
                <a:lnTo>
                  <a:pt x="118" y="149"/>
                </a:lnTo>
                <a:lnTo>
                  <a:pt x="120" y="152"/>
                </a:lnTo>
                <a:lnTo>
                  <a:pt x="120" y="134"/>
                </a:lnTo>
                <a:lnTo>
                  <a:pt x="120" y="150"/>
                </a:lnTo>
                <a:lnTo>
                  <a:pt x="120" y="165"/>
                </a:lnTo>
                <a:lnTo>
                  <a:pt x="120" y="150"/>
                </a:lnTo>
                <a:lnTo>
                  <a:pt x="120" y="144"/>
                </a:lnTo>
                <a:lnTo>
                  <a:pt x="121" y="147"/>
                </a:lnTo>
                <a:lnTo>
                  <a:pt x="121" y="144"/>
                </a:lnTo>
                <a:lnTo>
                  <a:pt x="121" y="147"/>
                </a:lnTo>
                <a:lnTo>
                  <a:pt x="121" y="135"/>
                </a:lnTo>
                <a:lnTo>
                  <a:pt x="121" y="150"/>
                </a:lnTo>
                <a:lnTo>
                  <a:pt x="123" y="144"/>
                </a:lnTo>
                <a:lnTo>
                  <a:pt x="123" y="83"/>
                </a:lnTo>
                <a:lnTo>
                  <a:pt x="123" y="29"/>
                </a:lnTo>
                <a:lnTo>
                  <a:pt x="123" y="0"/>
                </a:lnTo>
                <a:lnTo>
                  <a:pt x="123" y="8"/>
                </a:lnTo>
                <a:lnTo>
                  <a:pt x="123" y="33"/>
                </a:lnTo>
                <a:lnTo>
                  <a:pt x="124" y="39"/>
                </a:lnTo>
                <a:lnTo>
                  <a:pt x="124" y="76"/>
                </a:lnTo>
                <a:lnTo>
                  <a:pt x="124" y="110"/>
                </a:lnTo>
                <a:lnTo>
                  <a:pt x="124" y="118"/>
                </a:lnTo>
                <a:lnTo>
                  <a:pt x="124" y="94"/>
                </a:lnTo>
                <a:lnTo>
                  <a:pt x="124" y="46"/>
                </a:lnTo>
                <a:lnTo>
                  <a:pt x="126" y="11"/>
                </a:lnTo>
                <a:lnTo>
                  <a:pt x="126" y="17"/>
                </a:lnTo>
                <a:lnTo>
                  <a:pt x="126" y="43"/>
                </a:lnTo>
                <a:lnTo>
                  <a:pt x="126" y="83"/>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62" name="Freeform 62"/>
          <p:cNvSpPr>
            <a:spLocks/>
          </p:cNvSpPr>
          <p:nvPr/>
        </p:nvSpPr>
        <p:spPr bwMode="auto">
          <a:xfrm>
            <a:off x="5002213" y="5467350"/>
            <a:ext cx="184150" cy="366713"/>
          </a:xfrm>
          <a:custGeom>
            <a:avLst/>
            <a:gdLst>
              <a:gd name="T0" fmla="*/ 1 w 130"/>
              <a:gd name="T1" fmla="*/ 151 h 231"/>
              <a:gd name="T2" fmla="*/ 4 w 130"/>
              <a:gd name="T3" fmla="*/ 184 h 231"/>
              <a:gd name="T4" fmla="*/ 6 w 130"/>
              <a:gd name="T5" fmla="*/ 206 h 231"/>
              <a:gd name="T6" fmla="*/ 7 w 130"/>
              <a:gd name="T7" fmla="*/ 205 h 231"/>
              <a:gd name="T8" fmla="*/ 10 w 130"/>
              <a:gd name="T9" fmla="*/ 209 h 231"/>
              <a:gd name="T10" fmla="*/ 12 w 130"/>
              <a:gd name="T11" fmla="*/ 197 h 231"/>
              <a:gd name="T12" fmla="*/ 15 w 130"/>
              <a:gd name="T13" fmla="*/ 206 h 231"/>
              <a:gd name="T14" fmla="*/ 16 w 130"/>
              <a:gd name="T15" fmla="*/ 191 h 231"/>
              <a:gd name="T16" fmla="*/ 18 w 130"/>
              <a:gd name="T17" fmla="*/ 205 h 231"/>
              <a:gd name="T18" fmla="*/ 19 w 130"/>
              <a:gd name="T19" fmla="*/ 190 h 231"/>
              <a:gd name="T20" fmla="*/ 22 w 130"/>
              <a:gd name="T21" fmla="*/ 214 h 231"/>
              <a:gd name="T22" fmla="*/ 24 w 130"/>
              <a:gd name="T23" fmla="*/ 194 h 231"/>
              <a:gd name="T24" fmla="*/ 26 w 130"/>
              <a:gd name="T25" fmla="*/ 196 h 231"/>
              <a:gd name="T26" fmla="*/ 28 w 130"/>
              <a:gd name="T27" fmla="*/ 202 h 231"/>
              <a:gd name="T28" fmla="*/ 29 w 130"/>
              <a:gd name="T29" fmla="*/ 185 h 231"/>
              <a:gd name="T30" fmla="*/ 32 w 130"/>
              <a:gd name="T31" fmla="*/ 200 h 231"/>
              <a:gd name="T32" fmla="*/ 34 w 130"/>
              <a:gd name="T33" fmla="*/ 206 h 231"/>
              <a:gd name="T34" fmla="*/ 37 w 130"/>
              <a:gd name="T35" fmla="*/ 199 h 231"/>
              <a:gd name="T36" fmla="*/ 38 w 130"/>
              <a:gd name="T37" fmla="*/ 217 h 231"/>
              <a:gd name="T38" fmla="*/ 40 w 130"/>
              <a:gd name="T39" fmla="*/ 199 h 231"/>
              <a:gd name="T40" fmla="*/ 43 w 130"/>
              <a:gd name="T41" fmla="*/ 185 h 231"/>
              <a:gd name="T42" fmla="*/ 44 w 130"/>
              <a:gd name="T43" fmla="*/ 199 h 231"/>
              <a:gd name="T44" fmla="*/ 46 w 130"/>
              <a:gd name="T45" fmla="*/ 188 h 231"/>
              <a:gd name="T46" fmla="*/ 49 w 130"/>
              <a:gd name="T47" fmla="*/ 194 h 231"/>
              <a:gd name="T48" fmla="*/ 50 w 130"/>
              <a:gd name="T49" fmla="*/ 165 h 231"/>
              <a:gd name="T50" fmla="*/ 52 w 130"/>
              <a:gd name="T51" fmla="*/ 129 h 231"/>
              <a:gd name="T52" fmla="*/ 55 w 130"/>
              <a:gd name="T53" fmla="*/ 123 h 231"/>
              <a:gd name="T54" fmla="*/ 56 w 130"/>
              <a:gd name="T55" fmla="*/ 181 h 231"/>
              <a:gd name="T56" fmla="*/ 59 w 130"/>
              <a:gd name="T57" fmla="*/ 208 h 231"/>
              <a:gd name="T58" fmla="*/ 61 w 130"/>
              <a:gd name="T59" fmla="*/ 212 h 231"/>
              <a:gd name="T60" fmla="*/ 62 w 130"/>
              <a:gd name="T61" fmla="*/ 218 h 231"/>
              <a:gd name="T62" fmla="*/ 65 w 130"/>
              <a:gd name="T63" fmla="*/ 211 h 231"/>
              <a:gd name="T64" fmla="*/ 67 w 130"/>
              <a:gd name="T65" fmla="*/ 208 h 231"/>
              <a:gd name="T66" fmla="*/ 70 w 130"/>
              <a:gd name="T67" fmla="*/ 202 h 231"/>
              <a:gd name="T68" fmla="*/ 71 w 130"/>
              <a:gd name="T69" fmla="*/ 211 h 231"/>
              <a:gd name="T70" fmla="*/ 72 w 130"/>
              <a:gd name="T71" fmla="*/ 190 h 231"/>
              <a:gd name="T72" fmla="*/ 75 w 130"/>
              <a:gd name="T73" fmla="*/ 190 h 231"/>
              <a:gd name="T74" fmla="*/ 77 w 130"/>
              <a:gd name="T75" fmla="*/ 177 h 231"/>
              <a:gd name="T76" fmla="*/ 80 w 130"/>
              <a:gd name="T77" fmla="*/ 172 h 231"/>
              <a:gd name="T78" fmla="*/ 81 w 130"/>
              <a:gd name="T79" fmla="*/ 205 h 231"/>
              <a:gd name="T80" fmla="*/ 84 w 130"/>
              <a:gd name="T81" fmla="*/ 187 h 231"/>
              <a:gd name="T82" fmla="*/ 86 w 130"/>
              <a:gd name="T83" fmla="*/ 193 h 231"/>
              <a:gd name="T84" fmla="*/ 89 w 130"/>
              <a:gd name="T85" fmla="*/ 196 h 231"/>
              <a:gd name="T86" fmla="*/ 90 w 130"/>
              <a:gd name="T87" fmla="*/ 215 h 231"/>
              <a:gd name="T88" fmla="*/ 92 w 130"/>
              <a:gd name="T89" fmla="*/ 199 h 231"/>
              <a:gd name="T90" fmla="*/ 95 w 130"/>
              <a:gd name="T91" fmla="*/ 205 h 231"/>
              <a:gd name="T92" fmla="*/ 96 w 130"/>
              <a:gd name="T93" fmla="*/ 211 h 231"/>
              <a:gd name="T94" fmla="*/ 98 w 130"/>
              <a:gd name="T95" fmla="*/ 206 h 231"/>
              <a:gd name="T96" fmla="*/ 101 w 130"/>
              <a:gd name="T97" fmla="*/ 200 h 231"/>
              <a:gd name="T98" fmla="*/ 102 w 130"/>
              <a:gd name="T99" fmla="*/ 211 h 231"/>
              <a:gd name="T100" fmla="*/ 105 w 130"/>
              <a:gd name="T101" fmla="*/ 200 h 231"/>
              <a:gd name="T102" fmla="*/ 107 w 130"/>
              <a:gd name="T103" fmla="*/ 218 h 231"/>
              <a:gd name="T104" fmla="*/ 108 w 130"/>
              <a:gd name="T105" fmla="*/ 206 h 231"/>
              <a:gd name="T106" fmla="*/ 111 w 130"/>
              <a:gd name="T107" fmla="*/ 208 h 231"/>
              <a:gd name="T108" fmla="*/ 113 w 130"/>
              <a:gd name="T109" fmla="*/ 187 h 231"/>
              <a:gd name="T110" fmla="*/ 114 w 130"/>
              <a:gd name="T111" fmla="*/ 177 h 231"/>
              <a:gd name="T112" fmla="*/ 117 w 130"/>
              <a:gd name="T113" fmla="*/ 220 h 231"/>
              <a:gd name="T114" fmla="*/ 118 w 130"/>
              <a:gd name="T115" fmla="*/ 208 h 231"/>
              <a:gd name="T116" fmla="*/ 120 w 130"/>
              <a:gd name="T117" fmla="*/ 191 h 231"/>
              <a:gd name="T118" fmla="*/ 123 w 130"/>
              <a:gd name="T119" fmla="*/ 206 h 231"/>
              <a:gd name="T120" fmla="*/ 126 w 130"/>
              <a:gd name="T121" fmla="*/ 187 h 231"/>
              <a:gd name="T122" fmla="*/ 127 w 130"/>
              <a:gd name="T123" fmla="*/ 221 h 2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0"/>
              <a:gd name="T187" fmla="*/ 0 h 231"/>
              <a:gd name="T188" fmla="*/ 130 w 130"/>
              <a:gd name="T189" fmla="*/ 231 h 2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0" h="231">
                <a:moveTo>
                  <a:pt x="0" y="145"/>
                </a:moveTo>
                <a:lnTo>
                  <a:pt x="0" y="178"/>
                </a:lnTo>
                <a:lnTo>
                  <a:pt x="0" y="196"/>
                </a:lnTo>
                <a:lnTo>
                  <a:pt x="1" y="208"/>
                </a:lnTo>
                <a:lnTo>
                  <a:pt x="1" y="174"/>
                </a:lnTo>
                <a:lnTo>
                  <a:pt x="1" y="132"/>
                </a:lnTo>
                <a:lnTo>
                  <a:pt x="1" y="137"/>
                </a:lnTo>
                <a:lnTo>
                  <a:pt x="1" y="151"/>
                </a:lnTo>
                <a:lnTo>
                  <a:pt x="3" y="166"/>
                </a:lnTo>
                <a:lnTo>
                  <a:pt x="3" y="191"/>
                </a:lnTo>
                <a:lnTo>
                  <a:pt x="3" y="200"/>
                </a:lnTo>
                <a:lnTo>
                  <a:pt x="3" y="203"/>
                </a:lnTo>
                <a:lnTo>
                  <a:pt x="3" y="199"/>
                </a:lnTo>
                <a:lnTo>
                  <a:pt x="3" y="190"/>
                </a:lnTo>
                <a:lnTo>
                  <a:pt x="4" y="191"/>
                </a:lnTo>
                <a:lnTo>
                  <a:pt x="4" y="184"/>
                </a:lnTo>
                <a:lnTo>
                  <a:pt x="4" y="181"/>
                </a:lnTo>
                <a:lnTo>
                  <a:pt x="4" y="175"/>
                </a:lnTo>
                <a:lnTo>
                  <a:pt x="4" y="181"/>
                </a:lnTo>
                <a:lnTo>
                  <a:pt x="4" y="180"/>
                </a:lnTo>
                <a:lnTo>
                  <a:pt x="4" y="194"/>
                </a:lnTo>
                <a:lnTo>
                  <a:pt x="6" y="202"/>
                </a:lnTo>
                <a:lnTo>
                  <a:pt x="6" y="205"/>
                </a:lnTo>
                <a:lnTo>
                  <a:pt x="6" y="206"/>
                </a:lnTo>
                <a:lnTo>
                  <a:pt x="6" y="188"/>
                </a:lnTo>
                <a:lnTo>
                  <a:pt x="6" y="175"/>
                </a:lnTo>
                <a:lnTo>
                  <a:pt x="6" y="187"/>
                </a:lnTo>
                <a:lnTo>
                  <a:pt x="7" y="183"/>
                </a:lnTo>
                <a:lnTo>
                  <a:pt x="7" y="190"/>
                </a:lnTo>
                <a:lnTo>
                  <a:pt x="7" y="211"/>
                </a:lnTo>
                <a:lnTo>
                  <a:pt x="7" y="212"/>
                </a:lnTo>
                <a:lnTo>
                  <a:pt x="7" y="205"/>
                </a:lnTo>
                <a:lnTo>
                  <a:pt x="9" y="206"/>
                </a:lnTo>
                <a:lnTo>
                  <a:pt x="9" y="215"/>
                </a:lnTo>
                <a:lnTo>
                  <a:pt x="9" y="205"/>
                </a:lnTo>
                <a:lnTo>
                  <a:pt x="9" y="199"/>
                </a:lnTo>
                <a:lnTo>
                  <a:pt x="9" y="202"/>
                </a:lnTo>
                <a:lnTo>
                  <a:pt x="9" y="183"/>
                </a:lnTo>
                <a:lnTo>
                  <a:pt x="10" y="191"/>
                </a:lnTo>
                <a:lnTo>
                  <a:pt x="10" y="209"/>
                </a:lnTo>
                <a:lnTo>
                  <a:pt x="10" y="211"/>
                </a:lnTo>
                <a:lnTo>
                  <a:pt x="10" y="217"/>
                </a:lnTo>
                <a:lnTo>
                  <a:pt x="10" y="214"/>
                </a:lnTo>
                <a:lnTo>
                  <a:pt x="10" y="188"/>
                </a:lnTo>
                <a:lnTo>
                  <a:pt x="10" y="184"/>
                </a:lnTo>
                <a:lnTo>
                  <a:pt x="12" y="197"/>
                </a:lnTo>
                <a:lnTo>
                  <a:pt x="12" y="208"/>
                </a:lnTo>
                <a:lnTo>
                  <a:pt x="12" y="197"/>
                </a:lnTo>
                <a:lnTo>
                  <a:pt x="12" y="188"/>
                </a:lnTo>
                <a:lnTo>
                  <a:pt x="12" y="208"/>
                </a:lnTo>
                <a:lnTo>
                  <a:pt x="13" y="209"/>
                </a:lnTo>
                <a:lnTo>
                  <a:pt x="13" y="227"/>
                </a:lnTo>
                <a:lnTo>
                  <a:pt x="13" y="223"/>
                </a:lnTo>
                <a:lnTo>
                  <a:pt x="13" y="212"/>
                </a:lnTo>
                <a:lnTo>
                  <a:pt x="13" y="208"/>
                </a:lnTo>
                <a:lnTo>
                  <a:pt x="15" y="206"/>
                </a:lnTo>
                <a:lnTo>
                  <a:pt x="15" y="212"/>
                </a:lnTo>
                <a:lnTo>
                  <a:pt x="15" y="205"/>
                </a:lnTo>
                <a:lnTo>
                  <a:pt x="15" y="208"/>
                </a:lnTo>
                <a:lnTo>
                  <a:pt x="15" y="214"/>
                </a:lnTo>
                <a:lnTo>
                  <a:pt x="15" y="209"/>
                </a:lnTo>
                <a:lnTo>
                  <a:pt x="15" y="202"/>
                </a:lnTo>
                <a:lnTo>
                  <a:pt x="16" y="200"/>
                </a:lnTo>
                <a:lnTo>
                  <a:pt x="16" y="191"/>
                </a:lnTo>
                <a:lnTo>
                  <a:pt x="16" y="197"/>
                </a:lnTo>
                <a:lnTo>
                  <a:pt x="16" y="208"/>
                </a:lnTo>
                <a:lnTo>
                  <a:pt x="16" y="217"/>
                </a:lnTo>
                <a:lnTo>
                  <a:pt x="16" y="215"/>
                </a:lnTo>
                <a:lnTo>
                  <a:pt x="18" y="227"/>
                </a:lnTo>
                <a:lnTo>
                  <a:pt x="18" y="230"/>
                </a:lnTo>
                <a:lnTo>
                  <a:pt x="18" y="225"/>
                </a:lnTo>
                <a:lnTo>
                  <a:pt x="18" y="205"/>
                </a:lnTo>
                <a:lnTo>
                  <a:pt x="18" y="183"/>
                </a:lnTo>
                <a:lnTo>
                  <a:pt x="18" y="185"/>
                </a:lnTo>
                <a:lnTo>
                  <a:pt x="19" y="205"/>
                </a:lnTo>
                <a:lnTo>
                  <a:pt x="19" y="214"/>
                </a:lnTo>
                <a:lnTo>
                  <a:pt x="19" y="218"/>
                </a:lnTo>
                <a:lnTo>
                  <a:pt x="19" y="221"/>
                </a:lnTo>
                <a:lnTo>
                  <a:pt x="19" y="212"/>
                </a:lnTo>
                <a:lnTo>
                  <a:pt x="19" y="190"/>
                </a:lnTo>
                <a:lnTo>
                  <a:pt x="21" y="199"/>
                </a:lnTo>
                <a:lnTo>
                  <a:pt x="21" y="220"/>
                </a:lnTo>
                <a:lnTo>
                  <a:pt x="21" y="209"/>
                </a:lnTo>
                <a:lnTo>
                  <a:pt x="21" y="199"/>
                </a:lnTo>
                <a:lnTo>
                  <a:pt x="21" y="206"/>
                </a:lnTo>
                <a:lnTo>
                  <a:pt x="22" y="214"/>
                </a:lnTo>
                <a:lnTo>
                  <a:pt x="22" y="220"/>
                </a:lnTo>
                <a:lnTo>
                  <a:pt x="22" y="214"/>
                </a:lnTo>
                <a:lnTo>
                  <a:pt x="22" y="209"/>
                </a:lnTo>
                <a:lnTo>
                  <a:pt x="22" y="206"/>
                </a:lnTo>
                <a:lnTo>
                  <a:pt x="22" y="209"/>
                </a:lnTo>
                <a:lnTo>
                  <a:pt x="24" y="206"/>
                </a:lnTo>
                <a:lnTo>
                  <a:pt x="24" y="197"/>
                </a:lnTo>
                <a:lnTo>
                  <a:pt x="24" y="199"/>
                </a:lnTo>
                <a:lnTo>
                  <a:pt x="24" y="203"/>
                </a:lnTo>
                <a:lnTo>
                  <a:pt x="24" y="194"/>
                </a:lnTo>
                <a:lnTo>
                  <a:pt x="25" y="188"/>
                </a:lnTo>
                <a:lnTo>
                  <a:pt x="25" y="211"/>
                </a:lnTo>
                <a:lnTo>
                  <a:pt x="25" y="212"/>
                </a:lnTo>
                <a:lnTo>
                  <a:pt x="25" y="209"/>
                </a:lnTo>
                <a:lnTo>
                  <a:pt x="25" y="196"/>
                </a:lnTo>
                <a:lnTo>
                  <a:pt x="25" y="191"/>
                </a:lnTo>
                <a:lnTo>
                  <a:pt x="26" y="197"/>
                </a:lnTo>
                <a:lnTo>
                  <a:pt x="26" y="196"/>
                </a:lnTo>
                <a:lnTo>
                  <a:pt x="26" y="200"/>
                </a:lnTo>
                <a:lnTo>
                  <a:pt x="26" y="217"/>
                </a:lnTo>
                <a:lnTo>
                  <a:pt x="26" y="212"/>
                </a:lnTo>
                <a:lnTo>
                  <a:pt x="26" y="208"/>
                </a:lnTo>
                <a:lnTo>
                  <a:pt x="28" y="208"/>
                </a:lnTo>
                <a:lnTo>
                  <a:pt x="28" y="172"/>
                </a:lnTo>
                <a:lnTo>
                  <a:pt x="28" y="174"/>
                </a:lnTo>
                <a:lnTo>
                  <a:pt x="28" y="202"/>
                </a:lnTo>
                <a:lnTo>
                  <a:pt x="28" y="211"/>
                </a:lnTo>
                <a:lnTo>
                  <a:pt x="28" y="199"/>
                </a:lnTo>
                <a:lnTo>
                  <a:pt x="29" y="209"/>
                </a:lnTo>
                <a:lnTo>
                  <a:pt x="29" y="223"/>
                </a:lnTo>
                <a:lnTo>
                  <a:pt x="29" y="220"/>
                </a:lnTo>
                <a:lnTo>
                  <a:pt x="29" y="193"/>
                </a:lnTo>
                <a:lnTo>
                  <a:pt x="29" y="177"/>
                </a:lnTo>
                <a:lnTo>
                  <a:pt x="29" y="185"/>
                </a:lnTo>
                <a:lnTo>
                  <a:pt x="31" y="194"/>
                </a:lnTo>
                <a:lnTo>
                  <a:pt x="31" y="205"/>
                </a:lnTo>
                <a:lnTo>
                  <a:pt x="31" y="217"/>
                </a:lnTo>
                <a:lnTo>
                  <a:pt x="31" y="203"/>
                </a:lnTo>
                <a:lnTo>
                  <a:pt x="31" y="220"/>
                </a:lnTo>
                <a:lnTo>
                  <a:pt x="32" y="218"/>
                </a:lnTo>
                <a:lnTo>
                  <a:pt x="32" y="185"/>
                </a:lnTo>
                <a:lnTo>
                  <a:pt x="32" y="200"/>
                </a:lnTo>
                <a:lnTo>
                  <a:pt x="32" y="206"/>
                </a:lnTo>
                <a:lnTo>
                  <a:pt x="32" y="185"/>
                </a:lnTo>
                <a:lnTo>
                  <a:pt x="32" y="160"/>
                </a:lnTo>
                <a:lnTo>
                  <a:pt x="34" y="205"/>
                </a:lnTo>
                <a:lnTo>
                  <a:pt x="34" y="214"/>
                </a:lnTo>
                <a:lnTo>
                  <a:pt x="34" y="191"/>
                </a:lnTo>
                <a:lnTo>
                  <a:pt x="34" y="190"/>
                </a:lnTo>
                <a:lnTo>
                  <a:pt x="34" y="206"/>
                </a:lnTo>
                <a:lnTo>
                  <a:pt x="34" y="197"/>
                </a:lnTo>
                <a:lnTo>
                  <a:pt x="35" y="202"/>
                </a:lnTo>
                <a:lnTo>
                  <a:pt x="35" y="221"/>
                </a:lnTo>
                <a:lnTo>
                  <a:pt x="35" y="225"/>
                </a:lnTo>
                <a:lnTo>
                  <a:pt x="35" y="218"/>
                </a:lnTo>
                <a:lnTo>
                  <a:pt x="35" y="209"/>
                </a:lnTo>
                <a:lnTo>
                  <a:pt x="37" y="208"/>
                </a:lnTo>
                <a:lnTo>
                  <a:pt x="37" y="199"/>
                </a:lnTo>
                <a:lnTo>
                  <a:pt x="37" y="184"/>
                </a:lnTo>
                <a:lnTo>
                  <a:pt x="37" y="187"/>
                </a:lnTo>
                <a:lnTo>
                  <a:pt x="37" y="206"/>
                </a:lnTo>
                <a:lnTo>
                  <a:pt x="37" y="209"/>
                </a:lnTo>
                <a:lnTo>
                  <a:pt x="37" y="214"/>
                </a:lnTo>
                <a:lnTo>
                  <a:pt x="38" y="217"/>
                </a:lnTo>
                <a:lnTo>
                  <a:pt x="38" y="211"/>
                </a:lnTo>
                <a:lnTo>
                  <a:pt x="38" y="217"/>
                </a:lnTo>
                <a:lnTo>
                  <a:pt x="38" y="212"/>
                </a:lnTo>
                <a:lnTo>
                  <a:pt x="38" y="197"/>
                </a:lnTo>
                <a:lnTo>
                  <a:pt x="40" y="208"/>
                </a:lnTo>
                <a:lnTo>
                  <a:pt x="40" y="199"/>
                </a:lnTo>
                <a:lnTo>
                  <a:pt x="40" y="202"/>
                </a:lnTo>
                <a:lnTo>
                  <a:pt x="40" y="212"/>
                </a:lnTo>
                <a:lnTo>
                  <a:pt x="40" y="202"/>
                </a:lnTo>
                <a:lnTo>
                  <a:pt x="40" y="199"/>
                </a:lnTo>
                <a:lnTo>
                  <a:pt x="41" y="218"/>
                </a:lnTo>
                <a:lnTo>
                  <a:pt x="41" y="220"/>
                </a:lnTo>
                <a:lnTo>
                  <a:pt x="41" y="217"/>
                </a:lnTo>
                <a:lnTo>
                  <a:pt x="41" y="202"/>
                </a:lnTo>
                <a:lnTo>
                  <a:pt x="41" y="183"/>
                </a:lnTo>
                <a:lnTo>
                  <a:pt x="41" y="169"/>
                </a:lnTo>
                <a:lnTo>
                  <a:pt x="43" y="181"/>
                </a:lnTo>
                <a:lnTo>
                  <a:pt x="43" y="185"/>
                </a:lnTo>
                <a:lnTo>
                  <a:pt x="43" y="193"/>
                </a:lnTo>
                <a:lnTo>
                  <a:pt x="43" y="206"/>
                </a:lnTo>
                <a:lnTo>
                  <a:pt x="43" y="202"/>
                </a:lnTo>
                <a:lnTo>
                  <a:pt x="43" y="208"/>
                </a:lnTo>
                <a:lnTo>
                  <a:pt x="44" y="220"/>
                </a:lnTo>
                <a:lnTo>
                  <a:pt x="44" y="215"/>
                </a:lnTo>
                <a:lnTo>
                  <a:pt x="44" y="209"/>
                </a:lnTo>
                <a:lnTo>
                  <a:pt x="44" y="199"/>
                </a:lnTo>
                <a:lnTo>
                  <a:pt x="44" y="206"/>
                </a:lnTo>
                <a:lnTo>
                  <a:pt x="44" y="215"/>
                </a:lnTo>
                <a:lnTo>
                  <a:pt x="46" y="214"/>
                </a:lnTo>
                <a:lnTo>
                  <a:pt x="46" y="205"/>
                </a:lnTo>
                <a:lnTo>
                  <a:pt x="46" y="214"/>
                </a:lnTo>
                <a:lnTo>
                  <a:pt x="46" y="220"/>
                </a:lnTo>
                <a:lnTo>
                  <a:pt x="46" y="200"/>
                </a:lnTo>
                <a:lnTo>
                  <a:pt x="46" y="188"/>
                </a:lnTo>
                <a:lnTo>
                  <a:pt x="47" y="208"/>
                </a:lnTo>
                <a:lnTo>
                  <a:pt x="47" y="205"/>
                </a:lnTo>
                <a:lnTo>
                  <a:pt x="47" y="200"/>
                </a:lnTo>
                <a:lnTo>
                  <a:pt x="47" y="211"/>
                </a:lnTo>
                <a:lnTo>
                  <a:pt x="47" y="203"/>
                </a:lnTo>
                <a:lnTo>
                  <a:pt x="47" y="205"/>
                </a:lnTo>
                <a:lnTo>
                  <a:pt x="49" y="220"/>
                </a:lnTo>
                <a:lnTo>
                  <a:pt x="49" y="194"/>
                </a:lnTo>
                <a:lnTo>
                  <a:pt x="49" y="138"/>
                </a:lnTo>
                <a:lnTo>
                  <a:pt x="49" y="76"/>
                </a:lnTo>
                <a:lnTo>
                  <a:pt x="49" y="2"/>
                </a:lnTo>
                <a:lnTo>
                  <a:pt x="49" y="0"/>
                </a:lnTo>
                <a:lnTo>
                  <a:pt x="50" y="52"/>
                </a:lnTo>
                <a:lnTo>
                  <a:pt x="50" y="102"/>
                </a:lnTo>
                <a:lnTo>
                  <a:pt x="50" y="145"/>
                </a:lnTo>
                <a:lnTo>
                  <a:pt x="50" y="165"/>
                </a:lnTo>
                <a:lnTo>
                  <a:pt x="50" y="187"/>
                </a:lnTo>
                <a:lnTo>
                  <a:pt x="50" y="181"/>
                </a:lnTo>
                <a:lnTo>
                  <a:pt x="52" y="137"/>
                </a:lnTo>
                <a:lnTo>
                  <a:pt x="52" y="61"/>
                </a:lnTo>
                <a:lnTo>
                  <a:pt x="52" y="22"/>
                </a:lnTo>
                <a:lnTo>
                  <a:pt x="52" y="34"/>
                </a:lnTo>
                <a:lnTo>
                  <a:pt x="52" y="73"/>
                </a:lnTo>
                <a:lnTo>
                  <a:pt x="52" y="129"/>
                </a:lnTo>
                <a:lnTo>
                  <a:pt x="53" y="174"/>
                </a:lnTo>
                <a:lnTo>
                  <a:pt x="53" y="172"/>
                </a:lnTo>
                <a:lnTo>
                  <a:pt x="53" y="177"/>
                </a:lnTo>
                <a:lnTo>
                  <a:pt x="53" y="168"/>
                </a:lnTo>
                <a:lnTo>
                  <a:pt x="53" y="123"/>
                </a:lnTo>
                <a:lnTo>
                  <a:pt x="53" y="104"/>
                </a:lnTo>
                <a:lnTo>
                  <a:pt x="53" y="85"/>
                </a:lnTo>
                <a:lnTo>
                  <a:pt x="55" y="123"/>
                </a:lnTo>
                <a:lnTo>
                  <a:pt x="55" y="177"/>
                </a:lnTo>
                <a:lnTo>
                  <a:pt x="55" y="181"/>
                </a:lnTo>
                <a:lnTo>
                  <a:pt x="55" y="180"/>
                </a:lnTo>
                <a:lnTo>
                  <a:pt x="55" y="184"/>
                </a:lnTo>
                <a:lnTo>
                  <a:pt x="56" y="165"/>
                </a:lnTo>
                <a:lnTo>
                  <a:pt x="56" y="171"/>
                </a:lnTo>
                <a:lnTo>
                  <a:pt x="56" y="187"/>
                </a:lnTo>
                <a:lnTo>
                  <a:pt x="56" y="181"/>
                </a:lnTo>
                <a:lnTo>
                  <a:pt x="56" y="177"/>
                </a:lnTo>
                <a:lnTo>
                  <a:pt x="56" y="180"/>
                </a:lnTo>
                <a:lnTo>
                  <a:pt x="58" y="174"/>
                </a:lnTo>
                <a:lnTo>
                  <a:pt x="58" y="175"/>
                </a:lnTo>
                <a:lnTo>
                  <a:pt x="58" y="174"/>
                </a:lnTo>
                <a:lnTo>
                  <a:pt x="58" y="187"/>
                </a:lnTo>
                <a:lnTo>
                  <a:pt x="58" y="212"/>
                </a:lnTo>
                <a:lnTo>
                  <a:pt x="59" y="208"/>
                </a:lnTo>
                <a:lnTo>
                  <a:pt x="59" y="214"/>
                </a:lnTo>
                <a:lnTo>
                  <a:pt x="59" y="191"/>
                </a:lnTo>
                <a:lnTo>
                  <a:pt x="59" y="177"/>
                </a:lnTo>
                <a:lnTo>
                  <a:pt x="59" y="193"/>
                </a:lnTo>
                <a:lnTo>
                  <a:pt x="59" y="205"/>
                </a:lnTo>
                <a:lnTo>
                  <a:pt x="59" y="209"/>
                </a:lnTo>
                <a:lnTo>
                  <a:pt x="61" y="215"/>
                </a:lnTo>
                <a:lnTo>
                  <a:pt x="61" y="212"/>
                </a:lnTo>
                <a:lnTo>
                  <a:pt x="61" y="202"/>
                </a:lnTo>
                <a:lnTo>
                  <a:pt x="61" y="199"/>
                </a:lnTo>
                <a:lnTo>
                  <a:pt x="62" y="193"/>
                </a:lnTo>
                <a:lnTo>
                  <a:pt x="62" y="212"/>
                </a:lnTo>
                <a:lnTo>
                  <a:pt x="62" y="221"/>
                </a:lnTo>
                <a:lnTo>
                  <a:pt x="62" y="215"/>
                </a:lnTo>
                <a:lnTo>
                  <a:pt x="62" y="214"/>
                </a:lnTo>
                <a:lnTo>
                  <a:pt x="62" y="218"/>
                </a:lnTo>
                <a:lnTo>
                  <a:pt x="64" y="202"/>
                </a:lnTo>
                <a:lnTo>
                  <a:pt x="64" y="199"/>
                </a:lnTo>
                <a:lnTo>
                  <a:pt x="64" y="209"/>
                </a:lnTo>
                <a:lnTo>
                  <a:pt x="64" y="212"/>
                </a:lnTo>
                <a:lnTo>
                  <a:pt x="64" y="221"/>
                </a:lnTo>
                <a:lnTo>
                  <a:pt x="65" y="220"/>
                </a:lnTo>
                <a:lnTo>
                  <a:pt x="65" y="217"/>
                </a:lnTo>
                <a:lnTo>
                  <a:pt x="65" y="211"/>
                </a:lnTo>
                <a:lnTo>
                  <a:pt x="65" y="212"/>
                </a:lnTo>
                <a:lnTo>
                  <a:pt x="65" y="203"/>
                </a:lnTo>
                <a:lnTo>
                  <a:pt x="65" y="171"/>
                </a:lnTo>
                <a:lnTo>
                  <a:pt x="67" y="172"/>
                </a:lnTo>
                <a:lnTo>
                  <a:pt x="67" y="181"/>
                </a:lnTo>
                <a:lnTo>
                  <a:pt x="67" y="185"/>
                </a:lnTo>
                <a:lnTo>
                  <a:pt x="67" y="194"/>
                </a:lnTo>
                <a:lnTo>
                  <a:pt x="67" y="208"/>
                </a:lnTo>
                <a:lnTo>
                  <a:pt x="68" y="196"/>
                </a:lnTo>
                <a:lnTo>
                  <a:pt x="68" y="184"/>
                </a:lnTo>
                <a:lnTo>
                  <a:pt x="68" y="166"/>
                </a:lnTo>
                <a:lnTo>
                  <a:pt x="68" y="174"/>
                </a:lnTo>
                <a:lnTo>
                  <a:pt x="68" y="206"/>
                </a:lnTo>
                <a:lnTo>
                  <a:pt x="68" y="220"/>
                </a:lnTo>
                <a:lnTo>
                  <a:pt x="70" y="209"/>
                </a:lnTo>
                <a:lnTo>
                  <a:pt x="70" y="202"/>
                </a:lnTo>
                <a:lnTo>
                  <a:pt x="70" y="206"/>
                </a:lnTo>
                <a:lnTo>
                  <a:pt x="70" y="205"/>
                </a:lnTo>
                <a:lnTo>
                  <a:pt x="70" y="185"/>
                </a:lnTo>
                <a:lnTo>
                  <a:pt x="70" y="199"/>
                </a:lnTo>
                <a:lnTo>
                  <a:pt x="71" y="188"/>
                </a:lnTo>
                <a:lnTo>
                  <a:pt x="71" y="183"/>
                </a:lnTo>
                <a:lnTo>
                  <a:pt x="71" y="194"/>
                </a:lnTo>
                <a:lnTo>
                  <a:pt x="71" y="211"/>
                </a:lnTo>
                <a:lnTo>
                  <a:pt x="71" y="184"/>
                </a:lnTo>
                <a:lnTo>
                  <a:pt x="71" y="168"/>
                </a:lnTo>
                <a:lnTo>
                  <a:pt x="72" y="185"/>
                </a:lnTo>
                <a:lnTo>
                  <a:pt x="72" y="193"/>
                </a:lnTo>
                <a:lnTo>
                  <a:pt x="72" y="184"/>
                </a:lnTo>
                <a:lnTo>
                  <a:pt x="72" y="188"/>
                </a:lnTo>
                <a:lnTo>
                  <a:pt x="72" y="187"/>
                </a:lnTo>
                <a:lnTo>
                  <a:pt x="72" y="190"/>
                </a:lnTo>
                <a:lnTo>
                  <a:pt x="74" y="203"/>
                </a:lnTo>
                <a:lnTo>
                  <a:pt x="74" y="206"/>
                </a:lnTo>
                <a:lnTo>
                  <a:pt x="74" y="217"/>
                </a:lnTo>
                <a:lnTo>
                  <a:pt x="74" y="218"/>
                </a:lnTo>
                <a:lnTo>
                  <a:pt x="74" y="190"/>
                </a:lnTo>
                <a:lnTo>
                  <a:pt x="75" y="190"/>
                </a:lnTo>
                <a:lnTo>
                  <a:pt x="75" y="199"/>
                </a:lnTo>
                <a:lnTo>
                  <a:pt x="75" y="190"/>
                </a:lnTo>
                <a:lnTo>
                  <a:pt x="75" y="187"/>
                </a:lnTo>
                <a:lnTo>
                  <a:pt x="75" y="194"/>
                </a:lnTo>
                <a:lnTo>
                  <a:pt x="75" y="202"/>
                </a:lnTo>
                <a:lnTo>
                  <a:pt x="77" y="211"/>
                </a:lnTo>
                <a:lnTo>
                  <a:pt x="77" y="197"/>
                </a:lnTo>
                <a:lnTo>
                  <a:pt x="77" y="196"/>
                </a:lnTo>
                <a:lnTo>
                  <a:pt x="77" y="180"/>
                </a:lnTo>
                <a:lnTo>
                  <a:pt x="77" y="177"/>
                </a:lnTo>
                <a:lnTo>
                  <a:pt x="78" y="185"/>
                </a:lnTo>
                <a:lnTo>
                  <a:pt x="78" y="187"/>
                </a:lnTo>
                <a:lnTo>
                  <a:pt x="78" y="194"/>
                </a:lnTo>
                <a:lnTo>
                  <a:pt x="78" y="181"/>
                </a:lnTo>
                <a:lnTo>
                  <a:pt x="78" y="178"/>
                </a:lnTo>
                <a:lnTo>
                  <a:pt x="78" y="165"/>
                </a:lnTo>
                <a:lnTo>
                  <a:pt x="80" y="169"/>
                </a:lnTo>
                <a:lnTo>
                  <a:pt x="80" y="172"/>
                </a:lnTo>
                <a:lnTo>
                  <a:pt x="80" y="166"/>
                </a:lnTo>
                <a:lnTo>
                  <a:pt x="80" y="193"/>
                </a:lnTo>
                <a:lnTo>
                  <a:pt x="80" y="190"/>
                </a:lnTo>
                <a:lnTo>
                  <a:pt x="81" y="199"/>
                </a:lnTo>
                <a:lnTo>
                  <a:pt x="81" y="202"/>
                </a:lnTo>
                <a:lnTo>
                  <a:pt x="81" y="197"/>
                </a:lnTo>
                <a:lnTo>
                  <a:pt x="81" y="187"/>
                </a:lnTo>
                <a:lnTo>
                  <a:pt x="81" y="205"/>
                </a:lnTo>
                <a:lnTo>
                  <a:pt x="81" y="206"/>
                </a:lnTo>
                <a:lnTo>
                  <a:pt x="83" y="190"/>
                </a:lnTo>
                <a:lnTo>
                  <a:pt x="83" y="185"/>
                </a:lnTo>
                <a:lnTo>
                  <a:pt x="83" y="187"/>
                </a:lnTo>
                <a:lnTo>
                  <a:pt x="83" y="172"/>
                </a:lnTo>
                <a:lnTo>
                  <a:pt x="83" y="185"/>
                </a:lnTo>
                <a:lnTo>
                  <a:pt x="83" y="187"/>
                </a:lnTo>
                <a:lnTo>
                  <a:pt x="84" y="187"/>
                </a:lnTo>
                <a:lnTo>
                  <a:pt x="84" y="197"/>
                </a:lnTo>
                <a:lnTo>
                  <a:pt x="84" y="194"/>
                </a:lnTo>
                <a:lnTo>
                  <a:pt x="84" y="200"/>
                </a:lnTo>
                <a:lnTo>
                  <a:pt x="84" y="211"/>
                </a:lnTo>
                <a:lnTo>
                  <a:pt x="86" y="191"/>
                </a:lnTo>
                <a:lnTo>
                  <a:pt x="86" y="178"/>
                </a:lnTo>
                <a:lnTo>
                  <a:pt x="86" y="172"/>
                </a:lnTo>
                <a:lnTo>
                  <a:pt x="86" y="193"/>
                </a:lnTo>
                <a:lnTo>
                  <a:pt x="87" y="183"/>
                </a:lnTo>
                <a:lnTo>
                  <a:pt x="87" y="180"/>
                </a:lnTo>
                <a:lnTo>
                  <a:pt x="87" y="209"/>
                </a:lnTo>
                <a:lnTo>
                  <a:pt x="87" y="194"/>
                </a:lnTo>
                <a:lnTo>
                  <a:pt x="87" y="180"/>
                </a:lnTo>
                <a:lnTo>
                  <a:pt x="87" y="206"/>
                </a:lnTo>
                <a:lnTo>
                  <a:pt x="87" y="200"/>
                </a:lnTo>
                <a:lnTo>
                  <a:pt x="89" y="196"/>
                </a:lnTo>
                <a:lnTo>
                  <a:pt x="89" y="200"/>
                </a:lnTo>
                <a:lnTo>
                  <a:pt x="89" y="191"/>
                </a:lnTo>
                <a:lnTo>
                  <a:pt x="89" y="183"/>
                </a:lnTo>
                <a:lnTo>
                  <a:pt x="89" y="157"/>
                </a:lnTo>
                <a:lnTo>
                  <a:pt x="90" y="141"/>
                </a:lnTo>
                <a:lnTo>
                  <a:pt x="90" y="178"/>
                </a:lnTo>
                <a:lnTo>
                  <a:pt x="90" y="212"/>
                </a:lnTo>
                <a:lnTo>
                  <a:pt x="90" y="215"/>
                </a:lnTo>
                <a:lnTo>
                  <a:pt x="90" y="212"/>
                </a:lnTo>
                <a:lnTo>
                  <a:pt x="90" y="218"/>
                </a:lnTo>
                <a:lnTo>
                  <a:pt x="92" y="217"/>
                </a:lnTo>
                <a:lnTo>
                  <a:pt x="92" y="200"/>
                </a:lnTo>
                <a:lnTo>
                  <a:pt x="92" y="199"/>
                </a:lnTo>
                <a:lnTo>
                  <a:pt x="92" y="200"/>
                </a:lnTo>
                <a:lnTo>
                  <a:pt x="92" y="183"/>
                </a:lnTo>
                <a:lnTo>
                  <a:pt x="92" y="199"/>
                </a:lnTo>
                <a:lnTo>
                  <a:pt x="93" y="215"/>
                </a:lnTo>
                <a:lnTo>
                  <a:pt x="93" y="209"/>
                </a:lnTo>
                <a:lnTo>
                  <a:pt x="93" y="202"/>
                </a:lnTo>
                <a:lnTo>
                  <a:pt x="93" y="199"/>
                </a:lnTo>
                <a:lnTo>
                  <a:pt x="93" y="193"/>
                </a:lnTo>
                <a:lnTo>
                  <a:pt x="93" y="187"/>
                </a:lnTo>
                <a:lnTo>
                  <a:pt x="95" y="188"/>
                </a:lnTo>
                <a:lnTo>
                  <a:pt x="95" y="205"/>
                </a:lnTo>
                <a:lnTo>
                  <a:pt x="95" y="203"/>
                </a:lnTo>
                <a:lnTo>
                  <a:pt x="95" y="196"/>
                </a:lnTo>
                <a:lnTo>
                  <a:pt x="95" y="197"/>
                </a:lnTo>
                <a:lnTo>
                  <a:pt x="95" y="188"/>
                </a:lnTo>
                <a:lnTo>
                  <a:pt x="96" y="194"/>
                </a:lnTo>
                <a:lnTo>
                  <a:pt x="96" y="214"/>
                </a:lnTo>
                <a:lnTo>
                  <a:pt x="96" y="202"/>
                </a:lnTo>
                <a:lnTo>
                  <a:pt x="96" y="211"/>
                </a:lnTo>
                <a:lnTo>
                  <a:pt x="96" y="208"/>
                </a:lnTo>
                <a:lnTo>
                  <a:pt x="98" y="196"/>
                </a:lnTo>
                <a:lnTo>
                  <a:pt x="98" y="202"/>
                </a:lnTo>
                <a:lnTo>
                  <a:pt x="98" y="209"/>
                </a:lnTo>
                <a:lnTo>
                  <a:pt x="98" y="217"/>
                </a:lnTo>
                <a:lnTo>
                  <a:pt x="98" y="199"/>
                </a:lnTo>
                <a:lnTo>
                  <a:pt x="98" y="196"/>
                </a:lnTo>
                <a:lnTo>
                  <a:pt x="98" y="206"/>
                </a:lnTo>
                <a:lnTo>
                  <a:pt x="99" y="209"/>
                </a:lnTo>
                <a:lnTo>
                  <a:pt x="99" y="199"/>
                </a:lnTo>
                <a:lnTo>
                  <a:pt x="99" y="200"/>
                </a:lnTo>
                <a:lnTo>
                  <a:pt x="99" y="194"/>
                </a:lnTo>
                <a:lnTo>
                  <a:pt x="99" y="212"/>
                </a:lnTo>
                <a:lnTo>
                  <a:pt x="99" y="217"/>
                </a:lnTo>
                <a:lnTo>
                  <a:pt x="101" y="197"/>
                </a:lnTo>
                <a:lnTo>
                  <a:pt x="101" y="200"/>
                </a:lnTo>
                <a:lnTo>
                  <a:pt x="101" y="193"/>
                </a:lnTo>
                <a:lnTo>
                  <a:pt x="101" y="178"/>
                </a:lnTo>
                <a:lnTo>
                  <a:pt x="101" y="191"/>
                </a:lnTo>
                <a:lnTo>
                  <a:pt x="102" y="197"/>
                </a:lnTo>
                <a:lnTo>
                  <a:pt x="102" y="199"/>
                </a:lnTo>
                <a:lnTo>
                  <a:pt x="102" y="203"/>
                </a:lnTo>
                <a:lnTo>
                  <a:pt x="102" y="206"/>
                </a:lnTo>
                <a:lnTo>
                  <a:pt x="102" y="211"/>
                </a:lnTo>
                <a:lnTo>
                  <a:pt x="102" y="196"/>
                </a:lnTo>
                <a:lnTo>
                  <a:pt x="104" y="194"/>
                </a:lnTo>
                <a:lnTo>
                  <a:pt x="104" y="199"/>
                </a:lnTo>
                <a:lnTo>
                  <a:pt x="104" y="188"/>
                </a:lnTo>
                <a:lnTo>
                  <a:pt x="104" y="203"/>
                </a:lnTo>
                <a:lnTo>
                  <a:pt x="104" y="211"/>
                </a:lnTo>
                <a:lnTo>
                  <a:pt x="104" y="194"/>
                </a:lnTo>
                <a:lnTo>
                  <a:pt x="105" y="200"/>
                </a:lnTo>
                <a:lnTo>
                  <a:pt x="105" y="214"/>
                </a:lnTo>
                <a:lnTo>
                  <a:pt x="105" y="220"/>
                </a:lnTo>
                <a:lnTo>
                  <a:pt x="105" y="193"/>
                </a:lnTo>
                <a:lnTo>
                  <a:pt x="105" y="197"/>
                </a:lnTo>
                <a:lnTo>
                  <a:pt x="105" y="190"/>
                </a:lnTo>
                <a:lnTo>
                  <a:pt x="107" y="202"/>
                </a:lnTo>
                <a:lnTo>
                  <a:pt x="107" y="220"/>
                </a:lnTo>
                <a:lnTo>
                  <a:pt x="107" y="218"/>
                </a:lnTo>
                <a:lnTo>
                  <a:pt x="107" y="217"/>
                </a:lnTo>
                <a:lnTo>
                  <a:pt x="107" y="223"/>
                </a:lnTo>
                <a:lnTo>
                  <a:pt x="108" y="217"/>
                </a:lnTo>
                <a:lnTo>
                  <a:pt x="108" y="206"/>
                </a:lnTo>
                <a:lnTo>
                  <a:pt x="108" y="191"/>
                </a:lnTo>
                <a:lnTo>
                  <a:pt x="108" y="203"/>
                </a:lnTo>
                <a:lnTo>
                  <a:pt x="108" y="211"/>
                </a:lnTo>
                <a:lnTo>
                  <a:pt x="108" y="206"/>
                </a:lnTo>
                <a:lnTo>
                  <a:pt x="110" y="196"/>
                </a:lnTo>
                <a:lnTo>
                  <a:pt x="110" y="202"/>
                </a:lnTo>
                <a:lnTo>
                  <a:pt x="110" y="203"/>
                </a:lnTo>
                <a:lnTo>
                  <a:pt x="110" y="190"/>
                </a:lnTo>
                <a:lnTo>
                  <a:pt x="110" y="183"/>
                </a:lnTo>
                <a:lnTo>
                  <a:pt x="110" y="178"/>
                </a:lnTo>
                <a:lnTo>
                  <a:pt x="110" y="191"/>
                </a:lnTo>
                <a:lnTo>
                  <a:pt x="111" y="208"/>
                </a:lnTo>
                <a:lnTo>
                  <a:pt x="111" y="205"/>
                </a:lnTo>
                <a:lnTo>
                  <a:pt x="111" y="208"/>
                </a:lnTo>
                <a:lnTo>
                  <a:pt x="111" y="211"/>
                </a:lnTo>
                <a:lnTo>
                  <a:pt x="111" y="206"/>
                </a:lnTo>
                <a:lnTo>
                  <a:pt x="113" y="206"/>
                </a:lnTo>
                <a:lnTo>
                  <a:pt x="113" y="193"/>
                </a:lnTo>
                <a:lnTo>
                  <a:pt x="113" y="181"/>
                </a:lnTo>
                <a:lnTo>
                  <a:pt x="113" y="187"/>
                </a:lnTo>
                <a:lnTo>
                  <a:pt x="113" y="188"/>
                </a:lnTo>
                <a:lnTo>
                  <a:pt x="113" y="203"/>
                </a:lnTo>
                <a:lnTo>
                  <a:pt x="114" y="191"/>
                </a:lnTo>
                <a:lnTo>
                  <a:pt x="114" y="177"/>
                </a:lnTo>
                <a:lnTo>
                  <a:pt x="114" y="200"/>
                </a:lnTo>
                <a:lnTo>
                  <a:pt x="114" y="220"/>
                </a:lnTo>
                <a:lnTo>
                  <a:pt x="114" y="202"/>
                </a:lnTo>
                <a:lnTo>
                  <a:pt x="114" y="177"/>
                </a:lnTo>
                <a:lnTo>
                  <a:pt x="114" y="187"/>
                </a:lnTo>
                <a:lnTo>
                  <a:pt x="116" y="196"/>
                </a:lnTo>
                <a:lnTo>
                  <a:pt x="116" y="165"/>
                </a:lnTo>
                <a:lnTo>
                  <a:pt x="116" y="174"/>
                </a:lnTo>
                <a:lnTo>
                  <a:pt x="116" y="211"/>
                </a:lnTo>
                <a:lnTo>
                  <a:pt x="116" y="214"/>
                </a:lnTo>
                <a:lnTo>
                  <a:pt x="117" y="203"/>
                </a:lnTo>
                <a:lnTo>
                  <a:pt x="117" y="220"/>
                </a:lnTo>
                <a:lnTo>
                  <a:pt x="117" y="214"/>
                </a:lnTo>
                <a:lnTo>
                  <a:pt x="117" y="212"/>
                </a:lnTo>
                <a:lnTo>
                  <a:pt x="117" y="200"/>
                </a:lnTo>
                <a:lnTo>
                  <a:pt x="117" y="184"/>
                </a:lnTo>
                <a:lnTo>
                  <a:pt x="118" y="194"/>
                </a:lnTo>
                <a:lnTo>
                  <a:pt x="118" y="200"/>
                </a:lnTo>
                <a:lnTo>
                  <a:pt x="118" y="202"/>
                </a:lnTo>
                <a:lnTo>
                  <a:pt x="118" y="208"/>
                </a:lnTo>
                <a:lnTo>
                  <a:pt x="118" y="218"/>
                </a:lnTo>
                <a:lnTo>
                  <a:pt x="118" y="221"/>
                </a:lnTo>
                <a:lnTo>
                  <a:pt x="120" y="215"/>
                </a:lnTo>
                <a:lnTo>
                  <a:pt x="120" y="209"/>
                </a:lnTo>
                <a:lnTo>
                  <a:pt x="120" y="214"/>
                </a:lnTo>
                <a:lnTo>
                  <a:pt x="120" y="212"/>
                </a:lnTo>
                <a:lnTo>
                  <a:pt x="120" y="203"/>
                </a:lnTo>
                <a:lnTo>
                  <a:pt x="120" y="191"/>
                </a:lnTo>
                <a:lnTo>
                  <a:pt x="121" y="193"/>
                </a:lnTo>
                <a:lnTo>
                  <a:pt x="121" y="206"/>
                </a:lnTo>
                <a:lnTo>
                  <a:pt x="121" y="217"/>
                </a:lnTo>
                <a:lnTo>
                  <a:pt x="121" y="218"/>
                </a:lnTo>
                <a:lnTo>
                  <a:pt x="121" y="208"/>
                </a:lnTo>
                <a:lnTo>
                  <a:pt x="123" y="214"/>
                </a:lnTo>
                <a:lnTo>
                  <a:pt x="123" y="215"/>
                </a:lnTo>
                <a:lnTo>
                  <a:pt x="123" y="206"/>
                </a:lnTo>
                <a:lnTo>
                  <a:pt x="123" y="217"/>
                </a:lnTo>
                <a:lnTo>
                  <a:pt x="124" y="197"/>
                </a:lnTo>
                <a:lnTo>
                  <a:pt x="124" y="193"/>
                </a:lnTo>
                <a:lnTo>
                  <a:pt x="124" y="212"/>
                </a:lnTo>
                <a:lnTo>
                  <a:pt x="124" y="202"/>
                </a:lnTo>
                <a:lnTo>
                  <a:pt x="124" y="196"/>
                </a:lnTo>
                <a:lnTo>
                  <a:pt x="126" y="177"/>
                </a:lnTo>
                <a:lnTo>
                  <a:pt x="126" y="187"/>
                </a:lnTo>
                <a:lnTo>
                  <a:pt x="126" y="214"/>
                </a:lnTo>
                <a:lnTo>
                  <a:pt x="126" y="221"/>
                </a:lnTo>
                <a:lnTo>
                  <a:pt x="126" y="215"/>
                </a:lnTo>
                <a:lnTo>
                  <a:pt x="126" y="220"/>
                </a:lnTo>
                <a:lnTo>
                  <a:pt x="126" y="203"/>
                </a:lnTo>
                <a:lnTo>
                  <a:pt x="127" y="203"/>
                </a:lnTo>
                <a:lnTo>
                  <a:pt x="127" y="224"/>
                </a:lnTo>
                <a:lnTo>
                  <a:pt x="127" y="221"/>
                </a:lnTo>
                <a:lnTo>
                  <a:pt x="127" y="209"/>
                </a:lnTo>
                <a:lnTo>
                  <a:pt x="127" y="223"/>
                </a:lnTo>
                <a:lnTo>
                  <a:pt x="129" y="217"/>
                </a:lnTo>
                <a:lnTo>
                  <a:pt x="129" y="203"/>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63" name="Freeform 63"/>
          <p:cNvSpPr>
            <a:spLocks/>
          </p:cNvSpPr>
          <p:nvPr/>
        </p:nvSpPr>
        <p:spPr bwMode="auto">
          <a:xfrm>
            <a:off x="5184775" y="5675313"/>
            <a:ext cx="187325" cy="149225"/>
          </a:xfrm>
          <a:custGeom>
            <a:avLst/>
            <a:gdLst>
              <a:gd name="T0" fmla="*/ 1 w 133"/>
              <a:gd name="T1" fmla="*/ 66 h 94"/>
              <a:gd name="T2" fmla="*/ 3 w 133"/>
              <a:gd name="T3" fmla="*/ 78 h 94"/>
              <a:gd name="T4" fmla="*/ 6 w 133"/>
              <a:gd name="T5" fmla="*/ 52 h 94"/>
              <a:gd name="T6" fmla="*/ 7 w 133"/>
              <a:gd name="T7" fmla="*/ 60 h 94"/>
              <a:gd name="T8" fmla="*/ 10 w 133"/>
              <a:gd name="T9" fmla="*/ 75 h 94"/>
              <a:gd name="T10" fmla="*/ 12 w 133"/>
              <a:gd name="T11" fmla="*/ 69 h 94"/>
              <a:gd name="T12" fmla="*/ 13 w 133"/>
              <a:gd name="T13" fmla="*/ 62 h 94"/>
              <a:gd name="T14" fmla="*/ 16 w 133"/>
              <a:gd name="T15" fmla="*/ 92 h 94"/>
              <a:gd name="T16" fmla="*/ 18 w 133"/>
              <a:gd name="T17" fmla="*/ 68 h 94"/>
              <a:gd name="T18" fmla="*/ 21 w 133"/>
              <a:gd name="T19" fmla="*/ 83 h 94"/>
              <a:gd name="T20" fmla="*/ 22 w 133"/>
              <a:gd name="T21" fmla="*/ 89 h 94"/>
              <a:gd name="T22" fmla="*/ 25 w 133"/>
              <a:gd name="T23" fmla="*/ 78 h 94"/>
              <a:gd name="T24" fmla="*/ 27 w 133"/>
              <a:gd name="T25" fmla="*/ 89 h 94"/>
              <a:gd name="T26" fmla="*/ 28 w 133"/>
              <a:gd name="T27" fmla="*/ 72 h 94"/>
              <a:gd name="T28" fmla="*/ 31 w 133"/>
              <a:gd name="T29" fmla="*/ 86 h 94"/>
              <a:gd name="T30" fmla="*/ 33 w 133"/>
              <a:gd name="T31" fmla="*/ 77 h 94"/>
              <a:gd name="T32" fmla="*/ 34 w 133"/>
              <a:gd name="T33" fmla="*/ 87 h 94"/>
              <a:gd name="T34" fmla="*/ 37 w 133"/>
              <a:gd name="T35" fmla="*/ 78 h 94"/>
              <a:gd name="T36" fmla="*/ 38 w 133"/>
              <a:gd name="T37" fmla="*/ 66 h 94"/>
              <a:gd name="T38" fmla="*/ 40 w 133"/>
              <a:gd name="T39" fmla="*/ 86 h 94"/>
              <a:gd name="T40" fmla="*/ 43 w 133"/>
              <a:gd name="T41" fmla="*/ 90 h 94"/>
              <a:gd name="T42" fmla="*/ 44 w 133"/>
              <a:gd name="T43" fmla="*/ 89 h 94"/>
              <a:gd name="T44" fmla="*/ 47 w 133"/>
              <a:gd name="T45" fmla="*/ 71 h 94"/>
              <a:gd name="T46" fmla="*/ 49 w 133"/>
              <a:gd name="T47" fmla="*/ 62 h 94"/>
              <a:gd name="T48" fmla="*/ 50 w 133"/>
              <a:gd name="T49" fmla="*/ 87 h 94"/>
              <a:gd name="T50" fmla="*/ 53 w 133"/>
              <a:gd name="T51" fmla="*/ 81 h 94"/>
              <a:gd name="T52" fmla="*/ 55 w 133"/>
              <a:gd name="T53" fmla="*/ 78 h 94"/>
              <a:gd name="T54" fmla="*/ 56 w 133"/>
              <a:gd name="T55" fmla="*/ 69 h 94"/>
              <a:gd name="T56" fmla="*/ 59 w 133"/>
              <a:gd name="T57" fmla="*/ 57 h 94"/>
              <a:gd name="T58" fmla="*/ 61 w 133"/>
              <a:gd name="T59" fmla="*/ 46 h 94"/>
              <a:gd name="T60" fmla="*/ 62 w 133"/>
              <a:gd name="T61" fmla="*/ 90 h 94"/>
              <a:gd name="T62" fmla="*/ 65 w 133"/>
              <a:gd name="T63" fmla="*/ 86 h 94"/>
              <a:gd name="T64" fmla="*/ 67 w 133"/>
              <a:gd name="T65" fmla="*/ 40 h 94"/>
              <a:gd name="T66" fmla="*/ 70 w 133"/>
              <a:gd name="T67" fmla="*/ 0 h 94"/>
              <a:gd name="T68" fmla="*/ 71 w 133"/>
              <a:gd name="T69" fmla="*/ 40 h 94"/>
              <a:gd name="T70" fmla="*/ 74 w 133"/>
              <a:gd name="T71" fmla="*/ 74 h 94"/>
              <a:gd name="T72" fmla="*/ 76 w 133"/>
              <a:gd name="T73" fmla="*/ 71 h 94"/>
              <a:gd name="T74" fmla="*/ 79 w 133"/>
              <a:gd name="T75" fmla="*/ 62 h 94"/>
              <a:gd name="T76" fmla="*/ 80 w 133"/>
              <a:gd name="T77" fmla="*/ 80 h 94"/>
              <a:gd name="T78" fmla="*/ 81 w 133"/>
              <a:gd name="T79" fmla="*/ 77 h 94"/>
              <a:gd name="T80" fmla="*/ 84 w 133"/>
              <a:gd name="T81" fmla="*/ 84 h 94"/>
              <a:gd name="T82" fmla="*/ 86 w 133"/>
              <a:gd name="T83" fmla="*/ 80 h 94"/>
              <a:gd name="T84" fmla="*/ 89 w 133"/>
              <a:gd name="T85" fmla="*/ 69 h 94"/>
              <a:gd name="T86" fmla="*/ 92 w 133"/>
              <a:gd name="T87" fmla="*/ 65 h 94"/>
              <a:gd name="T88" fmla="*/ 93 w 133"/>
              <a:gd name="T89" fmla="*/ 65 h 94"/>
              <a:gd name="T90" fmla="*/ 96 w 133"/>
              <a:gd name="T91" fmla="*/ 80 h 94"/>
              <a:gd name="T92" fmla="*/ 98 w 133"/>
              <a:gd name="T93" fmla="*/ 54 h 94"/>
              <a:gd name="T94" fmla="*/ 101 w 133"/>
              <a:gd name="T95" fmla="*/ 62 h 94"/>
              <a:gd name="T96" fmla="*/ 102 w 133"/>
              <a:gd name="T97" fmla="*/ 69 h 94"/>
              <a:gd name="T98" fmla="*/ 105 w 133"/>
              <a:gd name="T99" fmla="*/ 75 h 94"/>
              <a:gd name="T100" fmla="*/ 107 w 133"/>
              <a:gd name="T101" fmla="*/ 46 h 94"/>
              <a:gd name="T102" fmla="*/ 108 w 133"/>
              <a:gd name="T103" fmla="*/ 84 h 94"/>
              <a:gd name="T104" fmla="*/ 111 w 133"/>
              <a:gd name="T105" fmla="*/ 74 h 94"/>
              <a:gd name="T106" fmla="*/ 113 w 133"/>
              <a:gd name="T107" fmla="*/ 53 h 94"/>
              <a:gd name="T108" fmla="*/ 116 w 133"/>
              <a:gd name="T109" fmla="*/ 80 h 94"/>
              <a:gd name="T110" fmla="*/ 117 w 133"/>
              <a:gd name="T111" fmla="*/ 62 h 94"/>
              <a:gd name="T112" fmla="*/ 120 w 133"/>
              <a:gd name="T113" fmla="*/ 84 h 94"/>
              <a:gd name="T114" fmla="*/ 122 w 133"/>
              <a:gd name="T115" fmla="*/ 74 h 94"/>
              <a:gd name="T116" fmla="*/ 124 w 133"/>
              <a:gd name="T117" fmla="*/ 63 h 94"/>
              <a:gd name="T118" fmla="*/ 126 w 133"/>
              <a:gd name="T119" fmla="*/ 90 h 94"/>
              <a:gd name="T120" fmla="*/ 129 w 133"/>
              <a:gd name="T121" fmla="*/ 87 h 94"/>
              <a:gd name="T122" fmla="*/ 130 w 133"/>
              <a:gd name="T123" fmla="*/ 66 h 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3"/>
              <a:gd name="T187" fmla="*/ 0 h 94"/>
              <a:gd name="T188" fmla="*/ 133 w 133"/>
              <a:gd name="T189" fmla="*/ 94 h 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3" h="94">
                <a:moveTo>
                  <a:pt x="0" y="72"/>
                </a:moveTo>
                <a:lnTo>
                  <a:pt x="0" y="62"/>
                </a:lnTo>
                <a:lnTo>
                  <a:pt x="0" y="49"/>
                </a:lnTo>
                <a:lnTo>
                  <a:pt x="1" y="59"/>
                </a:lnTo>
                <a:lnTo>
                  <a:pt x="1" y="71"/>
                </a:lnTo>
                <a:lnTo>
                  <a:pt x="1" y="72"/>
                </a:lnTo>
                <a:lnTo>
                  <a:pt x="1" y="71"/>
                </a:lnTo>
                <a:lnTo>
                  <a:pt x="1" y="66"/>
                </a:lnTo>
                <a:lnTo>
                  <a:pt x="1" y="74"/>
                </a:lnTo>
                <a:lnTo>
                  <a:pt x="1" y="81"/>
                </a:lnTo>
                <a:lnTo>
                  <a:pt x="3" y="83"/>
                </a:lnTo>
                <a:lnTo>
                  <a:pt x="3" y="87"/>
                </a:lnTo>
                <a:lnTo>
                  <a:pt x="3" y="81"/>
                </a:lnTo>
                <a:lnTo>
                  <a:pt x="3" y="57"/>
                </a:lnTo>
                <a:lnTo>
                  <a:pt x="3" y="68"/>
                </a:lnTo>
                <a:lnTo>
                  <a:pt x="3" y="78"/>
                </a:lnTo>
                <a:lnTo>
                  <a:pt x="4" y="65"/>
                </a:lnTo>
                <a:lnTo>
                  <a:pt x="4" y="53"/>
                </a:lnTo>
                <a:lnTo>
                  <a:pt x="4" y="60"/>
                </a:lnTo>
                <a:lnTo>
                  <a:pt x="4" y="72"/>
                </a:lnTo>
                <a:lnTo>
                  <a:pt x="6" y="69"/>
                </a:lnTo>
                <a:lnTo>
                  <a:pt x="6" y="75"/>
                </a:lnTo>
                <a:lnTo>
                  <a:pt x="6" y="71"/>
                </a:lnTo>
                <a:lnTo>
                  <a:pt x="6" y="52"/>
                </a:lnTo>
                <a:lnTo>
                  <a:pt x="6" y="35"/>
                </a:lnTo>
                <a:lnTo>
                  <a:pt x="6" y="63"/>
                </a:lnTo>
                <a:lnTo>
                  <a:pt x="7" y="72"/>
                </a:lnTo>
                <a:lnTo>
                  <a:pt x="7" y="60"/>
                </a:lnTo>
                <a:lnTo>
                  <a:pt x="7" y="44"/>
                </a:lnTo>
                <a:lnTo>
                  <a:pt x="7" y="47"/>
                </a:lnTo>
                <a:lnTo>
                  <a:pt x="7" y="63"/>
                </a:lnTo>
                <a:lnTo>
                  <a:pt x="7" y="60"/>
                </a:lnTo>
                <a:lnTo>
                  <a:pt x="7" y="66"/>
                </a:lnTo>
                <a:lnTo>
                  <a:pt x="9" y="78"/>
                </a:lnTo>
                <a:lnTo>
                  <a:pt x="9" y="74"/>
                </a:lnTo>
                <a:lnTo>
                  <a:pt x="9" y="75"/>
                </a:lnTo>
                <a:lnTo>
                  <a:pt x="9" y="68"/>
                </a:lnTo>
                <a:lnTo>
                  <a:pt x="9" y="60"/>
                </a:lnTo>
                <a:lnTo>
                  <a:pt x="10" y="62"/>
                </a:lnTo>
                <a:lnTo>
                  <a:pt x="10" y="75"/>
                </a:lnTo>
                <a:lnTo>
                  <a:pt x="10" y="78"/>
                </a:lnTo>
                <a:lnTo>
                  <a:pt x="10" y="84"/>
                </a:lnTo>
                <a:lnTo>
                  <a:pt x="10" y="72"/>
                </a:lnTo>
                <a:lnTo>
                  <a:pt x="10" y="60"/>
                </a:lnTo>
                <a:lnTo>
                  <a:pt x="12" y="77"/>
                </a:lnTo>
                <a:lnTo>
                  <a:pt x="12" y="78"/>
                </a:lnTo>
                <a:lnTo>
                  <a:pt x="12" y="59"/>
                </a:lnTo>
                <a:lnTo>
                  <a:pt x="12" y="69"/>
                </a:lnTo>
                <a:lnTo>
                  <a:pt x="12" y="74"/>
                </a:lnTo>
                <a:lnTo>
                  <a:pt x="12" y="57"/>
                </a:lnTo>
                <a:lnTo>
                  <a:pt x="13" y="62"/>
                </a:lnTo>
                <a:lnTo>
                  <a:pt x="13" y="72"/>
                </a:lnTo>
                <a:lnTo>
                  <a:pt x="13" y="74"/>
                </a:lnTo>
                <a:lnTo>
                  <a:pt x="13" y="84"/>
                </a:lnTo>
                <a:lnTo>
                  <a:pt x="13" y="72"/>
                </a:lnTo>
                <a:lnTo>
                  <a:pt x="13" y="62"/>
                </a:lnTo>
                <a:lnTo>
                  <a:pt x="15" y="56"/>
                </a:lnTo>
                <a:lnTo>
                  <a:pt x="15" y="41"/>
                </a:lnTo>
                <a:lnTo>
                  <a:pt x="15" y="65"/>
                </a:lnTo>
                <a:lnTo>
                  <a:pt x="15" y="77"/>
                </a:lnTo>
                <a:lnTo>
                  <a:pt x="15" y="66"/>
                </a:lnTo>
                <a:lnTo>
                  <a:pt x="15" y="71"/>
                </a:lnTo>
                <a:lnTo>
                  <a:pt x="16" y="90"/>
                </a:lnTo>
                <a:lnTo>
                  <a:pt x="16" y="92"/>
                </a:lnTo>
                <a:lnTo>
                  <a:pt x="16" y="84"/>
                </a:lnTo>
                <a:lnTo>
                  <a:pt x="16" y="89"/>
                </a:lnTo>
                <a:lnTo>
                  <a:pt x="16" y="83"/>
                </a:lnTo>
                <a:lnTo>
                  <a:pt x="18" y="74"/>
                </a:lnTo>
                <a:lnTo>
                  <a:pt x="18" y="86"/>
                </a:lnTo>
                <a:lnTo>
                  <a:pt x="18" y="77"/>
                </a:lnTo>
                <a:lnTo>
                  <a:pt x="18" y="69"/>
                </a:lnTo>
                <a:lnTo>
                  <a:pt x="18" y="68"/>
                </a:lnTo>
                <a:lnTo>
                  <a:pt x="18" y="65"/>
                </a:lnTo>
                <a:lnTo>
                  <a:pt x="19" y="66"/>
                </a:lnTo>
                <a:lnTo>
                  <a:pt x="19" y="78"/>
                </a:lnTo>
                <a:lnTo>
                  <a:pt x="19" y="87"/>
                </a:lnTo>
                <a:lnTo>
                  <a:pt x="19" y="86"/>
                </a:lnTo>
                <a:lnTo>
                  <a:pt x="19" y="80"/>
                </a:lnTo>
                <a:lnTo>
                  <a:pt x="19" y="75"/>
                </a:lnTo>
                <a:lnTo>
                  <a:pt x="21" y="83"/>
                </a:lnTo>
                <a:lnTo>
                  <a:pt x="21" y="80"/>
                </a:lnTo>
                <a:lnTo>
                  <a:pt x="21" y="75"/>
                </a:lnTo>
                <a:lnTo>
                  <a:pt x="21" y="84"/>
                </a:lnTo>
                <a:lnTo>
                  <a:pt x="21" y="89"/>
                </a:lnTo>
                <a:lnTo>
                  <a:pt x="22" y="69"/>
                </a:lnTo>
                <a:lnTo>
                  <a:pt x="22" y="63"/>
                </a:lnTo>
                <a:lnTo>
                  <a:pt x="22" y="74"/>
                </a:lnTo>
                <a:lnTo>
                  <a:pt x="22" y="89"/>
                </a:lnTo>
                <a:lnTo>
                  <a:pt x="22" y="83"/>
                </a:lnTo>
                <a:lnTo>
                  <a:pt x="24" y="49"/>
                </a:lnTo>
                <a:lnTo>
                  <a:pt x="24" y="63"/>
                </a:lnTo>
                <a:lnTo>
                  <a:pt x="24" y="90"/>
                </a:lnTo>
                <a:lnTo>
                  <a:pt x="24" y="71"/>
                </a:lnTo>
                <a:lnTo>
                  <a:pt x="24" y="56"/>
                </a:lnTo>
                <a:lnTo>
                  <a:pt x="24" y="66"/>
                </a:lnTo>
                <a:lnTo>
                  <a:pt x="25" y="78"/>
                </a:lnTo>
                <a:lnTo>
                  <a:pt x="25" y="72"/>
                </a:lnTo>
                <a:lnTo>
                  <a:pt x="25" y="60"/>
                </a:lnTo>
                <a:lnTo>
                  <a:pt x="25" y="81"/>
                </a:lnTo>
                <a:lnTo>
                  <a:pt x="25" y="90"/>
                </a:lnTo>
                <a:lnTo>
                  <a:pt x="25" y="81"/>
                </a:lnTo>
                <a:lnTo>
                  <a:pt x="27" y="78"/>
                </a:lnTo>
                <a:lnTo>
                  <a:pt x="27" y="75"/>
                </a:lnTo>
                <a:lnTo>
                  <a:pt x="27" y="89"/>
                </a:lnTo>
                <a:lnTo>
                  <a:pt x="27" y="87"/>
                </a:lnTo>
                <a:lnTo>
                  <a:pt x="27" y="89"/>
                </a:lnTo>
                <a:lnTo>
                  <a:pt x="28" y="86"/>
                </a:lnTo>
                <a:lnTo>
                  <a:pt x="28" y="56"/>
                </a:lnTo>
                <a:lnTo>
                  <a:pt x="28" y="54"/>
                </a:lnTo>
                <a:lnTo>
                  <a:pt x="28" y="83"/>
                </a:lnTo>
                <a:lnTo>
                  <a:pt x="28" y="77"/>
                </a:lnTo>
                <a:lnTo>
                  <a:pt x="28" y="72"/>
                </a:lnTo>
                <a:lnTo>
                  <a:pt x="30" y="72"/>
                </a:lnTo>
                <a:lnTo>
                  <a:pt x="30" y="63"/>
                </a:lnTo>
                <a:lnTo>
                  <a:pt x="30" y="71"/>
                </a:lnTo>
                <a:lnTo>
                  <a:pt x="30" y="90"/>
                </a:lnTo>
                <a:lnTo>
                  <a:pt x="30" y="77"/>
                </a:lnTo>
                <a:lnTo>
                  <a:pt x="30" y="83"/>
                </a:lnTo>
                <a:lnTo>
                  <a:pt x="30" y="93"/>
                </a:lnTo>
                <a:lnTo>
                  <a:pt x="31" y="86"/>
                </a:lnTo>
                <a:lnTo>
                  <a:pt x="31" y="87"/>
                </a:lnTo>
                <a:lnTo>
                  <a:pt x="31" y="86"/>
                </a:lnTo>
                <a:lnTo>
                  <a:pt x="31" y="63"/>
                </a:lnTo>
                <a:lnTo>
                  <a:pt x="31" y="56"/>
                </a:lnTo>
                <a:lnTo>
                  <a:pt x="33" y="75"/>
                </a:lnTo>
                <a:lnTo>
                  <a:pt x="33" y="87"/>
                </a:lnTo>
                <a:lnTo>
                  <a:pt x="33" y="92"/>
                </a:lnTo>
                <a:lnTo>
                  <a:pt x="33" y="77"/>
                </a:lnTo>
                <a:lnTo>
                  <a:pt x="33" y="66"/>
                </a:lnTo>
                <a:lnTo>
                  <a:pt x="33" y="72"/>
                </a:lnTo>
                <a:lnTo>
                  <a:pt x="34" y="65"/>
                </a:lnTo>
                <a:lnTo>
                  <a:pt x="34" y="81"/>
                </a:lnTo>
                <a:lnTo>
                  <a:pt x="34" y="89"/>
                </a:lnTo>
                <a:lnTo>
                  <a:pt x="34" y="80"/>
                </a:lnTo>
                <a:lnTo>
                  <a:pt x="34" y="84"/>
                </a:lnTo>
                <a:lnTo>
                  <a:pt x="34" y="87"/>
                </a:lnTo>
                <a:lnTo>
                  <a:pt x="35" y="80"/>
                </a:lnTo>
                <a:lnTo>
                  <a:pt x="35" y="92"/>
                </a:lnTo>
                <a:lnTo>
                  <a:pt x="35" y="84"/>
                </a:lnTo>
                <a:lnTo>
                  <a:pt x="35" y="75"/>
                </a:lnTo>
                <a:lnTo>
                  <a:pt x="35" y="68"/>
                </a:lnTo>
                <a:lnTo>
                  <a:pt x="35" y="71"/>
                </a:lnTo>
                <a:lnTo>
                  <a:pt x="37" y="72"/>
                </a:lnTo>
                <a:lnTo>
                  <a:pt x="37" y="78"/>
                </a:lnTo>
                <a:lnTo>
                  <a:pt x="37" y="90"/>
                </a:lnTo>
                <a:lnTo>
                  <a:pt x="37" y="89"/>
                </a:lnTo>
                <a:lnTo>
                  <a:pt x="37" y="78"/>
                </a:lnTo>
                <a:lnTo>
                  <a:pt x="37" y="69"/>
                </a:lnTo>
                <a:lnTo>
                  <a:pt x="38" y="80"/>
                </a:lnTo>
                <a:lnTo>
                  <a:pt x="38" y="84"/>
                </a:lnTo>
                <a:lnTo>
                  <a:pt x="38" y="71"/>
                </a:lnTo>
                <a:lnTo>
                  <a:pt x="38" y="66"/>
                </a:lnTo>
                <a:lnTo>
                  <a:pt x="38" y="77"/>
                </a:lnTo>
                <a:lnTo>
                  <a:pt x="38" y="74"/>
                </a:lnTo>
                <a:lnTo>
                  <a:pt x="40" y="89"/>
                </a:lnTo>
                <a:lnTo>
                  <a:pt x="40" y="84"/>
                </a:lnTo>
                <a:lnTo>
                  <a:pt x="40" y="83"/>
                </a:lnTo>
                <a:lnTo>
                  <a:pt x="40" y="93"/>
                </a:lnTo>
                <a:lnTo>
                  <a:pt x="40" y="83"/>
                </a:lnTo>
                <a:lnTo>
                  <a:pt x="40" y="86"/>
                </a:lnTo>
                <a:lnTo>
                  <a:pt x="41" y="81"/>
                </a:lnTo>
                <a:lnTo>
                  <a:pt x="41" y="87"/>
                </a:lnTo>
                <a:lnTo>
                  <a:pt x="41" y="93"/>
                </a:lnTo>
                <a:lnTo>
                  <a:pt x="41" y="86"/>
                </a:lnTo>
                <a:lnTo>
                  <a:pt x="41" y="89"/>
                </a:lnTo>
                <a:lnTo>
                  <a:pt x="41" y="77"/>
                </a:lnTo>
                <a:lnTo>
                  <a:pt x="43" y="80"/>
                </a:lnTo>
                <a:lnTo>
                  <a:pt x="43" y="90"/>
                </a:lnTo>
                <a:lnTo>
                  <a:pt x="43" y="77"/>
                </a:lnTo>
                <a:lnTo>
                  <a:pt x="43" y="44"/>
                </a:lnTo>
                <a:lnTo>
                  <a:pt x="43" y="63"/>
                </a:lnTo>
                <a:lnTo>
                  <a:pt x="44" y="81"/>
                </a:lnTo>
                <a:lnTo>
                  <a:pt x="44" y="69"/>
                </a:lnTo>
                <a:lnTo>
                  <a:pt x="44" y="62"/>
                </a:lnTo>
                <a:lnTo>
                  <a:pt x="44" y="84"/>
                </a:lnTo>
                <a:lnTo>
                  <a:pt x="44" y="89"/>
                </a:lnTo>
                <a:lnTo>
                  <a:pt x="44" y="80"/>
                </a:lnTo>
                <a:lnTo>
                  <a:pt x="46" y="77"/>
                </a:lnTo>
                <a:lnTo>
                  <a:pt x="46" y="75"/>
                </a:lnTo>
                <a:lnTo>
                  <a:pt x="46" y="72"/>
                </a:lnTo>
                <a:lnTo>
                  <a:pt x="46" y="69"/>
                </a:lnTo>
                <a:lnTo>
                  <a:pt x="46" y="46"/>
                </a:lnTo>
                <a:lnTo>
                  <a:pt x="46" y="57"/>
                </a:lnTo>
                <a:lnTo>
                  <a:pt x="47" y="71"/>
                </a:lnTo>
                <a:lnTo>
                  <a:pt x="47" y="75"/>
                </a:lnTo>
                <a:lnTo>
                  <a:pt x="47" y="74"/>
                </a:lnTo>
                <a:lnTo>
                  <a:pt x="47" y="71"/>
                </a:lnTo>
                <a:lnTo>
                  <a:pt x="47" y="68"/>
                </a:lnTo>
                <a:lnTo>
                  <a:pt x="49" y="84"/>
                </a:lnTo>
                <a:lnTo>
                  <a:pt x="49" y="87"/>
                </a:lnTo>
                <a:lnTo>
                  <a:pt x="49" y="84"/>
                </a:lnTo>
                <a:lnTo>
                  <a:pt x="49" y="62"/>
                </a:lnTo>
                <a:lnTo>
                  <a:pt x="49" y="59"/>
                </a:lnTo>
                <a:lnTo>
                  <a:pt x="49" y="77"/>
                </a:lnTo>
                <a:lnTo>
                  <a:pt x="50" y="75"/>
                </a:lnTo>
                <a:lnTo>
                  <a:pt x="50" y="72"/>
                </a:lnTo>
                <a:lnTo>
                  <a:pt x="50" y="77"/>
                </a:lnTo>
                <a:lnTo>
                  <a:pt x="50" y="74"/>
                </a:lnTo>
                <a:lnTo>
                  <a:pt x="50" y="81"/>
                </a:lnTo>
                <a:lnTo>
                  <a:pt x="50" y="87"/>
                </a:lnTo>
                <a:lnTo>
                  <a:pt x="52" y="72"/>
                </a:lnTo>
                <a:lnTo>
                  <a:pt x="52" y="60"/>
                </a:lnTo>
                <a:lnTo>
                  <a:pt x="52" y="74"/>
                </a:lnTo>
                <a:lnTo>
                  <a:pt x="52" y="81"/>
                </a:lnTo>
                <a:lnTo>
                  <a:pt x="52" y="54"/>
                </a:lnTo>
                <a:lnTo>
                  <a:pt x="52" y="63"/>
                </a:lnTo>
                <a:lnTo>
                  <a:pt x="53" y="75"/>
                </a:lnTo>
                <a:lnTo>
                  <a:pt x="53" y="81"/>
                </a:lnTo>
                <a:lnTo>
                  <a:pt x="53" y="87"/>
                </a:lnTo>
                <a:lnTo>
                  <a:pt x="53" y="89"/>
                </a:lnTo>
                <a:lnTo>
                  <a:pt x="53" y="87"/>
                </a:lnTo>
                <a:lnTo>
                  <a:pt x="53" y="90"/>
                </a:lnTo>
                <a:lnTo>
                  <a:pt x="55" y="80"/>
                </a:lnTo>
                <a:lnTo>
                  <a:pt x="55" y="78"/>
                </a:lnTo>
                <a:lnTo>
                  <a:pt x="55" y="77"/>
                </a:lnTo>
                <a:lnTo>
                  <a:pt x="55" y="78"/>
                </a:lnTo>
                <a:lnTo>
                  <a:pt x="55" y="80"/>
                </a:lnTo>
                <a:lnTo>
                  <a:pt x="56" y="72"/>
                </a:lnTo>
                <a:lnTo>
                  <a:pt x="56" y="77"/>
                </a:lnTo>
                <a:lnTo>
                  <a:pt x="56" y="87"/>
                </a:lnTo>
                <a:lnTo>
                  <a:pt x="56" y="90"/>
                </a:lnTo>
                <a:lnTo>
                  <a:pt x="56" y="68"/>
                </a:lnTo>
                <a:lnTo>
                  <a:pt x="56" y="49"/>
                </a:lnTo>
                <a:lnTo>
                  <a:pt x="56" y="69"/>
                </a:lnTo>
                <a:lnTo>
                  <a:pt x="58" y="52"/>
                </a:lnTo>
                <a:lnTo>
                  <a:pt x="58" y="41"/>
                </a:lnTo>
                <a:lnTo>
                  <a:pt x="58" y="63"/>
                </a:lnTo>
                <a:lnTo>
                  <a:pt x="58" y="81"/>
                </a:lnTo>
                <a:lnTo>
                  <a:pt x="58" y="80"/>
                </a:lnTo>
                <a:lnTo>
                  <a:pt x="58" y="66"/>
                </a:lnTo>
                <a:lnTo>
                  <a:pt x="59" y="53"/>
                </a:lnTo>
                <a:lnTo>
                  <a:pt x="59" y="57"/>
                </a:lnTo>
                <a:lnTo>
                  <a:pt x="59" y="78"/>
                </a:lnTo>
                <a:lnTo>
                  <a:pt x="59" y="84"/>
                </a:lnTo>
                <a:lnTo>
                  <a:pt x="59" y="65"/>
                </a:lnTo>
                <a:lnTo>
                  <a:pt x="61" y="62"/>
                </a:lnTo>
                <a:lnTo>
                  <a:pt x="61" y="86"/>
                </a:lnTo>
                <a:lnTo>
                  <a:pt x="61" y="87"/>
                </a:lnTo>
                <a:lnTo>
                  <a:pt x="61" y="72"/>
                </a:lnTo>
                <a:lnTo>
                  <a:pt x="61" y="46"/>
                </a:lnTo>
                <a:lnTo>
                  <a:pt x="61" y="63"/>
                </a:lnTo>
                <a:lnTo>
                  <a:pt x="62" y="80"/>
                </a:lnTo>
                <a:lnTo>
                  <a:pt x="62" y="77"/>
                </a:lnTo>
                <a:lnTo>
                  <a:pt x="62" y="62"/>
                </a:lnTo>
                <a:lnTo>
                  <a:pt x="62" y="53"/>
                </a:lnTo>
                <a:lnTo>
                  <a:pt x="62" y="52"/>
                </a:lnTo>
                <a:lnTo>
                  <a:pt x="62" y="75"/>
                </a:lnTo>
                <a:lnTo>
                  <a:pt x="62" y="90"/>
                </a:lnTo>
                <a:lnTo>
                  <a:pt x="64" y="66"/>
                </a:lnTo>
                <a:lnTo>
                  <a:pt x="64" y="56"/>
                </a:lnTo>
                <a:lnTo>
                  <a:pt x="64" y="50"/>
                </a:lnTo>
                <a:lnTo>
                  <a:pt x="64" y="54"/>
                </a:lnTo>
                <a:lnTo>
                  <a:pt x="64" y="56"/>
                </a:lnTo>
                <a:lnTo>
                  <a:pt x="65" y="62"/>
                </a:lnTo>
                <a:lnTo>
                  <a:pt x="65" y="81"/>
                </a:lnTo>
                <a:lnTo>
                  <a:pt x="65" y="86"/>
                </a:lnTo>
                <a:lnTo>
                  <a:pt x="65" y="83"/>
                </a:lnTo>
                <a:lnTo>
                  <a:pt x="65" y="80"/>
                </a:lnTo>
                <a:lnTo>
                  <a:pt x="65" y="60"/>
                </a:lnTo>
                <a:lnTo>
                  <a:pt x="67" y="75"/>
                </a:lnTo>
                <a:lnTo>
                  <a:pt x="67" y="78"/>
                </a:lnTo>
                <a:lnTo>
                  <a:pt x="67" y="57"/>
                </a:lnTo>
                <a:lnTo>
                  <a:pt x="67" y="41"/>
                </a:lnTo>
                <a:lnTo>
                  <a:pt x="67" y="40"/>
                </a:lnTo>
                <a:lnTo>
                  <a:pt x="68" y="65"/>
                </a:lnTo>
                <a:lnTo>
                  <a:pt x="68" y="78"/>
                </a:lnTo>
                <a:lnTo>
                  <a:pt x="68" y="75"/>
                </a:lnTo>
                <a:lnTo>
                  <a:pt x="68" y="83"/>
                </a:lnTo>
                <a:lnTo>
                  <a:pt x="68" y="80"/>
                </a:lnTo>
                <a:lnTo>
                  <a:pt x="70" y="72"/>
                </a:lnTo>
                <a:lnTo>
                  <a:pt x="70" y="38"/>
                </a:lnTo>
                <a:lnTo>
                  <a:pt x="70" y="0"/>
                </a:lnTo>
                <a:lnTo>
                  <a:pt x="70" y="26"/>
                </a:lnTo>
                <a:lnTo>
                  <a:pt x="70" y="46"/>
                </a:lnTo>
                <a:lnTo>
                  <a:pt x="70" y="52"/>
                </a:lnTo>
                <a:lnTo>
                  <a:pt x="71" y="40"/>
                </a:lnTo>
                <a:lnTo>
                  <a:pt x="71" y="50"/>
                </a:lnTo>
                <a:lnTo>
                  <a:pt x="71" y="65"/>
                </a:lnTo>
                <a:lnTo>
                  <a:pt x="71" y="59"/>
                </a:lnTo>
                <a:lnTo>
                  <a:pt x="71" y="40"/>
                </a:lnTo>
                <a:lnTo>
                  <a:pt x="73" y="40"/>
                </a:lnTo>
                <a:lnTo>
                  <a:pt x="73" y="53"/>
                </a:lnTo>
                <a:lnTo>
                  <a:pt x="73" y="72"/>
                </a:lnTo>
                <a:lnTo>
                  <a:pt x="73" y="78"/>
                </a:lnTo>
                <a:lnTo>
                  <a:pt x="73" y="72"/>
                </a:lnTo>
                <a:lnTo>
                  <a:pt x="73" y="75"/>
                </a:lnTo>
                <a:lnTo>
                  <a:pt x="74" y="80"/>
                </a:lnTo>
                <a:lnTo>
                  <a:pt x="74" y="74"/>
                </a:lnTo>
                <a:lnTo>
                  <a:pt x="74" y="68"/>
                </a:lnTo>
                <a:lnTo>
                  <a:pt x="74" y="74"/>
                </a:lnTo>
                <a:lnTo>
                  <a:pt x="74" y="77"/>
                </a:lnTo>
                <a:lnTo>
                  <a:pt x="74" y="84"/>
                </a:lnTo>
                <a:lnTo>
                  <a:pt x="76" y="86"/>
                </a:lnTo>
                <a:lnTo>
                  <a:pt x="76" y="78"/>
                </a:lnTo>
                <a:lnTo>
                  <a:pt x="76" y="60"/>
                </a:lnTo>
                <a:lnTo>
                  <a:pt x="76" y="71"/>
                </a:lnTo>
                <a:lnTo>
                  <a:pt x="76" y="72"/>
                </a:lnTo>
                <a:lnTo>
                  <a:pt x="77" y="50"/>
                </a:lnTo>
                <a:lnTo>
                  <a:pt x="77" y="62"/>
                </a:lnTo>
                <a:lnTo>
                  <a:pt x="77" y="78"/>
                </a:lnTo>
                <a:lnTo>
                  <a:pt x="77" y="63"/>
                </a:lnTo>
                <a:lnTo>
                  <a:pt x="77" y="74"/>
                </a:lnTo>
                <a:lnTo>
                  <a:pt x="77" y="80"/>
                </a:lnTo>
                <a:lnTo>
                  <a:pt x="79" y="62"/>
                </a:lnTo>
                <a:lnTo>
                  <a:pt x="79" y="78"/>
                </a:lnTo>
                <a:lnTo>
                  <a:pt x="79" y="81"/>
                </a:lnTo>
                <a:lnTo>
                  <a:pt x="79" y="68"/>
                </a:lnTo>
                <a:lnTo>
                  <a:pt x="79" y="81"/>
                </a:lnTo>
                <a:lnTo>
                  <a:pt x="79" y="90"/>
                </a:lnTo>
                <a:lnTo>
                  <a:pt x="80" y="86"/>
                </a:lnTo>
                <a:lnTo>
                  <a:pt x="80" y="90"/>
                </a:lnTo>
                <a:lnTo>
                  <a:pt x="80" y="80"/>
                </a:lnTo>
                <a:lnTo>
                  <a:pt x="80" y="72"/>
                </a:lnTo>
                <a:lnTo>
                  <a:pt x="80" y="78"/>
                </a:lnTo>
                <a:lnTo>
                  <a:pt x="80" y="86"/>
                </a:lnTo>
                <a:lnTo>
                  <a:pt x="81" y="89"/>
                </a:lnTo>
                <a:lnTo>
                  <a:pt x="81" y="72"/>
                </a:lnTo>
                <a:lnTo>
                  <a:pt x="81" y="81"/>
                </a:lnTo>
                <a:lnTo>
                  <a:pt x="81" y="84"/>
                </a:lnTo>
                <a:lnTo>
                  <a:pt x="81" y="77"/>
                </a:lnTo>
                <a:lnTo>
                  <a:pt x="81" y="81"/>
                </a:lnTo>
                <a:lnTo>
                  <a:pt x="83" y="80"/>
                </a:lnTo>
                <a:lnTo>
                  <a:pt x="83" y="72"/>
                </a:lnTo>
                <a:lnTo>
                  <a:pt x="83" y="63"/>
                </a:lnTo>
                <a:lnTo>
                  <a:pt x="83" y="72"/>
                </a:lnTo>
                <a:lnTo>
                  <a:pt x="83" y="69"/>
                </a:lnTo>
                <a:lnTo>
                  <a:pt x="84" y="78"/>
                </a:lnTo>
                <a:lnTo>
                  <a:pt x="84" y="84"/>
                </a:lnTo>
                <a:lnTo>
                  <a:pt x="84" y="80"/>
                </a:lnTo>
                <a:lnTo>
                  <a:pt x="84" y="72"/>
                </a:lnTo>
                <a:lnTo>
                  <a:pt x="84" y="74"/>
                </a:lnTo>
                <a:lnTo>
                  <a:pt x="86" y="75"/>
                </a:lnTo>
                <a:lnTo>
                  <a:pt x="86" y="65"/>
                </a:lnTo>
                <a:lnTo>
                  <a:pt x="86" y="62"/>
                </a:lnTo>
                <a:lnTo>
                  <a:pt x="86" y="74"/>
                </a:lnTo>
                <a:lnTo>
                  <a:pt x="86" y="80"/>
                </a:lnTo>
                <a:lnTo>
                  <a:pt x="87" y="80"/>
                </a:lnTo>
                <a:lnTo>
                  <a:pt x="87" y="81"/>
                </a:lnTo>
                <a:lnTo>
                  <a:pt x="87" y="71"/>
                </a:lnTo>
                <a:lnTo>
                  <a:pt x="87" y="57"/>
                </a:lnTo>
                <a:lnTo>
                  <a:pt x="87" y="53"/>
                </a:lnTo>
                <a:lnTo>
                  <a:pt x="89" y="74"/>
                </a:lnTo>
                <a:lnTo>
                  <a:pt x="89" y="77"/>
                </a:lnTo>
                <a:lnTo>
                  <a:pt x="89" y="69"/>
                </a:lnTo>
                <a:lnTo>
                  <a:pt x="89" y="62"/>
                </a:lnTo>
                <a:lnTo>
                  <a:pt x="90" y="77"/>
                </a:lnTo>
                <a:lnTo>
                  <a:pt x="90" y="75"/>
                </a:lnTo>
                <a:lnTo>
                  <a:pt x="90" y="57"/>
                </a:lnTo>
                <a:lnTo>
                  <a:pt x="90" y="69"/>
                </a:lnTo>
                <a:lnTo>
                  <a:pt x="90" y="86"/>
                </a:lnTo>
                <a:lnTo>
                  <a:pt x="92" y="93"/>
                </a:lnTo>
                <a:lnTo>
                  <a:pt x="92" y="65"/>
                </a:lnTo>
                <a:lnTo>
                  <a:pt x="92" y="53"/>
                </a:lnTo>
                <a:lnTo>
                  <a:pt x="92" y="75"/>
                </a:lnTo>
                <a:lnTo>
                  <a:pt x="92" y="87"/>
                </a:lnTo>
                <a:lnTo>
                  <a:pt x="93" y="77"/>
                </a:lnTo>
                <a:lnTo>
                  <a:pt x="93" y="62"/>
                </a:lnTo>
                <a:lnTo>
                  <a:pt x="93" y="68"/>
                </a:lnTo>
                <a:lnTo>
                  <a:pt x="93" y="66"/>
                </a:lnTo>
                <a:lnTo>
                  <a:pt x="93" y="65"/>
                </a:lnTo>
                <a:lnTo>
                  <a:pt x="95" y="69"/>
                </a:lnTo>
                <a:lnTo>
                  <a:pt x="95" y="83"/>
                </a:lnTo>
                <a:lnTo>
                  <a:pt x="95" y="81"/>
                </a:lnTo>
                <a:lnTo>
                  <a:pt x="95" y="75"/>
                </a:lnTo>
                <a:lnTo>
                  <a:pt x="95" y="80"/>
                </a:lnTo>
                <a:lnTo>
                  <a:pt x="95" y="72"/>
                </a:lnTo>
                <a:lnTo>
                  <a:pt x="95" y="69"/>
                </a:lnTo>
                <a:lnTo>
                  <a:pt x="96" y="80"/>
                </a:lnTo>
                <a:lnTo>
                  <a:pt x="96" y="72"/>
                </a:lnTo>
                <a:lnTo>
                  <a:pt x="96" y="65"/>
                </a:lnTo>
                <a:lnTo>
                  <a:pt x="96" y="56"/>
                </a:lnTo>
                <a:lnTo>
                  <a:pt x="98" y="63"/>
                </a:lnTo>
                <a:lnTo>
                  <a:pt x="98" y="65"/>
                </a:lnTo>
                <a:lnTo>
                  <a:pt x="98" y="63"/>
                </a:lnTo>
                <a:lnTo>
                  <a:pt x="98" y="46"/>
                </a:lnTo>
                <a:lnTo>
                  <a:pt x="98" y="54"/>
                </a:lnTo>
                <a:lnTo>
                  <a:pt x="99" y="89"/>
                </a:lnTo>
                <a:lnTo>
                  <a:pt x="99" y="92"/>
                </a:lnTo>
                <a:lnTo>
                  <a:pt x="99" y="83"/>
                </a:lnTo>
                <a:lnTo>
                  <a:pt x="99" y="84"/>
                </a:lnTo>
                <a:lnTo>
                  <a:pt x="99" y="74"/>
                </a:lnTo>
                <a:lnTo>
                  <a:pt x="99" y="66"/>
                </a:lnTo>
                <a:lnTo>
                  <a:pt x="101" y="63"/>
                </a:lnTo>
                <a:lnTo>
                  <a:pt x="101" y="62"/>
                </a:lnTo>
                <a:lnTo>
                  <a:pt x="101" y="75"/>
                </a:lnTo>
                <a:lnTo>
                  <a:pt x="101" y="78"/>
                </a:lnTo>
                <a:lnTo>
                  <a:pt x="101" y="71"/>
                </a:lnTo>
                <a:lnTo>
                  <a:pt x="101" y="81"/>
                </a:lnTo>
                <a:lnTo>
                  <a:pt x="102" y="93"/>
                </a:lnTo>
                <a:lnTo>
                  <a:pt x="102" y="89"/>
                </a:lnTo>
                <a:lnTo>
                  <a:pt x="102" y="83"/>
                </a:lnTo>
                <a:lnTo>
                  <a:pt x="102" y="69"/>
                </a:lnTo>
                <a:lnTo>
                  <a:pt x="102" y="68"/>
                </a:lnTo>
                <a:lnTo>
                  <a:pt x="102" y="72"/>
                </a:lnTo>
                <a:lnTo>
                  <a:pt x="104" y="63"/>
                </a:lnTo>
                <a:lnTo>
                  <a:pt x="104" y="57"/>
                </a:lnTo>
                <a:lnTo>
                  <a:pt x="104" y="59"/>
                </a:lnTo>
                <a:lnTo>
                  <a:pt x="104" y="69"/>
                </a:lnTo>
                <a:lnTo>
                  <a:pt x="104" y="80"/>
                </a:lnTo>
                <a:lnTo>
                  <a:pt x="105" y="75"/>
                </a:lnTo>
                <a:lnTo>
                  <a:pt x="105" y="52"/>
                </a:lnTo>
                <a:lnTo>
                  <a:pt x="105" y="41"/>
                </a:lnTo>
                <a:lnTo>
                  <a:pt x="105" y="57"/>
                </a:lnTo>
                <a:lnTo>
                  <a:pt x="105" y="72"/>
                </a:lnTo>
                <a:lnTo>
                  <a:pt x="107" y="74"/>
                </a:lnTo>
                <a:lnTo>
                  <a:pt x="107" y="84"/>
                </a:lnTo>
                <a:lnTo>
                  <a:pt x="107" y="62"/>
                </a:lnTo>
                <a:lnTo>
                  <a:pt x="107" y="46"/>
                </a:lnTo>
                <a:lnTo>
                  <a:pt x="107" y="56"/>
                </a:lnTo>
                <a:lnTo>
                  <a:pt x="107" y="63"/>
                </a:lnTo>
                <a:lnTo>
                  <a:pt x="107" y="35"/>
                </a:lnTo>
                <a:lnTo>
                  <a:pt x="108" y="40"/>
                </a:lnTo>
                <a:lnTo>
                  <a:pt x="108" y="71"/>
                </a:lnTo>
                <a:lnTo>
                  <a:pt x="108" y="68"/>
                </a:lnTo>
                <a:lnTo>
                  <a:pt x="108" y="69"/>
                </a:lnTo>
                <a:lnTo>
                  <a:pt x="108" y="84"/>
                </a:lnTo>
                <a:lnTo>
                  <a:pt x="110" y="63"/>
                </a:lnTo>
                <a:lnTo>
                  <a:pt x="110" y="52"/>
                </a:lnTo>
                <a:lnTo>
                  <a:pt x="110" y="54"/>
                </a:lnTo>
                <a:lnTo>
                  <a:pt x="110" y="62"/>
                </a:lnTo>
                <a:lnTo>
                  <a:pt x="110" y="66"/>
                </a:lnTo>
                <a:lnTo>
                  <a:pt x="111" y="81"/>
                </a:lnTo>
                <a:lnTo>
                  <a:pt x="111" y="77"/>
                </a:lnTo>
                <a:lnTo>
                  <a:pt x="111" y="74"/>
                </a:lnTo>
                <a:lnTo>
                  <a:pt x="111" y="78"/>
                </a:lnTo>
                <a:lnTo>
                  <a:pt x="111" y="80"/>
                </a:lnTo>
                <a:lnTo>
                  <a:pt x="113" y="81"/>
                </a:lnTo>
                <a:lnTo>
                  <a:pt x="113" y="80"/>
                </a:lnTo>
                <a:lnTo>
                  <a:pt x="113" y="68"/>
                </a:lnTo>
                <a:lnTo>
                  <a:pt x="113" y="80"/>
                </a:lnTo>
                <a:lnTo>
                  <a:pt x="113" y="69"/>
                </a:lnTo>
                <a:lnTo>
                  <a:pt x="113" y="53"/>
                </a:lnTo>
                <a:lnTo>
                  <a:pt x="114" y="59"/>
                </a:lnTo>
                <a:lnTo>
                  <a:pt x="114" y="63"/>
                </a:lnTo>
                <a:lnTo>
                  <a:pt x="114" y="57"/>
                </a:lnTo>
                <a:lnTo>
                  <a:pt x="114" y="60"/>
                </a:lnTo>
                <a:lnTo>
                  <a:pt x="114" y="49"/>
                </a:lnTo>
                <a:lnTo>
                  <a:pt x="114" y="60"/>
                </a:lnTo>
                <a:lnTo>
                  <a:pt x="116" y="84"/>
                </a:lnTo>
                <a:lnTo>
                  <a:pt x="116" y="80"/>
                </a:lnTo>
                <a:lnTo>
                  <a:pt x="116" y="78"/>
                </a:lnTo>
                <a:lnTo>
                  <a:pt x="116" y="60"/>
                </a:lnTo>
                <a:lnTo>
                  <a:pt x="117" y="62"/>
                </a:lnTo>
                <a:lnTo>
                  <a:pt x="117" y="72"/>
                </a:lnTo>
                <a:lnTo>
                  <a:pt x="117" y="63"/>
                </a:lnTo>
                <a:lnTo>
                  <a:pt x="117" y="69"/>
                </a:lnTo>
                <a:lnTo>
                  <a:pt x="117" y="56"/>
                </a:lnTo>
                <a:lnTo>
                  <a:pt x="117" y="62"/>
                </a:lnTo>
                <a:lnTo>
                  <a:pt x="117" y="59"/>
                </a:lnTo>
                <a:lnTo>
                  <a:pt x="119" y="62"/>
                </a:lnTo>
                <a:lnTo>
                  <a:pt x="119" y="78"/>
                </a:lnTo>
                <a:lnTo>
                  <a:pt x="119" y="72"/>
                </a:lnTo>
                <a:lnTo>
                  <a:pt x="119" y="69"/>
                </a:lnTo>
                <a:lnTo>
                  <a:pt x="119" y="52"/>
                </a:lnTo>
                <a:lnTo>
                  <a:pt x="120" y="60"/>
                </a:lnTo>
                <a:lnTo>
                  <a:pt x="120" y="84"/>
                </a:lnTo>
                <a:lnTo>
                  <a:pt x="120" y="69"/>
                </a:lnTo>
                <a:lnTo>
                  <a:pt x="120" y="65"/>
                </a:lnTo>
                <a:lnTo>
                  <a:pt x="120" y="71"/>
                </a:lnTo>
                <a:lnTo>
                  <a:pt x="120" y="83"/>
                </a:lnTo>
                <a:lnTo>
                  <a:pt x="122" y="72"/>
                </a:lnTo>
                <a:lnTo>
                  <a:pt x="122" y="66"/>
                </a:lnTo>
                <a:lnTo>
                  <a:pt x="122" y="72"/>
                </a:lnTo>
                <a:lnTo>
                  <a:pt x="122" y="74"/>
                </a:lnTo>
                <a:lnTo>
                  <a:pt x="122" y="87"/>
                </a:lnTo>
                <a:lnTo>
                  <a:pt x="123" y="86"/>
                </a:lnTo>
                <a:lnTo>
                  <a:pt x="123" y="89"/>
                </a:lnTo>
                <a:lnTo>
                  <a:pt x="123" y="77"/>
                </a:lnTo>
                <a:lnTo>
                  <a:pt x="123" y="68"/>
                </a:lnTo>
                <a:lnTo>
                  <a:pt x="123" y="71"/>
                </a:lnTo>
                <a:lnTo>
                  <a:pt x="123" y="66"/>
                </a:lnTo>
                <a:lnTo>
                  <a:pt x="124" y="63"/>
                </a:lnTo>
                <a:lnTo>
                  <a:pt x="124" y="75"/>
                </a:lnTo>
                <a:lnTo>
                  <a:pt x="124" y="89"/>
                </a:lnTo>
                <a:lnTo>
                  <a:pt x="124" y="92"/>
                </a:lnTo>
                <a:lnTo>
                  <a:pt x="124" y="86"/>
                </a:lnTo>
                <a:lnTo>
                  <a:pt x="124" y="71"/>
                </a:lnTo>
                <a:lnTo>
                  <a:pt x="126" y="74"/>
                </a:lnTo>
                <a:lnTo>
                  <a:pt x="126" y="87"/>
                </a:lnTo>
                <a:lnTo>
                  <a:pt x="126" y="90"/>
                </a:lnTo>
                <a:lnTo>
                  <a:pt x="126" y="83"/>
                </a:lnTo>
                <a:lnTo>
                  <a:pt x="126" y="87"/>
                </a:lnTo>
                <a:lnTo>
                  <a:pt x="127" y="89"/>
                </a:lnTo>
                <a:lnTo>
                  <a:pt x="127" y="87"/>
                </a:lnTo>
                <a:lnTo>
                  <a:pt x="127" y="81"/>
                </a:lnTo>
                <a:lnTo>
                  <a:pt x="127" y="62"/>
                </a:lnTo>
                <a:lnTo>
                  <a:pt x="127" y="69"/>
                </a:lnTo>
                <a:lnTo>
                  <a:pt x="129" y="87"/>
                </a:lnTo>
                <a:lnTo>
                  <a:pt x="129" y="63"/>
                </a:lnTo>
                <a:lnTo>
                  <a:pt x="129" y="57"/>
                </a:lnTo>
                <a:lnTo>
                  <a:pt x="129" y="71"/>
                </a:lnTo>
                <a:lnTo>
                  <a:pt x="129" y="80"/>
                </a:lnTo>
                <a:lnTo>
                  <a:pt x="130" y="74"/>
                </a:lnTo>
                <a:lnTo>
                  <a:pt x="130" y="71"/>
                </a:lnTo>
                <a:lnTo>
                  <a:pt x="130" y="65"/>
                </a:lnTo>
                <a:lnTo>
                  <a:pt x="130" y="66"/>
                </a:lnTo>
                <a:lnTo>
                  <a:pt x="132" y="72"/>
                </a:lnTo>
                <a:lnTo>
                  <a:pt x="132" y="84"/>
                </a:lnTo>
                <a:lnTo>
                  <a:pt x="132" y="72"/>
                </a:lnTo>
                <a:lnTo>
                  <a:pt x="132" y="7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64" name="Freeform 64"/>
          <p:cNvSpPr>
            <a:spLocks/>
          </p:cNvSpPr>
          <p:nvPr/>
        </p:nvSpPr>
        <p:spPr bwMode="auto">
          <a:xfrm>
            <a:off x="5370513" y="1651000"/>
            <a:ext cx="188912" cy="4173538"/>
          </a:xfrm>
          <a:custGeom>
            <a:avLst/>
            <a:gdLst>
              <a:gd name="T0" fmla="*/ 1 w 134"/>
              <a:gd name="T1" fmla="*/ 2618 h 2629"/>
              <a:gd name="T2" fmla="*/ 4 w 134"/>
              <a:gd name="T3" fmla="*/ 2613 h 2629"/>
              <a:gd name="T4" fmla="*/ 6 w 134"/>
              <a:gd name="T5" fmla="*/ 2615 h 2629"/>
              <a:gd name="T6" fmla="*/ 9 w 134"/>
              <a:gd name="T7" fmla="*/ 2621 h 2629"/>
              <a:gd name="T8" fmla="*/ 10 w 134"/>
              <a:gd name="T9" fmla="*/ 2606 h 2629"/>
              <a:gd name="T10" fmla="*/ 13 w 134"/>
              <a:gd name="T11" fmla="*/ 2581 h 2629"/>
              <a:gd name="T12" fmla="*/ 16 w 134"/>
              <a:gd name="T13" fmla="*/ 2589 h 2629"/>
              <a:gd name="T14" fmla="*/ 18 w 134"/>
              <a:gd name="T15" fmla="*/ 2598 h 2629"/>
              <a:gd name="T16" fmla="*/ 21 w 134"/>
              <a:gd name="T17" fmla="*/ 2594 h 2629"/>
              <a:gd name="T18" fmla="*/ 22 w 134"/>
              <a:gd name="T19" fmla="*/ 2582 h 2629"/>
              <a:gd name="T20" fmla="*/ 24 w 134"/>
              <a:gd name="T21" fmla="*/ 2613 h 2629"/>
              <a:gd name="T22" fmla="*/ 27 w 134"/>
              <a:gd name="T23" fmla="*/ 2621 h 2629"/>
              <a:gd name="T24" fmla="*/ 28 w 134"/>
              <a:gd name="T25" fmla="*/ 2628 h 2629"/>
              <a:gd name="T26" fmla="*/ 30 w 134"/>
              <a:gd name="T27" fmla="*/ 2615 h 2629"/>
              <a:gd name="T28" fmla="*/ 33 w 134"/>
              <a:gd name="T29" fmla="*/ 2552 h 2629"/>
              <a:gd name="T30" fmla="*/ 34 w 134"/>
              <a:gd name="T31" fmla="*/ 2529 h 2629"/>
              <a:gd name="T32" fmla="*/ 37 w 134"/>
              <a:gd name="T33" fmla="*/ 2526 h 2629"/>
              <a:gd name="T34" fmla="*/ 38 w 134"/>
              <a:gd name="T35" fmla="*/ 2539 h 2629"/>
              <a:gd name="T36" fmla="*/ 40 w 134"/>
              <a:gd name="T37" fmla="*/ 2563 h 2629"/>
              <a:gd name="T38" fmla="*/ 43 w 134"/>
              <a:gd name="T39" fmla="*/ 2566 h 2629"/>
              <a:gd name="T40" fmla="*/ 44 w 134"/>
              <a:gd name="T41" fmla="*/ 2573 h 2629"/>
              <a:gd name="T42" fmla="*/ 47 w 134"/>
              <a:gd name="T43" fmla="*/ 2575 h 2629"/>
              <a:gd name="T44" fmla="*/ 49 w 134"/>
              <a:gd name="T45" fmla="*/ 2600 h 2629"/>
              <a:gd name="T46" fmla="*/ 52 w 134"/>
              <a:gd name="T47" fmla="*/ 2597 h 2629"/>
              <a:gd name="T48" fmla="*/ 53 w 134"/>
              <a:gd name="T49" fmla="*/ 2601 h 2629"/>
              <a:gd name="T50" fmla="*/ 55 w 134"/>
              <a:gd name="T51" fmla="*/ 2588 h 2629"/>
              <a:gd name="T52" fmla="*/ 56 w 134"/>
              <a:gd name="T53" fmla="*/ 2595 h 2629"/>
              <a:gd name="T54" fmla="*/ 59 w 134"/>
              <a:gd name="T55" fmla="*/ 2581 h 2629"/>
              <a:gd name="T56" fmla="*/ 62 w 134"/>
              <a:gd name="T57" fmla="*/ 2601 h 2629"/>
              <a:gd name="T58" fmla="*/ 64 w 134"/>
              <a:gd name="T59" fmla="*/ 2612 h 2629"/>
              <a:gd name="T60" fmla="*/ 67 w 134"/>
              <a:gd name="T61" fmla="*/ 2600 h 2629"/>
              <a:gd name="T62" fmla="*/ 68 w 134"/>
              <a:gd name="T63" fmla="*/ 2588 h 2629"/>
              <a:gd name="T64" fmla="*/ 70 w 134"/>
              <a:gd name="T65" fmla="*/ 2572 h 2629"/>
              <a:gd name="T66" fmla="*/ 73 w 134"/>
              <a:gd name="T67" fmla="*/ 2591 h 2629"/>
              <a:gd name="T68" fmla="*/ 74 w 134"/>
              <a:gd name="T69" fmla="*/ 2573 h 2629"/>
              <a:gd name="T70" fmla="*/ 77 w 134"/>
              <a:gd name="T71" fmla="*/ 2548 h 2629"/>
              <a:gd name="T72" fmla="*/ 79 w 134"/>
              <a:gd name="T73" fmla="*/ 296 h 2629"/>
              <a:gd name="T74" fmla="*/ 82 w 134"/>
              <a:gd name="T75" fmla="*/ 1462 h 2629"/>
              <a:gd name="T76" fmla="*/ 83 w 134"/>
              <a:gd name="T77" fmla="*/ 2238 h 2629"/>
              <a:gd name="T78" fmla="*/ 86 w 134"/>
              <a:gd name="T79" fmla="*/ 2391 h 2629"/>
              <a:gd name="T80" fmla="*/ 87 w 134"/>
              <a:gd name="T81" fmla="*/ 2379 h 2629"/>
              <a:gd name="T82" fmla="*/ 90 w 134"/>
              <a:gd name="T83" fmla="*/ 2475 h 2629"/>
              <a:gd name="T84" fmla="*/ 92 w 134"/>
              <a:gd name="T85" fmla="*/ 2542 h 2629"/>
              <a:gd name="T86" fmla="*/ 93 w 134"/>
              <a:gd name="T87" fmla="*/ 2542 h 2629"/>
              <a:gd name="T88" fmla="*/ 96 w 134"/>
              <a:gd name="T89" fmla="*/ 2520 h 2629"/>
              <a:gd name="T90" fmla="*/ 98 w 134"/>
              <a:gd name="T91" fmla="*/ 2549 h 2629"/>
              <a:gd name="T92" fmla="*/ 101 w 134"/>
              <a:gd name="T93" fmla="*/ 2587 h 2629"/>
              <a:gd name="T94" fmla="*/ 102 w 134"/>
              <a:gd name="T95" fmla="*/ 2551 h 2629"/>
              <a:gd name="T96" fmla="*/ 105 w 134"/>
              <a:gd name="T97" fmla="*/ 2598 h 2629"/>
              <a:gd name="T98" fmla="*/ 107 w 134"/>
              <a:gd name="T99" fmla="*/ 2601 h 2629"/>
              <a:gd name="T100" fmla="*/ 110 w 134"/>
              <a:gd name="T101" fmla="*/ 2595 h 2629"/>
              <a:gd name="T102" fmla="*/ 111 w 134"/>
              <a:gd name="T103" fmla="*/ 2555 h 2629"/>
              <a:gd name="T104" fmla="*/ 113 w 134"/>
              <a:gd name="T105" fmla="*/ 2610 h 2629"/>
              <a:gd name="T106" fmla="*/ 116 w 134"/>
              <a:gd name="T107" fmla="*/ 2594 h 2629"/>
              <a:gd name="T108" fmla="*/ 117 w 134"/>
              <a:gd name="T109" fmla="*/ 2573 h 2629"/>
              <a:gd name="T110" fmla="*/ 120 w 134"/>
              <a:gd name="T111" fmla="*/ 2579 h 2629"/>
              <a:gd name="T112" fmla="*/ 122 w 134"/>
              <a:gd name="T113" fmla="*/ 2604 h 2629"/>
              <a:gd name="T114" fmla="*/ 125 w 134"/>
              <a:gd name="T115" fmla="*/ 2564 h 2629"/>
              <a:gd name="T116" fmla="*/ 126 w 134"/>
              <a:gd name="T117" fmla="*/ 2581 h 2629"/>
              <a:gd name="T118" fmla="*/ 128 w 134"/>
              <a:gd name="T119" fmla="*/ 2588 h 2629"/>
              <a:gd name="T120" fmla="*/ 130 w 134"/>
              <a:gd name="T121" fmla="*/ 2606 h 2629"/>
              <a:gd name="T122" fmla="*/ 132 w 134"/>
              <a:gd name="T123" fmla="*/ 2578 h 26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4"/>
              <a:gd name="T187" fmla="*/ 0 h 2629"/>
              <a:gd name="T188" fmla="*/ 134 w 134"/>
              <a:gd name="T189" fmla="*/ 2629 h 26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4" h="2629">
                <a:moveTo>
                  <a:pt x="0" y="2610"/>
                </a:moveTo>
                <a:lnTo>
                  <a:pt x="0" y="2619"/>
                </a:lnTo>
                <a:lnTo>
                  <a:pt x="0" y="2612"/>
                </a:lnTo>
                <a:lnTo>
                  <a:pt x="1" y="2607"/>
                </a:lnTo>
                <a:lnTo>
                  <a:pt x="1" y="2601"/>
                </a:lnTo>
                <a:lnTo>
                  <a:pt x="1" y="2588"/>
                </a:lnTo>
                <a:lnTo>
                  <a:pt x="1" y="2601"/>
                </a:lnTo>
                <a:lnTo>
                  <a:pt x="1" y="2618"/>
                </a:lnTo>
                <a:lnTo>
                  <a:pt x="1" y="2622"/>
                </a:lnTo>
                <a:lnTo>
                  <a:pt x="3" y="2622"/>
                </a:lnTo>
                <a:lnTo>
                  <a:pt x="3" y="2625"/>
                </a:lnTo>
                <a:lnTo>
                  <a:pt x="3" y="2615"/>
                </a:lnTo>
                <a:lnTo>
                  <a:pt x="3" y="2603"/>
                </a:lnTo>
                <a:lnTo>
                  <a:pt x="3" y="2607"/>
                </a:lnTo>
                <a:lnTo>
                  <a:pt x="4" y="2610"/>
                </a:lnTo>
                <a:lnTo>
                  <a:pt x="4" y="2613"/>
                </a:lnTo>
                <a:lnTo>
                  <a:pt x="4" y="2622"/>
                </a:lnTo>
                <a:lnTo>
                  <a:pt x="4" y="2619"/>
                </a:lnTo>
                <a:lnTo>
                  <a:pt x="4" y="2595"/>
                </a:lnTo>
                <a:lnTo>
                  <a:pt x="6" y="2582"/>
                </a:lnTo>
                <a:lnTo>
                  <a:pt x="6" y="2613"/>
                </a:lnTo>
                <a:lnTo>
                  <a:pt x="6" y="2621"/>
                </a:lnTo>
                <a:lnTo>
                  <a:pt x="6" y="2609"/>
                </a:lnTo>
                <a:lnTo>
                  <a:pt x="6" y="2615"/>
                </a:lnTo>
                <a:lnTo>
                  <a:pt x="6" y="2613"/>
                </a:lnTo>
                <a:lnTo>
                  <a:pt x="7" y="2610"/>
                </a:lnTo>
                <a:lnTo>
                  <a:pt x="7" y="2624"/>
                </a:lnTo>
                <a:lnTo>
                  <a:pt x="7" y="2621"/>
                </a:lnTo>
                <a:lnTo>
                  <a:pt x="7" y="2612"/>
                </a:lnTo>
                <a:lnTo>
                  <a:pt x="7" y="2604"/>
                </a:lnTo>
                <a:lnTo>
                  <a:pt x="9" y="2612"/>
                </a:lnTo>
                <a:lnTo>
                  <a:pt x="9" y="2621"/>
                </a:lnTo>
                <a:lnTo>
                  <a:pt x="9" y="2619"/>
                </a:lnTo>
                <a:lnTo>
                  <a:pt x="9" y="2615"/>
                </a:lnTo>
                <a:lnTo>
                  <a:pt x="9" y="2604"/>
                </a:lnTo>
                <a:lnTo>
                  <a:pt x="9" y="2615"/>
                </a:lnTo>
                <a:lnTo>
                  <a:pt x="10" y="2624"/>
                </a:lnTo>
                <a:lnTo>
                  <a:pt x="10" y="2625"/>
                </a:lnTo>
                <a:lnTo>
                  <a:pt x="10" y="2613"/>
                </a:lnTo>
                <a:lnTo>
                  <a:pt x="10" y="2606"/>
                </a:lnTo>
                <a:lnTo>
                  <a:pt x="10" y="2595"/>
                </a:lnTo>
                <a:lnTo>
                  <a:pt x="10" y="2591"/>
                </a:lnTo>
                <a:lnTo>
                  <a:pt x="12" y="2603"/>
                </a:lnTo>
                <a:lnTo>
                  <a:pt x="12" y="2615"/>
                </a:lnTo>
                <a:lnTo>
                  <a:pt x="12" y="2613"/>
                </a:lnTo>
                <a:lnTo>
                  <a:pt x="13" y="2595"/>
                </a:lnTo>
                <a:lnTo>
                  <a:pt x="13" y="2573"/>
                </a:lnTo>
                <a:lnTo>
                  <a:pt x="13" y="2581"/>
                </a:lnTo>
                <a:lnTo>
                  <a:pt x="13" y="2601"/>
                </a:lnTo>
                <a:lnTo>
                  <a:pt x="13" y="2612"/>
                </a:lnTo>
                <a:lnTo>
                  <a:pt x="15" y="2612"/>
                </a:lnTo>
                <a:lnTo>
                  <a:pt x="15" y="2600"/>
                </a:lnTo>
                <a:lnTo>
                  <a:pt x="15" y="2592"/>
                </a:lnTo>
                <a:lnTo>
                  <a:pt x="15" y="2591"/>
                </a:lnTo>
                <a:lnTo>
                  <a:pt x="15" y="2594"/>
                </a:lnTo>
                <a:lnTo>
                  <a:pt x="16" y="2589"/>
                </a:lnTo>
                <a:lnTo>
                  <a:pt x="16" y="2598"/>
                </a:lnTo>
                <a:lnTo>
                  <a:pt x="16" y="2615"/>
                </a:lnTo>
                <a:lnTo>
                  <a:pt x="16" y="2606"/>
                </a:lnTo>
                <a:lnTo>
                  <a:pt x="16" y="2579"/>
                </a:lnTo>
                <a:lnTo>
                  <a:pt x="18" y="2598"/>
                </a:lnTo>
                <a:lnTo>
                  <a:pt x="18" y="2616"/>
                </a:lnTo>
                <a:lnTo>
                  <a:pt x="18" y="2603"/>
                </a:lnTo>
                <a:lnTo>
                  <a:pt x="18" y="2598"/>
                </a:lnTo>
                <a:lnTo>
                  <a:pt x="18" y="2594"/>
                </a:lnTo>
                <a:lnTo>
                  <a:pt x="18" y="2592"/>
                </a:lnTo>
                <a:lnTo>
                  <a:pt x="19" y="2591"/>
                </a:lnTo>
                <a:lnTo>
                  <a:pt x="19" y="2607"/>
                </a:lnTo>
                <a:lnTo>
                  <a:pt x="19" y="2581"/>
                </a:lnTo>
                <a:lnTo>
                  <a:pt x="19" y="2600"/>
                </a:lnTo>
                <a:lnTo>
                  <a:pt x="19" y="2603"/>
                </a:lnTo>
                <a:lnTo>
                  <a:pt x="21" y="2594"/>
                </a:lnTo>
                <a:lnTo>
                  <a:pt x="21" y="2585"/>
                </a:lnTo>
                <a:lnTo>
                  <a:pt x="21" y="2575"/>
                </a:lnTo>
                <a:lnTo>
                  <a:pt x="21" y="2598"/>
                </a:lnTo>
                <a:lnTo>
                  <a:pt x="21" y="2619"/>
                </a:lnTo>
                <a:lnTo>
                  <a:pt x="21" y="2595"/>
                </a:lnTo>
                <a:lnTo>
                  <a:pt x="22" y="2587"/>
                </a:lnTo>
                <a:lnTo>
                  <a:pt x="22" y="2578"/>
                </a:lnTo>
                <a:lnTo>
                  <a:pt x="22" y="2582"/>
                </a:lnTo>
                <a:lnTo>
                  <a:pt x="22" y="2603"/>
                </a:lnTo>
                <a:lnTo>
                  <a:pt x="22" y="2610"/>
                </a:lnTo>
                <a:lnTo>
                  <a:pt x="24" y="2613"/>
                </a:lnTo>
                <a:lnTo>
                  <a:pt x="24" y="2616"/>
                </a:lnTo>
                <a:lnTo>
                  <a:pt x="24" y="2612"/>
                </a:lnTo>
                <a:lnTo>
                  <a:pt x="24" y="2603"/>
                </a:lnTo>
                <a:lnTo>
                  <a:pt x="24" y="2604"/>
                </a:lnTo>
                <a:lnTo>
                  <a:pt x="24" y="2613"/>
                </a:lnTo>
                <a:lnTo>
                  <a:pt x="24" y="2607"/>
                </a:lnTo>
                <a:lnTo>
                  <a:pt x="25" y="2606"/>
                </a:lnTo>
                <a:lnTo>
                  <a:pt x="25" y="2619"/>
                </a:lnTo>
                <a:lnTo>
                  <a:pt x="25" y="2627"/>
                </a:lnTo>
                <a:lnTo>
                  <a:pt x="25" y="2616"/>
                </a:lnTo>
                <a:lnTo>
                  <a:pt x="25" y="2610"/>
                </a:lnTo>
                <a:lnTo>
                  <a:pt x="27" y="2612"/>
                </a:lnTo>
                <a:lnTo>
                  <a:pt x="27" y="2621"/>
                </a:lnTo>
                <a:lnTo>
                  <a:pt x="27" y="2618"/>
                </a:lnTo>
                <a:lnTo>
                  <a:pt x="27" y="2600"/>
                </a:lnTo>
                <a:lnTo>
                  <a:pt x="27" y="2604"/>
                </a:lnTo>
                <a:lnTo>
                  <a:pt x="27" y="2622"/>
                </a:lnTo>
                <a:lnTo>
                  <a:pt x="28" y="2624"/>
                </a:lnTo>
                <a:lnTo>
                  <a:pt x="28" y="2619"/>
                </a:lnTo>
                <a:lnTo>
                  <a:pt x="28" y="2625"/>
                </a:lnTo>
                <a:lnTo>
                  <a:pt x="28" y="2628"/>
                </a:lnTo>
                <a:lnTo>
                  <a:pt x="28" y="2621"/>
                </a:lnTo>
                <a:lnTo>
                  <a:pt x="30" y="2627"/>
                </a:lnTo>
                <a:lnTo>
                  <a:pt x="30" y="2619"/>
                </a:lnTo>
                <a:lnTo>
                  <a:pt x="30" y="2604"/>
                </a:lnTo>
                <a:lnTo>
                  <a:pt x="30" y="2595"/>
                </a:lnTo>
                <a:lnTo>
                  <a:pt x="30" y="2588"/>
                </a:lnTo>
                <a:lnTo>
                  <a:pt x="30" y="2597"/>
                </a:lnTo>
                <a:lnTo>
                  <a:pt x="30" y="2615"/>
                </a:lnTo>
                <a:lnTo>
                  <a:pt x="31" y="2612"/>
                </a:lnTo>
                <a:lnTo>
                  <a:pt x="31" y="2628"/>
                </a:lnTo>
                <a:lnTo>
                  <a:pt x="31" y="2619"/>
                </a:lnTo>
                <a:lnTo>
                  <a:pt x="31" y="2573"/>
                </a:lnTo>
                <a:lnTo>
                  <a:pt x="33" y="2515"/>
                </a:lnTo>
                <a:lnTo>
                  <a:pt x="33" y="2506"/>
                </a:lnTo>
                <a:lnTo>
                  <a:pt x="33" y="2545"/>
                </a:lnTo>
                <a:lnTo>
                  <a:pt x="33" y="2552"/>
                </a:lnTo>
                <a:lnTo>
                  <a:pt x="33" y="2566"/>
                </a:lnTo>
                <a:lnTo>
                  <a:pt x="33" y="2575"/>
                </a:lnTo>
                <a:lnTo>
                  <a:pt x="34" y="2591"/>
                </a:lnTo>
                <a:lnTo>
                  <a:pt x="34" y="2601"/>
                </a:lnTo>
                <a:lnTo>
                  <a:pt x="34" y="2598"/>
                </a:lnTo>
                <a:lnTo>
                  <a:pt x="34" y="2582"/>
                </a:lnTo>
                <a:lnTo>
                  <a:pt x="34" y="2561"/>
                </a:lnTo>
                <a:lnTo>
                  <a:pt x="34" y="2529"/>
                </a:lnTo>
                <a:lnTo>
                  <a:pt x="36" y="2567"/>
                </a:lnTo>
                <a:lnTo>
                  <a:pt x="36" y="2578"/>
                </a:lnTo>
                <a:lnTo>
                  <a:pt x="36" y="2584"/>
                </a:lnTo>
                <a:lnTo>
                  <a:pt x="36" y="2592"/>
                </a:lnTo>
                <a:lnTo>
                  <a:pt x="36" y="2587"/>
                </a:lnTo>
                <a:lnTo>
                  <a:pt x="36" y="2566"/>
                </a:lnTo>
                <a:lnTo>
                  <a:pt x="37" y="2541"/>
                </a:lnTo>
                <a:lnTo>
                  <a:pt x="37" y="2526"/>
                </a:lnTo>
                <a:lnTo>
                  <a:pt x="37" y="2557"/>
                </a:lnTo>
                <a:lnTo>
                  <a:pt x="37" y="2558"/>
                </a:lnTo>
                <a:lnTo>
                  <a:pt x="37" y="2569"/>
                </a:lnTo>
                <a:lnTo>
                  <a:pt x="37" y="2594"/>
                </a:lnTo>
                <a:lnTo>
                  <a:pt x="38" y="2609"/>
                </a:lnTo>
                <a:lnTo>
                  <a:pt x="38" y="2610"/>
                </a:lnTo>
                <a:lnTo>
                  <a:pt x="38" y="2581"/>
                </a:lnTo>
                <a:lnTo>
                  <a:pt x="38" y="2539"/>
                </a:lnTo>
                <a:lnTo>
                  <a:pt x="38" y="2529"/>
                </a:lnTo>
                <a:lnTo>
                  <a:pt x="40" y="2506"/>
                </a:lnTo>
                <a:lnTo>
                  <a:pt x="40" y="2523"/>
                </a:lnTo>
                <a:lnTo>
                  <a:pt x="40" y="2541"/>
                </a:lnTo>
                <a:lnTo>
                  <a:pt x="40" y="2561"/>
                </a:lnTo>
                <a:lnTo>
                  <a:pt x="40" y="2581"/>
                </a:lnTo>
                <a:lnTo>
                  <a:pt x="40" y="2585"/>
                </a:lnTo>
                <a:lnTo>
                  <a:pt x="40" y="2563"/>
                </a:lnTo>
                <a:lnTo>
                  <a:pt x="41" y="2551"/>
                </a:lnTo>
                <a:lnTo>
                  <a:pt x="41" y="2567"/>
                </a:lnTo>
                <a:lnTo>
                  <a:pt x="41" y="2560"/>
                </a:lnTo>
                <a:lnTo>
                  <a:pt x="41" y="2564"/>
                </a:lnTo>
                <a:lnTo>
                  <a:pt x="41" y="2573"/>
                </a:lnTo>
                <a:lnTo>
                  <a:pt x="43" y="2567"/>
                </a:lnTo>
                <a:lnTo>
                  <a:pt x="43" y="2578"/>
                </a:lnTo>
                <a:lnTo>
                  <a:pt x="43" y="2566"/>
                </a:lnTo>
                <a:lnTo>
                  <a:pt x="43" y="2554"/>
                </a:lnTo>
                <a:lnTo>
                  <a:pt x="43" y="2557"/>
                </a:lnTo>
                <a:lnTo>
                  <a:pt x="43" y="2546"/>
                </a:lnTo>
                <a:lnTo>
                  <a:pt x="44" y="2508"/>
                </a:lnTo>
                <a:lnTo>
                  <a:pt x="44" y="2523"/>
                </a:lnTo>
                <a:lnTo>
                  <a:pt x="44" y="2536"/>
                </a:lnTo>
                <a:lnTo>
                  <a:pt x="44" y="2555"/>
                </a:lnTo>
                <a:lnTo>
                  <a:pt x="44" y="2573"/>
                </a:lnTo>
                <a:lnTo>
                  <a:pt x="46" y="2567"/>
                </a:lnTo>
                <a:lnTo>
                  <a:pt x="46" y="2570"/>
                </a:lnTo>
                <a:lnTo>
                  <a:pt x="46" y="2587"/>
                </a:lnTo>
                <a:lnTo>
                  <a:pt x="46" y="2594"/>
                </a:lnTo>
                <a:lnTo>
                  <a:pt x="46" y="2575"/>
                </a:lnTo>
                <a:lnTo>
                  <a:pt x="46" y="2585"/>
                </a:lnTo>
                <a:lnTo>
                  <a:pt x="46" y="2588"/>
                </a:lnTo>
                <a:lnTo>
                  <a:pt x="47" y="2575"/>
                </a:lnTo>
                <a:lnTo>
                  <a:pt x="47" y="2563"/>
                </a:lnTo>
                <a:lnTo>
                  <a:pt x="47" y="2573"/>
                </a:lnTo>
                <a:lnTo>
                  <a:pt x="47" y="2592"/>
                </a:lnTo>
                <a:lnTo>
                  <a:pt x="47" y="2603"/>
                </a:lnTo>
                <a:lnTo>
                  <a:pt x="49" y="2603"/>
                </a:lnTo>
                <a:lnTo>
                  <a:pt x="49" y="2576"/>
                </a:lnTo>
                <a:lnTo>
                  <a:pt x="49" y="2591"/>
                </a:lnTo>
                <a:lnTo>
                  <a:pt x="49" y="2600"/>
                </a:lnTo>
                <a:lnTo>
                  <a:pt x="49" y="2579"/>
                </a:lnTo>
                <a:lnTo>
                  <a:pt x="49" y="2592"/>
                </a:lnTo>
                <a:lnTo>
                  <a:pt x="50" y="2618"/>
                </a:lnTo>
                <a:lnTo>
                  <a:pt x="50" y="2615"/>
                </a:lnTo>
                <a:lnTo>
                  <a:pt x="50" y="2601"/>
                </a:lnTo>
                <a:lnTo>
                  <a:pt x="50" y="2563"/>
                </a:lnTo>
                <a:lnTo>
                  <a:pt x="50" y="2570"/>
                </a:lnTo>
                <a:lnTo>
                  <a:pt x="52" y="2597"/>
                </a:lnTo>
                <a:lnTo>
                  <a:pt x="52" y="2600"/>
                </a:lnTo>
                <a:lnTo>
                  <a:pt x="52" y="2591"/>
                </a:lnTo>
                <a:lnTo>
                  <a:pt x="52" y="2606"/>
                </a:lnTo>
                <a:lnTo>
                  <a:pt x="52" y="2591"/>
                </a:lnTo>
                <a:lnTo>
                  <a:pt x="52" y="2578"/>
                </a:lnTo>
                <a:lnTo>
                  <a:pt x="52" y="2589"/>
                </a:lnTo>
                <a:lnTo>
                  <a:pt x="53" y="2603"/>
                </a:lnTo>
                <a:lnTo>
                  <a:pt x="53" y="2601"/>
                </a:lnTo>
                <a:lnTo>
                  <a:pt x="53" y="2597"/>
                </a:lnTo>
                <a:lnTo>
                  <a:pt x="53" y="2592"/>
                </a:lnTo>
                <a:lnTo>
                  <a:pt x="53" y="2594"/>
                </a:lnTo>
                <a:lnTo>
                  <a:pt x="53" y="2600"/>
                </a:lnTo>
                <a:lnTo>
                  <a:pt x="55" y="2600"/>
                </a:lnTo>
                <a:lnTo>
                  <a:pt x="55" y="2591"/>
                </a:lnTo>
                <a:lnTo>
                  <a:pt x="55" y="2600"/>
                </a:lnTo>
                <a:lnTo>
                  <a:pt x="55" y="2588"/>
                </a:lnTo>
                <a:lnTo>
                  <a:pt x="55" y="2576"/>
                </a:lnTo>
                <a:lnTo>
                  <a:pt x="56" y="2598"/>
                </a:lnTo>
                <a:lnTo>
                  <a:pt x="56" y="2609"/>
                </a:lnTo>
                <a:lnTo>
                  <a:pt x="56" y="2600"/>
                </a:lnTo>
                <a:lnTo>
                  <a:pt x="56" y="2601"/>
                </a:lnTo>
                <a:lnTo>
                  <a:pt x="56" y="2597"/>
                </a:lnTo>
                <a:lnTo>
                  <a:pt x="56" y="2592"/>
                </a:lnTo>
                <a:lnTo>
                  <a:pt x="56" y="2595"/>
                </a:lnTo>
                <a:lnTo>
                  <a:pt x="58" y="2612"/>
                </a:lnTo>
                <a:lnTo>
                  <a:pt x="58" y="2603"/>
                </a:lnTo>
                <a:lnTo>
                  <a:pt x="58" y="2594"/>
                </a:lnTo>
                <a:lnTo>
                  <a:pt x="58" y="2588"/>
                </a:lnTo>
                <a:lnTo>
                  <a:pt x="58" y="2572"/>
                </a:lnTo>
                <a:lnTo>
                  <a:pt x="59" y="2595"/>
                </a:lnTo>
                <a:lnTo>
                  <a:pt x="59" y="2594"/>
                </a:lnTo>
                <a:lnTo>
                  <a:pt x="59" y="2581"/>
                </a:lnTo>
                <a:lnTo>
                  <a:pt x="59" y="2588"/>
                </a:lnTo>
                <a:lnTo>
                  <a:pt x="59" y="2595"/>
                </a:lnTo>
                <a:lnTo>
                  <a:pt x="61" y="2600"/>
                </a:lnTo>
                <a:lnTo>
                  <a:pt x="61" y="2598"/>
                </a:lnTo>
                <a:lnTo>
                  <a:pt x="61" y="2615"/>
                </a:lnTo>
                <a:lnTo>
                  <a:pt x="61" y="2606"/>
                </a:lnTo>
                <a:lnTo>
                  <a:pt x="61" y="2589"/>
                </a:lnTo>
                <a:lnTo>
                  <a:pt x="62" y="2601"/>
                </a:lnTo>
                <a:lnTo>
                  <a:pt x="62" y="2607"/>
                </a:lnTo>
                <a:lnTo>
                  <a:pt x="62" y="2601"/>
                </a:lnTo>
                <a:lnTo>
                  <a:pt x="62" y="2603"/>
                </a:lnTo>
                <a:lnTo>
                  <a:pt x="62" y="2601"/>
                </a:lnTo>
                <a:lnTo>
                  <a:pt x="62" y="2607"/>
                </a:lnTo>
                <a:lnTo>
                  <a:pt x="64" y="2610"/>
                </a:lnTo>
                <a:lnTo>
                  <a:pt x="64" y="2603"/>
                </a:lnTo>
                <a:lnTo>
                  <a:pt x="64" y="2612"/>
                </a:lnTo>
                <a:lnTo>
                  <a:pt x="64" y="2604"/>
                </a:lnTo>
                <a:lnTo>
                  <a:pt x="65" y="2600"/>
                </a:lnTo>
                <a:lnTo>
                  <a:pt x="65" y="2604"/>
                </a:lnTo>
                <a:lnTo>
                  <a:pt x="65" y="2591"/>
                </a:lnTo>
                <a:lnTo>
                  <a:pt x="65" y="2578"/>
                </a:lnTo>
                <a:lnTo>
                  <a:pt x="65" y="2564"/>
                </a:lnTo>
                <a:lnTo>
                  <a:pt x="65" y="2589"/>
                </a:lnTo>
                <a:lnTo>
                  <a:pt x="67" y="2600"/>
                </a:lnTo>
                <a:lnTo>
                  <a:pt x="67" y="2592"/>
                </a:lnTo>
                <a:lnTo>
                  <a:pt x="67" y="2594"/>
                </a:lnTo>
                <a:lnTo>
                  <a:pt x="67" y="2588"/>
                </a:lnTo>
                <a:lnTo>
                  <a:pt x="67" y="2582"/>
                </a:lnTo>
                <a:lnTo>
                  <a:pt x="68" y="2592"/>
                </a:lnTo>
                <a:lnTo>
                  <a:pt x="68" y="2606"/>
                </a:lnTo>
                <a:lnTo>
                  <a:pt x="68" y="2600"/>
                </a:lnTo>
                <a:lnTo>
                  <a:pt x="68" y="2588"/>
                </a:lnTo>
                <a:lnTo>
                  <a:pt x="68" y="2581"/>
                </a:lnTo>
                <a:lnTo>
                  <a:pt x="68" y="2564"/>
                </a:lnTo>
                <a:lnTo>
                  <a:pt x="68" y="2578"/>
                </a:lnTo>
                <a:lnTo>
                  <a:pt x="70" y="2594"/>
                </a:lnTo>
                <a:lnTo>
                  <a:pt x="70" y="2581"/>
                </a:lnTo>
                <a:lnTo>
                  <a:pt x="70" y="2603"/>
                </a:lnTo>
                <a:lnTo>
                  <a:pt x="70" y="2591"/>
                </a:lnTo>
                <a:lnTo>
                  <a:pt x="70" y="2572"/>
                </a:lnTo>
                <a:lnTo>
                  <a:pt x="71" y="2592"/>
                </a:lnTo>
                <a:lnTo>
                  <a:pt x="71" y="2601"/>
                </a:lnTo>
                <a:lnTo>
                  <a:pt x="71" y="2600"/>
                </a:lnTo>
                <a:lnTo>
                  <a:pt x="71" y="2619"/>
                </a:lnTo>
                <a:lnTo>
                  <a:pt x="71" y="2610"/>
                </a:lnTo>
                <a:lnTo>
                  <a:pt x="71" y="2595"/>
                </a:lnTo>
                <a:lnTo>
                  <a:pt x="73" y="2581"/>
                </a:lnTo>
                <a:lnTo>
                  <a:pt x="73" y="2591"/>
                </a:lnTo>
                <a:lnTo>
                  <a:pt x="73" y="2607"/>
                </a:lnTo>
                <a:lnTo>
                  <a:pt x="73" y="2615"/>
                </a:lnTo>
                <a:lnTo>
                  <a:pt x="73" y="2619"/>
                </a:lnTo>
                <a:lnTo>
                  <a:pt x="74" y="2619"/>
                </a:lnTo>
                <a:lnTo>
                  <a:pt x="74" y="2609"/>
                </a:lnTo>
                <a:lnTo>
                  <a:pt x="74" y="2598"/>
                </a:lnTo>
                <a:lnTo>
                  <a:pt x="74" y="2581"/>
                </a:lnTo>
                <a:lnTo>
                  <a:pt x="74" y="2573"/>
                </a:lnTo>
                <a:lnTo>
                  <a:pt x="76" y="2567"/>
                </a:lnTo>
                <a:lnTo>
                  <a:pt x="76" y="2584"/>
                </a:lnTo>
                <a:lnTo>
                  <a:pt x="76" y="2595"/>
                </a:lnTo>
                <a:lnTo>
                  <a:pt x="76" y="2598"/>
                </a:lnTo>
                <a:lnTo>
                  <a:pt x="76" y="2588"/>
                </a:lnTo>
                <a:lnTo>
                  <a:pt x="77" y="2567"/>
                </a:lnTo>
                <a:lnTo>
                  <a:pt x="77" y="2533"/>
                </a:lnTo>
                <a:lnTo>
                  <a:pt x="77" y="2548"/>
                </a:lnTo>
                <a:lnTo>
                  <a:pt x="77" y="2576"/>
                </a:lnTo>
                <a:lnTo>
                  <a:pt x="77" y="2582"/>
                </a:lnTo>
                <a:lnTo>
                  <a:pt x="79" y="2578"/>
                </a:lnTo>
                <a:lnTo>
                  <a:pt x="79" y="2579"/>
                </a:lnTo>
                <a:lnTo>
                  <a:pt x="79" y="2517"/>
                </a:lnTo>
                <a:lnTo>
                  <a:pt x="79" y="2137"/>
                </a:lnTo>
                <a:lnTo>
                  <a:pt x="79" y="1266"/>
                </a:lnTo>
                <a:lnTo>
                  <a:pt x="79" y="296"/>
                </a:lnTo>
                <a:lnTo>
                  <a:pt x="80" y="43"/>
                </a:lnTo>
                <a:lnTo>
                  <a:pt x="80" y="630"/>
                </a:lnTo>
                <a:lnTo>
                  <a:pt x="80" y="1300"/>
                </a:lnTo>
                <a:lnTo>
                  <a:pt x="80" y="1685"/>
                </a:lnTo>
                <a:lnTo>
                  <a:pt x="80" y="1970"/>
                </a:lnTo>
                <a:lnTo>
                  <a:pt x="80" y="2115"/>
                </a:lnTo>
                <a:lnTo>
                  <a:pt x="82" y="2041"/>
                </a:lnTo>
                <a:lnTo>
                  <a:pt x="82" y="1462"/>
                </a:lnTo>
                <a:lnTo>
                  <a:pt x="82" y="464"/>
                </a:lnTo>
                <a:lnTo>
                  <a:pt x="82" y="0"/>
                </a:lnTo>
                <a:lnTo>
                  <a:pt x="82" y="465"/>
                </a:lnTo>
                <a:lnTo>
                  <a:pt x="83" y="1170"/>
                </a:lnTo>
                <a:lnTo>
                  <a:pt x="83" y="1715"/>
                </a:lnTo>
                <a:lnTo>
                  <a:pt x="83" y="2026"/>
                </a:lnTo>
                <a:lnTo>
                  <a:pt x="83" y="2212"/>
                </a:lnTo>
                <a:lnTo>
                  <a:pt x="83" y="2238"/>
                </a:lnTo>
                <a:lnTo>
                  <a:pt x="83" y="1977"/>
                </a:lnTo>
                <a:lnTo>
                  <a:pt x="84" y="1502"/>
                </a:lnTo>
                <a:lnTo>
                  <a:pt x="84" y="1279"/>
                </a:lnTo>
                <a:lnTo>
                  <a:pt x="84" y="1450"/>
                </a:lnTo>
                <a:lnTo>
                  <a:pt x="84" y="1721"/>
                </a:lnTo>
                <a:lnTo>
                  <a:pt x="84" y="2001"/>
                </a:lnTo>
                <a:lnTo>
                  <a:pt x="84" y="2259"/>
                </a:lnTo>
                <a:lnTo>
                  <a:pt x="86" y="2391"/>
                </a:lnTo>
                <a:lnTo>
                  <a:pt x="86" y="2412"/>
                </a:lnTo>
                <a:lnTo>
                  <a:pt x="86" y="2332"/>
                </a:lnTo>
                <a:lnTo>
                  <a:pt x="86" y="2272"/>
                </a:lnTo>
                <a:lnTo>
                  <a:pt x="86" y="2182"/>
                </a:lnTo>
                <a:lnTo>
                  <a:pt x="86" y="2171"/>
                </a:lnTo>
                <a:lnTo>
                  <a:pt x="87" y="2234"/>
                </a:lnTo>
                <a:lnTo>
                  <a:pt x="87" y="2306"/>
                </a:lnTo>
                <a:lnTo>
                  <a:pt x="87" y="2379"/>
                </a:lnTo>
                <a:lnTo>
                  <a:pt x="87" y="2459"/>
                </a:lnTo>
                <a:lnTo>
                  <a:pt x="89" y="2463"/>
                </a:lnTo>
                <a:lnTo>
                  <a:pt x="89" y="2413"/>
                </a:lnTo>
                <a:lnTo>
                  <a:pt x="89" y="2456"/>
                </a:lnTo>
                <a:lnTo>
                  <a:pt x="89" y="2477"/>
                </a:lnTo>
                <a:lnTo>
                  <a:pt x="89" y="2437"/>
                </a:lnTo>
                <a:lnTo>
                  <a:pt x="89" y="2418"/>
                </a:lnTo>
                <a:lnTo>
                  <a:pt x="90" y="2475"/>
                </a:lnTo>
                <a:lnTo>
                  <a:pt x="90" y="2505"/>
                </a:lnTo>
                <a:lnTo>
                  <a:pt x="90" y="2549"/>
                </a:lnTo>
                <a:lnTo>
                  <a:pt x="90" y="2520"/>
                </a:lnTo>
                <a:lnTo>
                  <a:pt x="90" y="2526"/>
                </a:lnTo>
                <a:lnTo>
                  <a:pt x="90" y="2542"/>
                </a:lnTo>
                <a:lnTo>
                  <a:pt x="92" y="2560"/>
                </a:lnTo>
                <a:lnTo>
                  <a:pt x="92" y="2530"/>
                </a:lnTo>
                <a:lnTo>
                  <a:pt x="92" y="2542"/>
                </a:lnTo>
                <a:lnTo>
                  <a:pt x="92" y="2561"/>
                </a:lnTo>
                <a:lnTo>
                  <a:pt x="92" y="2560"/>
                </a:lnTo>
                <a:lnTo>
                  <a:pt x="92" y="2545"/>
                </a:lnTo>
                <a:lnTo>
                  <a:pt x="93" y="2572"/>
                </a:lnTo>
                <a:lnTo>
                  <a:pt x="93" y="2558"/>
                </a:lnTo>
                <a:lnTo>
                  <a:pt x="93" y="2536"/>
                </a:lnTo>
                <a:lnTo>
                  <a:pt x="93" y="2518"/>
                </a:lnTo>
                <a:lnTo>
                  <a:pt x="93" y="2542"/>
                </a:lnTo>
                <a:lnTo>
                  <a:pt x="95" y="2561"/>
                </a:lnTo>
                <a:lnTo>
                  <a:pt x="95" y="2576"/>
                </a:lnTo>
                <a:lnTo>
                  <a:pt x="95" y="2575"/>
                </a:lnTo>
                <a:lnTo>
                  <a:pt x="95" y="2573"/>
                </a:lnTo>
                <a:lnTo>
                  <a:pt x="95" y="2564"/>
                </a:lnTo>
                <a:lnTo>
                  <a:pt x="95" y="2546"/>
                </a:lnTo>
                <a:lnTo>
                  <a:pt x="96" y="2523"/>
                </a:lnTo>
                <a:lnTo>
                  <a:pt x="96" y="2520"/>
                </a:lnTo>
                <a:lnTo>
                  <a:pt x="96" y="2557"/>
                </a:lnTo>
                <a:lnTo>
                  <a:pt x="96" y="2567"/>
                </a:lnTo>
                <a:lnTo>
                  <a:pt x="96" y="2561"/>
                </a:lnTo>
                <a:lnTo>
                  <a:pt x="98" y="2572"/>
                </a:lnTo>
                <a:lnTo>
                  <a:pt x="98" y="2582"/>
                </a:lnTo>
                <a:lnTo>
                  <a:pt x="98" y="2576"/>
                </a:lnTo>
                <a:lnTo>
                  <a:pt x="98" y="2560"/>
                </a:lnTo>
                <a:lnTo>
                  <a:pt x="98" y="2549"/>
                </a:lnTo>
                <a:lnTo>
                  <a:pt x="98" y="2570"/>
                </a:lnTo>
                <a:lnTo>
                  <a:pt x="99" y="2588"/>
                </a:lnTo>
                <a:lnTo>
                  <a:pt x="99" y="2587"/>
                </a:lnTo>
                <a:lnTo>
                  <a:pt x="99" y="2585"/>
                </a:lnTo>
                <a:lnTo>
                  <a:pt x="99" y="2582"/>
                </a:lnTo>
                <a:lnTo>
                  <a:pt x="101" y="2575"/>
                </a:lnTo>
                <a:lnTo>
                  <a:pt x="101" y="2573"/>
                </a:lnTo>
                <a:lnTo>
                  <a:pt x="101" y="2587"/>
                </a:lnTo>
                <a:lnTo>
                  <a:pt x="101" y="2589"/>
                </a:lnTo>
                <a:lnTo>
                  <a:pt x="101" y="2570"/>
                </a:lnTo>
                <a:lnTo>
                  <a:pt x="101" y="2581"/>
                </a:lnTo>
                <a:lnTo>
                  <a:pt x="102" y="2601"/>
                </a:lnTo>
                <a:lnTo>
                  <a:pt x="102" y="2612"/>
                </a:lnTo>
                <a:lnTo>
                  <a:pt x="102" y="2589"/>
                </a:lnTo>
                <a:lnTo>
                  <a:pt x="102" y="2561"/>
                </a:lnTo>
                <a:lnTo>
                  <a:pt x="102" y="2551"/>
                </a:lnTo>
                <a:lnTo>
                  <a:pt x="104" y="2564"/>
                </a:lnTo>
                <a:lnTo>
                  <a:pt x="104" y="2558"/>
                </a:lnTo>
                <a:lnTo>
                  <a:pt x="104" y="2579"/>
                </a:lnTo>
                <a:lnTo>
                  <a:pt x="104" y="2584"/>
                </a:lnTo>
                <a:lnTo>
                  <a:pt x="104" y="2587"/>
                </a:lnTo>
                <a:lnTo>
                  <a:pt x="104" y="2607"/>
                </a:lnTo>
                <a:lnTo>
                  <a:pt x="105" y="2609"/>
                </a:lnTo>
                <a:lnTo>
                  <a:pt x="105" y="2598"/>
                </a:lnTo>
                <a:lnTo>
                  <a:pt x="105" y="2594"/>
                </a:lnTo>
                <a:lnTo>
                  <a:pt x="105" y="2589"/>
                </a:lnTo>
                <a:lnTo>
                  <a:pt x="105" y="2588"/>
                </a:lnTo>
                <a:lnTo>
                  <a:pt x="107" y="2592"/>
                </a:lnTo>
                <a:lnTo>
                  <a:pt x="107" y="2601"/>
                </a:lnTo>
                <a:lnTo>
                  <a:pt x="107" y="2618"/>
                </a:lnTo>
                <a:lnTo>
                  <a:pt x="107" y="2613"/>
                </a:lnTo>
                <a:lnTo>
                  <a:pt x="107" y="2601"/>
                </a:lnTo>
                <a:lnTo>
                  <a:pt x="107" y="2598"/>
                </a:lnTo>
                <a:lnTo>
                  <a:pt x="107" y="2563"/>
                </a:lnTo>
                <a:lnTo>
                  <a:pt x="108" y="2554"/>
                </a:lnTo>
                <a:lnTo>
                  <a:pt x="108" y="2587"/>
                </a:lnTo>
                <a:lnTo>
                  <a:pt x="108" y="2588"/>
                </a:lnTo>
                <a:lnTo>
                  <a:pt x="108" y="2563"/>
                </a:lnTo>
                <a:lnTo>
                  <a:pt x="108" y="2592"/>
                </a:lnTo>
                <a:lnTo>
                  <a:pt x="110" y="2595"/>
                </a:lnTo>
                <a:lnTo>
                  <a:pt x="110" y="2581"/>
                </a:lnTo>
                <a:lnTo>
                  <a:pt x="110" y="2578"/>
                </a:lnTo>
                <a:lnTo>
                  <a:pt x="110" y="2572"/>
                </a:lnTo>
                <a:lnTo>
                  <a:pt x="110" y="2557"/>
                </a:lnTo>
                <a:lnTo>
                  <a:pt x="110" y="2573"/>
                </a:lnTo>
                <a:lnTo>
                  <a:pt x="111" y="2588"/>
                </a:lnTo>
                <a:lnTo>
                  <a:pt x="111" y="2573"/>
                </a:lnTo>
                <a:lnTo>
                  <a:pt x="111" y="2555"/>
                </a:lnTo>
                <a:lnTo>
                  <a:pt x="111" y="2563"/>
                </a:lnTo>
                <a:lnTo>
                  <a:pt x="111" y="2587"/>
                </a:lnTo>
                <a:lnTo>
                  <a:pt x="113" y="2582"/>
                </a:lnTo>
                <a:lnTo>
                  <a:pt x="113" y="2569"/>
                </a:lnTo>
                <a:lnTo>
                  <a:pt x="113" y="2548"/>
                </a:lnTo>
                <a:lnTo>
                  <a:pt x="113" y="2557"/>
                </a:lnTo>
                <a:lnTo>
                  <a:pt x="113" y="2597"/>
                </a:lnTo>
                <a:lnTo>
                  <a:pt x="113" y="2610"/>
                </a:lnTo>
                <a:lnTo>
                  <a:pt x="114" y="2595"/>
                </a:lnTo>
                <a:lnTo>
                  <a:pt x="114" y="2581"/>
                </a:lnTo>
                <a:lnTo>
                  <a:pt x="114" y="2573"/>
                </a:lnTo>
                <a:lnTo>
                  <a:pt x="114" y="2575"/>
                </a:lnTo>
                <a:lnTo>
                  <a:pt x="114" y="2564"/>
                </a:lnTo>
                <a:lnTo>
                  <a:pt x="116" y="2561"/>
                </a:lnTo>
                <a:lnTo>
                  <a:pt x="116" y="2575"/>
                </a:lnTo>
                <a:lnTo>
                  <a:pt x="116" y="2594"/>
                </a:lnTo>
                <a:lnTo>
                  <a:pt x="116" y="2601"/>
                </a:lnTo>
                <a:lnTo>
                  <a:pt x="116" y="2610"/>
                </a:lnTo>
                <a:lnTo>
                  <a:pt x="116" y="2616"/>
                </a:lnTo>
                <a:lnTo>
                  <a:pt x="117" y="2594"/>
                </a:lnTo>
                <a:lnTo>
                  <a:pt x="117" y="2560"/>
                </a:lnTo>
                <a:lnTo>
                  <a:pt x="117" y="2563"/>
                </a:lnTo>
                <a:lnTo>
                  <a:pt x="117" y="2552"/>
                </a:lnTo>
                <a:lnTo>
                  <a:pt x="117" y="2573"/>
                </a:lnTo>
                <a:lnTo>
                  <a:pt x="117" y="2595"/>
                </a:lnTo>
                <a:lnTo>
                  <a:pt x="119" y="2584"/>
                </a:lnTo>
                <a:lnTo>
                  <a:pt x="119" y="2563"/>
                </a:lnTo>
                <a:lnTo>
                  <a:pt x="119" y="2589"/>
                </a:lnTo>
                <a:lnTo>
                  <a:pt x="119" y="2592"/>
                </a:lnTo>
                <a:lnTo>
                  <a:pt x="119" y="2585"/>
                </a:lnTo>
                <a:lnTo>
                  <a:pt x="119" y="2582"/>
                </a:lnTo>
                <a:lnTo>
                  <a:pt x="120" y="2579"/>
                </a:lnTo>
                <a:lnTo>
                  <a:pt x="120" y="2588"/>
                </a:lnTo>
                <a:lnTo>
                  <a:pt x="120" y="2604"/>
                </a:lnTo>
                <a:lnTo>
                  <a:pt x="120" y="2587"/>
                </a:lnTo>
                <a:lnTo>
                  <a:pt x="120" y="2592"/>
                </a:lnTo>
                <a:lnTo>
                  <a:pt x="122" y="2604"/>
                </a:lnTo>
                <a:lnTo>
                  <a:pt x="122" y="2609"/>
                </a:lnTo>
                <a:lnTo>
                  <a:pt x="122" y="2607"/>
                </a:lnTo>
                <a:lnTo>
                  <a:pt x="122" y="2604"/>
                </a:lnTo>
                <a:lnTo>
                  <a:pt x="122" y="2588"/>
                </a:lnTo>
                <a:lnTo>
                  <a:pt x="123" y="2581"/>
                </a:lnTo>
                <a:lnTo>
                  <a:pt x="123" y="2588"/>
                </a:lnTo>
                <a:lnTo>
                  <a:pt x="123" y="2606"/>
                </a:lnTo>
                <a:lnTo>
                  <a:pt x="123" y="2589"/>
                </a:lnTo>
                <a:lnTo>
                  <a:pt x="123" y="2587"/>
                </a:lnTo>
                <a:lnTo>
                  <a:pt x="123" y="2595"/>
                </a:lnTo>
                <a:lnTo>
                  <a:pt x="125" y="2564"/>
                </a:lnTo>
                <a:lnTo>
                  <a:pt x="125" y="2552"/>
                </a:lnTo>
                <a:lnTo>
                  <a:pt x="125" y="2589"/>
                </a:lnTo>
                <a:lnTo>
                  <a:pt x="125" y="2612"/>
                </a:lnTo>
                <a:lnTo>
                  <a:pt x="125" y="2603"/>
                </a:lnTo>
                <a:lnTo>
                  <a:pt x="125" y="2609"/>
                </a:lnTo>
                <a:lnTo>
                  <a:pt x="126" y="2619"/>
                </a:lnTo>
                <a:lnTo>
                  <a:pt x="126" y="2592"/>
                </a:lnTo>
                <a:lnTo>
                  <a:pt x="126" y="2581"/>
                </a:lnTo>
                <a:lnTo>
                  <a:pt x="126" y="2578"/>
                </a:lnTo>
                <a:lnTo>
                  <a:pt x="126" y="2585"/>
                </a:lnTo>
                <a:lnTo>
                  <a:pt x="128" y="2600"/>
                </a:lnTo>
                <a:lnTo>
                  <a:pt x="128" y="2597"/>
                </a:lnTo>
                <a:lnTo>
                  <a:pt x="128" y="2578"/>
                </a:lnTo>
                <a:lnTo>
                  <a:pt x="128" y="2592"/>
                </a:lnTo>
                <a:lnTo>
                  <a:pt x="128" y="2600"/>
                </a:lnTo>
                <a:lnTo>
                  <a:pt x="128" y="2588"/>
                </a:lnTo>
                <a:lnTo>
                  <a:pt x="129" y="2594"/>
                </a:lnTo>
                <a:lnTo>
                  <a:pt x="129" y="2598"/>
                </a:lnTo>
                <a:lnTo>
                  <a:pt x="129" y="2587"/>
                </a:lnTo>
                <a:lnTo>
                  <a:pt x="129" y="2592"/>
                </a:lnTo>
                <a:lnTo>
                  <a:pt x="129" y="2600"/>
                </a:lnTo>
                <a:lnTo>
                  <a:pt x="129" y="2604"/>
                </a:lnTo>
                <a:lnTo>
                  <a:pt x="130" y="2613"/>
                </a:lnTo>
                <a:lnTo>
                  <a:pt x="130" y="2606"/>
                </a:lnTo>
                <a:lnTo>
                  <a:pt x="130" y="2558"/>
                </a:lnTo>
                <a:lnTo>
                  <a:pt x="130" y="2532"/>
                </a:lnTo>
                <a:lnTo>
                  <a:pt x="130" y="2535"/>
                </a:lnTo>
                <a:lnTo>
                  <a:pt x="130" y="2515"/>
                </a:lnTo>
                <a:lnTo>
                  <a:pt x="132" y="2505"/>
                </a:lnTo>
                <a:lnTo>
                  <a:pt x="132" y="2515"/>
                </a:lnTo>
                <a:lnTo>
                  <a:pt x="132" y="2557"/>
                </a:lnTo>
                <a:lnTo>
                  <a:pt x="132" y="2578"/>
                </a:lnTo>
                <a:lnTo>
                  <a:pt x="132" y="2581"/>
                </a:lnTo>
                <a:lnTo>
                  <a:pt x="133" y="2606"/>
                </a:lnTo>
                <a:lnTo>
                  <a:pt x="133" y="2603"/>
                </a:lnTo>
                <a:lnTo>
                  <a:pt x="133" y="257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65" name="Freeform 65"/>
          <p:cNvSpPr>
            <a:spLocks/>
          </p:cNvSpPr>
          <p:nvPr/>
        </p:nvSpPr>
        <p:spPr bwMode="auto">
          <a:xfrm>
            <a:off x="5557838" y="5578475"/>
            <a:ext cx="190500" cy="246063"/>
          </a:xfrm>
          <a:custGeom>
            <a:avLst/>
            <a:gdLst>
              <a:gd name="T0" fmla="*/ 2 w 135"/>
              <a:gd name="T1" fmla="*/ 129 h 155"/>
              <a:gd name="T2" fmla="*/ 3 w 135"/>
              <a:gd name="T3" fmla="*/ 139 h 155"/>
              <a:gd name="T4" fmla="*/ 6 w 135"/>
              <a:gd name="T5" fmla="*/ 130 h 155"/>
              <a:gd name="T6" fmla="*/ 8 w 135"/>
              <a:gd name="T7" fmla="*/ 136 h 155"/>
              <a:gd name="T8" fmla="*/ 11 w 135"/>
              <a:gd name="T9" fmla="*/ 132 h 155"/>
              <a:gd name="T10" fmla="*/ 12 w 135"/>
              <a:gd name="T11" fmla="*/ 138 h 155"/>
              <a:gd name="T12" fmla="*/ 15 w 135"/>
              <a:gd name="T13" fmla="*/ 136 h 155"/>
              <a:gd name="T14" fmla="*/ 17 w 135"/>
              <a:gd name="T15" fmla="*/ 127 h 155"/>
              <a:gd name="T16" fmla="*/ 18 w 135"/>
              <a:gd name="T17" fmla="*/ 120 h 155"/>
              <a:gd name="T18" fmla="*/ 21 w 135"/>
              <a:gd name="T19" fmla="*/ 136 h 155"/>
              <a:gd name="T20" fmla="*/ 23 w 135"/>
              <a:gd name="T21" fmla="*/ 138 h 155"/>
              <a:gd name="T22" fmla="*/ 26 w 135"/>
              <a:gd name="T23" fmla="*/ 142 h 155"/>
              <a:gd name="T24" fmla="*/ 27 w 135"/>
              <a:gd name="T25" fmla="*/ 129 h 155"/>
              <a:gd name="T26" fmla="*/ 30 w 135"/>
              <a:gd name="T27" fmla="*/ 141 h 155"/>
              <a:gd name="T28" fmla="*/ 32 w 135"/>
              <a:gd name="T29" fmla="*/ 117 h 155"/>
              <a:gd name="T30" fmla="*/ 33 w 135"/>
              <a:gd name="T31" fmla="*/ 129 h 155"/>
              <a:gd name="T32" fmla="*/ 36 w 135"/>
              <a:gd name="T33" fmla="*/ 95 h 155"/>
              <a:gd name="T34" fmla="*/ 38 w 135"/>
              <a:gd name="T35" fmla="*/ 148 h 155"/>
              <a:gd name="T36" fmla="*/ 41 w 135"/>
              <a:gd name="T37" fmla="*/ 108 h 155"/>
              <a:gd name="T38" fmla="*/ 42 w 135"/>
              <a:gd name="T39" fmla="*/ 123 h 155"/>
              <a:gd name="T40" fmla="*/ 45 w 135"/>
              <a:gd name="T41" fmla="*/ 139 h 155"/>
              <a:gd name="T42" fmla="*/ 46 w 135"/>
              <a:gd name="T43" fmla="*/ 132 h 155"/>
              <a:gd name="T44" fmla="*/ 49 w 135"/>
              <a:gd name="T45" fmla="*/ 133 h 155"/>
              <a:gd name="T46" fmla="*/ 51 w 135"/>
              <a:gd name="T47" fmla="*/ 111 h 155"/>
              <a:gd name="T48" fmla="*/ 52 w 135"/>
              <a:gd name="T49" fmla="*/ 113 h 155"/>
              <a:gd name="T50" fmla="*/ 55 w 135"/>
              <a:gd name="T51" fmla="*/ 127 h 155"/>
              <a:gd name="T52" fmla="*/ 57 w 135"/>
              <a:gd name="T53" fmla="*/ 113 h 155"/>
              <a:gd name="T54" fmla="*/ 60 w 135"/>
              <a:gd name="T55" fmla="*/ 98 h 155"/>
              <a:gd name="T56" fmla="*/ 61 w 135"/>
              <a:gd name="T57" fmla="*/ 121 h 155"/>
              <a:gd name="T58" fmla="*/ 63 w 135"/>
              <a:gd name="T59" fmla="*/ 117 h 155"/>
              <a:gd name="T60" fmla="*/ 66 w 135"/>
              <a:gd name="T61" fmla="*/ 139 h 155"/>
              <a:gd name="T62" fmla="*/ 67 w 135"/>
              <a:gd name="T63" fmla="*/ 139 h 155"/>
              <a:gd name="T64" fmla="*/ 70 w 135"/>
              <a:gd name="T65" fmla="*/ 121 h 155"/>
              <a:gd name="T66" fmla="*/ 72 w 135"/>
              <a:gd name="T67" fmla="*/ 115 h 155"/>
              <a:gd name="T68" fmla="*/ 73 w 135"/>
              <a:gd name="T69" fmla="*/ 145 h 155"/>
              <a:gd name="T70" fmla="*/ 76 w 135"/>
              <a:gd name="T71" fmla="*/ 136 h 155"/>
              <a:gd name="T72" fmla="*/ 78 w 135"/>
              <a:gd name="T73" fmla="*/ 129 h 155"/>
              <a:gd name="T74" fmla="*/ 81 w 135"/>
              <a:gd name="T75" fmla="*/ 148 h 155"/>
              <a:gd name="T76" fmla="*/ 82 w 135"/>
              <a:gd name="T77" fmla="*/ 136 h 155"/>
              <a:gd name="T78" fmla="*/ 85 w 135"/>
              <a:gd name="T79" fmla="*/ 144 h 155"/>
              <a:gd name="T80" fmla="*/ 88 w 135"/>
              <a:gd name="T81" fmla="*/ 132 h 155"/>
              <a:gd name="T82" fmla="*/ 89 w 135"/>
              <a:gd name="T83" fmla="*/ 139 h 155"/>
              <a:gd name="T84" fmla="*/ 91 w 135"/>
              <a:gd name="T85" fmla="*/ 133 h 155"/>
              <a:gd name="T86" fmla="*/ 94 w 135"/>
              <a:gd name="T87" fmla="*/ 111 h 155"/>
              <a:gd name="T88" fmla="*/ 95 w 135"/>
              <a:gd name="T89" fmla="*/ 117 h 155"/>
              <a:gd name="T90" fmla="*/ 98 w 135"/>
              <a:gd name="T91" fmla="*/ 105 h 155"/>
              <a:gd name="T92" fmla="*/ 100 w 135"/>
              <a:gd name="T93" fmla="*/ 150 h 155"/>
              <a:gd name="T94" fmla="*/ 103 w 135"/>
              <a:gd name="T95" fmla="*/ 126 h 155"/>
              <a:gd name="T96" fmla="*/ 106 w 135"/>
              <a:gd name="T97" fmla="*/ 138 h 155"/>
              <a:gd name="T98" fmla="*/ 107 w 135"/>
              <a:gd name="T99" fmla="*/ 120 h 155"/>
              <a:gd name="T100" fmla="*/ 109 w 135"/>
              <a:gd name="T101" fmla="*/ 145 h 155"/>
              <a:gd name="T102" fmla="*/ 112 w 135"/>
              <a:gd name="T103" fmla="*/ 139 h 155"/>
              <a:gd name="T104" fmla="*/ 113 w 135"/>
              <a:gd name="T105" fmla="*/ 151 h 155"/>
              <a:gd name="T106" fmla="*/ 116 w 135"/>
              <a:gd name="T107" fmla="*/ 129 h 155"/>
              <a:gd name="T108" fmla="*/ 118 w 135"/>
              <a:gd name="T109" fmla="*/ 127 h 155"/>
              <a:gd name="T110" fmla="*/ 121 w 135"/>
              <a:gd name="T111" fmla="*/ 124 h 155"/>
              <a:gd name="T112" fmla="*/ 122 w 135"/>
              <a:gd name="T113" fmla="*/ 132 h 155"/>
              <a:gd name="T114" fmla="*/ 125 w 135"/>
              <a:gd name="T115" fmla="*/ 148 h 155"/>
              <a:gd name="T116" fmla="*/ 127 w 135"/>
              <a:gd name="T117" fmla="*/ 150 h 155"/>
              <a:gd name="T118" fmla="*/ 128 w 135"/>
              <a:gd name="T119" fmla="*/ 118 h 155"/>
              <a:gd name="T120" fmla="*/ 131 w 135"/>
              <a:gd name="T121" fmla="*/ 138 h 155"/>
              <a:gd name="T122" fmla="*/ 134 w 135"/>
              <a:gd name="T123" fmla="*/ 123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5"/>
              <a:gd name="T187" fmla="*/ 0 h 155"/>
              <a:gd name="T188" fmla="*/ 135 w 135"/>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5" h="155">
                <a:moveTo>
                  <a:pt x="0" y="101"/>
                </a:moveTo>
                <a:lnTo>
                  <a:pt x="0" y="15"/>
                </a:lnTo>
                <a:lnTo>
                  <a:pt x="0" y="0"/>
                </a:lnTo>
                <a:lnTo>
                  <a:pt x="0" y="72"/>
                </a:lnTo>
                <a:lnTo>
                  <a:pt x="0" y="108"/>
                </a:lnTo>
                <a:lnTo>
                  <a:pt x="2" y="127"/>
                </a:lnTo>
                <a:lnTo>
                  <a:pt x="2" y="130"/>
                </a:lnTo>
                <a:lnTo>
                  <a:pt x="2" y="129"/>
                </a:lnTo>
                <a:lnTo>
                  <a:pt x="2" y="127"/>
                </a:lnTo>
                <a:lnTo>
                  <a:pt x="2" y="105"/>
                </a:lnTo>
                <a:lnTo>
                  <a:pt x="3" y="67"/>
                </a:lnTo>
                <a:lnTo>
                  <a:pt x="3" y="47"/>
                </a:lnTo>
                <a:lnTo>
                  <a:pt x="3" y="64"/>
                </a:lnTo>
                <a:lnTo>
                  <a:pt x="3" y="93"/>
                </a:lnTo>
                <a:lnTo>
                  <a:pt x="3" y="120"/>
                </a:lnTo>
                <a:lnTo>
                  <a:pt x="3" y="139"/>
                </a:lnTo>
                <a:lnTo>
                  <a:pt x="5" y="130"/>
                </a:lnTo>
                <a:lnTo>
                  <a:pt x="5" y="113"/>
                </a:lnTo>
                <a:lnTo>
                  <a:pt x="5" y="118"/>
                </a:lnTo>
                <a:lnTo>
                  <a:pt x="5" y="132"/>
                </a:lnTo>
                <a:lnTo>
                  <a:pt x="5" y="121"/>
                </a:lnTo>
                <a:lnTo>
                  <a:pt x="6" y="123"/>
                </a:lnTo>
                <a:lnTo>
                  <a:pt x="6" y="132"/>
                </a:lnTo>
                <a:lnTo>
                  <a:pt x="6" y="130"/>
                </a:lnTo>
                <a:lnTo>
                  <a:pt x="6" y="129"/>
                </a:lnTo>
                <a:lnTo>
                  <a:pt x="6" y="139"/>
                </a:lnTo>
                <a:lnTo>
                  <a:pt x="6" y="129"/>
                </a:lnTo>
                <a:lnTo>
                  <a:pt x="6" y="121"/>
                </a:lnTo>
                <a:lnTo>
                  <a:pt x="8" y="121"/>
                </a:lnTo>
                <a:lnTo>
                  <a:pt x="8" y="126"/>
                </a:lnTo>
                <a:lnTo>
                  <a:pt x="8" y="139"/>
                </a:lnTo>
                <a:lnTo>
                  <a:pt x="8" y="136"/>
                </a:lnTo>
                <a:lnTo>
                  <a:pt x="8" y="135"/>
                </a:lnTo>
                <a:lnTo>
                  <a:pt x="9" y="148"/>
                </a:lnTo>
                <a:lnTo>
                  <a:pt x="9" y="142"/>
                </a:lnTo>
                <a:lnTo>
                  <a:pt x="9" y="138"/>
                </a:lnTo>
                <a:lnTo>
                  <a:pt x="9" y="130"/>
                </a:lnTo>
                <a:lnTo>
                  <a:pt x="9" y="115"/>
                </a:lnTo>
                <a:lnTo>
                  <a:pt x="9" y="114"/>
                </a:lnTo>
                <a:lnTo>
                  <a:pt x="11" y="132"/>
                </a:lnTo>
                <a:lnTo>
                  <a:pt x="11" y="126"/>
                </a:lnTo>
                <a:lnTo>
                  <a:pt x="11" y="96"/>
                </a:lnTo>
                <a:lnTo>
                  <a:pt x="11" y="99"/>
                </a:lnTo>
                <a:lnTo>
                  <a:pt x="12" y="114"/>
                </a:lnTo>
                <a:lnTo>
                  <a:pt x="12" y="147"/>
                </a:lnTo>
                <a:lnTo>
                  <a:pt x="12" y="139"/>
                </a:lnTo>
                <a:lnTo>
                  <a:pt x="12" y="130"/>
                </a:lnTo>
                <a:lnTo>
                  <a:pt x="12" y="138"/>
                </a:lnTo>
                <a:lnTo>
                  <a:pt x="12" y="136"/>
                </a:lnTo>
                <a:lnTo>
                  <a:pt x="14" y="126"/>
                </a:lnTo>
                <a:lnTo>
                  <a:pt x="14" y="147"/>
                </a:lnTo>
                <a:lnTo>
                  <a:pt x="14" y="150"/>
                </a:lnTo>
                <a:lnTo>
                  <a:pt x="14" y="138"/>
                </a:lnTo>
                <a:lnTo>
                  <a:pt x="14" y="141"/>
                </a:lnTo>
                <a:lnTo>
                  <a:pt x="14" y="139"/>
                </a:lnTo>
                <a:lnTo>
                  <a:pt x="15" y="136"/>
                </a:lnTo>
                <a:lnTo>
                  <a:pt x="15" y="144"/>
                </a:lnTo>
                <a:lnTo>
                  <a:pt x="15" y="136"/>
                </a:lnTo>
                <a:lnTo>
                  <a:pt x="15" y="135"/>
                </a:lnTo>
                <a:lnTo>
                  <a:pt x="15" y="144"/>
                </a:lnTo>
                <a:lnTo>
                  <a:pt x="17" y="139"/>
                </a:lnTo>
                <a:lnTo>
                  <a:pt x="17" y="121"/>
                </a:lnTo>
                <a:lnTo>
                  <a:pt x="17" y="138"/>
                </a:lnTo>
                <a:lnTo>
                  <a:pt x="17" y="127"/>
                </a:lnTo>
                <a:lnTo>
                  <a:pt x="17" y="133"/>
                </a:lnTo>
                <a:lnTo>
                  <a:pt x="17" y="153"/>
                </a:lnTo>
                <a:lnTo>
                  <a:pt x="18" y="153"/>
                </a:lnTo>
                <a:lnTo>
                  <a:pt x="18" y="135"/>
                </a:lnTo>
                <a:lnTo>
                  <a:pt x="18" y="126"/>
                </a:lnTo>
                <a:lnTo>
                  <a:pt x="18" y="145"/>
                </a:lnTo>
                <a:lnTo>
                  <a:pt x="18" y="150"/>
                </a:lnTo>
                <a:lnTo>
                  <a:pt x="18" y="120"/>
                </a:lnTo>
                <a:lnTo>
                  <a:pt x="20" y="124"/>
                </a:lnTo>
                <a:lnTo>
                  <a:pt x="20" y="129"/>
                </a:lnTo>
                <a:lnTo>
                  <a:pt x="20" y="127"/>
                </a:lnTo>
                <a:lnTo>
                  <a:pt x="20" y="136"/>
                </a:lnTo>
                <a:lnTo>
                  <a:pt x="20" y="132"/>
                </a:lnTo>
                <a:lnTo>
                  <a:pt x="20" y="129"/>
                </a:lnTo>
                <a:lnTo>
                  <a:pt x="21" y="127"/>
                </a:lnTo>
                <a:lnTo>
                  <a:pt x="21" y="136"/>
                </a:lnTo>
                <a:lnTo>
                  <a:pt x="21" y="132"/>
                </a:lnTo>
                <a:lnTo>
                  <a:pt x="21" y="126"/>
                </a:lnTo>
                <a:lnTo>
                  <a:pt x="21" y="142"/>
                </a:lnTo>
                <a:lnTo>
                  <a:pt x="23" y="130"/>
                </a:lnTo>
                <a:lnTo>
                  <a:pt x="23" y="102"/>
                </a:lnTo>
                <a:lnTo>
                  <a:pt x="23" y="114"/>
                </a:lnTo>
                <a:lnTo>
                  <a:pt x="23" y="139"/>
                </a:lnTo>
                <a:lnTo>
                  <a:pt x="23" y="138"/>
                </a:lnTo>
                <a:lnTo>
                  <a:pt x="23" y="130"/>
                </a:lnTo>
                <a:lnTo>
                  <a:pt x="23" y="144"/>
                </a:lnTo>
                <a:lnTo>
                  <a:pt x="24" y="145"/>
                </a:lnTo>
                <a:lnTo>
                  <a:pt x="24" y="129"/>
                </a:lnTo>
                <a:lnTo>
                  <a:pt x="24" y="102"/>
                </a:lnTo>
                <a:lnTo>
                  <a:pt x="24" y="105"/>
                </a:lnTo>
                <a:lnTo>
                  <a:pt x="24" y="114"/>
                </a:lnTo>
                <a:lnTo>
                  <a:pt x="26" y="142"/>
                </a:lnTo>
                <a:lnTo>
                  <a:pt x="26" y="148"/>
                </a:lnTo>
                <a:lnTo>
                  <a:pt x="26" y="150"/>
                </a:lnTo>
                <a:lnTo>
                  <a:pt x="26" y="141"/>
                </a:lnTo>
                <a:lnTo>
                  <a:pt x="26" y="123"/>
                </a:lnTo>
                <a:lnTo>
                  <a:pt x="26" y="120"/>
                </a:lnTo>
                <a:lnTo>
                  <a:pt x="27" y="129"/>
                </a:lnTo>
                <a:lnTo>
                  <a:pt x="27" y="132"/>
                </a:lnTo>
                <a:lnTo>
                  <a:pt x="27" y="129"/>
                </a:lnTo>
                <a:lnTo>
                  <a:pt x="27" y="138"/>
                </a:lnTo>
                <a:lnTo>
                  <a:pt x="29" y="136"/>
                </a:lnTo>
                <a:lnTo>
                  <a:pt x="29" y="138"/>
                </a:lnTo>
                <a:lnTo>
                  <a:pt x="29" y="139"/>
                </a:lnTo>
                <a:lnTo>
                  <a:pt x="29" y="133"/>
                </a:lnTo>
                <a:lnTo>
                  <a:pt x="29" y="124"/>
                </a:lnTo>
                <a:lnTo>
                  <a:pt x="29" y="135"/>
                </a:lnTo>
                <a:lnTo>
                  <a:pt x="30" y="141"/>
                </a:lnTo>
                <a:lnTo>
                  <a:pt x="30" y="115"/>
                </a:lnTo>
                <a:lnTo>
                  <a:pt x="30" y="96"/>
                </a:lnTo>
                <a:lnTo>
                  <a:pt x="30" y="114"/>
                </a:lnTo>
                <a:lnTo>
                  <a:pt x="30" y="142"/>
                </a:lnTo>
                <a:lnTo>
                  <a:pt x="30" y="127"/>
                </a:lnTo>
                <a:lnTo>
                  <a:pt x="32" y="115"/>
                </a:lnTo>
                <a:lnTo>
                  <a:pt x="32" y="113"/>
                </a:lnTo>
                <a:lnTo>
                  <a:pt x="32" y="117"/>
                </a:lnTo>
                <a:lnTo>
                  <a:pt x="32" y="115"/>
                </a:lnTo>
                <a:lnTo>
                  <a:pt x="32" y="105"/>
                </a:lnTo>
                <a:lnTo>
                  <a:pt x="33" y="133"/>
                </a:lnTo>
                <a:lnTo>
                  <a:pt x="33" y="148"/>
                </a:lnTo>
                <a:lnTo>
                  <a:pt x="33" y="141"/>
                </a:lnTo>
                <a:lnTo>
                  <a:pt x="33" y="124"/>
                </a:lnTo>
                <a:lnTo>
                  <a:pt x="33" y="127"/>
                </a:lnTo>
                <a:lnTo>
                  <a:pt x="33" y="129"/>
                </a:lnTo>
                <a:lnTo>
                  <a:pt x="35" y="115"/>
                </a:lnTo>
                <a:lnTo>
                  <a:pt x="35" y="101"/>
                </a:lnTo>
                <a:lnTo>
                  <a:pt x="35" y="117"/>
                </a:lnTo>
                <a:lnTo>
                  <a:pt x="35" y="138"/>
                </a:lnTo>
                <a:lnTo>
                  <a:pt x="35" y="114"/>
                </a:lnTo>
                <a:lnTo>
                  <a:pt x="36" y="120"/>
                </a:lnTo>
                <a:lnTo>
                  <a:pt x="36" y="114"/>
                </a:lnTo>
                <a:lnTo>
                  <a:pt x="36" y="95"/>
                </a:lnTo>
                <a:lnTo>
                  <a:pt x="36" y="108"/>
                </a:lnTo>
                <a:lnTo>
                  <a:pt x="36" y="120"/>
                </a:lnTo>
                <a:lnTo>
                  <a:pt x="36" y="89"/>
                </a:lnTo>
                <a:lnTo>
                  <a:pt x="38" y="107"/>
                </a:lnTo>
                <a:lnTo>
                  <a:pt x="38" y="135"/>
                </a:lnTo>
                <a:lnTo>
                  <a:pt x="38" y="118"/>
                </a:lnTo>
                <a:lnTo>
                  <a:pt x="38" y="129"/>
                </a:lnTo>
                <a:lnTo>
                  <a:pt x="38" y="148"/>
                </a:lnTo>
                <a:lnTo>
                  <a:pt x="39" y="141"/>
                </a:lnTo>
                <a:lnTo>
                  <a:pt x="39" y="118"/>
                </a:lnTo>
                <a:lnTo>
                  <a:pt x="39" y="113"/>
                </a:lnTo>
                <a:lnTo>
                  <a:pt x="39" y="121"/>
                </a:lnTo>
                <a:lnTo>
                  <a:pt x="39" y="118"/>
                </a:lnTo>
                <a:lnTo>
                  <a:pt x="39" y="124"/>
                </a:lnTo>
                <a:lnTo>
                  <a:pt x="39" y="133"/>
                </a:lnTo>
                <a:lnTo>
                  <a:pt x="41" y="108"/>
                </a:lnTo>
                <a:lnTo>
                  <a:pt x="41" y="99"/>
                </a:lnTo>
                <a:lnTo>
                  <a:pt x="41" y="101"/>
                </a:lnTo>
                <a:lnTo>
                  <a:pt x="41" y="129"/>
                </a:lnTo>
                <a:lnTo>
                  <a:pt x="42" y="144"/>
                </a:lnTo>
                <a:lnTo>
                  <a:pt x="42" y="139"/>
                </a:lnTo>
                <a:lnTo>
                  <a:pt x="42" y="141"/>
                </a:lnTo>
                <a:lnTo>
                  <a:pt x="42" y="120"/>
                </a:lnTo>
                <a:lnTo>
                  <a:pt x="42" y="123"/>
                </a:lnTo>
                <a:lnTo>
                  <a:pt x="42" y="136"/>
                </a:lnTo>
                <a:lnTo>
                  <a:pt x="43" y="136"/>
                </a:lnTo>
                <a:lnTo>
                  <a:pt x="43" y="130"/>
                </a:lnTo>
                <a:lnTo>
                  <a:pt x="43" y="141"/>
                </a:lnTo>
                <a:lnTo>
                  <a:pt x="43" y="147"/>
                </a:lnTo>
                <a:lnTo>
                  <a:pt x="45" y="133"/>
                </a:lnTo>
                <a:lnTo>
                  <a:pt x="45" y="130"/>
                </a:lnTo>
                <a:lnTo>
                  <a:pt x="45" y="139"/>
                </a:lnTo>
                <a:lnTo>
                  <a:pt x="45" y="132"/>
                </a:lnTo>
                <a:lnTo>
                  <a:pt x="45" y="142"/>
                </a:lnTo>
                <a:lnTo>
                  <a:pt x="45" y="136"/>
                </a:lnTo>
                <a:lnTo>
                  <a:pt x="46" y="126"/>
                </a:lnTo>
                <a:lnTo>
                  <a:pt x="46" y="129"/>
                </a:lnTo>
                <a:lnTo>
                  <a:pt x="46" y="118"/>
                </a:lnTo>
                <a:lnTo>
                  <a:pt x="46" y="117"/>
                </a:lnTo>
                <a:lnTo>
                  <a:pt x="46" y="132"/>
                </a:lnTo>
                <a:lnTo>
                  <a:pt x="46" y="123"/>
                </a:lnTo>
                <a:lnTo>
                  <a:pt x="48" y="127"/>
                </a:lnTo>
                <a:lnTo>
                  <a:pt x="48" y="147"/>
                </a:lnTo>
                <a:lnTo>
                  <a:pt x="48" y="136"/>
                </a:lnTo>
                <a:lnTo>
                  <a:pt x="48" y="117"/>
                </a:lnTo>
                <a:lnTo>
                  <a:pt x="48" y="135"/>
                </a:lnTo>
                <a:lnTo>
                  <a:pt x="49" y="145"/>
                </a:lnTo>
                <a:lnTo>
                  <a:pt x="49" y="133"/>
                </a:lnTo>
                <a:lnTo>
                  <a:pt x="49" y="147"/>
                </a:lnTo>
                <a:lnTo>
                  <a:pt x="49" y="141"/>
                </a:lnTo>
                <a:lnTo>
                  <a:pt x="49" y="132"/>
                </a:lnTo>
                <a:lnTo>
                  <a:pt x="49" y="139"/>
                </a:lnTo>
                <a:lnTo>
                  <a:pt x="51" y="111"/>
                </a:lnTo>
                <a:lnTo>
                  <a:pt x="51" y="121"/>
                </a:lnTo>
                <a:lnTo>
                  <a:pt x="51" y="132"/>
                </a:lnTo>
                <a:lnTo>
                  <a:pt x="51" y="111"/>
                </a:lnTo>
                <a:lnTo>
                  <a:pt x="51" y="110"/>
                </a:lnTo>
                <a:lnTo>
                  <a:pt x="51" y="111"/>
                </a:lnTo>
                <a:lnTo>
                  <a:pt x="52" y="124"/>
                </a:lnTo>
                <a:lnTo>
                  <a:pt x="52" y="142"/>
                </a:lnTo>
                <a:lnTo>
                  <a:pt x="52" y="132"/>
                </a:lnTo>
                <a:lnTo>
                  <a:pt x="52" y="93"/>
                </a:lnTo>
                <a:lnTo>
                  <a:pt x="52" y="107"/>
                </a:lnTo>
                <a:lnTo>
                  <a:pt x="52" y="113"/>
                </a:lnTo>
                <a:lnTo>
                  <a:pt x="54" y="101"/>
                </a:lnTo>
                <a:lnTo>
                  <a:pt x="54" y="124"/>
                </a:lnTo>
                <a:lnTo>
                  <a:pt x="54" y="133"/>
                </a:lnTo>
                <a:lnTo>
                  <a:pt x="54" y="132"/>
                </a:lnTo>
                <a:lnTo>
                  <a:pt x="54" y="141"/>
                </a:lnTo>
                <a:lnTo>
                  <a:pt x="55" y="127"/>
                </a:lnTo>
                <a:lnTo>
                  <a:pt x="55" y="117"/>
                </a:lnTo>
                <a:lnTo>
                  <a:pt x="55" y="127"/>
                </a:lnTo>
                <a:lnTo>
                  <a:pt x="55" y="114"/>
                </a:lnTo>
                <a:lnTo>
                  <a:pt x="55" y="117"/>
                </a:lnTo>
                <a:lnTo>
                  <a:pt x="55" y="142"/>
                </a:lnTo>
                <a:lnTo>
                  <a:pt x="57" y="135"/>
                </a:lnTo>
                <a:lnTo>
                  <a:pt x="57" y="136"/>
                </a:lnTo>
                <a:lnTo>
                  <a:pt x="57" y="139"/>
                </a:lnTo>
                <a:lnTo>
                  <a:pt x="57" y="136"/>
                </a:lnTo>
                <a:lnTo>
                  <a:pt x="57" y="113"/>
                </a:lnTo>
                <a:lnTo>
                  <a:pt x="57" y="104"/>
                </a:lnTo>
                <a:lnTo>
                  <a:pt x="58" y="115"/>
                </a:lnTo>
                <a:lnTo>
                  <a:pt x="58" y="138"/>
                </a:lnTo>
                <a:lnTo>
                  <a:pt x="58" y="150"/>
                </a:lnTo>
                <a:lnTo>
                  <a:pt x="58" y="147"/>
                </a:lnTo>
                <a:lnTo>
                  <a:pt x="58" y="141"/>
                </a:lnTo>
                <a:lnTo>
                  <a:pt x="60" y="130"/>
                </a:lnTo>
                <a:lnTo>
                  <a:pt x="60" y="98"/>
                </a:lnTo>
                <a:lnTo>
                  <a:pt x="60" y="115"/>
                </a:lnTo>
                <a:lnTo>
                  <a:pt x="60" y="142"/>
                </a:lnTo>
                <a:lnTo>
                  <a:pt x="60" y="120"/>
                </a:lnTo>
                <a:lnTo>
                  <a:pt x="60" y="98"/>
                </a:lnTo>
                <a:lnTo>
                  <a:pt x="61" y="120"/>
                </a:lnTo>
                <a:lnTo>
                  <a:pt x="61" y="127"/>
                </a:lnTo>
                <a:lnTo>
                  <a:pt x="61" y="113"/>
                </a:lnTo>
                <a:lnTo>
                  <a:pt x="61" y="121"/>
                </a:lnTo>
                <a:lnTo>
                  <a:pt x="61" y="101"/>
                </a:lnTo>
                <a:lnTo>
                  <a:pt x="61" y="110"/>
                </a:lnTo>
                <a:lnTo>
                  <a:pt x="63" y="121"/>
                </a:lnTo>
                <a:lnTo>
                  <a:pt x="63" y="120"/>
                </a:lnTo>
                <a:lnTo>
                  <a:pt x="63" y="136"/>
                </a:lnTo>
                <a:lnTo>
                  <a:pt x="63" y="145"/>
                </a:lnTo>
                <a:lnTo>
                  <a:pt x="63" y="130"/>
                </a:lnTo>
                <a:lnTo>
                  <a:pt x="63" y="117"/>
                </a:lnTo>
                <a:lnTo>
                  <a:pt x="64" y="93"/>
                </a:lnTo>
                <a:lnTo>
                  <a:pt x="64" y="99"/>
                </a:lnTo>
                <a:lnTo>
                  <a:pt x="64" y="118"/>
                </a:lnTo>
                <a:lnTo>
                  <a:pt x="64" y="136"/>
                </a:lnTo>
                <a:lnTo>
                  <a:pt x="64" y="144"/>
                </a:lnTo>
                <a:lnTo>
                  <a:pt x="66" y="138"/>
                </a:lnTo>
                <a:lnTo>
                  <a:pt x="66" y="135"/>
                </a:lnTo>
                <a:lnTo>
                  <a:pt x="66" y="139"/>
                </a:lnTo>
                <a:lnTo>
                  <a:pt x="66" y="142"/>
                </a:lnTo>
                <a:lnTo>
                  <a:pt x="66" y="145"/>
                </a:lnTo>
                <a:lnTo>
                  <a:pt x="66" y="142"/>
                </a:lnTo>
                <a:lnTo>
                  <a:pt x="67" y="141"/>
                </a:lnTo>
                <a:lnTo>
                  <a:pt x="67" y="148"/>
                </a:lnTo>
                <a:lnTo>
                  <a:pt x="67" y="136"/>
                </a:lnTo>
                <a:lnTo>
                  <a:pt x="67" y="127"/>
                </a:lnTo>
                <a:lnTo>
                  <a:pt x="67" y="139"/>
                </a:lnTo>
                <a:lnTo>
                  <a:pt x="67" y="151"/>
                </a:lnTo>
                <a:lnTo>
                  <a:pt x="69" y="147"/>
                </a:lnTo>
                <a:lnTo>
                  <a:pt x="69" y="126"/>
                </a:lnTo>
                <a:lnTo>
                  <a:pt x="69" y="133"/>
                </a:lnTo>
                <a:lnTo>
                  <a:pt x="69" y="142"/>
                </a:lnTo>
                <a:lnTo>
                  <a:pt x="69" y="138"/>
                </a:lnTo>
                <a:lnTo>
                  <a:pt x="70" y="126"/>
                </a:lnTo>
                <a:lnTo>
                  <a:pt x="70" y="121"/>
                </a:lnTo>
                <a:lnTo>
                  <a:pt x="70" y="141"/>
                </a:lnTo>
                <a:lnTo>
                  <a:pt x="70" y="145"/>
                </a:lnTo>
                <a:lnTo>
                  <a:pt x="70" y="138"/>
                </a:lnTo>
                <a:lnTo>
                  <a:pt x="70" y="145"/>
                </a:lnTo>
                <a:lnTo>
                  <a:pt x="72" y="138"/>
                </a:lnTo>
                <a:lnTo>
                  <a:pt x="72" y="123"/>
                </a:lnTo>
                <a:lnTo>
                  <a:pt x="72" y="132"/>
                </a:lnTo>
                <a:lnTo>
                  <a:pt x="72" y="115"/>
                </a:lnTo>
                <a:lnTo>
                  <a:pt x="72" y="95"/>
                </a:lnTo>
                <a:lnTo>
                  <a:pt x="73" y="107"/>
                </a:lnTo>
                <a:lnTo>
                  <a:pt x="73" y="132"/>
                </a:lnTo>
                <a:lnTo>
                  <a:pt x="73" y="144"/>
                </a:lnTo>
                <a:lnTo>
                  <a:pt x="73" y="147"/>
                </a:lnTo>
                <a:lnTo>
                  <a:pt x="73" y="139"/>
                </a:lnTo>
                <a:lnTo>
                  <a:pt x="73" y="138"/>
                </a:lnTo>
                <a:lnTo>
                  <a:pt x="73" y="145"/>
                </a:lnTo>
                <a:lnTo>
                  <a:pt x="75" y="144"/>
                </a:lnTo>
                <a:lnTo>
                  <a:pt x="75" y="148"/>
                </a:lnTo>
                <a:lnTo>
                  <a:pt x="75" y="144"/>
                </a:lnTo>
                <a:lnTo>
                  <a:pt x="75" y="148"/>
                </a:lnTo>
                <a:lnTo>
                  <a:pt x="76" y="126"/>
                </a:lnTo>
                <a:lnTo>
                  <a:pt x="76" y="136"/>
                </a:lnTo>
                <a:lnTo>
                  <a:pt x="76" y="153"/>
                </a:lnTo>
                <a:lnTo>
                  <a:pt x="76" y="136"/>
                </a:lnTo>
                <a:lnTo>
                  <a:pt x="76" y="130"/>
                </a:lnTo>
                <a:lnTo>
                  <a:pt x="76" y="136"/>
                </a:lnTo>
                <a:lnTo>
                  <a:pt x="78" y="136"/>
                </a:lnTo>
                <a:lnTo>
                  <a:pt x="78" y="127"/>
                </a:lnTo>
                <a:lnTo>
                  <a:pt x="78" y="117"/>
                </a:lnTo>
                <a:lnTo>
                  <a:pt x="78" y="120"/>
                </a:lnTo>
                <a:lnTo>
                  <a:pt x="78" y="135"/>
                </a:lnTo>
                <a:lnTo>
                  <a:pt x="78" y="129"/>
                </a:lnTo>
                <a:lnTo>
                  <a:pt x="79" y="123"/>
                </a:lnTo>
                <a:lnTo>
                  <a:pt x="79" y="135"/>
                </a:lnTo>
                <a:lnTo>
                  <a:pt x="79" y="127"/>
                </a:lnTo>
                <a:lnTo>
                  <a:pt x="79" y="129"/>
                </a:lnTo>
                <a:lnTo>
                  <a:pt x="79" y="144"/>
                </a:lnTo>
                <a:lnTo>
                  <a:pt x="81" y="145"/>
                </a:lnTo>
                <a:lnTo>
                  <a:pt x="81" y="144"/>
                </a:lnTo>
                <a:lnTo>
                  <a:pt x="81" y="148"/>
                </a:lnTo>
                <a:lnTo>
                  <a:pt x="81" y="142"/>
                </a:lnTo>
                <a:lnTo>
                  <a:pt x="81" y="127"/>
                </a:lnTo>
                <a:lnTo>
                  <a:pt x="81" y="120"/>
                </a:lnTo>
                <a:lnTo>
                  <a:pt x="82" y="114"/>
                </a:lnTo>
                <a:lnTo>
                  <a:pt x="82" y="104"/>
                </a:lnTo>
                <a:lnTo>
                  <a:pt x="82" y="98"/>
                </a:lnTo>
                <a:lnTo>
                  <a:pt x="82" y="124"/>
                </a:lnTo>
                <a:lnTo>
                  <a:pt x="82" y="136"/>
                </a:lnTo>
                <a:lnTo>
                  <a:pt x="84" y="145"/>
                </a:lnTo>
                <a:lnTo>
                  <a:pt x="84" y="141"/>
                </a:lnTo>
                <a:lnTo>
                  <a:pt x="84" y="126"/>
                </a:lnTo>
                <a:lnTo>
                  <a:pt x="84" y="123"/>
                </a:lnTo>
                <a:lnTo>
                  <a:pt x="84" y="133"/>
                </a:lnTo>
                <a:lnTo>
                  <a:pt x="85" y="136"/>
                </a:lnTo>
                <a:lnTo>
                  <a:pt x="85" y="151"/>
                </a:lnTo>
                <a:lnTo>
                  <a:pt x="85" y="144"/>
                </a:lnTo>
                <a:lnTo>
                  <a:pt x="85" y="139"/>
                </a:lnTo>
                <a:lnTo>
                  <a:pt x="85" y="121"/>
                </a:lnTo>
                <a:lnTo>
                  <a:pt x="87" y="115"/>
                </a:lnTo>
                <a:lnTo>
                  <a:pt x="87" y="118"/>
                </a:lnTo>
                <a:lnTo>
                  <a:pt x="87" y="129"/>
                </a:lnTo>
                <a:lnTo>
                  <a:pt x="87" y="136"/>
                </a:lnTo>
                <a:lnTo>
                  <a:pt x="88" y="124"/>
                </a:lnTo>
                <a:lnTo>
                  <a:pt x="88" y="132"/>
                </a:lnTo>
                <a:lnTo>
                  <a:pt x="88" y="139"/>
                </a:lnTo>
                <a:lnTo>
                  <a:pt x="88" y="136"/>
                </a:lnTo>
                <a:lnTo>
                  <a:pt x="88" y="117"/>
                </a:lnTo>
                <a:lnTo>
                  <a:pt x="88" y="121"/>
                </a:lnTo>
                <a:lnTo>
                  <a:pt x="89" y="121"/>
                </a:lnTo>
                <a:lnTo>
                  <a:pt x="89" y="108"/>
                </a:lnTo>
                <a:lnTo>
                  <a:pt x="89" y="126"/>
                </a:lnTo>
                <a:lnTo>
                  <a:pt x="89" y="139"/>
                </a:lnTo>
                <a:lnTo>
                  <a:pt x="89" y="132"/>
                </a:lnTo>
                <a:lnTo>
                  <a:pt x="89" y="127"/>
                </a:lnTo>
                <a:lnTo>
                  <a:pt x="91" y="130"/>
                </a:lnTo>
                <a:lnTo>
                  <a:pt x="91" y="133"/>
                </a:lnTo>
                <a:lnTo>
                  <a:pt x="91" y="132"/>
                </a:lnTo>
                <a:lnTo>
                  <a:pt x="91" y="129"/>
                </a:lnTo>
                <a:lnTo>
                  <a:pt x="91" y="135"/>
                </a:lnTo>
                <a:lnTo>
                  <a:pt x="91" y="133"/>
                </a:lnTo>
                <a:lnTo>
                  <a:pt x="92" y="142"/>
                </a:lnTo>
                <a:lnTo>
                  <a:pt x="92" y="147"/>
                </a:lnTo>
                <a:lnTo>
                  <a:pt x="92" y="129"/>
                </a:lnTo>
                <a:lnTo>
                  <a:pt x="92" y="113"/>
                </a:lnTo>
                <a:lnTo>
                  <a:pt x="92" y="74"/>
                </a:lnTo>
                <a:lnTo>
                  <a:pt x="94" y="59"/>
                </a:lnTo>
                <a:lnTo>
                  <a:pt x="94" y="90"/>
                </a:lnTo>
                <a:lnTo>
                  <a:pt x="94" y="111"/>
                </a:lnTo>
                <a:lnTo>
                  <a:pt x="94" y="117"/>
                </a:lnTo>
                <a:lnTo>
                  <a:pt x="94" y="124"/>
                </a:lnTo>
                <a:lnTo>
                  <a:pt x="94" y="118"/>
                </a:lnTo>
                <a:lnTo>
                  <a:pt x="95" y="90"/>
                </a:lnTo>
                <a:lnTo>
                  <a:pt x="95" y="70"/>
                </a:lnTo>
                <a:lnTo>
                  <a:pt x="95" y="95"/>
                </a:lnTo>
                <a:lnTo>
                  <a:pt x="95" y="102"/>
                </a:lnTo>
                <a:lnTo>
                  <a:pt x="95" y="117"/>
                </a:lnTo>
                <a:lnTo>
                  <a:pt x="95" y="129"/>
                </a:lnTo>
                <a:lnTo>
                  <a:pt x="97" y="139"/>
                </a:lnTo>
                <a:lnTo>
                  <a:pt x="97" y="148"/>
                </a:lnTo>
                <a:lnTo>
                  <a:pt x="97" y="142"/>
                </a:lnTo>
                <a:lnTo>
                  <a:pt x="97" y="95"/>
                </a:lnTo>
                <a:lnTo>
                  <a:pt x="97" y="70"/>
                </a:lnTo>
                <a:lnTo>
                  <a:pt x="98" y="92"/>
                </a:lnTo>
                <a:lnTo>
                  <a:pt x="98" y="105"/>
                </a:lnTo>
                <a:lnTo>
                  <a:pt x="98" y="113"/>
                </a:lnTo>
                <a:lnTo>
                  <a:pt x="98" y="135"/>
                </a:lnTo>
                <a:lnTo>
                  <a:pt x="98" y="148"/>
                </a:lnTo>
                <a:lnTo>
                  <a:pt x="98" y="147"/>
                </a:lnTo>
                <a:lnTo>
                  <a:pt x="100" y="148"/>
                </a:lnTo>
                <a:lnTo>
                  <a:pt x="100" y="141"/>
                </a:lnTo>
                <a:lnTo>
                  <a:pt x="100" y="142"/>
                </a:lnTo>
                <a:lnTo>
                  <a:pt x="100" y="150"/>
                </a:lnTo>
                <a:lnTo>
                  <a:pt x="100" y="144"/>
                </a:lnTo>
                <a:lnTo>
                  <a:pt x="101" y="130"/>
                </a:lnTo>
                <a:lnTo>
                  <a:pt x="101" y="124"/>
                </a:lnTo>
                <a:lnTo>
                  <a:pt x="101" y="115"/>
                </a:lnTo>
                <a:lnTo>
                  <a:pt x="101" y="111"/>
                </a:lnTo>
                <a:lnTo>
                  <a:pt x="101" y="117"/>
                </a:lnTo>
                <a:lnTo>
                  <a:pt x="101" y="121"/>
                </a:lnTo>
                <a:lnTo>
                  <a:pt x="103" y="126"/>
                </a:lnTo>
                <a:lnTo>
                  <a:pt x="103" y="132"/>
                </a:lnTo>
                <a:lnTo>
                  <a:pt x="103" y="133"/>
                </a:lnTo>
                <a:lnTo>
                  <a:pt x="103" y="147"/>
                </a:lnTo>
                <a:lnTo>
                  <a:pt x="104" y="136"/>
                </a:lnTo>
                <a:lnTo>
                  <a:pt x="104" y="144"/>
                </a:lnTo>
                <a:lnTo>
                  <a:pt x="104" y="141"/>
                </a:lnTo>
                <a:lnTo>
                  <a:pt x="106" y="130"/>
                </a:lnTo>
                <a:lnTo>
                  <a:pt x="106" y="138"/>
                </a:lnTo>
                <a:lnTo>
                  <a:pt x="106" y="136"/>
                </a:lnTo>
                <a:lnTo>
                  <a:pt x="106" y="135"/>
                </a:lnTo>
                <a:lnTo>
                  <a:pt x="106" y="141"/>
                </a:lnTo>
                <a:lnTo>
                  <a:pt x="106" y="138"/>
                </a:lnTo>
                <a:lnTo>
                  <a:pt x="106" y="148"/>
                </a:lnTo>
                <a:lnTo>
                  <a:pt x="107" y="148"/>
                </a:lnTo>
                <a:lnTo>
                  <a:pt x="107" y="135"/>
                </a:lnTo>
                <a:lnTo>
                  <a:pt x="107" y="120"/>
                </a:lnTo>
                <a:lnTo>
                  <a:pt x="107" y="126"/>
                </a:lnTo>
                <a:lnTo>
                  <a:pt x="107" y="135"/>
                </a:lnTo>
                <a:lnTo>
                  <a:pt x="109" y="133"/>
                </a:lnTo>
                <a:lnTo>
                  <a:pt x="109" y="144"/>
                </a:lnTo>
                <a:lnTo>
                  <a:pt x="109" y="147"/>
                </a:lnTo>
                <a:lnTo>
                  <a:pt x="109" y="145"/>
                </a:lnTo>
                <a:lnTo>
                  <a:pt x="109" y="148"/>
                </a:lnTo>
                <a:lnTo>
                  <a:pt x="109" y="145"/>
                </a:lnTo>
                <a:lnTo>
                  <a:pt x="110" y="136"/>
                </a:lnTo>
                <a:lnTo>
                  <a:pt x="110" y="133"/>
                </a:lnTo>
                <a:lnTo>
                  <a:pt x="110" y="135"/>
                </a:lnTo>
                <a:lnTo>
                  <a:pt x="110" y="126"/>
                </a:lnTo>
                <a:lnTo>
                  <a:pt x="110" y="129"/>
                </a:lnTo>
                <a:lnTo>
                  <a:pt x="112" y="136"/>
                </a:lnTo>
                <a:lnTo>
                  <a:pt x="112" y="138"/>
                </a:lnTo>
                <a:lnTo>
                  <a:pt x="112" y="139"/>
                </a:lnTo>
                <a:lnTo>
                  <a:pt x="112" y="127"/>
                </a:lnTo>
                <a:lnTo>
                  <a:pt x="112" y="105"/>
                </a:lnTo>
                <a:lnTo>
                  <a:pt x="112" y="108"/>
                </a:lnTo>
                <a:lnTo>
                  <a:pt x="113" y="142"/>
                </a:lnTo>
                <a:lnTo>
                  <a:pt x="113" y="151"/>
                </a:lnTo>
                <a:lnTo>
                  <a:pt x="113" y="145"/>
                </a:lnTo>
                <a:lnTo>
                  <a:pt x="113" y="148"/>
                </a:lnTo>
                <a:lnTo>
                  <a:pt x="113" y="151"/>
                </a:lnTo>
                <a:lnTo>
                  <a:pt x="113" y="135"/>
                </a:lnTo>
                <a:lnTo>
                  <a:pt x="115" y="121"/>
                </a:lnTo>
                <a:lnTo>
                  <a:pt x="115" y="133"/>
                </a:lnTo>
                <a:lnTo>
                  <a:pt x="115" y="135"/>
                </a:lnTo>
                <a:lnTo>
                  <a:pt x="115" y="129"/>
                </a:lnTo>
                <a:lnTo>
                  <a:pt x="115" y="124"/>
                </a:lnTo>
                <a:lnTo>
                  <a:pt x="116" y="115"/>
                </a:lnTo>
                <a:lnTo>
                  <a:pt x="116" y="129"/>
                </a:lnTo>
                <a:lnTo>
                  <a:pt x="116" y="126"/>
                </a:lnTo>
                <a:lnTo>
                  <a:pt x="116" y="92"/>
                </a:lnTo>
                <a:lnTo>
                  <a:pt x="116" y="77"/>
                </a:lnTo>
                <a:lnTo>
                  <a:pt x="116" y="92"/>
                </a:lnTo>
                <a:lnTo>
                  <a:pt x="116" y="108"/>
                </a:lnTo>
                <a:lnTo>
                  <a:pt x="118" y="130"/>
                </a:lnTo>
                <a:lnTo>
                  <a:pt x="118" y="120"/>
                </a:lnTo>
                <a:lnTo>
                  <a:pt x="118" y="127"/>
                </a:lnTo>
                <a:lnTo>
                  <a:pt x="118" y="153"/>
                </a:lnTo>
                <a:lnTo>
                  <a:pt x="118" y="150"/>
                </a:lnTo>
                <a:lnTo>
                  <a:pt x="119" y="139"/>
                </a:lnTo>
                <a:lnTo>
                  <a:pt x="119" y="132"/>
                </a:lnTo>
                <a:lnTo>
                  <a:pt x="119" y="135"/>
                </a:lnTo>
                <a:lnTo>
                  <a:pt x="119" y="130"/>
                </a:lnTo>
                <a:lnTo>
                  <a:pt x="121" y="123"/>
                </a:lnTo>
                <a:lnTo>
                  <a:pt x="121" y="124"/>
                </a:lnTo>
                <a:lnTo>
                  <a:pt x="121" y="127"/>
                </a:lnTo>
                <a:lnTo>
                  <a:pt x="121" y="144"/>
                </a:lnTo>
                <a:lnTo>
                  <a:pt x="121" y="127"/>
                </a:lnTo>
                <a:lnTo>
                  <a:pt x="121" y="110"/>
                </a:lnTo>
                <a:lnTo>
                  <a:pt x="122" y="115"/>
                </a:lnTo>
                <a:lnTo>
                  <a:pt x="122" y="138"/>
                </a:lnTo>
                <a:lnTo>
                  <a:pt x="122" y="135"/>
                </a:lnTo>
                <a:lnTo>
                  <a:pt x="122" y="132"/>
                </a:lnTo>
                <a:lnTo>
                  <a:pt x="122" y="153"/>
                </a:lnTo>
                <a:lnTo>
                  <a:pt x="122" y="145"/>
                </a:lnTo>
                <a:lnTo>
                  <a:pt x="124" y="132"/>
                </a:lnTo>
                <a:lnTo>
                  <a:pt x="124" y="142"/>
                </a:lnTo>
                <a:lnTo>
                  <a:pt x="124" y="141"/>
                </a:lnTo>
                <a:lnTo>
                  <a:pt x="124" y="132"/>
                </a:lnTo>
                <a:lnTo>
                  <a:pt x="124" y="136"/>
                </a:lnTo>
                <a:lnTo>
                  <a:pt x="125" y="148"/>
                </a:lnTo>
                <a:lnTo>
                  <a:pt x="125" y="153"/>
                </a:lnTo>
                <a:lnTo>
                  <a:pt x="125" y="150"/>
                </a:lnTo>
                <a:lnTo>
                  <a:pt x="125" y="154"/>
                </a:lnTo>
                <a:lnTo>
                  <a:pt x="125" y="139"/>
                </a:lnTo>
                <a:lnTo>
                  <a:pt x="127" y="127"/>
                </a:lnTo>
                <a:lnTo>
                  <a:pt x="127" y="129"/>
                </a:lnTo>
                <a:lnTo>
                  <a:pt x="127" y="145"/>
                </a:lnTo>
                <a:lnTo>
                  <a:pt x="127" y="150"/>
                </a:lnTo>
                <a:lnTo>
                  <a:pt x="127" y="138"/>
                </a:lnTo>
                <a:lnTo>
                  <a:pt x="128" y="145"/>
                </a:lnTo>
                <a:lnTo>
                  <a:pt x="128" y="135"/>
                </a:lnTo>
                <a:lnTo>
                  <a:pt x="128" y="139"/>
                </a:lnTo>
                <a:lnTo>
                  <a:pt x="128" y="144"/>
                </a:lnTo>
                <a:lnTo>
                  <a:pt x="128" y="147"/>
                </a:lnTo>
                <a:lnTo>
                  <a:pt x="128" y="124"/>
                </a:lnTo>
                <a:lnTo>
                  <a:pt x="128" y="118"/>
                </a:lnTo>
                <a:lnTo>
                  <a:pt x="130" y="120"/>
                </a:lnTo>
                <a:lnTo>
                  <a:pt x="130" y="144"/>
                </a:lnTo>
                <a:lnTo>
                  <a:pt x="130" y="151"/>
                </a:lnTo>
                <a:lnTo>
                  <a:pt x="130" y="144"/>
                </a:lnTo>
                <a:lnTo>
                  <a:pt x="131" y="145"/>
                </a:lnTo>
                <a:lnTo>
                  <a:pt x="131" y="129"/>
                </a:lnTo>
                <a:lnTo>
                  <a:pt x="131" y="121"/>
                </a:lnTo>
                <a:lnTo>
                  <a:pt x="131" y="138"/>
                </a:lnTo>
                <a:lnTo>
                  <a:pt x="133" y="150"/>
                </a:lnTo>
                <a:lnTo>
                  <a:pt x="133" y="148"/>
                </a:lnTo>
                <a:lnTo>
                  <a:pt x="133" y="113"/>
                </a:lnTo>
                <a:lnTo>
                  <a:pt x="133" y="127"/>
                </a:lnTo>
                <a:lnTo>
                  <a:pt x="133" y="132"/>
                </a:lnTo>
                <a:lnTo>
                  <a:pt x="133" y="118"/>
                </a:lnTo>
                <a:lnTo>
                  <a:pt x="133" y="129"/>
                </a:lnTo>
                <a:lnTo>
                  <a:pt x="134" y="123"/>
                </a:lnTo>
                <a:lnTo>
                  <a:pt x="134" y="120"/>
                </a:lnTo>
                <a:lnTo>
                  <a:pt x="134" y="135"/>
                </a:lnTo>
                <a:lnTo>
                  <a:pt x="134" y="118"/>
                </a:lnTo>
                <a:lnTo>
                  <a:pt x="134" y="12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66" name="Freeform 66"/>
          <p:cNvSpPr>
            <a:spLocks/>
          </p:cNvSpPr>
          <p:nvPr/>
        </p:nvSpPr>
        <p:spPr bwMode="auto">
          <a:xfrm>
            <a:off x="5746750" y="5681663"/>
            <a:ext cx="196850" cy="149225"/>
          </a:xfrm>
          <a:custGeom>
            <a:avLst/>
            <a:gdLst>
              <a:gd name="T0" fmla="*/ 3 w 139"/>
              <a:gd name="T1" fmla="*/ 65 h 94"/>
              <a:gd name="T2" fmla="*/ 4 w 139"/>
              <a:gd name="T3" fmla="*/ 64 h 94"/>
              <a:gd name="T4" fmla="*/ 6 w 139"/>
              <a:gd name="T5" fmla="*/ 83 h 94"/>
              <a:gd name="T6" fmla="*/ 9 w 139"/>
              <a:gd name="T7" fmla="*/ 56 h 94"/>
              <a:gd name="T8" fmla="*/ 12 w 139"/>
              <a:gd name="T9" fmla="*/ 59 h 94"/>
              <a:gd name="T10" fmla="*/ 13 w 139"/>
              <a:gd name="T11" fmla="*/ 74 h 94"/>
              <a:gd name="T12" fmla="*/ 16 w 139"/>
              <a:gd name="T13" fmla="*/ 49 h 94"/>
              <a:gd name="T14" fmla="*/ 18 w 139"/>
              <a:gd name="T15" fmla="*/ 45 h 94"/>
              <a:gd name="T16" fmla="*/ 19 w 139"/>
              <a:gd name="T17" fmla="*/ 77 h 94"/>
              <a:gd name="T18" fmla="*/ 22 w 139"/>
              <a:gd name="T19" fmla="*/ 76 h 94"/>
              <a:gd name="T20" fmla="*/ 25 w 139"/>
              <a:gd name="T21" fmla="*/ 71 h 94"/>
              <a:gd name="T22" fmla="*/ 27 w 139"/>
              <a:gd name="T23" fmla="*/ 85 h 94"/>
              <a:gd name="T24" fmla="*/ 28 w 139"/>
              <a:gd name="T25" fmla="*/ 77 h 94"/>
              <a:gd name="T26" fmla="*/ 31 w 139"/>
              <a:gd name="T27" fmla="*/ 67 h 94"/>
              <a:gd name="T28" fmla="*/ 34 w 139"/>
              <a:gd name="T29" fmla="*/ 82 h 94"/>
              <a:gd name="T30" fmla="*/ 36 w 139"/>
              <a:gd name="T31" fmla="*/ 65 h 94"/>
              <a:gd name="T32" fmla="*/ 39 w 139"/>
              <a:gd name="T33" fmla="*/ 59 h 94"/>
              <a:gd name="T34" fmla="*/ 40 w 139"/>
              <a:gd name="T35" fmla="*/ 70 h 94"/>
              <a:gd name="T36" fmla="*/ 42 w 139"/>
              <a:gd name="T37" fmla="*/ 37 h 94"/>
              <a:gd name="T38" fmla="*/ 44 w 139"/>
              <a:gd name="T39" fmla="*/ 0 h 94"/>
              <a:gd name="T40" fmla="*/ 46 w 139"/>
              <a:gd name="T41" fmla="*/ 34 h 94"/>
              <a:gd name="T42" fmla="*/ 49 w 139"/>
              <a:gd name="T43" fmla="*/ 37 h 94"/>
              <a:gd name="T44" fmla="*/ 50 w 139"/>
              <a:gd name="T45" fmla="*/ 56 h 94"/>
              <a:gd name="T46" fmla="*/ 53 w 139"/>
              <a:gd name="T47" fmla="*/ 74 h 94"/>
              <a:gd name="T48" fmla="*/ 56 w 139"/>
              <a:gd name="T49" fmla="*/ 71 h 94"/>
              <a:gd name="T50" fmla="*/ 58 w 139"/>
              <a:gd name="T51" fmla="*/ 74 h 94"/>
              <a:gd name="T52" fmla="*/ 61 w 139"/>
              <a:gd name="T53" fmla="*/ 46 h 94"/>
              <a:gd name="T54" fmla="*/ 62 w 139"/>
              <a:gd name="T55" fmla="*/ 68 h 94"/>
              <a:gd name="T56" fmla="*/ 65 w 139"/>
              <a:gd name="T57" fmla="*/ 67 h 94"/>
              <a:gd name="T58" fmla="*/ 67 w 139"/>
              <a:gd name="T59" fmla="*/ 67 h 94"/>
              <a:gd name="T60" fmla="*/ 70 w 139"/>
              <a:gd name="T61" fmla="*/ 68 h 94"/>
              <a:gd name="T62" fmla="*/ 71 w 139"/>
              <a:gd name="T63" fmla="*/ 65 h 94"/>
              <a:gd name="T64" fmla="*/ 74 w 139"/>
              <a:gd name="T65" fmla="*/ 67 h 94"/>
              <a:gd name="T66" fmla="*/ 76 w 139"/>
              <a:gd name="T67" fmla="*/ 80 h 94"/>
              <a:gd name="T68" fmla="*/ 79 w 139"/>
              <a:gd name="T69" fmla="*/ 80 h 94"/>
              <a:gd name="T70" fmla="*/ 80 w 139"/>
              <a:gd name="T71" fmla="*/ 67 h 94"/>
              <a:gd name="T72" fmla="*/ 83 w 139"/>
              <a:gd name="T73" fmla="*/ 68 h 94"/>
              <a:gd name="T74" fmla="*/ 85 w 139"/>
              <a:gd name="T75" fmla="*/ 83 h 94"/>
              <a:gd name="T76" fmla="*/ 88 w 139"/>
              <a:gd name="T77" fmla="*/ 58 h 94"/>
              <a:gd name="T78" fmla="*/ 89 w 139"/>
              <a:gd name="T79" fmla="*/ 64 h 94"/>
              <a:gd name="T80" fmla="*/ 90 w 139"/>
              <a:gd name="T81" fmla="*/ 74 h 94"/>
              <a:gd name="T82" fmla="*/ 93 w 139"/>
              <a:gd name="T83" fmla="*/ 59 h 94"/>
              <a:gd name="T84" fmla="*/ 95 w 139"/>
              <a:gd name="T85" fmla="*/ 79 h 94"/>
              <a:gd name="T86" fmla="*/ 98 w 139"/>
              <a:gd name="T87" fmla="*/ 46 h 94"/>
              <a:gd name="T88" fmla="*/ 99 w 139"/>
              <a:gd name="T89" fmla="*/ 67 h 94"/>
              <a:gd name="T90" fmla="*/ 102 w 139"/>
              <a:gd name="T91" fmla="*/ 49 h 94"/>
              <a:gd name="T92" fmla="*/ 104 w 139"/>
              <a:gd name="T93" fmla="*/ 46 h 94"/>
              <a:gd name="T94" fmla="*/ 107 w 139"/>
              <a:gd name="T95" fmla="*/ 53 h 94"/>
              <a:gd name="T96" fmla="*/ 108 w 139"/>
              <a:gd name="T97" fmla="*/ 61 h 94"/>
              <a:gd name="T98" fmla="*/ 110 w 139"/>
              <a:gd name="T99" fmla="*/ 52 h 94"/>
              <a:gd name="T100" fmla="*/ 113 w 139"/>
              <a:gd name="T101" fmla="*/ 82 h 94"/>
              <a:gd name="T102" fmla="*/ 114 w 139"/>
              <a:gd name="T103" fmla="*/ 73 h 94"/>
              <a:gd name="T104" fmla="*/ 117 w 139"/>
              <a:gd name="T105" fmla="*/ 58 h 94"/>
              <a:gd name="T106" fmla="*/ 119 w 139"/>
              <a:gd name="T107" fmla="*/ 62 h 94"/>
              <a:gd name="T108" fmla="*/ 122 w 139"/>
              <a:gd name="T109" fmla="*/ 65 h 94"/>
              <a:gd name="T110" fmla="*/ 123 w 139"/>
              <a:gd name="T111" fmla="*/ 70 h 94"/>
              <a:gd name="T112" fmla="*/ 126 w 139"/>
              <a:gd name="T113" fmla="*/ 56 h 94"/>
              <a:gd name="T114" fmla="*/ 128 w 139"/>
              <a:gd name="T115" fmla="*/ 80 h 94"/>
              <a:gd name="T116" fmla="*/ 131 w 139"/>
              <a:gd name="T117" fmla="*/ 56 h 94"/>
              <a:gd name="T118" fmla="*/ 132 w 139"/>
              <a:gd name="T119" fmla="*/ 82 h 94"/>
              <a:gd name="T120" fmla="*/ 135 w 139"/>
              <a:gd name="T121" fmla="*/ 56 h 94"/>
              <a:gd name="T122" fmla="*/ 138 w 139"/>
              <a:gd name="T123" fmla="*/ 62 h 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9"/>
              <a:gd name="T187" fmla="*/ 0 h 94"/>
              <a:gd name="T188" fmla="*/ 139 w 139"/>
              <a:gd name="T189" fmla="*/ 94 h 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9" h="94">
                <a:moveTo>
                  <a:pt x="0" y="59"/>
                </a:moveTo>
                <a:lnTo>
                  <a:pt x="1" y="76"/>
                </a:lnTo>
                <a:lnTo>
                  <a:pt x="1" y="73"/>
                </a:lnTo>
                <a:lnTo>
                  <a:pt x="1" y="71"/>
                </a:lnTo>
                <a:lnTo>
                  <a:pt x="1" y="65"/>
                </a:lnTo>
                <a:lnTo>
                  <a:pt x="1" y="67"/>
                </a:lnTo>
                <a:lnTo>
                  <a:pt x="1" y="64"/>
                </a:lnTo>
                <a:lnTo>
                  <a:pt x="3" y="65"/>
                </a:lnTo>
                <a:lnTo>
                  <a:pt x="3" y="70"/>
                </a:lnTo>
                <a:lnTo>
                  <a:pt x="3" y="64"/>
                </a:lnTo>
                <a:lnTo>
                  <a:pt x="3" y="68"/>
                </a:lnTo>
                <a:lnTo>
                  <a:pt x="3" y="80"/>
                </a:lnTo>
                <a:lnTo>
                  <a:pt x="4" y="73"/>
                </a:lnTo>
                <a:lnTo>
                  <a:pt x="4" y="65"/>
                </a:lnTo>
                <a:lnTo>
                  <a:pt x="4" y="53"/>
                </a:lnTo>
                <a:lnTo>
                  <a:pt x="4" y="64"/>
                </a:lnTo>
                <a:lnTo>
                  <a:pt x="4" y="67"/>
                </a:lnTo>
                <a:lnTo>
                  <a:pt x="4" y="64"/>
                </a:lnTo>
                <a:lnTo>
                  <a:pt x="6" y="74"/>
                </a:lnTo>
                <a:lnTo>
                  <a:pt x="6" y="82"/>
                </a:lnTo>
                <a:lnTo>
                  <a:pt x="6" y="80"/>
                </a:lnTo>
                <a:lnTo>
                  <a:pt x="6" y="77"/>
                </a:lnTo>
                <a:lnTo>
                  <a:pt x="6" y="74"/>
                </a:lnTo>
                <a:lnTo>
                  <a:pt x="6" y="83"/>
                </a:lnTo>
                <a:lnTo>
                  <a:pt x="7" y="74"/>
                </a:lnTo>
                <a:lnTo>
                  <a:pt x="7" y="76"/>
                </a:lnTo>
                <a:lnTo>
                  <a:pt x="7" y="70"/>
                </a:lnTo>
                <a:lnTo>
                  <a:pt x="7" y="68"/>
                </a:lnTo>
                <a:lnTo>
                  <a:pt x="9" y="67"/>
                </a:lnTo>
                <a:lnTo>
                  <a:pt x="9" y="56"/>
                </a:lnTo>
                <a:lnTo>
                  <a:pt x="9" y="68"/>
                </a:lnTo>
                <a:lnTo>
                  <a:pt x="9" y="56"/>
                </a:lnTo>
                <a:lnTo>
                  <a:pt x="9" y="50"/>
                </a:lnTo>
                <a:lnTo>
                  <a:pt x="9" y="67"/>
                </a:lnTo>
                <a:lnTo>
                  <a:pt x="10" y="82"/>
                </a:lnTo>
                <a:lnTo>
                  <a:pt x="10" y="79"/>
                </a:lnTo>
                <a:lnTo>
                  <a:pt x="10" y="55"/>
                </a:lnTo>
                <a:lnTo>
                  <a:pt x="10" y="48"/>
                </a:lnTo>
                <a:lnTo>
                  <a:pt x="10" y="52"/>
                </a:lnTo>
                <a:lnTo>
                  <a:pt x="12" y="59"/>
                </a:lnTo>
                <a:lnTo>
                  <a:pt x="12" y="82"/>
                </a:lnTo>
                <a:lnTo>
                  <a:pt x="12" y="73"/>
                </a:lnTo>
                <a:lnTo>
                  <a:pt x="12" y="59"/>
                </a:lnTo>
                <a:lnTo>
                  <a:pt x="12" y="62"/>
                </a:lnTo>
                <a:lnTo>
                  <a:pt x="13" y="62"/>
                </a:lnTo>
                <a:lnTo>
                  <a:pt x="13" y="59"/>
                </a:lnTo>
                <a:lnTo>
                  <a:pt x="13" y="67"/>
                </a:lnTo>
                <a:lnTo>
                  <a:pt x="13" y="74"/>
                </a:lnTo>
                <a:lnTo>
                  <a:pt x="13" y="67"/>
                </a:lnTo>
                <a:lnTo>
                  <a:pt x="13" y="58"/>
                </a:lnTo>
                <a:lnTo>
                  <a:pt x="15" y="53"/>
                </a:lnTo>
                <a:lnTo>
                  <a:pt x="15" y="61"/>
                </a:lnTo>
                <a:lnTo>
                  <a:pt x="15" y="77"/>
                </a:lnTo>
                <a:lnTo>
                  <a:pt x="15" y="56"/>
                </a:lnTo>
                <a:lnTo>
                  <a:pt x="15" y="43"/>
                </a:lnTo>
                <a:lnTo>
                  <a:pt x="16" y="49"/>
                </a:lnTo>
                <a:lnTo>
                  <a:pt x="16" y="59"/>
                </a:lnTo>
                <a:lnTo>
                  <a:pt x="16" y="67"/>
                </a:lnTo>
                <a:lnTo>
                  <a:pt x="16" y="59"/>
                </a:lnTo>
                <a:lnTo>
                  <a:pt x="16" y="67"/>
                </a:lnTo>
                <a:lnTo>
                  <a:pt x="16" y="58"/>
                </a:lnTo>
                <a:lnTo>
                  <a:pt x="18" y="58"/>
                </a:lnTo>
                <a:lnTo>
                  <a:pt x="18" y="53"/>
                </a:lnTo>
                <a:lnTo>
                  <a:pt x="18" y="45"/>
                </a:lnTo>
                <a:lnTo>
                  <a:pt x="18" y="64"/>
                </a:lnTo>
                <a:lnTo>
                  <a:pt x="18" y="77"/>
                </a:lnTo>
                <a:lnTo>
                  <a:pt x="18" y="82"/>
                </a:lnTo>
                <a:lnTo>
                  <a:pt x="19" y="83"/>
                </a:lnTo>
                <a:lnTo>
                  <a:pt x="19" y="77"/>
                </a:lnTo>
                <a:lnTo>
                  <a:pt x="19" y="82"/>
                </a:lnTo>
                <a:lnTo>
                  <a:pt x="19" y="85"/>
                </a:lnTo>
                <a:lnTo>
                  <a:pt x="19" y="77"/>
                </a:lnTo>
                <a:lnTo>
                  <a:pt x="21" y="79"/>
                </a:lnTo>
                <a:lnTo>
                  <a:pt x="21" y="64"/>
                </a:lnTo>
                <a:lnTo>
                  <a:pt x="21" y="62"/>
                </a:lnTo>
                <a:lnTo>
                  <a:pt x="21" y="71"/>
                </a:lnTo>
                <a:lnTo>
                  <a:pt x="21" y="76"/>
                </a:lnTo>
                <a:lnTo>
                  <a:pt x="22" y="79"/>
                </a:lnTo>
                <a:lnTo>
                  <a:pt x="22" y="80"/>
                </a:lnTo>
                <a:lnTo>
                  <a:pt x="22" y="76"/>
                </a:lnTo>
                <a:lnTo>
                  <a:pt x="22" y="55"/>
                </a:lnTo>
                <a:lnTo>
                  <a:pt x="22" y="70"/>
                </a:lnTo>
                <a:lnTo>
                  <a:pt x="22" y="89"/>
                </a:lnTo>
                <a:lnTo>
                  <a:pt x="24" y="89"/>
                </a:lnTo>
                <a:lnTo>
                  <a:pt x="24" y="85"/>
                </a:lnTo>
                <a:lnTo>
                  <a:pt x="24" y="77"/>
                </a:lnTo>
                <a:lnTo>
                  <a:pt x="24" y="76"/>
                </a:lnTo>
                <a:lnTo>
                  <a:pt x="25" y="71"/>
                </a:lnTo>
                <a:lnTo>
                  <a:pt x="25" y="49"/>
                </a:lnTo>
                <a:lnTo>
                  <a:pt x="25" y="62"/>
                </a:lnTo>
                <a:lnTo>
                  <a:pt x="25" y="70"/>
                </a:lnTo>
                <a:lnTo>
                  <a:pt x="25" y="49"/>
                </a:lnTo>
                <a:lnTo>
                  <a:pt x="25" y="58"/>
                </a:lnTo>
                <a:lnTo>
                  <a:pt x="27" y="82"/>
                </a:lnTo>
                <a:lnTo>
                  <a:pt x="27" y="83"/>
                </a:lnTo>
                <a:lnTo>
                  <a:pt x="27" y="85"/>
                </a:lnTo>
                <a:lnTo>
                  <a:pt x="27" y="86"/>
                </a:lnTo>
                <a:lnTo>
                  <a:pt x="27" y="79"/>
                </a:lnTo>
                <a:lnTo>
                  <a:pt x="27" y="56"/>
                </a:lnTo>
                <a:lnTo>
                  <a:pt x="28" y="59"/>
                </a:lnTo>
                <a:lnTo>
                  <a:pt x="28" y="48"/>
                </a:lnTo>
                <a:lnTo>
                  <a:pt x="28" y="36"/>
                </a:lnTo>
                <a:lnTo>
                  <a:pt x="28" y="67"/>
                </a:lnTo>
                <a:lnTo>
                  <a:pt x="28" y="77"/>
                </a:lnTo>
                <a:lnTo>
                  <a:pt x="30" y="62"/>
                </a:lnTo>
                <a:lnTo>
                  <a:pt x="30" y="68"/>
                </a:lnTo>
                <a:lnTo>
                  <a:pt x="30" y="65"/>
                </a:lnTo>
                <a:lnTo>
                  <a:pt x="30" y="55"/>
                </a:lnTo>
                <a:lnTo>
                  <a:pt x="30" y="50"/>
                </a:lnTo>
                <a:lnTo>
                  <a:pt x="30" y="53"/>
                </a:lnTo>
                <a:lnTo>
                  <a:pt x="31" y="73"/>
                </a:lnTo>
                <a:lnTo>
                  <a:pt x="31" y="67"/>
                </a:lnTo>
                <a:lnTo>
                  <a:pt x="31" y="77"/>
                </a:lnTo>
                <a:lnTo>
                  <a:pt x="31" y="50"/>
                </a:lnTo>
                <a:lnTo>
                  <a:pt x="33" y="46"/>
                </a:lnTo>
                <a:lnTo>
                  <a:pt x="33" y="68"/>
                </a:lnTo>
                <a:lnTo>
                  <a:pt x="33" y="52"/>
                </a:lnTo>
                <a:lnTo>
                  <a:pt x="33" y="77"/>
                </a:lnTo>
                <a:lnTo>
                  <a:pt x="33" y="85"/>
                </a:lnTo>
                <a:lnTo>
                  <a:pt x="34" y="82"/>
                </a:lnTo>
                <a:lnTo>
                  <a:pt x="34" y="73"/>
                </a:lnTo>
                <a:lnTo>
                  <a:pt x="34" y="39"/>
                </a:lnTo>
                <a:lnTo>
                  <a:pt x="34" y="40"/>
                </a:lnTo>
                <a:lnTo>
                  <a:pt x="34" y="64"/>
                </a:lnTo>
                <a:lnTo>
                  <a:pt x="36" y="61"/>
                </a:lnTo>
                <a:lnTo>
                  <a:pt x="36" y="70"/>
                </a:lnTo>
                <a:lnTo>
                  <a:pt x="36" y="58"/>
                </a:lnTo>
                <a:lnTo>
                  <a:pt x="36" y="65"/>
                </a:lnTo>
                <a:lnTo>
                  <a:pt x="36" y="74"/>
                </a:lnTo>
                <a:lnTo>
                  <a:pt x="37" y="76"/>
                </a:lnTo>
                <a:lnTo>
                  <a:pt x="37" y="71"/>
                </a:lnTo>
                <a:lnTo>
                  <a:pt x="37" y="62"/>
                </a:lnTo>
                <a:lnTo>
                  <a:pt x="37" y="49"/>
                </a:lnTo>
                <a:lnTo>
                  <a:pt x="37" y="62"/>
                </a:lnTo>
                <a:lnTo>
                  <a:pt x="37" y="80"/>
                </a:lnTo>
                <a:lnTo>
                  <a:pt x="39" y="59"/>
                </a:lnTo>
                <a:lnTo>
                  <a:pt x="39" y="58"/>
                </a:lnTo>
                <a:lnTo>
                  <a:pt x="39" y="68"/>
                </a:lnTo>
                <a:lnTo>
                  <a:pt x="39" y="64"/>
                </a:lnTo>
                <a:lnTo>
                  <a:pt x="39" y="61"/>
                </a:lnTo>
                <a:lnTo>
                  <a:pt x="39" y="73"/>
                </a:lnTo>
                <a:lnTo>
                  <a:pt x="40" y="79"/>
                </a:lnTo>
                <a:lnTo>
                  <a:pt x="40" y="65"/>
                </a:lnTo>
                <a:lnTo>
                  <a:pt x="40" y="70"/>
                </a:lnTo>
                <a:lnTo>
                  <a:pt x="40" y="76"/>
                </a:lnTo>
                <a:lnTo>
                  <a:pt x="40" y="68"/>
                </a:lnTo>
                <a:lnTo>
                  <a:pt x="42" y="59"/>
                </a:lnTo>
                <a:lnTo>
                  <a:pt x="42" y="71"/>
                </a:lnTo>
                <a:lnTo>
                  <a:pt x="42" y="79"/>
                </a:lnTo>
                <a:lnTo>
                  <a:pt x="42" y="48"/>
                </a:lnTo>
                <a:lnTo>
                  <a:pt x="42" y="40"/>
                </a:lnTo>
                <a:lnTo>
                  <a:pt x="42" y="37"/>
                </a:lnTo>
                <a:lnTo>
                  <a:pt x="43" y="28"/>
                </a:lnTo>
                <a:lnTo>
                  <a:pt x="43" y="52"/>
                </a:lnTo>
                <a:lnTo>
                  <a:pt x="43" y="74"/>
                </a:lnTo>
                <a:lnTo>
                  <a:pt x="43" y="71"/>
                </a:lnTo>
                <a:lnTo>
                  <a:pt x="43" y="73"/>
                </a:lnTo>
                <a:lnTo>
                  <a:pt x="43" y="64"/>
                </a:lnTo>
                <a:lnTo>
                  <a:pt x="44" y="22"/>
                </a:lnTo>
                <a:lnTo>
                  <a:pt x="44" y="0"/>
                </a:lnTo>
                <a:lnTo>
                  <a:pt x="44" y="2"/>
                </a:lnTo>
                <a:lnTo>
                  <a:pt x="44" y="42"/>
                </a:lnTo>
                <a:lnTo>
                  <a:pt x="44" y="61"/>
                </a:lnTo>
                <a:lnTo>
                  <a:pt x="46" y="73"/>
                </a:lnTo>
                <a:lnTo>
                  <a:pt x="46" y="85"/>
                </a:lnTo>
                <a:lnTo>
                  <a:pt x="46" y="83"/>
                </a:lnTo>
                <a:lnTo>
                  <a:pt x="46" y="56"/>
                </a:lnTo>
                <a:lnTo>
                  <a:pt x="46" y="34"/>
                </a:lnTo>
                <a:lnTo>
                  <a:pt x="46" y="13"/>
                </a:lnTo>
                <a:lnTo>
                  <a:pt x="47" y="12"/>
                </a:lnTo>
                <a:lnTo>
                  <a:pt x="47" y="15"/>
                </a:lnTo>
                <a:lnTo>
                  <a:pt x="47" y="33"/>
                </a:lnTo>
                <a:lnTo>
                  <a:pt x="47" y="62"/>
                </a:lnTo>
                <a:lnTo>
                  <a:pt x="47" y="74"/>
                </a:lnTo>
                <a:lnTo>
                  <a:pt x="49" y="59"/>
                </a:lnTo>
                <a:lnTo>
                  <a:pt x="49" y="37"/>
                </a:lnTo>
                <a:lnTo>
                  <a:pt x="49" y="48"/>
                </a:lnTo>
                <a:lnTo>
                  <a:pt x="49" y="52"/>
                </a:lnTo>
                <a:lnTo>
                  <a:pt x="49" y="56"/>
                </a:lnTo>
                <a:lnTo>
                  <a:pt x="50" y="56"/>
                </a:lnTo>
                <a:lnTo>
                  <a:pt x="50" y="76"/>
                </a:lnTo>
                <a:lnTo>
                  <a:pt x="50" y="83"/>
                </a:lnTo>
                <a:lnTo>
                  <a:pt x="50" y="70"/>
                </a:lnTo>
                <a:lnTo>
                  <a:pt x="50" y="56"/>
                </a:lnTo>
                <a:lnTo>
                  <a:pt x="52" y="45"/>
                </a:lnTo>
                <a:lnTo>
                  <a:pt x="52" y="61"/>
                </a:lnTo>
                <a:lnTo>
                  <a:pt x="52" y="71"/>
                </a:lnTo>
                <a:lnTo>
                  <a:pt x="52" y="68"/>
                </a:lnTo>
                <a:lnTo>
                  <a:pt x="53" y="40"/>
                </a:lnTo>
                <a:lnTo>
                  <a:pt x="53" y="80"/>
                </a:lnTo>
                <a:lnTo>
                  <a:pt x="53" y="82"/>
                </a:lnTo>
                <a:lnTo>
                  <a:pt x="53" y="74"/>
                </a:lnTo>
                <a:lnTo>
                  <a:pt x="55" y="71"/>
                </a:lnTo>
                <a:lnTo>
                  <a:pt x="55" y="62"/>
                </a:lnTo>
                <a:lnTo>
                  <a:pt x="55" y="58"/>
                </a:lnTo>
                <a:lnTo>
                  <a:pt x="55" y="45"/>
                </a:lnTo>
                <a:lnTo>
                  <a:pt x="55" y="43"/>
                </a:lnTo>
                <a:lnTo>
                  <a:pt x="55" y="31"/>
                </a:lnTo>
                <a:lnTo>
                  <a:pt x="55" y="40"/>
                </a:lnTo>
                <a:lnTo>
                  <a:pt x="56" y="71"/>
                </a:lnTo>
                <a:lnTo>
                  <a:pt x="56" y="76"/>
                </a:lnTo>
                <a:lnTo>
                  <a:pt x="56" y="53"/>
                </a:lnTo>
                <a:lnTo>
                  <a:pt x="56" y="42"/>
                </a:lnTo>
                <a:lnTo>
                  <a:pt x="56" y="22"/>
                </a:lnTo>
                <a:lnTo>
                  <a:pt x="58" y="42"/>
                </a:lnTo>
                <a:lnTo>
                  <a:pt x="58" y="61"/>
                </a:lnTo>
                <a:lnTo>
                  <a:pt x="58" y="62"/>
                </a:lnTo>
                <a:lnTo>
                  <a:pt x="58" y="74"/>
                </a:lnTo>
                <a:lnTo>
                  <a:pt x="59" y="70"/>
                </a:lnTo>
                <a:lnTo>
                  <a:pt x="59" y="82"/>
                </a:lnTo>
                <a:lnTo>
                  <a:pt x="59" y="68"/>
                </a:lnTo>
                <a:lnTo>
                  <a:pt x="59" y="58"/>
                </a:lnTo>
                <a:lnTo>
                  <a:pt x="59" y="33"/>
                </a:lnTo>
                <a:lnTo>
                  <a:pt x="59" y="40"/>
                </a:lnTo>
                <a:lnTo>
                  <a:pt x="59" y="65"/>
                </a:lnTo>
                <a:lnTo>
                  <a:pt x="61" y="46"/>
                </a:lnTo>
                <a:lnTo>
                  <a:pt x="61" y="61"/>
                </a:lnTo>
                <a:lnTo>
                  <a:pt x="61" y="39"/>
                </a:lnTo>
                <a:lnTo>
                  <a:pt x="61" y="42"/>
                </a:lnTo>
                <a:lnTo>
                  <a:pt x="62" y="67"/>
                </a:lnTo>
                <a:lnTo>
                  <a:pt x="62" y="59"/>
                </a:lnTo>
                <a:lnTo>
                  <a:pt x="62" y="56"/>
                </a:lnTo>
                <a:lnTo>
                  <a:pt x="62" y="49"/>
                </a:lnTo>
                <a:lnTo>
                  <a:pt x="62" y="68"/>
                </a:lnTo>
                <a:lnTo>
                  <a:pt x="64" y="68"/>
                </a:lnTo>
                <a:lnTo>
                  <a:pt x="64" y="64"/>
                </a:lnTo>
                <a:lnTo>
                  <a:pt x="64" y="55"/>
                </a:lnTo>
                <a:lnTo>
                  <a:pt x="64" y="49"/>
                </a:lnTo>
                <a:lnTo>
                  <a:pt x="64" y="73"/>
                </a:lnTo>
                <a:lnTo>
                  <a:pt x="64" y="80"/>
                </a:lnTo>
                <a:lnTo>
                  <a:pt x="65" y="82"/>
                </a:lnTo>
                <a:lnTo>
                  <a:pt x="65" y="67"/>
                </a:lnTo>
                <a:lnTo>
                  <a:pt x="65" y="71"/>
                </a:lnTo>
                <a:lnTo>
                  <a:pt x="65" y="61"/>
                </a:lnTo>
                <a:lnTo>
                  <a:pt x="65" y="68"/>
                </a:lnTo>
                <a:lnTo>
                  <a:pt x="67" y="83"/>
                </a:lnTo>
                <a:lnTo>
                  <a:pt x="67" y="65"/>
                </a:lnTo>
                <a:lnTo>
                  <a:pt x="67" y="58"/>
                </a:lnTo>
                <a:lnTo>
                  <a:pt x="67" y="77"/>
                </a:lnTo>
                <a:lnTo>
                  <a:pt x="67" y="67"/>
                </a:lnTo>
                <a:lnTo>
                  <a:pt x="68" y="43"/>
                </a:lnTo>
                <a:lnTo>
                  <a:pt x="68" y="64"/>
                </a:lnTo>
                <a:lnTo>
                  <a:pt x="68" y="80"/>
                </a:lnTo>
                <a:lnTo>
                  <a:pt x="68" y="70"/>
                </a:lnTo>
                <a:lnTo>
                  <a:pt x="68" y="80"/>
                </a:lnTo>
                <a:lnTo>
                  <a:pt x="68" y="77"/>
                </a:lnTo>
                <a:lnTo>
                  <a:pt x="70" y="76"/>
                </a:lnTo>
                <a:lnTo>
                  <a:pt x="70" y="68"/>
                </a:lnTo>
                <a:lnTo>
                  <a:pt x="70" y="64"/>
                </a:lnTo>
                <a:lnTo>
                  <a:pt x="70" y="52"/>
                </a:lnTo>
                <a:lnTo>
                  <a:pt x="70" y="36"/>
                </a:lnTo>
                <a:lnTo>
                  <a:pt x="71" y="53"/>
                </a:lnTo>
                <a:lnTo>
                  <a:pt x="71" y="45"/>
                </a:lnTo>
                <a:lnTo>
                  <a:pt x="71" y="48"/>
                </a:lnTo>
                <a:lnTo>
                  <a:pt x="71" y="71"/>
                </a:lnTo>
                <a:lnTo>
                  <a:pt x="71" y="65"/>
                </a:lnTo>
                <a:lnTo>
                  <a:pt x="71" y="36"/>
                </a:lnTo>
                <a:lnTo>
                  <a:pt x="73" y="53"/>
                </a:lnTo>
                <a:lnTo>
                  <a:pt x="73" y="79"/>
                </a:lnTo>
                <a:lnTo>
                  <a:pt x="73" y="62"/>
                </a:lnTo>
                <a:lnTo>
                  <a:pt x="73" y="65"/>
                </a:lnTo>
                <a:lnTo>
                  <a:pt x="73" y="59"/>
                </a:lnTo>
                <a:lnTo>
                  <a:pt x="73" y="53"/>
                </a:lnTo>
                <a:lnTo>
                  <a:pt x="74" y="67"/>
                </a:lnTo>
                <a:lnTo>
                  <a:pt x="74" y="76"/>
                </a:lnTo>
                <a:lnTo>
                  <a:pt x="74" y="56"/>
                </a:lnTo>
                <a:lnTo>
                  <a:pt x="74" y="71"/>
                </a:lnTo>
                <a:lnTo>
                  <a:pt x="76" y="85"/>
                </a:lnTo>
                <a:lnTo>
                  <a:pt x="76" y="70"/>
                </a:lnTo>
                <a:lnTo>
                  <a:pt x="76" y="73"/>
                </a:lnTo>
                <a:lnTo>
                  <a:pt x="76" y="77"/>
                </a:lnTo>
                <a:lnTo>
                  <a:pt x="76" y="80"/>
                </a:lnTo>
                <a:lnTo>
                  <a:pt x="77" y="76"/>
                </a:lnTo>
                <a:lnTo>
                  <a:pt x="77" y="74"/>
                </a:lnTo>
                <a:lnTo>
                  <a:pt x="77" y="77"/>
                </a:lnTo>
                <a:lnTo>
                  <a:pt x="77" y="48"/>
                </a:lnTo>
                <a:lnTo>
                  <a:pt x="77" y="55"/>
                </a:lnTo>
                <a:lnTo>
                  <a:pt x="77" y="80"/>
                </a:lnTo>
                <a:lnTo>
                  <a:pt x="79" y="79"/>
                </a:lnTo>
                <a:lnTo>
                  <a:pt x="79" y="80"/>
                </a:lnTo>
                <a:lnTo>
                  <a:pt x="79" y="89"/>
                </a:lnTo>
                <a:lnTo>
                  <a:pt x="79" y="76"/>
                </a:lnTo>
                <a:lnTo>
                  <a:pt x="79" y="74"/>
                </a:lnTo>
                <a:lnTo>
                  <a:pt x="80" y="68"/>
                </a:lnTo>
                <a:lnTo>
                  <a:pt x="80" y="73"/>
                </a:lnTo>
                <a:lnTo>
                  <a:pt x="80" y="58"/>
                </a:lnTo>
                <a:lnTo>
                  <a:pt x="80" y="52"/>
                </a:lnTo>
                <a:lnTo>
                  <a:pt x="80" y="67"/>
                </a:lnTo>
                <a:lnTo>
                  <a:pt x="82" y="74"/>
                </a:lnTo>
                <a:lnTo>
                  <a:pt x="82" y="59"/>
                </a:lnTo>
                <a:lnTo>
                  <a:pt x="82" y="24"/>
                </a:lnTo>
                <a:lnTo>
                  <a:pt x="82" y="28"/>
                </a:lnTo>
                <a:lnTo>
                  <a:pt x="82" y="65"/>
                </a:lnTo>
                <a:lnTo>
                  <a:pt x="82" y="79"/>
                </a:lnTo>
                <a:lnTo>
                  <a:pt x="82" y="76"/>
                </a:lnTo>
                <a:lnTo>
                  <a:pt x="83" y="68"/>
                </a:lnTo>
                <a:lnTo>
                  <a:pt x="83" y="62"/>
                </a:lnTo>
                <a:lnTo>
                  <a:pt x="83" y="61"/>
                </a:lnTo>
                <a:lnTo>
                  <a:pt x="83" y="77"/>
                </a:lnTo>
                <a:lnTo>
                  <a:pt x="83" y="85"/>
                </a:lnTo>
                <a:lnTo>
                  <a:pt x="85" y="68"/>
                </a:lnTo>
                <a:lnTo>
                  <a:pt x="85" y="59"/>
                </a:lnTo>
                <a:lnTo>
                  <a:pt x="85" y="77"/>
                </a:lnTo>
                <a:lnTo>
                  <a:pt x="85" y="83"/>
                </a:lnTo>
                <a:lnTo>
                  <a:pt x="85" y="82"/>
                </a:lnTo>
                <a:lnTo>
                  <a:pt x="86" y="71"/>
                </a:lnTo>
                <a:lnTo>
                  <a:pt x="86" y="68"/>
                </a:lnTo>
                <a:lnTo>
                  <a:pt x="86" y="74"/>
                </a:lnTo>
                <a:lnTo>
                  <a:pt x="86" y="73"/>
                </a:lnTo>
                <a:lnTo>
                  <a:pt x="86" y="74"/>
                </a:lnTo>
                <a:lnTo>
                  <a:pt x="86" y="62"/>
                </a:lnTo>
                <a:lnTo>
                  <a:pt x="88" y="58"/>
                </a:lnTo>
                <a:lnTo>
                  <a:pt x="88" y="50"/>
                </a:lnTo>
                <a:lnTo>
                  <a:pt x="88" y="46"/>
                </a:lnTo>
                <a:lnTo>
                  <a:pt x="88" y="58"/>
                </a:lnTo>
                <a:lnTo>
                  <a:pt x="88" y="70"/>
                </a:lnTo>
                <a:lnTo>
                  <a:pt x="88" y="79"/>
                </a:lnTo>
                <a:lnTo>
                  <a:pt x="89" y="74"/>
                </a:lnTo>
                <a:lnTo>
                  <a:pt x="89" y="59"/>
                </a:lnTo>
                <a:lnTo>
                  <a:pt x="89" y="64"/>
                </a:lnTo>
                <a:lnTo>
                  <a:pt x="89" y="73"/>
                </a:lnTo>
                <a:lnTo>
                  <a:pt x="89" y="70"/>
                </a:lnTo>
                <a:lnTo>
                  <a:pt x="90" y="61"/>
                </a:lnTo>
                <a:lnTo>
                  <a:pt x="90" y="50"/>
                </a:lnTo>
                <a:lnTo>
                  <a:pt x="90" y="62"/>
                </a:lnTo>
                <a:lnTo>
                  <a:pt x="90" y="76"/>
                </a:lnTo>
                <a:lnTo>
                  <a:pt x="90" y="68"/>
                </a:lnTo>
                <a:lnTo>
                  <a:pt x="90" y="74"/>
                </a:lnTo>
                <a:lnTo>
                  <a:pt x="92" y="61"/>
                </a:lnTo>
                <a:lnTo>
                  <a:pt x="92" y="52"/>
                </a:lnTo>
                <a:lnTo>
                  <a:pt x="92" y="55"/>
                </a:lnTo>
                <a:lnTo>
                  <a:pt x="92" y="67"/>
                </a:lnTo>
                <a:lnTo>
                  <a:pt x="92" y="62"/>
                </a:lnTo>
                <a:lnTo>
                  <a:pt x="92" y="61"/>
                </a:lnTo>
                <a:lnTo>
                  <a:pt x="93" y="67"/>
                </a:lnTo>
                <a:lnTo>
                  <a:pt x="93" y="59"/>
                </a:lnTo>
                <a:lnTo>
                  <a:pt x="93" y="53"/>
                </a:lnTo>
                <a:lnTo>
                  <a:pt x="93" y="71"/>
                </a:lnTo>
                <a:lnTo>
                  <a:pt x="93" y="59"/>
                </a:lnTo>
                <a:lnTo>
                  <a:pt x="95" y="52"/>
                </a:lnTo>
                <a:lnTo>
                  <a:pt x="95" y="50"/>
                </a:lnTo>
                <a:lnTo>
                  <a:pt x="95" y="49"/>
                </a:lnTo>
                <a:lnTo>
                  <a:pt x="95" y="61"/>
                </a:lnTo>
                <a:lnTo>
                  <a:pt x="95" y="79"/>
                </a:lnTo>
                <a:lnTo>
                  <a:pt x="95" y="71"/>
                </a:lnTo>
                <a:lnTo>
                  <a:pt x="96" y="64"/>
                </a:lnTo>
                <a:lnTo>
                  <a:pt x="96" y="73"/>
                </a:lnTo>
                <a:lnTo>
                  <a:pt x="96" y="62"/>
                </a:lnTo>
                <a:lnTo>
                  <a:pt x="96" y="52"/>
                </a:lnTo>
                <a:lnTo>
                  <a:pt x="96" y="55"/>
                </a:lnTo>
                <a:lnTo>
                  <a:pt x="98" y="52"/>
                </a:lnTo>
                <a:lnTo>
                  <a:pt x="98" y="46"/>
                </a:lnTo>
                <a:lnTo>
                  <a:pt x="98" y="64"/>
                </a:lnTo>
                <a:lnTo>
                  <a:pt x="98" y="74"/>
                </a:lnTo>
                <a:lnTo>
                  <a:pt x="98" y="62"/>
                </a:lnTo>
                <a:lnTo>
                  <a:pt x="98" y="45"/>
                </a:lnTo>
                <a:lnTo>
                  <a:pt x="99" y="36"/>
                </a:lnTo>
                <a:lnTo>
                  <a:pt x="99" y="39"/>
                </a:lnTo>
                <a:lnTo>
                  <a:pt x="99" y="46"/>
                </a:lnTo>
                <a:lnTo>
                  <a:pt x="99" y="67"/>
                </a:lnTo>
                <a:lnTo>
                  <a:pt x="99" y="80"/>
                </a:lnTo>
                <a:lnTo>
                  <a:pt x="99" y="77"/>
                </a:lnTo>
                <a:lnTo>
                  <a:pt x="101" y="77"/>
                </a:lnTo>
                <a:lnTo>
                  <a:pt x="101" y="62"/>
                </a:lnTo>
                <a:lnTo>
                  <a:pt x="101" y="52"/>
                </a:lnTo>
                <a:lnTo>
                  <a:pt x="101" y="33"/>
                </a:lnTo>
                <a:lnTo>
                  <a:pt x="101" y="24"/>
                </a:lnTo>
                <a:lnTo>
                  <a:pt x="102" y="49"/>
                </a:lnTo>
                <a:lnTo>
                  <a:pt x="102" y="52"/>
                </a:lnTo>
                <a:lnTo>
                  <a:pt x="102" y="50"/>
                </a:lnTo>
                <a:lnTo>
                  <a:pt x="102" y="65"/>
                </a:lnTo>
                <a:lnTo>
                  <a:pt x="102" y="61"/>
                </a:lnTo>
                <a:lnTo>
                  <a:pt x="104" y="56"/>
                </a:lnTo>
                <a:lnTo>
                  <a:pt x="104" y="49"/>
                </a:lnTo>
                <a:lnTo>
                  <a:pt x="104" y="50"/>
                </a:lnTo>
                <a:lnTo>
                  <a:pt x="104" y="46"/>
                </a:lnTo>
                <a:lnTo>
                  <a:pt x="104" y="50"/>
                </a:lnTo>
                <a:lnTo>
                  <a:pt x="104" y="73"/>
                </a:lnTo>
                <a:lnTo>
                  <a:pt x="104" y="74"/>
                </a:lnTo>
                <a:lnTo>
                  <a:pt x="105" y="64"/>
                </a:lnTo>
                <a:lnTo>
                  <a:pt x="105" y="53"/>
                </a:lnTo>
                <a:lnTo>
                  <a:pt x="105" y="39"/>
                </a:lnTo>
                <a:lnTo>
                  <a:pt x="105" y="53"/>
                </a:lnTo>
                <a:lnTo>
                  <a:pt x="107" y="53"/>
                </a:lnTo>
                <a:lnTo>
                  <a:pt x="107" y="48"/>
                </a:lnTo>
                <a:lnTo>
                  <a:pt x="107" y="64"/>
                </a:lnTo>
                <a:lnTo>
                  <a:pt x="107" y="71"/>
                </a:lnTo>
                <a:lnTo>
                  <a:pt x="107" y="67"/>
                </a:lnTo>
                <a:lnTo>
                  <a:pt x="108" y="76"/>
                </a:lnTo>
                <a:lnTo>
                  <a:pt x="108" y="62"/>
                </a:lnTo>
                <a:lnTo>
                  <a:pt x="108" y="55"/>
                </a:lnTo>
                <a:lnTo>
                  <a:pt x="108" y="61"/>
                </a:lnTo>
                <a:lnTo>
                  <a:pt x="108" y="68"/>
                </a:lnTo>
                <a:lnTo>
                  <a:pt x="108" y="65"/>
                </a:lnTo>
                <a:lnTo>
                  <a:pt x="110" y="64"/>
                </a:lnTo>
                <a:lnTo>
                  <a:pt x="110" y="65"/>
                </a:lnTo>
                <a:lnTo>
                  <a:pt x="110" y="76"/>
                </a:lnTo>
                <a:lnTo>
                  <a:pt x="110" y="70"/>
                </a:lnTo>
                <a:lnTo>
                  <a:pt x="110" y="61"/>
                </a:lnTo>
                <a:lnTo>
                  <a:pt x="110" y="52"/>
                </a:lnTo>
                <a:lnTo>
                  <a:pt x="111" y="39"/>
                </a:lnTo>
                <a:lnTo>
                  <a:pt x="111" y="45"/>
                </a:lnTo>
                <a:lnTo>
                  <a:pt x="111" y="37"/>
                </a:lnTo>
                <a:lnTo>
                  <a:pt x="111" y="48"/>
                </a:lnTo>
                <a:lnTo>
                  <a:pt x="111" y="62"/>
                </a:lnTo>
                <a:lnTo>
                  <a:pt x="113" y="59"/>
                </a:lnTo>
                <a:lnTo>
                  <a:pt x="113" y="67"/>
                </a:lnTo>
                <a:lnTo>
                  <a:pt x="113" y="82"/>
                </a:lnTo>
                <a:lnTo>
                  <a:pt x="113" y="56"/>
                </a:lnTo>
                <a:lnTo>
                  <a:pt x="113" y="58"/>
                </a:lnTo>
                <a:lnTo>
                  <a:pt x="114" y="65"/>
                </a:lnTo>
                <a:lnTo>
                  <a:pt x="114" y="67"/>
                </a:lnTo>
                <a:lnTo>
                  <a:pt x="114" y="73"/>
                </a:lnTo>
                <a:lnTo>
                  <a:pt x="114" y="68"/>
                </a:lnTo>
                <a:lnTo>
                  <a:pt x="114" y="71"/>
                </a:lnTo>
                <a:lnTo>
                  <a:pt x="114" y="73"/>
                </a:lnTo>
                <a:lnTo>
                  <a:pt x="114" y="62"/>
                </a:lnTo>
                <a:lnTo>
                  <a:pt x="116" y="50"/>
                </a:lnTo>
                <a:lnTo>
                  <a:pt x="116" y="45"/>
                </a:lnTo>
                <a:lnTo>
                  <a:pt x="116" y="53"/>
                </a:lnTo>
                <a:lnTo>
                  <a:pt x="116" y="61"/>
                </a:lnTo>
                <a:lnTo>
                  <a:pt x="116" y="50"/>
                </a:lnTo>
                <a:lnTo>
                  <a:pt x="117" y="61"/>
                </a:lnTo>
                <a:lnTo>
                  <a:pt x="117" y="58"/>
                </a:lnTo>
                <a:lnTo>
                  <a:pt x="117" y="37"/>
                </a:lnTo>
                <a:lnTo>
                  <a:pt x="117" y="19"/>
                </a:lnTo>
                <a:lnTo>
                  <a:pt x="119" y="28"/>
                </a:lnTo>
                <a:lnTo>
                  <a:pt x="119" y="30"/>
                </a:lnTo>
                <a:lnTo>
                  <a:pt x="119" y="21"/>
                </a:lnTo>
                <a:lnTo>
                  <a:pt x="119" y="42"/>
                </a:lnTo>
                <a:lnTo>
                  <a:pt x="119" y="68"/>
                </a:lnTo>
                <a:lnTo>
                  <a:pt x="119" y="62"/>
                </a:lnTo>
                <a:lnTo>
                  <a:pt x="120" y="58"/>
                </a:lnTo>
                <a:lnTo>
                  <a:pt x="120" y="73"/>
                </a:lnTo>
                <a:lnTo>
                  <a:pt x="120" y="58"/>
                </a:lnTo>
                <a:lnTo>
                  <a:pt x="120" y="62"/>
                </a:lnTo>
                <a:lnTo>
                  <a:pt x="120" y="71"/>
                </a:lnTo>
                <a:lnTo>
                  <a:pt x="120" y="67"/>
                </a:lnTo>
                <a:lnTo>
                  <a:pt x="122" y="61"/>
                </a:lnTo>
                <a:lnTo>
                  <a:pt x="122" y="65"/>
                </a:lnTo>
                <a:lnTo>
                  <a:pt x="122" y="76"/>
                </a:lnTo>
                <a:lnTo>
                  <a:pt x="122" y="61"/>
                </a:lnTo>
                <a:lnTo>
                  <a:pt x="122" y="49"/>
                </a:lnTo>
                <a:lnTo>
                  <a:pt x="123" y="45"/>
                </a:lnTo>
                <a:lnTo>
                  <a:pt x="123" y="50"/>
                </a:lnTo>
                <a:lnTo>
                  <a:pt x="123" y="65"/>
                </a:lnTo>
                <a:lnTo>
                  <a:pt x="123" y="67"/>
                </a:lnTo>
                <a:lnTo>
                  <a:pt x="123" y="70"/>
                </a:lnTo>
                <a:lnTo>
                  <a:pt x="125" y="64"/>
                </a:lnTo>
                <a:lnTo>
                  <a:pt x="125" y="58"/>
                </a:lnTo>
                <a:lnTo>
                  <a:pt x="125" y="64"/>
                </a:lnTo>
                <a:lnTo>
                  <a:pt x="125" y="62"/>
                </a:lnTo>
                <a:lnTo>
                  <a:pt x="125" y="67"/>
                </a:lnTo>
                <a:lnTo>
                  <a:pt x="126" y="76"/>
                </a:lnTo>
                <a:lnTo>
                  <a:pt x="126" y="70"/>
                </a:lnTo>
                <a:lnTo>
                  <a:pt x="126" y="56"/>
                </a:lnTo>
                <a:lnTo>
                  <a:pt x="126" y="61"/>
                </a:lnTo>
                <a:lnTo>
                  <a:pt x="126" y="80"/>
                </a:lnTo>
                <a:lnTo>
                  <a:pt x="126" y="70"/>
                </a:lnTo>
                <a:lnTo>
                  <a:pt x="128" y="65"/>
                </a:lnTo>
                <a:lnTo>
                  <a:pt x="128" y="71"/>
                </a:lnTo>
                <a:lnTo>
                  <a:pt x="128" y="53"/>
                </a:lnTo>
                <a:lnTo>
                  <a:pt x="128" y="70"/>
                </a:lnTo>
                <a:lnTo>
                  <a:pt x="128" y="80"/>
                </a:lnTo>
                <a:lnTo>
                  <a:pt x="129" y="76"/>
                </a:lnTo>
                <a:lnTo>
                  <a:pt x="129" y="80"/>
                </a:lnTo>
                <a:lnTo>
                  <a:pt x="129" y="82"/>
                </a:lnTo>
                <a:lnTo>
                  <a:pt x="129" y="77"/>
                </a:lnTo>
                <a:lnTo>
                  <a:pt x="129" y="56"/>
                </a:lnTo>
                <a:lnTo>
                  <a:pt x="129" y="61"/>
                </a:lnTo>
                <a:lnTo>
                  <a:pt x="131" y="73"/>
                </a:lnTo>
                <a:lnTo>
                  <a:pt x="131" y="56"/>
                </a:lnTo>
                <a:lnTo>
                  <a:pt x="131" y="62"/>
                </a:lnTo>
                <a:lnTo>
                  <a:pt x="131" y="79"/>
                </a:lnTo>
                <a:lnTo>
                  <a:pt x="131" y="76"/>
                </a:lnTo>
                <a:lnTo>
                  <a:pt x="131" y="73"/>
                </a:lnTo>
                <a:lnTo>
                  <a:pt x="132" y="64"/>
                </a:lnTo>
                <a:lnTo>
                  <a:pt x="132" y="68"/>
                </a:lnTo>
                <a:lnTo>
                  <a:pt x="132" y="80"/>
                </a:lnTo>
                <a:lnTo>
                  <a:pt x="132" y="82"/>
                </a:lnTo>
                <a:lnTo>
                  <a:pt x="132" y="80"/>
                </a:lnTo>
                <a:lnTo>
                  <a:pt x="134" y="74"/>
                </a:lnTo>
                <a:lnTo>
                  <a:pt x="134" y="71"/>
                </a:lnTo>
                <a:lnTo>
                  <a:pt x="134" y="64"/>
                </a:lnTo>
                <a:lnTo>
                  <a:pt x="134" y="46"/>
                </a:lnTo>
                <a:lnTo>
                  <a:pt x="135" y="45"/>
                </a:lnTo>
                <a:lnTo>
                  <a:pt x="135" y="77"/>
                </a:lnTo>
                <a:lnTo>
                  <a:pt x="135" y="56"/>
                </a:lnTo>
                <a:lnTo>
                  <a:pt x="136" y="85"/>
                </a:lnTo>
                <a:lnTo>
                  <a:pt x="136" y="93"/>
                </a:lnTo>
                <a:lnTo>
                  <a:pt x="136" y="67"/>
                </a:lnTo>
                <a:lnTo>
                  <a:pt x="136" y="52"/>
                </a:lnTo>
                <a:lnTo>
                  <a:pt x="136" y="53"/>
                </a:lnTo>
                <a:lnTo>
                  <a:pt x="136" y="55"/>
                </a:lnTo>
                <a:lnTo>
                  <a:pt x="138" y="58"/>
                </a:lnTo>
                <a:lnTo>
                  <a:pt x="138" y="62"/>
                </a:lnTo>
                <a:lnTo>
                  <a:pt x="138" y="61"/>
                </a:lnTo>
                <a:lnTo>
                  <a:pt x="138" y="59"/>
                </a:lnTo>
                <a:lnTo>
                  <a:pt x="138" y="70"/>
                </a:lnTo>
                <a:lnTo>
                  <a:pt x="138" y="7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67" name="Freeform 67"/>
          <p:cNvSpPr>
            <a:spLocks/>
          </p:cNvSpPr>
          <p:nvPr/>
        </p:nvSpPr>
        <p:spPr bwMode="auto">
          <a:xfrm>
            <a:off x="5942013" y="4675188"/>
            <a:ext cx="196850" cy="1149350"/>
          </a:xfrm>
          <a:custGeom>
            <a:avLst/>
            <a:gdLst>
              <a:gd name="T0" fmla="*/ 3 w 140"/>
              <a:gd name="T1" fmla="*/ 707 h 724"/>
              <a:gd name="T2" fmla="*/ 4 w 140"/>
              <a:gd name="T3" fmla="*/ 684 h 724"/>
              <a:gd name="T4" fmla="*/ 7 w 140"/>
              <a:gd name="T5" fmla="*/ 705 h 724"/>
              <a:gd name="T6" fmla="*/ 9 w 140"/>
              <a:gd name="T7" fmla="*/ 683 h 724"/>
              <a:gd name="T8" fmla="*/ 10 w 140"/>
              <a:gd name="T9" fmla="*/ 553 h 724"/>
              <a:gd name="T10" fmla="*/ 13 w 140"/>
              <a:gd name="T11" fmla="*/ 567 h 724"/>
              <a:gd name="T12" fmla="*/ 15 w 140"/>
              <a:gd name="T13" fmla="*/ 548 h 724"/>
              <a:gd name="T14" fmla="*/ 18 w 140"/>
              <a:gd name="T15" fmla="*/ 575 h 724"/>
              <a:gd name="T16" fmla="*/ 19 w 140"/>
              <a:gd name="T17" fmla="*/ 610 h 724"/>
              <a:gd name="T18" fmla="*/ 22 w 140"/>
              <a:gd name="T19" fmla="*/ 639 h 724"/>
              <a:gd name="T20" fmla="*/ 24 w 140"/>
              <a:gd name="T21" fmla="*/ 656 h 724"/>
              <a:gd name="T22" fmla="*/ 27 w 140"/>
              <a:gd name="T23" fmla="*/ 676 h 724"/>
              <a:gd name="T24" fmla="*/ 28 w 140"/>
              <a:gd name="T25" fmla="*/ 693 h 724"/>
              <a:gd name="T26" fmla="*/ 31 w 140"/>
              <a:gd name="T27" fmla="*/ 698 h 724"/>
              <a:gd name="T28" fmla="*/ 33 w 140"/>
              <a:gd name="T29" fmla="*/ 710 h 724"/>
              <a:gd name="T30" fmla="*/ 36 w 140"/>
              <a:gd name="T31" fmla="*/ 693 h 724"/>
              <a:gd name="T32" fmla="*/ 39 w 140"/>
              <a:gd name="T33" fmla="*/ 682 h 724"/>
              <a:gd name="T34" fmla="*/ 40 w 140"/>
              <a:gd name="T35" fmla="*/ 702 h 724"/>
              <a:gd name="T36" fmla="*/ 43 w 140"/>
              <a:gd name="T37" fmla="*/ 701 h 724"/>
              <a:gd name="T38" fmla="*/ 44 w 140"/>
              <a:gd name="T39" fmla="*/ 705 h 724"/>
              <a:gd name="T40" fmla="*/ 47 w 140"/>
              <a:gd name="T41" fmla="*/ 677 h 724"/>
              <a:gd name="T42" fmla="*/ 49 w 140"/>
              <a:gd name="T43" fmla="*/ 674 h 724"/>
              <a:gd name="T44" fmla="*/ 52 w 140"/>
              <a:gd name="T45" fmla="*/ 683 h 724"/>
              <a:gd name="T46" fmla="*/ 53 w 140"/>
              <a:gd name="T47" fmla="*/ 686 h 724"/>
              <a:gd name="T48" fmla="*/ 56 w 140"/>
              <a:gd name="T49" fmla="*/ 698 h 724"/>
              <a:gd name="T50" fmla="*/ 58 w 140"/>
              <a:gd name="T51" fmla="*/ 9 h 724"/>
              <a:gd name="T52" fmla="*/ 61 w 140"/>
              <a:gd name="T53" fmla="*/ 0 h 724"/>
              <a:gd name="T54" fmla="*/ 62 w 140"/>
              <a:gd name="T55" fmla="*/ 318 h 724"/>
              <a:gd name="T56" fmla="*/ 65 w 140"/>
              <a:gd name="T57" fmla="*/ 593 h 724"/>
              <a:gd name="T58" fmla="*/ 67 w 140"/>
              <a:gd name="T59" fmla="*/ 641 h 724"/>
              <a:gd name="T60" fmla="*/ 68 w 140"/>
              <a:gd name="T61" fmla="*/ 649 h 724"/>
              <a:gd name="T62" fmla="*/ 71 w 140"/>
              <a:gd name="T63" fmla="*/ 680 h 724"/>
              <a:gd name="T64" fmla="*/ 73 w 140"/>
              <a:gd name="T65" fmla="*/ 710 h 724"/>
              <a:gd name="T66" fmla="*/ 76 w 140"/>
              <a:gd name="T67" fmla="*/ 683 h 724"/>
              <a:gd name="T68" fmla="*/ 77 w 140"/>
              <a:gd name="T69" fmla="*/ 704 h 724"/>
              <a:gd name="T70" fmla="*/ 80 w 140"/>
              <a:gd name="T71" fmla="*/ 705 h 724"/>
              <a:gd name="T72" fmla="*/ 83 w 140"/>
              <a:gd name="T73" fmla="*/ 713 h 724"/>
              <a:gd name="T74" fmla="*/ 85 w 140"/>
              <a:gd name="T75" fmla="*/ 686 h 724"/>
              <a:gd name="T76" fmla="*/ 86 w 140"/>
              <a:gd name="T77" fmla="*/ 699 h 724"/>
              <a:gd name="T78" fmla="*/ 89 w 140"/>
              <a:gd name="T79" fmla="*/ 690 h 724"/>
              <a:gd name="T80" fmla="*/ 92 w 140"/>
              <a:gd name="T81" fmla="*/ 687 h 724"/>
              <a:gd name="T82" fmla="*/ 93 w 140"/>
              <a:gd name="T83" fmla="*/ 698 h 724"/>
              <a:gd name="T84" fmla="*/ 96 w 140"/>
              <a:gd name="T85" fmla="*/ 682 h 724"/>
              <a:gd name="T86" fmla="*/ 98 w 140"/>
              <a:gd name="T87" fmla="*/ 707 h 724"/>
              <a:gd name="T88" fmla="*/ 101 w 140"/>
              <a:gd name="T89" fmla="*/ 708 h 724"/>
              <a:gd name="T90" fmla="*/ 102 w 140"/>
              <a:gd name="T91" fmla="*/ 668 h 724"/>
              <a:gd name="T92" fmla="*/ 105 w 140"/>
              <a:gd name="T93" fmla="*/ 696 h 724"/>
              <a:gd name="T94" fmla="*/ 107 w 140"/>
              <a:gd name="T95" fmla="*/ 683 h 724"/>
              <a:gd name="T96" fmla="*/ 110 w 140"/>
              <a:gd name="T97" fmla="*/ 708 h 724"/>
              <a:gd name="T98" fmla="*/ 111 w 140"/>
              <a:gd name="T99" fmla="*/ 696 h 724"/>
              <a:gd name="T100" fmla="*/ 114 w 140"/>
              <a:gd name="T101" fmla="*/ 705 h 724"/>
              <a:gd name="T102" fmla="*/ 117 w 140"/>
              <a:gd name="T103" fmla="*/ 704 h 724"/>
              <a:gd name="T104" fmla="*/ 119 w 140"/>
              <a:gd name="T105" fmla="*/ 704 h 724"/>
              <a:gd name="T106" fmla="*/ 120 w 140"/>
              <a:gd name="T107" fmla="*/ 708 h 724"/>
              <a:gd name="T108" fmla="*/ 123 w 140"/>
              <a:gd name="T109" fmla="*/ 692 h 724"/>
              <a:gd name="T110" fmla="*/ 125 w 140"/>
              <a:gd name="T111" fmla="*/ 720 h 724"/>
              <a:gd name="T112" fmla="*/ 128 w 140"/>
              <a:gd name="T113" fmla="*/ 699 h 724"/>
              <a:gd name="T114" fmla="*/ 131 w 140"/>
              <a:gd name="T115" fmla="*/ 695 h 724"/>
              <a:gd name="T116" fmla="*/ 132 w 140"/>
              <a:gd name="T117" fmla="*/ 698 h 724"/>
              <a:gd name="T118" fmla="*/ 135 w 140"/>
              <a:gd name="T119" fmla="*/ 698 h 724"/>
              <a:gd name="T120" fmla="*/ 136 w 140"/>
              <a:gd name="T121" fmla="*/ 674 h 724"/>
              <a:gd name="T122" fmla="*/ 138 w 140"/>
              <a:gd name="T123" fmla="*/ 707 h 7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0"/>
              <a:gd name="T187" fmla="*/ 0 h 724"/>
              <a:gd name="T188" fmla="*/ 140 w 140"/>
              <a:gd name="T189" fmla="*/ 724 h 72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0" h="724">
                <a:moveTo>
                  <a:pt x="0" y="705"/>
                </a:moveTo>
                <a:lnTo>
                  <a:pt x="1" y="695"/>
                </a:lnTo>
                <a:lnTo>
                  <a:pt x="1" y="684"/>
                </a:lnTo>
                <a:lnTo>
                  <a:pt x="1" y="680"/>
                </a:lnTo>
                <a:lnTo>
                  <a:pt x="1" y="686"/>
                </a:lnTo>
                <a:lnTo>
                  <a:pt x="1" y="676"/>
                </a:lnTo>
                <a:lnTo>
                  <a:pt x="3" y="693"/>
                </a:lnTo>
                <a:lnTo>
                  <a:pt x="3" y="707"/>
                </a:lnTo>
                <a:lnTo>
                  <a:pt x="3" y="701"/>
                </a:lnTo>
                <a:lnTo>
                  <a:pt x="3" y="704"/>
                </a:lnTo>
                <a:lnTo>
                  <a:pt x="3" y="693"/>
                </a:lnTo>
                <a:lnTo>
                  <a:pt x="4" y="684"/>
                </a:lnTo>
                <a:lnTo>
                  <a:pt x="4" y="701"/>
                </a:lnTo>
                <a:lnTo>
                  <a:pt x="4" y="711"/>
                </a:lnTo>
                <a:lnTo>
                  <a:pt x="4" y="699"/>
                </a:lnTo>
                <a:lnTo>
                  <a:pt x="4" y="684"/>
                </a:lnTo>
                <a:lnTo>
                  <a:pt x="4" y="704"/>
                </a:lnTo>
                <a:lnTo>
                  <a:pt x="6" y="707"/>
                </a:lnTo>
                <a:lnTo>
                  <a:pt x="6" y="693"/>
                </a:lnTo>
                <a:lnTo>
                  <a:pt x="6" y="704"/>
                </a:lnTo>
                <a:lnTo>
                  <a:pt x="6" y="711"/>
                </a:lnTo>
                <a:lnTo>
                  <a:pt x="6" y="698"/>
                </a:lnTo>
                <a:lnTo>
                  <a:pt x="6" y="683"/>
                </a:lnTo>
                <a:lnTo>
                  <a:pt x="7" y="705"/>
                </a:lnTo>
                <a:lnTo>
                  <a:pt x="7" y="704"/>
                </a:lnTo>
                <a:lnTo>
                  <a:pt x="7" y="687"/>
                </a:lnTo>
                <a:lnTo>
                  <a:pt x="7" y="696"/>
                </a:lnTo>
                <a:lnTo>
                  <a:pt x="7" y="698"/>
                </a:lnTo>
                <a:lnTo>
                  <a:pt x="9" y="702"/>
                </a:lnTo>
                <a:lnTo>
                  <a:pt x="9" y="716"/>
                </a:lnTo>
                <a:lnTo>
                  <a:pt x="9" y="696"/>
                </a:lnTo>
                <a:lnTo>
                  <a:pt x="9" y="683"/>
                </a:lnTo>
                <a:lnTo>
                  <a:pt x="9" y="693"/>
                </a:lnTo>
                <a:lnTo>
                  <a:pt x="10" y="619"/>
                </a:lnTo>
                <a:lnTo>
                  <a:pt x="10" y="511"/>
                </a:lnTo>
                <a:lnTo>
                  <a:pt x="10" y="428"/>
                </a:lnTo>
                <a:lnTo>
                  <a:pt x="10" y="418"/>
                </a:lnTo>
                <a:lnTo>
                  <a:pt x="10" y="489"/>
                </a:lnTo>
                <a:lnTo>
                  <a:pt x="10" y="516"/>
                </a:lnTo>
                <a:lnTo>
                  <a:pt x="10" y="553"/>
                </a:lnTo>
                <a:lnTo>
                  <a:pt x="12" y="633"/>
                </a:lnTo>
                <a:lnTo>
                  <a:pt x="12" y="649"/>
                </a:lnTo>
                <a:lnTo>
                  <a:pt x="12" y="573"/>
                </a:lnTo>
                <a:lnTo>
                  <a:pt x="12" y="475"/>
                </a:lnTo>
                <a:lnTo>
                  <a:pt x="12" y="406"/>
                </a:lnTo>
                <a:lnTo>
                  <a:pt x="13" y="379"/>
                </a:lnTo>
                <a:lnTo>
                  <a:pt x="13" y="474"/>
                </a:lnTo>
                <a:lnTo>
                  <a:pt x="13" y="567"/>
                </a:lnTo>
                <a:lnTo>
                  <a:pt x="13" y="585"/>
                </a:lnTo>
                <a:lnTo>
                  <a:pt x="13" y="624"/>
                </a:lnTo>
                <a:lnTo>
                  <a:pt x="15" y="661"/>
                </a:lnTo>
                <a:lnTo>
                  <a:pt x="15" y="644"/>
                </a:lnTo>
                <a:lnTo>
                  <a:pt x="15" y="570"/>
                </a:lnTo>
                <a:lnTo>
                  <a:pt x="15" y="490"/>
                </a:lnTo>
                <a:lnTo>
                  <a:pt x="15" y="510"/>
                </a:lnTo>
                <a:lnTo>
                  <a:pt x="15" y="548"/>
                </a:lnTo>
                <a:lnTo>
                  <a:pt x="16" y="593"/>
                </a:lnTo>
                <a:lnTo>
                  <a:pt x="16" y="633"/>
                </a:lnTo>
                <a:lnTo>
                  <a:pt x="16" y="636"/>
                </a:lnTo>
                <a:lnTo>
                  <a:pt x="16" y="641"/>
                </a:lnTo>
                <a:lnTo>
                  <a:pt x="16" y="647"/>
                </a:lnTo>
                <a:lnTo>
                  <a:pt x="16" y="610"/>
                </a:lnTo>
                <a:lnTo>
                  <a:pt x="18" y="585"/>
                </a:lnTo>
                <a:lnTo>
                  <a:pt x="18" y="575"/>
                </a:lnTo>
                <a:lnTo>
                  <a:pt x="18" y="567"/>
                </a:lnTo>
                <a:lnTo>
                  <a:pt x="18" y="594"/>
                </a:lnTo>
                <a:lnTo>
                  <a:pt x="18" y="616"/>
                </a:lnTo>
                <a:lnTo>
                  <a:pt x="19" y="633"/>
                </a:lnTo>
                <a:lnTo>
                  <a:pt x="19" y="616"/>
                </a:lnTo>
                <a:lnTo>
                  <a:pt x="19" y="603"/>
                </a:lnTo>
                <a:lnTo>
                  <a:pt x="19" y="596"/>
                </a:lnTo>
                <a:lnTo>
                  <a:pt x="19" y="610"/>
                </a:lnTo>
                <a:lnTo>
                  <a:pt x="21" y="590"/>
                </a:lnTo>
                <a:lnTo>
                  <a:pt x="21" y="582"/>
                </a:lnTo>
                <a:lnTo>
                  <a:pt x="21" y="588"/>
                </a:lnTo>
                <a:lnTo>
                  <a:pt x="21" y="627"/>
                </a:lnTo>
                <a:lnTo>
                  <a:pt x="21" y="652"/>
                </a:lnTo>
                <a:lnTo>
                  <a:pt x="21" y="671"/>
                </a:lnTo>
                <a:lnTo>
                  <a:pt x="21" y="641"/>
                </a:lnTo>
                <a:lnTo>
                  <a:pt x="22" y="639"/>
                </a:lnTo>
                <a:lnTo>
                  <a:pt x="22" y="656"/>
                </a:lnTo>
                <a:lnTo>
                  <a:pt x="22" y="670"/>
                </a:lnTo>
                <a:lnTo>
                  <a:pt x="22" y="676"/>
                </a:lnTo>
                <a:lnTo>
                  <a:pt x="22" y="670"/>
                </a:lnTo>
                <a:lnTo>
                  <a:pt x="24" y="652"/>
                </a:lnTo>
                <a:lnTo>
                  <a:pt x="24" y="665"/>
                </a:lnTo>
                <a:lnTo>
                  <a:pt x="24" y="661"/>
                </a:lnTo>
                <a:lnTo>
                  <a:pt x="24" y="656"/>
                </a:lnTo>
                <a:lnTo>
                  <a:pt x="25" y="661"/>
                </a:lnTo>
                <a:lnTo>
                  <a:pt x="25" y="664"/>
                </a:lnTo>
                <a:lnTo>
                  <a:pt x="25" y="665"/>
                </a:lnTo>
                <a:lnTo>
                  <a:pt x="25" y="670"/>
                </a:lnTo>
                <a:lnTo>
                  <a:pt x="27" y="667"/>
                </a:lnTo>
                <a:lnTo>
                  <a:pt x="27" y="677"/>
                </a:lnTo>
                <a:lnTo>
                  <a:pt x="27" y="684"/>
                </a:lnTo>
                <a:lnTo>
                  <a:pt x="27" y="676"/>
                </a:lnTo>
                <a:lnTo>
                  <a:pt x="27" y="652"/>
                </a:lnTo>
                <a:lnTo>
                  <a:pt x="27" y="673"/>
                </a:lnTo>
                <a:lnTo>
                  <a:pt x="27" y="698"/>
                </a:lnTo>
                <a:lnTo>
                  <a:pt x="28" y="682"/>
                </a:lnTo>
                <a:lnTo>
                  <a:pt x="28" y="664"/>
                </a:lnTo>
                <a:lnTo>
                  <a:pt x="28" y="668"/>
                </a:lnTo>
                <a:lnTo>
                  <a:pt x="28" y="677"/>
                </a:lnTo>
                <a:lnTo>
                  <a:pt x="28" y="693"/>
                </a:lnTo>
                <a:lnTo>
                  <a:pt x="30" y="683"/>
                </a:lnTo>
                <a:lnTo>
                  <a:pt x="30" y="668"/>
                </a:lnTo>
                <a:lnTo>
                  <a:pt x="30" y="676"/>
                </a:lnTo>
                <a:lnTo>
                  <a:pt x="30" y="702"/>
                </a:lnTo>
                <a:lnTo>
                  <a:pt x="30" y="711"/>
                </a:lnTo>
                <a:lnTo>
                  <a:pt x="31" y="716"/>
                </a:lnTo>
                <a:lnTo>
                  <a:pt x="31" y="711"/>
                </a:lnTo>
                <a:lnTo>
                  <a:pt x="31" y="698"/>
                </a:lnTo>
                <a:lnTo>
                  <a:pt x="31" y="696"/>
                </a:lnTo>
                <a:lnTo>
                  <a:pt x="31" y="682"/>
                </a:lnTo>
                <a:lnTo>
                  <a:pt x="33" y="690"/>
                </a:lnTo>
                <a:lnTo>
                  <a:pt x="33" y="671"/>
                </a:lnTo>
                <a:lnTo>
                  <a:pt x="33" y="668"/>
                </a:lnTo>
                <a:lnTo>
                  <a:pt x="33" y="658"/>
                </a:lnTo>
                <a:lnTo>
                  <a:pt x="33" y="687"/>
                </a:lnTo>
                <a:lnTo>
                  <a:pt x="33" y="710"/>
                </a:lnTo>
                <a:lnTo>
                  <a:pt x="34" y="701"/>
                </a:lnTo>
                <a:lnTo>
                  <a:pt x="34" y="687"/>
                </a:lnTo>
                <a:lnTo>
                  <a:pt x="34" y="702"/>
                </a:lnTo>
                <a:lnTo>
                  <a:pt x="34" y="684"/>
                </a:lnTo>
                <a:lnTo>
                  <a:pt x="36" y="684"/>
                </a:lnTo>
                <a:lnTo>
                  <a:pt x="36" y="696"/>
                </a:lnTo>
                <a:lnTo>
                  <a:pt x="36" y="710"/>
                </a:lnTo>
                <a:lnTo>
                  <a:pt x="36" y="693"/>
                </a:lnTo>
                <a:lnTo>
                  <a:pt x="37" y="693"/>
                </a:lnTo>
                <a:lnTo>
                  <a:pt x="37" y="705"/>
                </a:lnTo>
                <a:lnTo>
                  <a:pt x="37" y="704"/>
                </a:lnTo>
                <a:lnTo>
                  <a:pt x="37" y="695"/>
                </a:lnTo>
                <a:lnTo>
                  <a:pt x="37" y="684"/>
                </a:lnTo>
                <a:lnTo>
                  <a:pt x="37" y="699"/>
                </a:lnTo>
                <a:lnTo>
                  <a:pt x="39" y="693"/>
                </a:lnTo>
                <a:lnTo>
                  <a:pt x="39" y="682"/>
                </a:lnTo>
                <a:lnTo>
                  <a:pt x="39" y="704"/>
                </a:lnTo>
                <a:lnTo>
                  <a:pt x="39" y="701"/>
                </a:lnTo>
                <a:lnTo>
                  <a:pt x="39" y="693"/>
                </a:lnTo>
                <a:lnTo>
                  <a:pt x="40" y="701"/>
                </a:lnTo>
                <a:lnTo>
                  <a:pt x="40" y="680"/>
                </a:lnTo>
                <a:lnTo>
                  <a:pt x="40" y="674"/>
                </a:lnTo>
                <a:lnTo>
                  <a:pt x="40" y="695"/>
                </a:lnTo>
                <a:lnTo>
                  <a:pt x="40" y="702"/>
                </a:lnTo>
                <a:lnTo>
                  <a:pt x="42" y="687"/>
                </a:lnTo>
                <a:lnTo>
                  <a:pt x="42" y="674"/>
                </a:lnTo>
                <a:lnTo>
                  <a:pt x="42" y="696"/>
                </a:lnTo>
                <a:lnTo>
                  <a:pt x="42" y="714"/>
                </a:lnTo>
                <a:lnTo>
                  <a:pt x="42" y="713"/>
                </a:lnTo>
                <a:lnTo>
                  <a:pt x="43" y="714"/>
                </a:lnTo>
                <a:lnTo>
                  <a:pt x="43" y="713"/>
                </a:lnTo>
                <a:lnTo>
                  <a:pt x="43" y="701"/>
                </a:lnTo>
                <a:lnTo>
                  <a:pt x="43" y="686"/>
                </a:lnTo>
                <a:lnTo>
                  <a:pt x="43" y="659"/>
                </a:lnTo>
                <a:lnTo>
                  <a:pt x="43" y="643"/>
                </a:lnTo>
                <a:lnTo>
                  <a:pt x="44" y="656"/>
                </a:lnTo>
                <a:lnTo>
                  <a:pt x="44" y="707"/>
                </a:lnTo>
                <a:lnTo>
                  <a:pt x="44" y="705"/>
                </a:lnTo>
                <a:lnTo>
                  <a:pt x="44" y="699"/>
                </a:lnTo>
                <a:lnTo>
                  <a:pt x="44" y="705"/>
                </a:lnTo>
                <a:lnTo>
                  <a:pt x="46" y="686"/>
                </a:lnTo>
                <a:lnTo>
                  <a:pt x="46" y="696"/>
                </a:lnTo>
                <a:lnTo>
                  <a:pt x="46" y="701"/>
                </a:lnTo>
                <a:lnTo>
                  <a:pt x="46" y="680"/>
                </a:lnTo>
                <a:lnTo>
                  <a:pt x="46" y="674"/>
                </a:lnTo>
                <a:lnTo>
                  <a:pt x="47" y="687"/>
                </a:lnTo>
                <a:lnTo>
                  <a:pt x="47" y="704"/>
                </a:lnTo>
                <a:lnTo>
                  <a:pt x="47" y="677"/>
                </a:lnTo>
                <a:lnTo>
                  <a:pt x="47" y="679"/>
                </a:lnTo>
                <a:lnTo>
                  <a:pt x="47" y="701"/>
                </a:lnTo>
                <a:lnTo>
                  <a:pt x="49" y="690"/>
                </a:lnTo>
                <a:lnTo>
                  <a:pt x="49" y="680"/>
                </a:lnTo>
                <a:lnTo>
                  <a:pt x="49" y="679"/>
                </a:lnTo>
                <a:lnTo>
                  <a:pt x="49" y="684"/>
                </a:lnTo>
                <a:lnTo>
                  <a:pt x="49" y="679"/>
                </a:lnTo>
                <a:lnTo>
                  <a:pt x="49" y="674"/>
                </a:lnTo>
                <a:lnTo>
                  <a:pt x="49" y="673"/>
                </a:lnTo>
                <a:lnTo>
                  <a:pt x="50" y="693"/>
                </a:lnTo>
                <a:lnTo>
                  <a:pt x="50" y="695"/>
                </a:lnTo>
                <a:lnTo>
                  <a:pt x="50" y="692"/>
                </a:lnTo>
                <a:lnTo>
                  <a:pt x="50" y="677"/>
                </a:lnTo>
                <a:lnTo>
                  <a:pt x="50" y="664"/>
                </a:lnTo>
                <a:lnTo>
                  <a:pt x="52" y="655"/>
                </a:lnTo>
                <a:lnTo>
                  <a:pt x="52" y="683"/>
                </a:lnTo>
                <a:lnTo>
                  <a:pt x="52" y="684"/>
                </a:lnTo>
                <a:lnTo>
                  <a:pt x="52" y="690"/>
                </a:lnTo>
                <a:lnTo>
                  <a:pt x="52" y="698"/>
                </a:lnTo>
                <a:lnTo>
                  <a:pt x="53" y="686"/>
                </a:lnTo>
                <a:lnTo>
                  <a:pt x="53" y="676"/>
                </a:lnTo>
                <a:lnTo>
                  <a:pt x="53" y="680"/>
                </a:lnTo>
                <a:lnTo>
                  <a:pt x="53" y="677"/>
                </a:lnTo>
                <a:lnTo>
                  <a:pt x="53" y="686"/>
                </a:lnTo>
                <a:lnTo>
                  <a:pt x="53" y="690"/>
                </a:lnTo>
                <a:lnTo>
                  <a:pt x="55" y="680"/>
                </a:lnTo>
                <a:lnTo>
                  <a:pt x="55" y="682"/>
                </a:lnTo>
                <a:lnTo>
                  <a:pt x="55" y="692"/>
                </a:lnTo>
                <a:lnTo>
                  <a:pt x="55" y="690"/>
                </a:lnTo>
                <a:lnTo>
                  <a:pt x="55" y="667"/>
                </a:lnTo>
                <a:lnTo>
                  <a:pt x="55" y="664"/>
                </a:lnTo>
                <a:lnTo>
                  <a:pt x="56" y="698"/>
                </a:lnTo>
                <a:lnTo>
                  <a:pt x="56" y="699"/>
                </a:lnTo>
                <a:lnTo>
                  <a:pt x="56" y="682"/>
                </a:lnTo>
                <a:lnTo>
                  <a:pt x="56" y="687"/>
                </a:lnTo>
                <a:lnTo>
                  <a:pt x="56" y="676"/>
                </a:lnTo>
                <a:lnTo>
                  <a:pt x="58" y="539"/>
                </a:lnTo>
                <a:lnTo>
                  <a:pt x="58" y="284"/>
                </a:lnTo>
                <a:lnTo>
                  <a:pt x="58" y="46"/>
                </a:lnTo>
                <a:lnTo>
                  <a:pt x="58" y="9"/>
                </a:lnTo>
                <a:lnTo>
                  <a:pt x="58" y="181"/>
                </a:lnTo>
                <a:lnTo>
                  <a:pt x="59" y="370"/>
                </a:lnTo>
                <a:lnTo>
                  <a:pt x="59" y="435"/>
                </a:lnTo>
                <a:lnTo>
                  <a:pt x="59" y="496"/>
                </a:lnTo>
                <a:lnTo>
                  <a:pt x="59" y="561"/>
                </a:lnTo>
                <a:lnTo>
                  <a:pt x="59" y="427"/>
                </a:lnTo>
                <a:lnTo>
                  <a:pt x="59" y="160"/>
                </a:lnTo>
                <a:lnTo>
                  <a:pt x="61" y="0"/>
                </a:lnTo>
                <a:lnTo>
                  <a:pt x="61" y="9"/>
                </a:lnTo>
                <a:lnTo>
                  <a:pt x="61" y="148"/>
                </a:lnTo>
                <a:lnTo>
                  <a:pt x="61" y="358"/>
                </a:lnTo>
                <a:lnTo>
                  <a:pt x="61" y="475"/>
                </a:lnTo>
                <a:lnTo>
                  <a:pt x="61" y="511"/>
                </a:lnTo>
                <a:lnTo>
                  <a:pt x="62" y="544"/>
                </a:lnTo>
                <a:lnTo>
                  <a:pt x="62" y="510"/>
                </a:lnTo>
                <a:lnTo>
                  <a:pt x="62" y="318"/>
                </a:lnTo>
                <a:lnTo>
                  <a:pt x="62" y="243"/>
                </a:lnTo>
                <a:lnTo>
                  <a:pt x="62" y="312"/>
                </a:lnTo>
                <a:lnTo>
                  <a:pt x="64" y="330"/>
                </a:lnTo>
                <a:lnTo>
                  <a:pt x="64" y="416"/>
                </a:lnTo>
                <a:lnTo>
                  <a:pt x="64" y="567"/>
                </a:lnTo>
                <a:lnTo>
                  <a:pt x="64" y="610"/>
                </a:lnTo>
                <a:lnTo>
                  <a:pt x="64" y="615"/>
                </a:lnTo>
                <a:lnTo>
                  <a:pt x="65" y="593"/>
                </a:lnTo>
                <a:lnTo>
                  <a:pt x="65" y="527"/>
                </a:lnTo>
                <a:lnTo>
                  <a:pt x="65" y="510"/>
                </a:lnTo>
                <a:lnTo>
                  <a:pt x="65" y="563"/>
                </a:lnTo>
                <a:lnTo>
                  <a:pt x="65" y="581"/>
                </a:lnTo>
                <a:lnTo>
                  <a:pt x="65" y="594"/>
                </a:lnTo>
                <a:lnTo>
                  <a:pt x="67" y="621"/>
                </a:lnTo>
                <a:lnTo>
                  <a:pt x="67" y="649"/>
                </a:lnTo>
                <a:lnTo>
                  <a:pt x="67" y="641"/>
                </a:lnTo>
                <a:lnTo>
                  <a:pt x="67" y="622"/>
                </a:lnTo>
                <a:lnTo>
                  <a:pt x="67" y="593"/>
                </a:lnTo>
                <a:lnTo>
                  <a:pt x="67" y="615"/>
                </a:lnTo>
                <a:lnTo>
                  <a:pt x="68" y="653"/>
                </a:lnTo>
                <a:lnTo>
                  <a:pt x="68" y="649"/>
                </a:lnTo>
                <a:lnTo>
                  <a:pt x="68" y="630"/>
                </a:lnTo>
                <a:lnTo>
                  <a:pt x="68" y="636"/>
                </a:lnTo>
                <a:lnTo>
                  <a:pt x="68" y="649"/>
                </a:lnTo>
                <a:lnTo>
                  <a:pt x="70" y="670"/>
                </a:lnTo>
                <a:lnTo>
                  <a:pt x="70" y="646"/>
                </a:lnTo>
                <a:lnTo>
                  <a:pt x="70" y="650"/>
                </a:lnTo>
                <a:lnTo>
                  <a:pt x="70" y="682"/>
                </a:lnTo>
                <a:lnTo>
                  <a:pt x="70" y="695"/>
                </a:lnTo>
                <a:lnTo>
                  <a:pt x="70" y="667"/>
                </a:lnTo>
                <a:lnTo>
                  <a:pt x="71" y="670"/>
                </a:lnTo>
                <a:lnTo>
                  <a:pt x="71" y="680"/>
                </a:lnTo>
                <a:lnTo>
                  <a:pt x="71" y="693"/>
                </a:lnTo>
                <a:lnTo>
                  <a:pt x="71" y="701"/>
                </a:lnTo>
                <a:lnTo>
                  <a:pt x="71" y="711"/>
                </a:lnTo>
                <a:lnTo>
                  <a:pt x="73" y="695"/>
                </a:lnTo>
                <a:lnTo>
                  <a:pt x="73" y="690"/>
                </a:lnTo>
                <a:lnTo>
                  <a:pt x="73" y="687"/>
                </a:lnTo>
                <a:lnTo>
                  <a:pt x="73" y="690"/>
                </a:lnTo>
                <a:lnTo>
                  <a:pt x="73" y="710"/>
                </a:lnTo>
                <a:lnTo>
                  <a:pt x="74" y="711"/>
                </a:lnTo>
                <a:lnTo>
                  <a:pt x="74" y="693"/>
                </a:lnTo>
                <a:lnTo>
                  <a:pt x="74" y="679"/>
                </a:lnTo>
                <a:lnTo>
                  <a:pt x="74" y="684"/>
                </a:lnTo>
                <a:lnTo>
                  <a:pt x="74" y="696"/>
                </a:lnTo>
                <a:lnTo>
                  <a:pt x="76" y="704"/>
                </a:lnTo>
                <a:lnTo>
                  <a:pt x="76" y="686"/>
                </a:lnTo>
                <a:lnTo>
                  <a:pt x="76" y="683"/>
                </a:lnTo>
                <a:lnTo>
                  <a:pt x="76" y="702"/>
                </a:lnTo>
                <a:lnTo>
                  <a:pt x="76" y="704"/>
                </a:lnTo>
                <a:lnTo>
                  <a:pt x="76" y="692"/>
                </a:lnTo>
                <a:lnTo>
                  <a:pt x="77" y="695"/>
                </a:lnTo>
                <a:lnTo>
                  <a:pt x="77" y="698"/>
                </a:lnTo>
                <a:lnTo>
                  <a:pt x="77" y="704"/>
                </a:lnTo>
                <a:lnTo>
                  <a:pt x="77" y="714"/>
                </a:lnTo>
                <a:lnTo>
                  <a:pt x="77" y="704"/>
                </a:lnTo>
                <a:lnTo>
                  <a:pt x="79" y="680"/>
                </a:lnTo>
                <a:lnTo>
                  <a:pt x="79" y="676"/>
                </a:lnTo>
                <a:lnTo>
                  <a:pt x="79" y="686"/>
                </a:lnTo>
                <a:lnTo>
                  <a:pt x="79" y="679"/>
                </a:lnTo>
                <a:lnTo>
                  <a:pt x="79" y="690"/>
                </a:lnTo>
                <a:lnTo>
                  <a:pt x="80" y="693"/>
                </a:lnTo>
                <a:lnTo>
                  <a:pt x="80" y="680"/>
                </a:lnTo>
                <a:lnTo>
                  <a:pt x="80" y="705"/>
                </a:lnTo>
                <a:lnTo>
                  <a:pt x="80" y="711"/>
                </a:lnTo>
                <a:lnTo>
                  <a:pt x="80" y="701"/>
                </a:lnTo>
                <a:lnTo>
                  <a:pt x="82" y="698"/>
                </a:lnTo>
                <a:lnTo>
                  <a:pt x="82" y="684"/>
                </a:lnTo>
                <a:lnTo>
                  <a:pt x="82" y="677"/>
                </a:lnTo>
                <a:lnTo>
                  <a:pt x="82" y="684"/>
                </a:lnTo>
                <a:lnTo>
                  <a:pt x="82" y="701"/>
                </a:lnTo>
                <a:lnTo>
                  <a:pt x="83" y="713"/>
                </a:lnTo>
                <a:lnTo>
                  <a:pt x="83" y="705"/>
                </a:lnTo>
                <a:lnTo>
                  <a:pt x="83" y="679"/>
                </a:lnTo>
                <a:lnTo>
                  <a:pt x="83" y="682"/>
                </a:lnTo>
                <a:lnTo>
                  <a:pt x="83" y="692"/>
                </a:lnTo>
                <a:lnTo>
                  <a:pt x="85" y="647"/>
                </a:lnTo>
                <a:lnTo>
                  <a:pt x="85" y="641"/>
                </a:lnTo>
                <a:lnTo>
                  <a:pt x="85" y="682"/>
                </a:lnTo>
                <a:lnTo>
                  <a:pt x="85" y="686"/>
                </a:lnTo>
                <a:lnTo>
                  <a:pt x="85" y="687"/>
                </a:lnTo>
                <a:lnTo>
                  <a:pt x="85" y="695"/>
                </a:lnTo>
                <a:lnTo>
                  <a:pt x="86" y="684"/>
                </a:lnTo>
                <a:lnTo>
                  <a:pt x="86" y="676"/>
                </a:lnTo>
                <a:lnTo>
                  <a:pt x="86" y="689"/>
                </a:lnTo>
                <a:lnTo>
                  <a:pt x="86" y="665"/>
                </a:lnTo>
                <a:lnTo>
                  <a:pt x="86" y="664"/>
                </a:lnTo>
                <a:lnTo>
                  <a:pt x="86" y="699"/>
                </a:lnTo>
                <a:lnTo>
                  <a:pt x="88" y="711"/>
                </a:lnTo>
                <a:lnTo>
                  <a:pt x="88" y="714"/>
                </a:lnTo>
                <a:lnTo>
                  <a:pt x="88" y="705"/>
                </a:lnTo>
                <a:lnTo>
                  <a:pt x="88" y="695"/>
                </a:lnTo>
                <a:lnTo>
                  <a:pt x="88" y="705"/>
                </a:lnTo>
                <a:lnTo>
                  <a:pt x="89" y="707"/>
                </a:lnTo>
                <a:lnTo>
                  <a:pt x="89" y="693"/>
                </a:lnTo>
                <a:lnTo>
                  <a:pt x="89" y="690"/>
                </a:lnTo>
                <a:lnTo>
                  <a:pt x="89" y="686"/>
                </a:lnTo>
                <a:lnTo>
                  <a:pt x="90" y="702"/>
                </a:lnTo>
                <a:lnTo>
                  <a:pt x="90" y="711"/>
                </a:lnTo>
                <a:lnTo>
                  <a:pt x="90" y="693"/>
                </a:lnTo>
                <a:lnTo>
                  <a:pt x="90" y="684"/>
                </a:lnTo>
                <a:lnTo>
                  <a:pt x="90" y="693"/>
                </a:lnTo>
                <a:lnTo>
                  <a:pt x="90" y="676"/>
                </a:lnTo>
                <a:lnTo>
                  <a:pt x="92" y="687"/>
                </a:lnTo>
                <a:lnTo>
                  <a:pt x="92" y="707"/>
                </a:lnTo>
                <a:lnTo>
                  <a:pt x="92" y="699"/>
                </a:lnTo>
                <a:lnTo>
                  <a:pt x="92" y="704"/>
                </a:lnTo>
                <a:lnTo>
                  <a:pt x="92" y="702"/>
                </a:lnTo>
                <a:lnTo>
                  <a:pt x="92" y="693"/>
                </a:lnTo>
                <a:lnTo>
                  <a:pt x="93" y="695"/>
                </a:lnTo>
                <a:lnTo>
                  <a:pt x="93" y="701"/>
                </a:lnTo>
                <a:lnTo>
                  <a:pt x="93" y="698"/>
                </a:lnTo>
                <a:lnTo>
                  <a:pt x="93" y="707"/>
                </a:lnTo>
                <a:lnTo>
                  <a:pt x="93" y="698"/>
                </a:lnTo>
                <a:lnTo>
                  <a:pt x="95" y="696"/>
                </a:lnTo>
                <a:lnTo>
                  <a:pt x="95" y="705"/>
                </a:lnTo>
                <a:lnTo>
                  <a:pt x="95" y="692"/>
                </a:lnTo>
                <a:lnTo>
                  <a:pt x="95" y="680"/>
                </a:lnTo>
                <a:lnTo>
                  <a:pt x="95" y="683"/>
                </a:lnTo>
                <a:lnTo>
                  <a:pt x="96" y="682"/>
                </a:lnTo>
                <a:lnTo>
                  <a:pt x="96" y="677"/>
                </a:lnTo>
                <a:lnTo>
                  <a:pt x="96" y="701"/>
                </a:lnTo>
                <a:lnTo>
                  <a:pt x="96" y="704"/>
                </a:lnTo>
                <a:lnTo>
                  <a:pt x="96" y="701"/>
                </a:lnTo>
                <a:lnTo>
                  <a:pt x="98" y="699"/>
                </a:lnTo>
                <a:lnTo>
                  <a:pt x="98" y="673"/>
                </a:lnTo>
                <a:lnTo>
                  <a:pt x="98" y="683"/>
                </a:lnTo>
                <a:lnTo>
                  <a:pt x="98" y="707"/>
                </a:lnTo>
                <a:lnTo>
                  <a:pt x="98" y="702"/>
                </a:lnTo>
                <a:lnTo>
                  <a:pt x="98" y="701"/>
                </a:lnTo>
                <a:lnTo>
                  <a:pt x="99" y="696"/>
                </a:lnTo>
                <a:lnTo>
                  <a:pt x="99" y="704"/>
                </a:lnTo>
                <a:lnTo>
                  <a:pt x="99" y="707"/>
                </a:lnTo>
                <a:lnTo>
                  <a:pt x="99" y="682"/>
                </a:lnTo>
                <a:lnTo>
                  <a:pt x="99" y="689"/>
                </a:lnTo>
                <a:lnTo>
                  <a:pt x="101" y="708"/>
                </a:lnTo>
                <a:lnTo>
                  <a:pt x="101" y="702"/>
                </a:lnTo>
                <a:lnTo>
                  <a:pt x="101" y="713"/>
                </a:lnTo>
                <a:lnTo>
                  <a:pt x="101" y="702"/>
                </a:lnTo>
                <a:lnTo>
                  <a:pt x="102" y="698"/>
                </a:lnTo>
                <a:lnTo>
                  <a:pt x="102" y="670"/>
                </a:lnTo>
                <a:lnTo>
                  <a:pt x="102" y="683"/>
                </a:lnTo>
                <a:lnTo>
                  <a:pt x="102" y="696"/>
                </a:lnTo>
                <a:lnTo>
                  <a:pt x="102" y="668"/>
                </a:lnTo>
                <a:lnTo>
                  <a:pt x="102" y="667"/>
                </a:lnTo>
                <a:lnTo>
                  <a:pt x="104" y="690"/>
                </a:lnTo>
                <a:lnTo>
                  <a:pt x="104" y="695"/>
                </a:lnTo>
                <a:lnTo>
                  <a:pt x="104" y="699"/>
                </a:lnTo>
                <a:lnTo>
                  <a:pt x="104" y="714"/>
                </a:lnTo>
                <a:lnTo>
                  <a:pt x="104" y="717"/>
                </a:lnTo>
                <a:lnTo>
                  <a:pt x="105" y="701"/>
                </a:lnTo>
                <a:lnTo>
                  <a:pt x="105" y="696"/>
                </a:lnTo>
                <a:lnTo>
                  <a:pt x="105" y="680"/>
                </a:lnTo>
                <a:lnTo>
                  <a:pt x="105" y="667"/>
                </a:lnTo>
                <a:lnTo>
                  <a:pt x="105" y="705"/>
                </a:lnTo>
                <a:lnTo>
                  <a:pt x="107" y="714"/>
                </a:lnTo>
                <a:lnTo>
                  <a:pt x="107" y="701"/>
                </a:lnTo>
                <a:lnTo>
                  <a:pt x="107" y="705"/>
                </a:lnTo>
                <a:lnTo>
                  <a:pt x="107" y="689"/>
                </a:lnTo>
                <a:lnTo>
                  <a:pt x="107" y="683"/>
                </a:lnTo>
                <a:lnTo>
                  <a:pt x="108" y="704"/>
                </a:lnTo>
                <a:lnTo>
                  <a:pt x="108" y="717"/>
                </a:lnTo>
                <a:lnTo>
                  <a:pt x="108" y="711"/>
                </a:lnTo>
                <a:lnTo>
                  <a:pt x="108" y="708"/>
                </a:lnTo>
                <a:lnTo>
                  <a:pt x="108" y="707"/>
                </a:lnTo>
                <a:lnTo>
                  <a:pt x="108" y="714"/>
                </a:lnTo>
                <a:lnTo>
                  <a:pt x="110" y="717"/>
                </a:lnTo>
                <a:lnTo>
                  <a:pt x="110" y="708"/>
                </a:lnTo>
                <a:lnTo>
                  <a:pt x="110" y="702"/>
                </a:lnTo>
                <a:lnTo>
                  <a:pt x="110" y="705"/>
                </a:lnTo>
                <a:lnTo>
                  <a:pt x="110" y="698"/>
                </a:lnTo>
                <a:lnTo>
                  <a:pt x="110" y="684"/>
                </a:lnTo>
                <a:lnTo>
                  <a:pt x="111" y="693"/>
                </a:lnTo>
                <a:lnTo>
                  <a:pt x="111" y="702"/>
                </a:lnTo>
                <a:lnTo>
                  <a:pt x="111" y="708"/>
                </a:lnTo>
                <a:lnTo>
                  <a:pt x="111" y="696"/>
                </a:lnTo>
                <a:lnTo>
                  <a:pt x="113" y="676"/>
                </a:lnTo>
                <a:lnTo>
                  <a:pt x="113" y="680"/>
                </a:lnTo>
                <a:lnTo>
                  <a:pt x="113" y="698"/>
                </a:lnTo>
                <a:lnTo>
                  <a:pt x="113" y="704"/>
                </a:lnTo>
                <a:lnTo>
                  <a:pt x="113" y="686"/>
                </a:lnTo>
                <a:lnTo>
                  <a:pt x="114" y="671"/>
                </a:lnTo>
                <a:lnTo>
                  <a:pt x="114" y="684"/>
                </a:lnTo>
                <a:lnTo>
                  <a:pt x="114" y="705"/>
                </a:lnTo>
                <a:lnTo>
                  <a:pt x="114" y="708"/>
                </a:lnTo>
                <a:lnTo>
                  <a:pt x="114" y="699"/>
                </a:lnTo>
                <a:lnTo>
                  <a:pt x="114" y="696"/>
                </a:lnTo>
                <a:lnTo>
                  <a:pt x="116" y="687"/>
                </a:lnTo>
                <a:lnTo>
                  <a:pt x="116" y="684"/>
                </a:lnTo>
                <a:lnTo>
                  <a:pt x="116" y="707"/>
                </a:lnTo>
                <a:lnTo>
                  <a:pt x="116" y="714"/>
                </a:lnTo>
                <a:lnTo>
                  <a:pt x="117" y="704"/>
                </a:lnTo>
                <a:lnTo>
                  <a:pt x="117" y="671"/>
                </a:lnTo>
                <a:lnTo>
                  <a:pt x="117" y="677"/>
                </a:lnTo>
                <a:lnTo>
                  <a:pt x="117" y="711"/>
                </a:lnTo>
                <a:lnTo>
                  <a:pt x="117" y="698"/>
                </a:lnTo>
                <a:lnTo>
                  <a:pt x="117" y="683"/>
                </a:lnTo>
                <a:lnTo>
                  <a:pt x="119" y="699"/>
                </a:lnTo>
                <a:lnTo>
                  <a:pt x="119" y="714"/>
                </a:lnTo>
                <a:lnTo>
                  <a:pt x="119" y="704"/>
                </a:lnTo>
                <a:lnTo>
                  <a:pt x="119" y="696"/>
                </a:lnTo>
                <a:lnTo>
                  <a:pt x="119" y="682"/>
                </a:lnTo>
                <a:lnTo>
                  <a:pt x="120" y="677"/>
                </a:lnTo>
                <a:lnTo>
                  <a:pt x="120" y="686"/>
                </a:lnTo>
                <a:lnTo>
                  <a:pt x="120" y="699"/>
                </a:lnTo>
                <a:lnTo>
                  <a:pt x="120" y="711"/>
                </a:lnTo>
                <a:lnTo>
                  <a:pt x="120" y="710"/>
                </a:lnTo>
                <a:lnTo>
                  <a:pt x="120" y="708"/>
                </a:lnTo>
                <a:lnTo>
                  <a:pt x="122" y="702"/>
                </a:lnTo>
                <a:lnTo>
                  <a:pt x="122" y="692"/>
                </a:lnTo>
                <a:lnTo>
                  <a:pt x="122" y="684"/>
                </a:lnTo>
                <a:lnTo>
                  <a:pt x="122" y="690"/>
                </a:lnTo>
                <a:lnTo>
                  <a:pt x="122" y="698"/>
                </a:lnTo>
                <a:lnTo>
                  <a:pt x="123" y="713"/>
                </a:lnTo>
                <a:lnTo>
                  <a:pt x="123" y="701"/>
                </a:lnTo>
                <a:lnTo>
                  <a:pt x="123" y="692"/>
                </a:lnTo>
                <a:lnTo>
                  <a:pt x="123" y="698"/>
                </a:lnTo>
                <a:lnTo>
                  <a:pt x="123" y="693"/>
                </a:lnTo>
                <a:lnTo>
                  <a:pt x="125" y="692"/>
                </a:lnTo>
                <a:lnTo>
                  <a:pt x="125" y="702"/>
                </a:lnTo>
                <a:lnTo>
                  <a:pt x="125" y="710"/>
                </a:lnTo>
                <a:lnTo>
                  <a:pt x="125" y="692"/>
                </a:lnTo>
                <a:lnTo>
                  <a:pt x="125" y="698"/>
                </a:lnTo>
                <a:lnTo>
                  <a:pt x="125" y="720"/>
                </a:lnTo>
                <a:lnTo>
                  <a:pt x="126" y="710"/>
                </a:lnTo>
                <a:lnTo>
                  <a:pt x="126" y="719"/>
                </a:lnTo>
                <a:lnTo>
                  <a:pt x="126" y="696"/>
                </a:lnTo>
                <a:lnTo>
                  <a:pt x="126" y="659"/>
                </a:lnTo>
                <a:lnTo>
                  <a:pt x="128" y="656"/>
                </a:lnTo>
                <a:lnTo>
                  <a:pt x="128" y="689"/>
                </a:lnTo>
                <a:lnTo>
                  <a:pt x="128" y="711"/>
                </a:lnTo>
                <a:lnTo>
                  <a:pt x="128" y="699"/>
                </a:lnTo>
                <a:lnTo>
                  <a:pt x="128" y="702"/>
                </a:lnTo>
                <a:lnTo>
                  <a:pt x="129" y="702"/>
                </a:lnTo>
                <a:lnTo>
                  <a:pt x="129" y="701"/>
                </a:lnTo>
                <a:lnTo>
                  <a:pt x="129" y="710"/>
                </a:lnTo>
                <a:lnTo>
                  <a:pt x="129" y="696"/>
                </a:lnTo>
                <a:lnTo>
                  <a:pt x="129" y="702"/>
                </a:lnTo>
                <a:lnTo>
                  <a:pt x="131" y="707"/>
                </a:lnTo>
                <a:lnTo>
                  <a:pt x="131" y="695"/>
                </a:lnTo>
                <a:lnTo>
                  <a:pt x="131" y="702"/>
                </a:lnTo>
                <a:lnTo>
                  <a:pt x="131" y="716"/>
                </a:lnTo>
                <a:lnTo>
                  <a:pt x="131" y="705"/>
                </a:lnTo>
                <a:lnTo>
                  <a:pt x="131" y="686"/>
                </a:lnTo>
                <a:lnTo>
                  <a:pt x="131" y="692"/>
                </a:lnTo>
                <a:lnTo>
                  <a:pt x="132" y="708"/>
                </a:lnTo>
                <a:lnTo>
                  <a:pt x="132" y="714"/>
                </a:lnTo>
                <a:lnTo>
                  <a:pt x="132" y="698"/>
                </a:lnTo>
                <a:lnTo>
                  <a:pt x="132" y="687"/>
                </a:lnTo>
                <a:lnTo>
                  <a:pt x="132" y="710"/>
                </a:lnTo>
                <a:lnTo>
                  <a:pt x="134" y="708"/>
                </a:lnTo>
                <a:lnTo>
                  <a:pt x="134" y="683"/>
                </a:lnTo>
                <a:lnTo>
                  <a:pt x="134" y="693"/>
                </a:lnTo>
                <a:lnTo>
                  <a:pt x="134" y="701"/>
                </a:lnTo>
                <a:lnTo>
                  <a:pt x="134" y="687"/>
                </a:lnTo>
                <a:lnTo>
                  <a:pt x="135" y="698"/>
                </a:lnTo>
                <a:lnTo>
                  <a:pt x="135" y="690"/>
                </a:lnTo>
                <a:lnTo>
                  <a:pt x="135" y="683"/>
                </a:lnTo>
                <a:lnTo>
                  <a:pt x="135" y="687"/>
                </a:lnTo>
                <a:lnTo>
                  <a:pt x="135" y="673"/>
                </a:lnTo>
                <a:lnTo>
                  <a:pt x="136" y="671"/>
                </a:lnTo>
                <a:lnTo>
                  <a:pt x="136" y="664"/>
                </a:lnTo>
                <a:lnTo>
                  <a:pt x="136" y="636"/>
                </a:lnTo>
                <a:lnTo>
                  <a:pt x="136" y="674"/>
                </a:lnTo>
                <a:lnTo>
                  <a:pt x="136" y="714"/>
                </a:lnTo>
                <a:lnTo>
                  <a:pt x="136" y="702"/>
                </a:lnTo>
                <a:lnTo>
                  <a:pt x="138" y="699"/>
                </a:lnTo>
                <a:lnTo>
                  <a:pt x="138" y="710"/>
                </a:lnTo>
                <a:lnTo>
                  <a:pt x="138" y="717"/>
                </a:lnTo>
                <a:lnTo>
                  <a:pt x="138" y="714"/>
                </a:lnTo>
                <a:lnTo>
                  <a:pt x="138" y="705"/>
                </a:lnTo>
                <a:lnTo>
                  <a:pt x="138" y="707"/>
                </a:lnTo>
                <a:lnTo>
                  <a:pt x="139" y="723"/>
                </a:lnTo>
                <a:lnTo>
                  <a:pt x="139" y="719"/>
                </a:lnTo>
                <a:lnTo>
                  <a:pt x="139" y="713"/>
                </a:lnTo>
                <a:lnTo>
                  <a:pt x="139" y="70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68" name="Freeform 68"/>
          <p:cNvSpPr>
            <a:spLocks/>
          </p:cNvSpPr>
          <p:nvPr/>
        </p:nvSpPr>
        <p:spPr bwMode="auto">
          <a:xfrm>
            <a:off x="6138863" y="5702300"/>
            <a:ext cx="203200" cy="131763"/>
          </a:xfrm>
          <a:custGeom>
            <a:avLst/>
            <a:gdLst>
              <a:gd name="T0" fmla="*/ 3 w 144"/>
              <a:gd name="T1" fmla="*/ 58 h 83"/>
              <a:gd name="T2" fmla="*/ 5 w 144"/>
              <a:gd name="T3" fmla="*/ 72 h 83"/>
              <a:gd name="T4" fmla="*/ 8 w 144"/>
              <a:gd name="T5" fmla="*/ 46 h 83"/>
              <a:gd name="T6" fmla="*/ 9 w 144"/>
              <a:gd name="T7" fmla="*/ 67 h 83"/>
              <a:gd name="T8" fmla="*/ 12 w 144"/>
              <a:gd name="T9" fmla="*/ 54 h 83"/>
              <a:gd name="T10" fmla="*/ 14 w 144"/>
              <a:gd name="T11" fmla="*/ 27 h 83"/>
              <a:gd name="T12" fmla="*/ 17 w 144"/>
              <a:gd name="T13" fmla="*/ 70 h 83"/>
              <a:gd name="T14" fmla="*/ 18 w 144"/>
              <a:gd name="T15" fmla="*/ 57 h 83"/>
              <a:gd name="T16" fmla="*/ 21 w 144"/>
              <a:gd name="T17" fmla="*/ 52 h 83"/>
              <a:gd name="T18" fmla="*/ 24 w 144"/>
              <a:gd name="T19" fmla="*/ 72 h 83"/>
              <a:gd name="T20" fmla="*/ 26 w 144"/>
              <a:gd name="T21" fmla="*/ 55 h 83"/>
              <a:gd name="T22" fmla="*/ 29 w 144"/>
              <a:gd name="T23" fmla="*/ 49 h 83"/>
              <a:gd name="T24" fmla="*/ 30 w 144"/>
              <a:gd name="T25" fmla="*/ 54 h 83"/>
              <a:gd name="T26" fmla="*/ 33 w 144"/>
              <a:gd name="T27" fmla="*/ 60 h 83"/>
              <a:gd name="T28" fmla="*/ 36 w 144"/>
              <a:gd name="T29" fmla="*/ 42 h 83"/>
              <a:gd name="T30" fmla="*/ 38 w 144"/>
              <a:gd name="T31" fmla="*/ 61 h 83"/>
              <a:gd name="T32" fmla="*/ 39 w 144"/>
              <a:gd name="T33" fmla="*/ 60 h 83"/>
              <a:gd name="T34" fmla="*/ 42 w 144"/>
              <a:gd name="T35" fmla="*/ 55 h 83"/>
              <a:gd name="T36" fmla="*/ 43 w 144"/>
              <a:gd name="T37" fmla="*/ 57 h 83"/>
              <a:gd name="T38" fmla="*/ 46 w 144"/>
              <a:gd name="T39" fmla="*/ 57 h 83"/>
              <a:gd name="T40" fmla="*/ 48 w 144"/>
              <a:gd name="T41" fmla="*/ 64 h 83"/>
              <a:gd name="T42" fmla="*/ 51 w 144"/>
              <a:gd name="T43" fmla="*/ 64 h 83"/>
              <a:gd name="T44" fmla="*/ 54 w 144"/>
              <a:gd name="T45" fmla="*/ 37 h 83"/>
              <a:gd name="T46" fmla="*/ 55 w 144"/>
              <a:gd name="T47" fmla="*/ 42 h 83"/>
              <a:gd name="T48" fmla="*/ 58 w 144"/>
              <a:gd name="T49" fmla="*/ 35 h 83"/>
              <a:gd name="T50" fmla="*/ 60 w 144"/>
              <a:gd name="T51" fmla="*/ 48 h 83"/>
              <a:gd name="T52" fmla="*/ 63 w 144"/>
              <a:gd name="T53" fmla="*/ 64 h 83"/>
              <a:gd name="T54" fmla="*/ 64 w 144"/>
              <a:gd name="T55" fmla="*/ 64 h 83"/>
              <a:gd name="T56" fmla="*/ 67 w 144"/>
              <a:gd name="T57" fmla="*/ 36 h 83"/>
              <a:gd name="T58" fmla="*/ 69 w 144"/>
              <a:gd name="T59" fmla="*/ 32 h 83"/>
              <a:gd name="T60" fmla="*/ 70 w 144"/>
              <a:gd name="T61" fmla="*/ 32 h 83"/>
              <a:gd name="T62" fmla="*/ 73 w 144"/>
              <a:gd name="T63" fmla="*/ 24 h 83"/>
              <a:gd name="T64" fmla="*/ 75 w 144"/>
              <a:gd name="T65" fmla="*/ 8 h 83"/>
              <a:gd name="T66" fmla="*/ 78 w 144"/>
              <a:gd name="T67" fmla="*/ 70 h 83"/>
              <a:gd name="T68" fmla="*/ 81 w 144"/>
              <a:gd name="T69" fmla="*/ 55 h 83"/>
              <a:gd name="T70" fmla="*/ 82 w 144"/>
              <a:gd name="T71" fmla="*/ 61 h 83"/>
              <a:gd name="T72" fmla="*/ 85 w 144"/>
              <a:gd name="T73" fmla="*/ 12 h 83"/>
              <a:gd name="T74" fmla="*/ 87 w 144"/>
              <a:gd name="T75" fmla="*/ 14 h 83"/>
              <a:gd name="T76" fmla="*/ 89 w 144"/>
              <a:gd name="T77" fmla="*/ 37 h 83"/>
              <a:gd name="T78" fmla="*/ 91 w 144"/>
              <a:gd name="T79" fmla="*/ 51 h 83"/>
              <a:gd name="T80" fmla="*/ 94 w 144"/>
              <a:gd name="T81" fmla="*/ 45 h 83"/>
              <a:gd name="T82" fmla="*/ 95 w 144"/>
              <a:gd name="T83" fmla="*/ 60 h 83"/>
              <a:gd name="T84" fmla="*/ 98 w 144"/>
              <a:gd name="T85" fmla="*/ 60 h 83"/>
              <a:gd name="T86" fmla="*/ 100 w 144"/>
              <a:gd name="T87" fmla="*/ 63 h 83"/>
              <a:gd name="T88" fmla="*/ 103 w 144"/>
              <a:gd name="T89" fmla="*/ 64 h 83"/>
              <a:gd name="T90" fmla="*/ 104 w 144"/>
              <a:gd name="T91" fmla="*/ 49 h 83"/>
              <a:gd name="T92" fmla="*/ 107 w 144"/>
              <a:gd name="T93" fmla="*/ 63 h 83"/>
              <a:gd name="T94" fmla="*/ 110 w 144"/>
              <a:gd name="T95" fmla="*/ 64 h 83"/>
              <a:gd name="T96" fmla="*/ 112 w 144"/>
              <a:gd name="T97" fmla="*/ 54 h 83"/>
              <a:gd name="T98" fmla="*/ 115 w 144"/>
              <a:gd name="T99" fmla="*/ 69 h 83"/>
              <a:gd name="T100" fmla="*/ 116 w 144"/>
              <a:gd name="T101" fmla="*/ 46 h 83"/>
              <a:gd name="T102" fmla="*/ 119 w 144"/>
              <a:gd name="T103" fmla="*/ 64 h 83"/>
              <a:gd name="T104" fmla="*/ 121 w 144"/>
              <a:gd name="T105" fmla="*/ 79 h 83"/>
              <a:gd name="T106" fmla="*/ 124 w 144"/>
              <a:gd name="T107" fmla="*/ 61 h 83"/>
              <a:gd name="T108" fmla="*/ 127 w 144"/>
              <a:gd name="T109" fmla="*/ 73 h 83"/>
              <a:gd name="T110" fmla="*/ 128 w 144"/>
              <a:gd name="T111" fmla="*/ 54 h 83"/>
              <a:gd name="T112" fmla="*/ 131 w 144"/>
              <a:gd name="T113" fmla="*/ 63 h 83"/>
              <a:gd name="T114" fmla="*/ 132 w 144"/>
              <a:gd name="T115" fmla="*/ 33 h 83"/>
              <a:gd name="T116" fmla="*/ 135 w 144"/>
              <a:gd name="T117" fmla="*/ 67 h 83"/>
              <a:gd name="T118" fmla="*/ 137 w 144"/>
              <a:gd name="T119" fmla="*/ 43 h 83"/>
              <a:gd name="T120" fmla="*/ 140 w 144"/>
              <a:gd name="T121" fmla="*/ 52 h 83"/>
              <a:gd name="T122" fmla="*/ 141 w 144"/>
              <a:gd name="T123" fmla="*/ 45 h 8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4"/>
              <a:gd name="T187" fmla="*/ 0 h 83"/>
              <a:gd name="T188" fmla="*/ 144 w 144"/>
              <a:gd name="T189" fmla="*/ 83 h 8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4" h="83">
                <a:moveTo>
                  <a:pt x="0" y="60"/>
                </a:moveTo>
                <a:lnTo>
                  <a:pt x="0" y="57"/>
                </a:lnTo>
                <a:lnTo>
                  <a:pt x="2" y="57"/>
                </a:lnTo>
                <a:lnTo>
                  <a:pt x="2" y="58"/>
                </a:lnTo>
                <a:lnTo>
                  <a:pt x="2" y="70"/>
                </a:lnTo>
                <a:lnTo>
                  <a:pt x="2" y="66"/>
                </a:lnTo>
                <a:lnTo>
                  <a:pt x="3" y="67"/>
                </a:lnTo>
                <a:lnTo>
                  <a:pt x="3" y="58"/>
                </a:lnTo>
                <a:lnTo>
                  <a:pt x="3" y="45"/>
                </a:lnTo>
                <a:lnTo>
                  <a:pt x="3" y="67"/>
                </a:lnTo>
                <a:lnTo>
                  <a:pt x="3" y="80"/>
                </a:lnTo>
                <a:lnTo>
                  <a:pt x="3" y="66"/>
                </a:lnTo>
                <a:lnTo>
                  <a:pt x="5" y="57"/>
                </a:lnTo>
                <a:lnTo>
                  <a:pt x="5" y="63"/>
                </a:lnTo>
                <a:lnTo>
                  <a:pt x="5" y="66"/>
                </a:lnTo>
                <a:lnTo>
                  <a:pt x="5" y="72"/>
                </a:lnTo>
                <a:lnTo>
                  <a:pt x="5" y="60"/>
                </a:lnTo>
                <a:lnTo>
                  <a:pt x="6" y="57"/>
                </a:lnTo>
                <a:lnTo>
                  <a:pt x="6" y="67"/>
                </a:lnTo>
                <a:lnTo>
                  <a:pt x="6" y="69"/>
                </a:lnTo>
                <a:lnTo>
                  <a:pt x="6" y="61"/>
                </a:lnTo>
                <a:lnTo>
                  <a:pt x="6" y="69"/>
                </a:lnTo>
                <a:lnTo>
                  <a:pt x="6" y="64"/>
                </a:lnTo>
                <a:lnTo>
                  <a:pt x="8" y="46"/>
                </a:lnTo>
                <a:lnTo>
                  <a:pt x="8" y="51"/>
                </a:lnTo>
                <a:lnTo>
                  <a:pt x="8" y="67"/>
                </a:lnTo>
                <a:lnTo>
                  <a:pt x="8" y="60"/>
                </a:lnTo>
                <a:lnTo>
                  <a:pt x="8" y="48"/>
                </a:lnTo>
                <a:lnTo>
                  <a:pt x="8" y="33"/>
                </a:lnTo>
                <a:lnTo>
                  <a:pt x="9" y="61"/>
                </a:lnTo>
                <a:lnTo>
                  <a:pt x="9" y="76"/>
                </a:lnTo>
                <a:lnTo>
                  <a:pt x="9" y="67"/>
                </a:lnTo>
                <a:lnTo>
                  <a:pt x="9" y="76"/>
                </a:lnTo>
                <a:lnTo>
                  <a:pt x="11" y="66"/>
                </a:lnTo>
                <a:lnTo>
                  <a:pt x="11" y="70"/>
                </a:lnTo>
                <a:lnTo>
                  <a:pt x="11" y="73"/>
                </a:lnTo>
                <a:lnTo>
                  <a:pt x="11" y="66"/>
                </a:lnTo>
                <a:lnTo>
                  <a:pt x="11" y="55"/>
                </a:lnTo>
                <a:lnTo>
                  <a:pt x="12" y="61"/>
                </a:lnTo>
                <a:lnTo>
                  <a:pt x="12" y="54"/>
                </a:lnTo>
                <a:lnTo>
                  <a:pt x="12" y="64"/>
                </a:lnTo>
                <a:lnTo>
                  <a:pt x="12" y="63"/>
                </a:lnTo>
                <a:lnTo>
                  <a:pt x="12" y="46"/>
                </a:lnTo>
                <a:lnTo>
                  <a:pt x="14" y="39"/>
                </a:lnTo>
                <a:lnTo>
                  <a:pt x="14" y="33"/>
                </a:lnTo>
                <a:lnTo>
                  <a:pt x="14" y="36"/>
                </a:lnTo>
                <a:lnTo>
                  <a:pt x="14" y="29"/>
                </a:lnTo>
                <a:lnTo>
                  <a:pt x="14" y="27"/>
                </a:lnTo>
                <a:lnTo>
                  <a:pt x="14" y="26"/>
                </a:lnTo>
                <a:lnTo>
                  <a:pt x="15" y="43"/>
                </a:lnTo>
                <a:lnTo>
                  <a:pt x="15" y="51"/>
                </a:lnTo>
                <a:lnTo>
                  <a:pt x="15" y="58"/>
                </a:lnTo>
                <a:lnTo>
                  <a:pt x="15" y="48"/>
                </a:lnTo>
                <a:lnTo>
                  <a:pt x="15" y="37"/>
                </a:lnTo>
                <a:lnTo>
                  <a:pt x="17" y="52"/>
                </a:lnTo>
                <a:lnTo>
                  <a:pt x="17" y="70"/>
                </a:lnTo>
                <a:lnTo>
                  <a:pt x="17" y="64"/>
                </a:lnTo>
                <a:lnTo>
                  <a:pt x="17" y="52"/>
                </a:lnTo>
                <a:lnTo>
                  <a:pt x="17" y="43"/>
                </a:lnTo>
                <a:lnTo>
                  <a:pt x="18" y="58"/>
                </a:lnTo>
                <a:lnTo>
                  <a:pt x="18" y="75"/>
                </a:lnTo>
                <a:lnTo>
                  <a:pt x="18" y="72"/>
                </a:lnTo>
                <a:lnTo>
                  <a:pt x="18" y="58"/>
                </a:lnTo>
                <a:lnTo>
                  <a:pt x="18" y="57"/>
                </a:lnTo>
                <a:lnTo>
                  <a:pt x="20" y="61"/>
                </a:lnTo>
                <a:lnTo>
                  <a:pt x="20" y="60"/>
                </a:lnTo>
                <a:lnTo>
                  <a:pt x="20" y="57"/>
                </a:lnTo>
                <a:lnTo>
                  <a:pt x="20" y="69"/>
                </a:lnTo>
                <a:lnTo>
                  <a:pt x="21" y="64"/>
                </a:lnTo>
                <a:lnTo>
                  <a:pt x="21" y="69"/>
                </a:lnTo>
                <a:lnTo>
                  <a:pt x="21" y="61"/>
                </a:lnTo>
                <a:lnTo>
                  <a:pt x="21" y="52"/>
                </a:lnTo>
                <a:lnTo>
                  <a:pt x="21" y="72"/>
                </a:lnTo>
                <a:lnTo>
                  <a:pt x="21" y="63"/>
                </a:lnTo>
                <a:lnTo>
                  <a:pt x="23" y="39"/>
                </a:lnTo>
                <a:lnTo>
                  <a:pt x="23" y="42"/>
                </a:lnTo>
                <a:lnTo>
                  <a:pt x="23" y="52"/>
                </a:lnTo>
                <a:lnTo>
                  <a:pt x="23" y="51"/>
                </a:lnTo>
                <a:lnTo>
                  <a:pt x="23" y="63"/>
                </a:lnTo>
                <a:lnTo>
                  <a:pt x="24" y="72"/>
                </a:lnTo>
                <a:lnTo>
                  <a:pt x="24" y="35"/>
                </a:lnTo>
                <a:lnTo>
                  <a:pt x="24" y="30"/>
                </a:lnTo>
                <a:lnTo>
                  <a:pt x="24" y="48"/>
                </a:lnTo>
                <a:lnTo>
                  <a:pt x="24" y="61"/>
                </a:lnTo>
                <a:lnTo>
                  <a:pt x="26" y="49"/>
                </a:lnTo>
                <a:lnTo>
                  <a:pt x="26" y="55"/>
                </a:lnTo>
                <a:lnTo>
                  <a:pt x="26" y="63"/>
                </a:lnTo>
                <a:lnTo>
                  <a:pt x="26" y="55"/>
                </a:lnTo>
                <a:lnTo>
                  <a:pt x="26" y="69"/>
                </a:lnTo>
                <a:lnTo>
                  <a:pt x="27" y="63"/>
                </a:lnTo>
                <a:lnTo>
                  <a:pt x="27" y="27"/>
                </a:lnTo>
                <a:lnTo>
                  <a:pt x="27" y="45"/>
                </a:lnTo>
                <a:lnTo>
                  <a:pt x="27" y="61"/>
                </a:lnTo>
                <a:lnTo>
                  <a:pt x="27" y="35"/>
                </a:lnTo>
                <a:lnTo>
                  <a:pt x="29" y="26"/>
                </a:lnTo>
                <a:lnTo>
                  <a:pt x="29" y="49"/>
                </a:lnTo>
                <a:lnTo>
                  <a:pt x="29" y="57"/>
                </a:lnTo>
                <a:lnTo>
                  <a:pt x="29" y="58"/>
                </a:lnTo>
                <a:lnTo>
                  <a:pt x="29" y="63"/>
                </a:lnTo>
                <a:lnTo>
                  <a:pt x="30" y="58"/>
                </a:lnTo>
                <a:lnTo>
                  <a:pt x="30" y="51"/>
                </a:lnTo>
                <a:lnTo>
                  <a:pt x="30" y="43"/>
                </a:lnTo>
                <a:lnTo>
                  <a:pt x="30" y="58"/>
                </a:lnTo>
                <a:lnTo>
                  <a:pt x="30" y="54"/>
                </a:lnTo>
                <a:lnTo>
                  <a:pt x="30" y="58"/>
                </a:lnTo>
                <a:lnTo>
                  <a:pt x="32" y="67"/>
                </a:lnTo>
                <a:lnTo>
                  <a:pt x="32" y="66"/>
                </a:lnTo>
                <a:lnTo>
                  <a:pt x="32" y="63"/>
                </a:lnTo>
                <a:lnTo>
                  <a:pt x="32" y="57"/>
                </a:lnTo>
                <a:lnTo>
                  <a:pt x="32" y="39"/>
                </a:lnTo>
                <a:lnTo>
                  <a:pt x="33" y="35"/>
                </a:lnTo>
                <a:lnTo>
                  <a:pt x="33" y="60"/>
                </a:lnTo>
                <a:lnTo>
                  <a:pt x="33" y="61"/>
                </a:lnTo>
                <a:lnTo>
                  <a:pt x="33" y="60"/>
                </a:lnTo>
                <a:lnTo>
                  <a:pt x="33" y="64"/>
                </a:lnTo>
                <a:lnTo>
                  <a:pt x="35" y="46"/>
                </a:lnTo>
                <a:lnTo>
                  <a:pt x="35" y="67"/>
                </a:lnTo>
                <a:lnTo>
                  <a:pt x="35" y="63"/>
                </a:lnTo>
                <a:lnTo>
                  <a:pt x="35" y="52"/>
                </a:lnTo>
                <a:lnTo>
                  <a:pt x="36" y="42"/>
                </a:lnTo>
                <a:lnTo>
                  <a:pt x="36" y="48"/>
                </a:lnTo>
                <a:lnTo>
                  <a:pt x="36" y="49"/>
                </a:lnTo>
                <a:lnTo>
                  <a:pt x="36" y="52"/>
                </a:lnTo>
                <a:lnTo>
                  <a:pt x="36" y="57"/>
                </a:lnTo>
                <a:lnTo>
                  <a:pt x="36" y="23"/>
                </a:lnTo>
                <a:lnTo>
                  <a:pt x="36" y="14"/>
                </a:lnTo>
                <a:lnTo>
                  <a:pt x="38" y="46"/>
                </a:lnTo>
                <a:lnTo>
                  <a:pt x="38" y="61"/>
                </a:lnTo>
                <a:lnTo>
                  <a:pt x="38" y="64"/>
                </a:lnTo>
                <a:lnTo>
                  <a:pt x="38" y="61"/>
                </a:lnTo>
                <a:lnTo>
                  <a:pt x="38" y="45"/>
                </a:lnTo>
                <a:lnTo>
                  <a:pt x="39" y="37"/>
                </a:lnTo>
                <a:lnTo>
                  <a:pt x="39" y="46"/>
                </a:lnTo>
                <a:lnTo>
                  <a:pt x="39" y="63"/>
                </a:lnTo>
                <a:lnTo>
                  <a:pt x="39" y="64"/>
                </a:lnTo>
                <a:lnTo>
                  <a:pt x="39" y="60"/>
                </a:lnTo>
                <a:lnTo>
                  <a:pt x="41" y="58"/>
                </a:lnTo>
                <a:lnTo>
                  <a:pt x="41" y="52"/>
                </a:lnTo>
                <a:lnTo>
                  <a:pt x="41" y="60"/>
                </a:lnTo>
                <a:lnTo>
                  <a:pt x="41" y="48"/>
                </a:lnTo>
                <a:lnTo>
                  <a:pt x="41" y="54"/>
                </a:lnTo>
                <a:lnTo>
                  <a:pt x="42" y="51"/>
                </a:lnTo>
                <a:lnTo>
                  <a:pt x="42" y="58"/>
                </a:lnTo>
                <a:lnTo>
                  <a:pt x="42" y="55"/>
                </a:lnTo>
                <a:lnTo>
                  <a:pt x="42" y="46"/>
                </a:lnTo>
                <a:lnTo>
                  <a:pt x="42" y="49"/>
                </a:lnTo>
                <a:lnTo>
                  <a:pt x="42" y="58"/>
                </a:lnTo>
                <a:lnTo>
                  <a:pt x="43" y="63"/>
                </a:lnTo>
                <a:lnTo>
                  <a:pt x="43" y="58"/>
                </a:lnTo>
                <a:lnTo>
                  <a:pt x="43" y="55"/>
                </a:lnTo>
                <a:lnTo>
                  <a:pt x="43" y="51"/>
                </a:lnTo>
                <a:lnTo>
                  <a:pt x="43" y="57"/>
                </a:lnTo>
                <a:lnTo>
                  <a:pt x="45" y="46"/>
                </a:lnTo>
                <a:lnTo>
                  <a:pt x="45" y="39"/>
                </a:lnTo>
                <a:lnTo>
                  <a:pt x="45" y="43"/>
                </a:lnTo>
                <a:lnTo>
                  <a:pt x="45" y="48"/>
                </a:lnTo>
                <a:lnTo>
                  <a:pt x="45" y="33"/>
                </a:lnTo>
                <a:lnTo>
                  <a:pt x="45" y="43"/>
                </a:lnTo>
                <a:lnTo>
                  <a:pt x="46" y="51"/>
                </a:lnTo>
                <a:lnTo>
                  <a:pt x="46" y="57"/>
                </a:lnTo>
                <a:lnTo>
                  <a:pt x="46" y="64"/>
                </a:lnTo>
                <a:lnTo>
                  <a:pt x="46" y="58"/>
                </a:lnTo>
                <a:lnTo>
                  <a:pt x="46" y="54"/>
                </a:lnTo>
                <a:lnTo>
                  <a:pt x="46" y="52"/>
                </a:lnTo>
                <a:lnTo>
                  <a:pt x="48" y="60"/>
                </a:lnTo>
                <a:lnTo>
                  <a:pt x="48" y="75"/>
                </a:lnTo>
                <a:lnTo>
                  <a:pt x="48" y="73"/>
                </a:lnTo>
                <a:lnTo>
                  <a:pt x="48" y="64"/>
                </a:lnTo>
                <a:lnTo>
                  <a:pt x="48" y="52"/>
                </a:lnTo>
                <a:lnTo>
                  <a:pt x="49" y="48"/>
                </a:lnTo>
                <a:lnTo>
                  <a:pt x="49" y="63"/>
                </a:lnTo>
                <a:lnTo>
                  <a:pt x="49" y="66"/>
                </a:lnTo>
                <a:lnTo>
                  <a:pt x="49" y="60"/>
                </a:lnTo>
                <a:lnTo>
                  <a:pt x="49" y="69"/>
                </a:lnTo>
                <a:lnTo>
                  <a:pt x="51" y="72"/>
                </a:lnTo>
                <a:lnTo>
                  <a:pt x="51" y="64"/>
                </a:lnTo>
                <a:lnTo>
                  <a:pt x="51" y="45"/>
                </a:lnTo>
                <a:lnTo>
                  <a:pt x="51" y="36"/>
                </a:lnTo>
                <a:lnTo>
                  <a:pt x="52" y="43"/>
                </a:lnTo>
                <a:lnTo>
                  <a:pt x="52" y="46"/>
                </a:lnTo>
                <a:lnTo>
                  <a:pt x="52" y="54"/>
                </a:lnTo>
                <a:lnTo>
                  <a:pt x="52" y="58"/>
                </a:lnTo>
                <a:lnTo>
                  <a:pt x="52" y="60"/>
                </a:lnTo>
                <a:lnTo>
                  <a:pt x="54" y="37"/>
                </a:lnTo>
                <a:lnTo>
                  <a:pt x="54" y="29"/>
                </a:lnTo>
                <a:lnTo>
                  <a:pt x="54" y="39"/>
                </a:lnTo>
                <a:lnTo>
                  <a:pt x="54" y="23"/>
                </a:lnTo>
                <a:lnTo>
                  <a:pt x="54" y="39"/>
                </a:lnTo>
                <a:lnTo>
                  <a:pt x="54" y="61"/>
                </a:lnTo>
                <a:lnTo>
                  <a:pt x="55" y="63"/>
                </a:lnTo>
                <a:lnTo>
                  <a:pt x="55" y="66"/>
                </a:lnTo>
                <a:lnTo>
                  <a:pt x="55" y="42"/>
                </a:lnTo>
                <a:lnTo>
                  <a:pt x="55" y="36"/>
                </a:lnTo>
                <a:lnTo>
                  <a:pt x="55" y="39"/>
                </a:lnTo>
                <a:lnTo>
                  <a:pt x="57" y="17"/>
                </a:lnTo>
                <a:lnTo>
                  <a:pt x="57" y="24"/>
                </a:lnTo>
                <a:lnTo>
                  <a:pt x="57" y="36"/>
                </a:lnTo>
                <a:lnTo>
                  <a:pt x="57" y="43"/>
                </a:lnTo>
                <a:lnTo>
                  <a:pt x="57" y="48"/>
                </a:lnTo>
                <a:lnTo>
                  <a:pt x="58" y="35"/>
                </a:lnTo>
                <a:lnTo>
                  <a:pt x="58" y="9"/>
                </a:lnTo>
                <a:lnTo>
                  <a:pt x="58" y="23"/>
                </a:lnTo>
                <a:lnTo>
                  <a:pt x="58" y="43"/>
                </a:lnTo>
                <a:lnTo>
                  <a:pt x="58" y="36"/>
                </a:lnTo>
                <a:lnTo>
                  <a:pt x="60" y="45"/>
                </a:lnTo>
                <a:lnTo>
                  <a:pt x="60" y="46"/>
                </a:lnTo>
                <a:lnTo>
                  <a:pt x="60" y="55"/>
                </a:lnTo>
                <a:lnTo>
                  <a:pt x="60" y="48"/>
                </a:lnTo>
                <a:lnTo>
                  <a:pt x="60" y="49"/>
                </a:lnTo>
                <a:lnTo>
                  <a:pt x="61" y="61"/>
                </a:lnTo>
                <a:lnTo>
                  <a:pt x="61" y="45"/>
                </a:lnTo>
                <a:lnTo>
                  <a:pt x="61" y="39"/>
                </a:lnTo>
                <a:lnTo>
                  <a:pt x="61" y="52"/>
                </a:lnTo>
                <a:lnTo>
                  <a:pt x="61" y="60"/>
                </a:lnTo>
                <a:lnTo>
                  <a:pt x="61" y="70"/>
                </a:lnTo>
                <a:lnTo>
                  <a:pt x="63" y="64"/>
                </a:lnTo>
                <a:lnTo>
                  <a:pt x="63" y="67"/>
                </a:lnTo>
                <a:lnTo>
                  <a:pt x="63" y="52"/>
                </a:lnTo>
                <a:lnTo>
                  <a:pt x="63" y="36"/>
                </a:lnTo>
                <a:lnTo>
                  <a:pt x="63" y="39"/>
                </a:lnTo>
                <a:lnTo>
                  <a:pt x="63" y="46"/>
                </a:lnTo>
                <a:lnTo>
                  <a:pt x="64" y="55"/>
                </a:lnTo>
                <a:lnTo>
                  <a:pt x="64" y="51"/>
                </a:lnTo>
                <a:lnTo>
                  <a:pt x="64" y="64"/>
                </a:lnTo>
                <a:lnTo>
                  <a:pt x="64" y="57"/>
                </a:lnTo>
                <a:lnTo>
                  <a:pt x="64" y="46"/>
                </a:lnTo>
                <a:lnTo>
                  <a:pt x="66" y="52"/>
                </a:lnTo>
                <a:lnTo>
                  <a:pt x="66" y="37"/>
                </a:lnTo>
                <a:lnTo>
                  <a:pt x="66" y="11"/>
                </a:lnTo>
                <a:lnTo>
                  <a:pt x="66" y="30"/>
                </a:lnTo>
                <a:lnTo>
                  <a:pt x="66" y="32"/>
                </a:lnTo>
                <a:lnTo>
                  <a:pt x="67" y="36"/>
                </a:lnTo>
                <a:lnTo>
                  <a:pt x="67" y="40"/>
                </a:lnTo>
                <a:lnTo>
                  <a:pt x="67" y="43"/>
                </a:lnTo>
                <a:lnTo>
                  <a:pt x="67" y="49"/>
                </a:lnTo>
                <a:lnTo>
                  <a:pt x="67" y="39"/>
                </a:lnTo>
                <a:lnTo>
                  <a:pt x="69" y="23"/>
                </a:lnTo>
                <a:lnTo>
                  <a:pt x="69" y="3"/>
                </a:lnTo>
                <a:lnTo>
                  <a:pt x="69" y="0"/>
                </a:lnTo>
                <a:lnTo>
                  <a:pt x="69" y="32"/>
                </a:lnTo>
                <a:lnTo>
                  <a:pt x="69" y="49"/>
                </a:lnTo>
                <a:lnTo>
                  <a:pt x="69" y="52"/>
                </a:lnTo>
                <a:lnTo>
                  <a:pt x="70" y="70"/>
                </a:lnTo>
                <a:lnTo>
                  <a:pt x="70" y="63"/>
                </a:lnTo>
                <a:lnTo>
                  <a:pt x="70" y="48"/>
                </a:lnTo>
                <a:lnTo>
                  <a:pt x="70" y="29"/>
                </a:lnTo>
                <a:lnTo>
                  <a:pt x="70" y="24"/>
                </a:lnTo>
                <a:lnTo>
                  <a:pt x="70" y="32"/>
                </a:lnTo>
                <a:lnTo>
                  <a:pt x="72" y="26"/>
                </a:lnTo>
                <a:lnTo>
                  <a:pt x="72" y="30"/>
                </a:lnTo>
                <a:lnTo>
                  <a:pt x="72" y="57"/>
                </a:lnTo>
                <a:lnTo>
                  <a:pt x="72" y="63"/>
                </a:lnTo>
                <a:lnTo>
                  <a:pt x="72" y="37"/>
                </a:lnTo>
                <a:lnTo>
                  <a:pt x="73" y="33"/>
                </a:lnTo>
                <a:lnTo>
                  <a:pt x="73" y="29"/>
                </a:lnTo>
                <a:lnTo>
                  <a:pt x="73" y="24"/>
                </a:lnTo>
                <a:lnTo>
                  <a:pt x="73" y="52"/>
                </a:lnTo>
                <a:lnTo>
                  <a:pt x="73" y="64"/>
                </a:lnTo>
                <a:lnTo>
                  <a:pt x="75" y="58"/>
                </a:lnTo>
                <a:lnTo>
                  <a:pt x="75" y="69"/>
                </a:lnTo>
                <a:lnTo>
                  <a:pt x="75" y="52"/>
                </a:lnTo>
                <a:lnTo>
                  <a:pt x="75" y="37"/>
                </a:lnTo>
                <a:lnTo>
                  <a:pt x="75" y="27"/>
                </a:lnTo>
                <a:lnTo>
                  <a:pt x="75" y="8"/>
                </a:lnTo>
                <a:lnTo>
                  <a:pt x="76" y="43"/>
                </a:lnTo>
                <a:lnTo>
                  <a:pt x="76" y="66"/>
                </a:lnTo>
                <a:lnTo>
                  <a:pt x="76" y="64"/>
                </a:lnTo>
                <a:lnTo>
                  <a:pt x="76" y="70"/>
                </a:lnTo>
                <a:lnTo>
                  <a:pt x="76" y="69"/>
                </a:lnTo>
                <a:lnTo>
                  <a:pt x="78" y="52"/>
                </a:lnTo>
                <a:lnTo>
                  <a:pt x="78" y="67"/>
                </a:lnTo>
                <a:lnTo>
                  <a:pt x="78" y="70"/>
                </a:lnTo>
                <a:lnTo>
                  <a:pt x="78" y="60"/>
                </a:lnTo>
                <a:lnTo>
                  <a:pt x="79" y="49"/>
                </a:lnTo>
                <a:lnTo>
                  <a:pt x="79" y="64"/>
                </a:lnTo>
                <a:lnTo>
                  <a:pt x="79" y="75"/>
                </a:lnTo>
                <a:lnTo>
                  <a:pt x="79" y="55"/>
                </a:lnTo>
                <a:lnTo>
                  <a:pt x="79" y="60"/>
                </a:lnTo>
                <a:lnTo>
                  <a:pt x="79" y="64"/>
                </a:lnTo>
                <a:lnTo>
                  <a:pt x="81" y="55"/>
                </a:lnTo>
                <a:lnTo>
                  <a:pt x="81" y="52"/>
                </a:lnTo>
                <a:lnTo>
                  <a:pt x="81" y="67"/>
                </a:lnTo>
                <a:lnTo>
                  <a:pt x="81" y="69"/>
                </a:lnTo>
                <a:lnTo>
                  <a:pt x="81" y="60"/>
                </a:lnTo>
                <a:lnTo>
                  <a:pt x="81" y="43"/>
                </a:lnTo>
                <a:lnTo>
                  <a:pt x="82" y="57"/>
                </a:lnTo>
                <a:lnTo>
                  <a:pt x="82" y="69"/>
                </a:lnTo>
                <a:lnTo>
                  <a:pt x="82" y="61"/>
                </a:lnTo>
                <a:lnTo>
                  <a:pt x="82" y="60"/>
                </a:lnTo>
                <a:lnTo>
                  <a:pt x="82" y="70"/>
                </a:lnTo>
                <a:lnTo>
                  <a:pt x="84" y="64"/>
                </a:lnTo>
                <a:lnTo>
                  <a:pt x="84" y="66"/>
                </a:lnTo>
                <a:lnTo>
                  <a:pt x="84" y="70"/>
                </a:lnTo>
                <a:lnTo>
                  <a:pt x="84" y="69"/>
                </a:lnTo>
                <a:lnTo>
                  <a:pt x="84" y="35"/>
                </a:lnTo>
                <a:lnTo>
                  <a:pt x="85" y="12"/>
                </a:lnTo>
                <a:lnTo>
                  <a:pt x="85" y="26"/>
                </a:lnTo>
                <a:lnTo>
                  <a:pt x="85" y="57"/>
                </a:lnTo>
                <a:lnTo>
                  <a:pt x="85" y="49"/>
                </a:lnTo>
                <a:lnTo>
                  <a:pt x="85" y="64"/>
                </a:lnTo>
                <a:lnTo>
                  <a:pt x="87" y="75"/>
                </a:lnTo>
                <a:lnTo>
                  <a:pt x="87" y="64"/>
                </a:lnTo>
                <a:lnTo>
                  <a:pt x="87" y="43"/>
                </a:lnTo>
                <a:lnTo>
                  <a:pt x="87" y="14"/>
                </a:lnTo>
                <a:lnTo>
                  <a:pt x="87" y="8"/>
                </a:lnTo>
                <a:lnTo>
                  <a:pt x="88" y="42"/>
                </a:lnTo>
                <a:lnTo>
                  <a:pt x="88" y="66"/>
                </a:lnTo>
                <a:lnTo>
                  <a:pt x="88" y="42"/>
                </a:lnTo>
                <a:lnTo>
                  <a:pt x="88" y="27"/>
                </a:lnTo>
                <a:lnTo>
                  <a:pt x="88" y="37"/>
                </a:lnTo>
                <a:lnTo>
                  <a:pt x="89" y="61"/>
                </a:lnTo>
                <a:lnTo>
                  <a:pt x="89" y="37"/>
                </a:lnTo>
                <a:lnTo>
                  <a:pt x="89" y="15"/>
                </a:lnTo>
                <a:lnTo>
                  <a:pt x="89" y="48"/>
                </a:lnTo>
                <a:lnTo>
                  <a:pt x="89" y="69"/>
                </a:lnTo>
                <a:lnTo>
                  <a:pt x="89" y="61"/>
                </a:lnTo>
                <a:lnTo>
                  <a:pt x="91" y="54"/>
                </a:lnTo>
                <a:lnTo>
                  <a:pt x="91" y="42"/>
                </a:lnTo>
                <a:lnTo>
                  <a:pt x="91" y="39"/>
                </a:lnTo>
                <a:lnTo>
                  <a:pt x="91" y="51"/>
                </a:lnTo>
                <a:lnTo>
                  <a:pt x="91" y="57"/>
                </a:lnTo>
                <a:lnTo>
                  <a:pt x="92" y="54"/>
                </a:lnTo>
                <a:lnTo>
                  <a:pt x="92" y="48"/>
                </a:lnTo>
                <a:lnTo>
                  <a:pt x="92" y="39"/>
                </a:lnTo>
                <a:lnTo>
                  <a:pt x="92" y="46"/>
                </a:lnTo>
                <a:lnTo>
                  <a:pt x="92" y="60"/>
                </a:lnTo>
                <a:lnTo>
                  <a:pt x="94" y="51"/>
                </a:lnTo>
                <a:lnTo>
                  <a:pt x="94" y="45"/>
                </a:lnTo>
                <a:lnTo>
                  <a:pt x="94" y="61"/>
                </a:lnTo>
                <a:lnTo>
                  <a:pt x="94" y="57"/>
                </a:lnTo>
                <a:lnTo>
                  <a:pt x="94" y="48"/>
                </a:lnTo>
                <a:lnTo>
                  <a:pt x="95" y="57"/>
                </a:lnTo>
                <a:lnTo>
                  <a:pt x="95" y="66"/>
                </a:lnTo>
                <a:lnTo>
                  <a:pt x="95" y="58"/>
                </a:lnTo>
                <a:lnTo>
                  <a:pt x="95" y="64"/>
                </a:lnTo>
                <a:lnTo>
                  <a:pt x="95" y="60"/>
                </a:lnTo>
                <a:lnTo>
                  <a:pt x="97" y="58"/>
                </a:lnTo>
                <a:lnTo>
                  <a:pt x="97" y="60"/>
                </a:lnTo>
                <a:lnTo>
                  <a:pt x="97" y="52"/>
                </a:lnTo>
                <a:lnTo>
                  <a:pt x="97" y="46"/>
                </a:lnTo>
                <a:lnTo>
                  <a:pt x="97" y="55"/>
                </a:lnTo>
                <a:lnTo>
                  <a:pt x="97" y="58"/>
                </a:lnTo>
                <a:lnTo>
                  <a:pt x="98" y="63"/>
                </a:lnTo>
                <a:lnTo>
                  <a:pt x="98" y="60"/>
                </a:lnTo>
                <a:lnTo>
                  <a:pt x="98" y="63"/>
                </a:lnTo>
                <a:lnTo>
                  <a:pt x="98" y="66"/>
                </a:lnTo>
                <a:lnTo>
                  <a:pt x="98" y="69"/>
                </a:lnTo>
                <a:lnTo>
                  <a:pt x="100" y="49"/>
                </a:lnTo>
                <a:lnTo>
                  <a:pt x="100" y="51"/>
                </a:lnTo>
                <a:lnTo>
                  <a:pt x="100" y="70"/>
                </a:lnTo>
                <a:lnTo>
                  <a:pt x="100" y="72"/>
                </a:lnTo>
                <a:lnTo>
                  <a:pt x="100" y="63"/>
                </a:lnTo>
                <a:lnTo>
                  <a:pt x="100" y="73"/>
                </a:lnTo>
                <a:lnTo>
                  <a:pt x="101" y="76"/>
                </a:lnTo>
                <a:lnTo>
                  <a:pt x="101" y="75"/>
                </a:lnTo>
                <a:lnTo>
                  <a:pt x="101" y="73"/>
                </a:lnTo>
                <a:lnTo>
                  <a:pt x="101" y="72"/>
                </a:lnTo>
                <a:lnTo>
                  <a:pt x="101" y="73"/>
                </a:lnTo>
                <a:lnTo>
                  <a:pt x="103" y="67"/>
                </a:lnTo>
                <a:lnTo>
                  <a:pt x="103" y="64"/>
                </a:lnTo>
                <a:lnTo>
                  <a:pt x="103" y="73"/>
                </a:lnTo>
                <a:lnTo>
                  <a:pt x="103" y="67"/>
                </a:lnTo>
                <a:lnTo>
                  <a:pt x="103" y="51"/>
                </a:lnTo>
                <a:lnTo>
                  <a:pt x="104" y="57"/>
                </a:lnTo>
                <a:lnTo>
                  <a:pt x="104" y="72"/>
                </a:lnTo>
                <a:lnTo>
                  <a:pt x="104" y="75"/>
                </a:lnTo>
                <a:lnTo>
                  <a:pt x="104" y="60"/>
                </a:lnTo>
                <a:lnTo>
                  <a:pt x="104" y="49"/>
                </a:lnTo>
                <a:lnTo>
                  <a:pt x="106" y="58"/>
                </a:lnTo>
                <a:lnTo>
                  <a:pt x="106" y="55"/>
                </a:lnTo>
                <a:lnTo>
                  <a:pt x="106" y="54"/>
                </a:lnTo>
                <a:lnTo>
                  <a:pt x="106" y="51"/>
                </a:lnTo>
                <a:lnTo>
                  <a:pt x="107" y="60"/>
                </a:lnTo>
                <a:lnTo>
                  <a:pt x="107" y="64"/>
                </a:lnTo>
                <a:lnTo>
                  <a:pt x="107" y="51"/>
                </a:lnTo>
                <a:lnTo>
                  <a:pt x="107" y="63"/>
                </a:lnTo>
                <a:lnTo>
                  <a:pt x="107" y="70"/>
                </a:lnTo>
                <a:lnTo>
                  <a:pt x="109" y="63"/>
                </a:lnTo>
                <a:lnTo>
                  <a:pt x="109" y="49"/>
                </a:lnTo>
                <a:lnTo>
                  <a:pt x="109" y="46"/>
                </a:lnTo>
                <a:lnTo>
                  <a:pt x="109" y="63"/>
                </a:lnTo>
                <a:lnTo>
                  <a:pt x="109" y="70"/>
                </a:lnTo>
                <a:lnTo>
                  <a:pt x="110" y="66"/>
                </a:lnTo>
                <a:lnTo>
                  <a:pt x="110" y="64"/>
                </a:lnTo>
                <a:lnTo>
                  <a:pt x="110" y="72"/>
                </a:lnTo>
                <a:lnTo>
                  <a:pt x="110" y="67"/>
                </a:lnTo>
                <a:lnTo>
                  <a:pt x="110" y="64"/>
                </a:lnTo>
                <a:lnTo>
                  <a:pt x="110" y="63"/>
                </a:lnTo>
                <a:lnTo>
                  <a:pt x="112" y="27"/>
                </a:lnTo>
                <a:lnTo>
                  <a:pt x="112" y="33"/>
                </a:lnTo>
                <a:lnTo>
                  <a:pt x="112" y="48"/>
                </a:lnTo>
                <a:lnTo>
                  <a:pt x="112" y="54"/>
                </a:lnTo>
                <a:lnTo>
                  <a:pt x="112" y="57"/>
                </a:lnTo>
                <a:lnTo>
                  <a:pt x="113" y="52"/>
                </a:lnTo>
                <a:lnTo>
                  <a:pt x="113" y="60"/>
                </a:lnTo>
                <a:lnTo>
                  <a:pt x="113" y="69"/>
                </a:lnTo>
                <a:lnTo>
                  <a:pt x="113" y="70"/>
                </a:lnTo>
                <a:lnTo>
                  <a:pt x="113" y="60"/>
                </a:lnTo>
                <a:lnTo>
                  <a:pt x="113" y="61"/>
                </a:lnTo>
                <a:lnTo>
                  <a:pt x="115" y="69"/>
                </a:lnTo>
                <a:lnTo>
                  <a:pt x="115" y="61"/>
                </a:lnTo>
                <a:lnTo>
                  <a:pt x="115" y="54"/>
                </a:lnTo>
                <a:lnTo>
                  <a:pt x="115" y="46"/>
                </a:lnTo>
                <a:lnTo>
                  <a:pt x="115" y="55"/>
                </a:lnTo>
                <a:lnTo>
                  <a:pt x="116" y="57"/>
                </a:lnTo>
                <a:lnTo>
                  <a:pt x="116" y="32"/>
                </a:lnTo>
                <a:lnTo>
                  <a:pt x="116" y="23"/>
                </a:lnTo>
                <a:lnTo>
                  <a:pt x="116" y="46"/>
                </a:lnTo>
                <a:lnTo>
                  <a:pt x="116" y="58"/>
                </a:lnTo>
                <a:lnTo>
                  <a:pt x="118" y="51"/>
                </a:lnTo>
                <a:lnTo>
                  <a:pt x="118" y="60"/>
                </a:lnTo>
                <a:lnTo>
                  <a:pt x="118" y="58"/>
                </a:lnTo>
                <a:lnTo>
                  <a:pt x="118" y="67"/>
                </a:lnTo>
                <a:lnTo>
                  <a:pt x="119" y="67"/>
                </a:lnTo>
                <a:lnTo>
                  <a:pt x="119" y="66"/>
                </a:lnTo>
                <a:lnTo>
                  <a:pt x="119" y="64"/>
                </a:lnTo>
                <a:lnTo>
                  <a:pt x="119" y="72"/>
                </a:lnTo>
                <a:lnTo>
                  <a:pt x="119" y="70"/>
                </a:lnTo>
                <a:lnTo>
                  <a:pt x="121" y="63"/>
                </a:lnTo>
                <a:lnTo>
                  <a:pt x="121" y="57"/>
                </a:lnTo>
                <a:lnTo>
                  <a:pt x="121" y="46"/>
                </a:lnTo>
                <a:lnTo>
                  <a:pt x="121" y="35"/>
                </a:lnTo>
                <a:lnTo>
                  <a:pt x="121" y="64"/>
                </a:lnTo>
                <a:lnTo>
                  <a:pt x="121" y="79"/>
                </a:lnTo>
                <a:lnTo>
                  <a:pt x="122" y="67"/>
                </a:lnTo>
                <a:lnTo>
                  <a:pt x="122" y="46"/>
                </a:lnTo>
                <a:lnTo>
                  <a:pt x="122" y="33"/>
                </a:lnTo>
                <a:lnTo>
                  <a:pt x="122" y="30"/>
                </a:lnTo>
                <a:lnTo>
                  <a:pt x="124" y="21"/>
                </a:lnTo>
                <a:lnTo>
                  <a:pt x="124" y="32"/>
                </a:lnTo>
                <a:lnTo>
                  <a:pt x="124" y="63"/>
                </a:lnTo>
                <a:lnTo>
                  <a:pt x="124" y="61"/>
                </a:lnTo>
                <a:lnTo>
                  <a:pt x="124" y="57"/>
                </a:lnTo>
                <a:lnTo>
                  <a:pt x="124" y="42"/>
                </a:lnTo>
                <a:lnTo>
                  <a:pt x="125" y="39"/>
                </a:lnTo>
                <a:lnTo>
                  <a:pt x="125" y="48"/>
                </a:lnTo>
                <a:lnTo>
                  <a:pt x="125" y="43"/>
                </a:lnTo>
                <a:lnTo>
                  <a:pt x="125" y="48"/>
                </a:lnTo>
                <a:lnTo>
                  <a:pt x="125" y="66"/>
                </a:lnTo>
                <a:lnTo>
                  <a:pt x="127" y="73"/>
                </a:lnTo>
                <a:lnTo>
                  <a:pt x="127" y="64"/>
                </a:lnTo>
                <a:lnTo>
                  <a:pt x="127" y="52"/>
                </a:lnTo>
                <a:lnTo>
                  <a:pt x="127" y="51"/>
                </a:lnTo>
                <a:lnTo>
                  <a:pt x="127" y="64"/>
                </a:lnTo>
                <a:lnTo>
                  <a:pt x="128" y="64"/>
                </a:lnTo>
                <a:lnTo>
                  <a:pt x="128" y="55"/>
                </a:lnTo>
                <a:lnTo>
                  <a:pt x="128" y="57"/>
                </a:lnTo>
                <a:lnTo>
                  <a:pt x="128" y="54"/>
                </a:lnTo>
                <a:lnTo>
                  <a:pt x="128" y="51"/>
                </a:lnTo>
                <a:lnTo>
                  <a:pt x="130" y="60"/>
                </a:lnTo>
                <a:lnTo>
                  <a:pt x="130" y="66"/>
                </a:lnTo>
                <a:lnTo>
                  <a:pt x="130" y="55"/>
                </a:lnTo>
                <a:lnTo>
                  <a:pt x="130" y="61"/>
                </a:lnTo>
                <a:lnTo>
                  <a:pt x="130" y="66"/>
                </a:lnTo>
                <a:lnTo>
                  <a:pt x="130" y="54"/>
                </a:lnTo>
                <a:lnTo>
                  <a:pt x="131" y="63"/>
                </a:lnTo>
                <a:lnTo>
                  <a:pt x="131" y="64"/>
                </a:lnTo>
                <a:lnTo>
                  <a:pt x="131" y="60"/>
                </a:lnTo>
                <a:lnTo>
                  <a:pt x="131" y="66"/>
                </a:lnTo>
                <a:lnTo>
                  <a:pt x="131" y="51"/>
                </a:lnTo>
                <a:lnTo>
                  <a:pt x="132" y="29"/>
                </a:lnTo>
                <a:lnTo>
                  <a:pt x="132" y="23"/>
                </a:lnTo>
                <a:lnTo>
                  <a:pt x="132" y="39"/>
                </a:lnTo>
                <a:lnTo>
                  <a:pt x="132" y="33"/>
                </a:lnTo>
                <a:lnTo>
                  <a:pt x="132" y="35"/>
                </a:lnTo>
                <a:lnTo>
                  <a:pt x="132" y="51"/>
                </a:lnTo>
                <a:lnTo>
                  <a:pt x="134" y="69"/>
                </a:lnTo>
                <a:lnTo>
                  <a:pt x="134" y="66"/>
                </a:lnTo>
                <a:lnTo>
                  <a:pt x="134" y="69"/>
                </a:lnTo>
                <a:lnTo>
                  <a:pt x="134" y="72"/>
                </a:lnTo>
                <a:lnTo>
                  <a:pt x="134" y="77"/>
                </a:lnTo>
                <a:lnTo>
                  <a:pt x="135" y="67"/>
                </a:lnTo>
                <a:lnTo>
                  <a:pt x="135" y="63"/>
                </a:lnTo>
                <a:lnTo>
                  <a:pt x="135" y="69"/>
                </a:lnTo>
                <a:lnTo>
                  <a:pt x="135" y="76"/>
                </a:lnTo>
                <a:lnTo>
                  <a:pt x="135" y="48"/>
                </a:lnTo>
                <a:lnTo>
                  <a:pt x="135" y="45"/>
                </a:lnTo>
                <a:lnTo>
                  <a:pt x="137" y="63"/>
                </a:lnTo>
                <a:lnTo>
                  <a:pt x="137" y="36"/>
                </a:lnTo>
                <a:lnTo>
                  <a:pt x="137" y="43"/>
                </a:lnTo>
                <a:lnTo>
                  <a:pt x="137" y="55"/>
                </a:lnTo>
                <a:lnTo>
                  <a:pt x="137" y="60"/>
                </a:lnTo>
                <a:lnTo>
                  <a:pt x="138" y="73"/>
                </a:lnTo>
                <a:lnTo>
                  <a:pt x="138" y="82"/>
                </a:lnTo>
                <a:lnTo>
                  <a:pt x="138" y="73"/>
                </a:lnTo>
                <a:lnTo>
                  <a:pt x="138" y="69"/>
                </a:lnTo>
                <a:lnTo>
                  <a:pt x="138" y="66"/>
                </a:lnTo>
                <a:lnTo>
                  <a:pt x="140" y="52"/>
                </a:lnTo>
                <a:lnTo>
                  <a:pt x="140" y="32"/>
                </a:lnTo>
                <a:lnTo>
                  <a:pt x="140" y="39"/>
                </a:lnTo>
                <a:lnTo>
                  <a:pt x="140" y="64"/>
                </a:lnTo>
                <a:lnTo>
                  <a:pt x="140" y="49"/>
                </a:lnTo>
                <a:lnTo>
                  <a:pt x="140" y="42"/>
                </a:lnTo>
                <a:lnTo>
                  <a:pt x="141" y="51"/>
                </a:lnTo>
                <a:lnTo>
                  <a:pt x="141" y="42"/>
                </a:lnTo>
                <a:lnTo>
                  <a:pt x="141" y="45"/>
                </a:lnTo>
                <a:lnTo>
                  <a:pt x="141" y="55"/>
                </a:lnTo>
                <a:lnTo>
                  <a:pt x="141" y="45"/>
                </a:lnTo>
                <a:lnTo>
                  <a:pt x="143" y="39"/>
                </a:lnTo>
                <a:lnTo>
                  <a:pt x="143" y="4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69" name="Freeform 69"/>
          <p:cNvSpPr>
            <a:spLocks/>
          </p:cNvSpPr>
          <p:nvPr/>
        </p:nvSpPr>
        <p:spPr bwMode="auto">
          <a:xfrm>
            <a:off x="6340475" y="5692775"/>
            <a:ext cx="204788" cy="138113"/>
          </a:xfrm>
          <a:custGeom>
            <a:avLst/>
            <a:gdLst>
              <a:gd name="T0" fmla="*/ 1 w 145"/>
              <a:gd name="T1" fmla="*/ 64 h 87"/>
              <a:gd name="T2" fmla="*/ 4 w 145"/>
              <a:gd name="T3" fmla="*/ 66 h 87"/>
              <a:gd name="T4" fmla="*/ 7 w 145"/>
              <a:gd name="T5" fmla="*/ 67 h 87"/>
              <a:gd name="T6" fmla="*/ 9 w 145"/>
              <a:gd name="T7" fmla="*/ 63 h 87"/>
              <a:gd name="T8" fmla="*/ 12 w 145"/>
              <a:gd name="T9" fmla="*/ 70 h 87"/>
              <a:gd name="T10" fmla="*/ 13 w 145"/>
              <a:gd name="T11" fmla="*/ 45 h 87"/>
              <a:gd name="T12" fmla="*/ 15 w 145"/>
              <a:gd name="T13" fmla="*/ 49 h 87"/>
              <a:gd name="T14" fmla="*/ 18 w 145"/>
              <a:gd name="T15" fmla="*/ 52 h 87"/>
              <a:gd name="T16" fmla="*/ 21 w 145"/>
              <a:gd name="T17" fmla="*/ 57 h 87"/>
              <a:gd name="T18" fmla="*/ 22 w 145"/>
              <a:gd name="T19" fmla="*/ 72 h 87"/>
              <a:gd name="T20" fmla="*/ 25 w 145"/>
              <a:gd name="T21" fmla="*/ 79 h 87"/>
              <a:gd name="T22" fmla="*/ 27 w 145"/>
              <a:gd name="T23" fmla="*/ 38 h 87"/>
              <a:gd name="T24" fmla="*/ 30 w 145"/>
              <a:gd name="T25" fmla="*/ 38 h 87"/>
              <a:gd name="T26" fmla="*/ 31 w 145"/>
              <a:gd name="T27" fmla="*/ 66 h 87"/>
              <a:gd name="T28" fmla="*/ 34 w 145"/>
              <a:gd name="T29" fmla="*/ 32 h 87"/>
              <a:gd name="T30" fmla="*/ 35 w 145"/>
              <a:gd name="T31" fmla="*/ 9 h 87"/>
              <a:gd name="T32" fmla="*/ 38 w 145"/>
              <a:gd name="T33" fmla="*/ 32 h 87"/>
              <a:gd name="T34" fmla="*/ 41 w 145"/>
              <a:gd name="T35" fmla="*/ 45 h 87"/>
              <a:gd name="T36" fmla="*/ 43 w 145"/>
              <a:gd name="T37" fmla="*/ 43 h 87"/>
              <a:gd name="T38" fmla="*/ 46 w 145"/>
              <a:gd name="T39" fmla="*/ 66 h 87"/>
              <a:gd name="T40" fmla="*/ 47 w 145"/>
              <a:gd name="T41" fmla="*/ 51 h 87"/>
              <a:gd name="T42" fmla="*/ 50 w 145"/>
              <a:gd name="T43" fmla="*/ 79 h 87"/>
              <a:gd name="T44" fmla="*/ 52 w 145"/>
              <a:gd name="T45" fmla="*/ 66 h 87"/>
              <a:gd name="T46" fmla="*/ 55 w 145"/>
              <a:gd name="T47" fmla="*/ 64 h 87"/>
              <a:gd name="T48" fmla="*/ 58 w 145"/>
              <a:gd name="T49" fmla="*/ 41 h 87"/>
              <a:gd name="T50" fmla="*/ 59 w 145"/>
              <a:gd name="T51" fmla="*/ 70 h 87"/>
              <a:gd name="T52" fmla="*/ 61 w 145"/>
              <a:gd name="T53" fmla="*/ 36 h 87"/>
              <a:gd name="T54" fmla="*/ 64 w 145"/>
              <a:gd name="T55" fmla="*/ 69 h 87"/>
              <a:gd name="T56" fmla="*/ 67 w 145"/>
              <a:gd name="T57" fmla="*/ 72 h 87"/>
              <a:gd name="T58" fmla="*/ 68 w 145"/>
              <a:gd name="T59" fmla="*/ 72 h 87"/>
              <a:gd name="T60" fmla="*/ 71 w 145"/>
              <a:gd name="T61" fmla="*/ 69 h 87"/>
              <a:gd name="T62" fmla="*/ 73 w 145"/>
              <a:gd name="T63" fmla="*/ 76 h 87"/>
              <a:gd name="T64" fmla="*/ 76 w 145"/>
              <a:gd name="T65" fmla="*/ 64 h 87"/>
              <a:gd name="T66" fmla="*/ 77 w 145"/>
              <a:gd name="T67" fmla="*/ 69 h 87"/>
              <a:gd name="T68" fmla="*/ 80 w 145"/>
              <a:gd name="T69" fmla="*/ 54 h 87"/>
              <a:gd name="T70" fmla="*/ 81 w 145"/>
              <a:gd name="T71" fmla="*/ 58 h 87"/>
              <a:gd name="T72" fmla="*/ 84 w 145"/>
              <a:gd name="T73" fmla="*/ 75 h 87"/>
              <a:gd name="T74" fmla="*/ 87 w 145"/>
              <a:gd name="T75" fmla="*/ 66 h 87"/>
              <a:gd name="T76" fmla="*/ 89 w 145"/>
              <a:gd name="T77" fmla="*/ 70 h 87"/>
              <a:gd name="T78" fmla="*/ 92 w 145"/>
              <a:gd name="T79" fmla="*/ 64 h 87"/>
              <a:gd name="T80" fmla="*/ 93 w 145"/>
              <a:gd name="T81" fmla="*/ 52 h 87"/>
              <a:gd name="T82" fmla="*/ 96 w 145"/>
              <a:gd name="T83" fmla="*/ 60 h 87"/>
              <a:gd name="T84" fmla="*/ 98 w 145"/>
              <a:gd name="T85" fmla="*/ 73 h 87"/>
              <a:gd name="T86" fmla="*/ 101 w 145"/>
              <a:gd name="T87" fmla="*/ 63 h 87"/>
              <a:gd name="T88" fmla="*/ 102 w 145"/>
              <a:gd name="T89" fmla="*/ 70 h 87"/>
              <a:gd name="T90" fmla="*/ 105 w 145"/>
              <a:gd name="T91" fmla="*/ 55 h 87"/>
              <a:gd name="T92" fmla="*/ 108 w 145"/>
              <a:gd name="T93" fmla="*/ 76 h 87"/>
              <a:gd name="T94" fmla="*/ 110 w 145"/>
              <a:gd name="T95" fmla="*/ 33 h 87"/>
              <a:gd name="T96" fmla="*/ 113 w 145"/>
              <a:gd name="T97" fmla="*/ 60 h 87"/>
              <a:gd name="T98" fmla="*/ 114 w 145"/>
              <a:gd name="T99" fmla="*/ 67 h 87"/>
              <a:gd name="T100" fmla="*/ 117 w 145"/>
              <a:gd name="T101" fmla="*/ 82 h 87"/>
              <a:gd name="T102" fmla="*/ 119 w 145"/>
              <a:gd name="T103" fmla="*/ 51 h 87"/>
              <a:gd name="T104" fmla="*/ 122 w 145"/>
              <a:gd name="T105" fmla="*/ 46 h 87"/>
              <a:gd name="T106" fmla="*/ 123 w 145"/>
              <a:gd name="T107" fmla="*/ 70 h 87"/>
              <a:gd name="T108" fmla="*/ 126 w 145"/>
              <a:gd name="T109" fmla="*/ 61 h 87"/>
              <a:gd name="T110" fmla="*/ 129 w 145"/>
              <a:gd name="T111" fmla="*/ 51 h 87"/>
              <a:gd name="T112" fmla="*/ 130 w 145"/>
              <a:gd name="T113" fmla="*/ 36 h 87"/>
              <a:gd name="T114" fmla="*/ 133 w 145"/>
              <a:gd name="T115" fmla="*/ 36 h 87"/>
              <a:gd name="T116" fmla="*/ 135 w 145"/>
              <a:gd name="T117" fmla="*/ 60 h 87"/>
              <a:gd name="T118" fmla="*/ 138 w 145"/>
              <a:gd name="T119" fmla="*/ 51 h 87"/>
              <a:gd name="T120" fmla="*/ 139 w 145"/>
              <a:gd name="T121" fmla="*/ 58 h 87"/>
              <a:gd name="T122" fmla="*/ 142 w 145"/>
              <a:gd name="T123" fmla="*/ 75 h 8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5"/>
              <a:gd name="T187" fmla="*/ 0 h 87"/>
              <a:gd name="T188" fmla="*/ 145 w 145"/>
              <a:gd name="T189" fmla="*/ 87 h 8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5" h="87">
                <a:moveTo>
                  <a:pt x="0" y="52"/>
                </a:moveTo>
                <a:lnTo>
                  <a:pt x="0" y="73"/>
                </a:lnTo>
                <a:lnTo>
                  <a:pt x="0" y="78"/>
                </a:lnTo>
                <a:lnTo>
                  <a:pt x="0" y="67"/>
                </a:lnTo>
                <a:lnTo>
                  <a:pt x="1" y="61"/>
                </a:lnTo>
                <a:lnTo>
                  <a:pt x="1" y="46"/>
                </a:lnTo>
                <a:lnTo>
                  <a:pt x="1" y="54"/>
                </a:lnTo>
                <a:lnTo>
                  <a:pt x="1" y="64"/>
                </a:lnTo>
                <a:lnTo>
                  <a:pt x="1" y="75"/>
                </a:lnTo>
                <a:lnTo>
                  <a:pt x="3" y="78"/>
                </a:lnTo>
                <a:lnTo>
                  <a:pt x="3" y="67"/>
                </a:lnTo>
                <a:lnTo>
                  <a:pt x="3" y="61"/>
                </a:lnTo>
                <a:lnTo>
                  <a:pt x="3" y="67"/>
                </a:lnTo>
                <a:lnTo>
                  <a:pt x="3" y="83"/>
                </a:lnTo>
                <a:lnTo>
                  <a:pt x="4" y="82"/>
                </a:lnTo>
                <a:lnTo>
                  <a:pt x="4" y="66"/>
                </a:lnTo>
                <a:lnTo>
                  <a:pt x="4" y="60"/>
                </a:lnTo>
                <a:lnTo>
                  <a:pt x="4" y="61"/>
                </a:lnTo>
                <a:lnTo>
                  <a:pt x="4" y="58"/>
                </a:lnTo>
                <a:lnTo>
                  <a:pt x="6" y="46"/>
                </a:lnTo>
                <a:lnTo>
                  <a:pt x="6" y="48"/>
                </a:lnTo>
                <a:lnTo>
                  <a:pt x="6" y="43"/>
                </a:lnTo>
                <a:lnTo>
                  <a:pt x="6" y="54"/>
                </a:lnTo>
                <a:lnTo>
                  <a:pt x="7" y="67"/>
                </a:lnTo>
                <a:lnTo>
                  <a:pt x="7" y="72"/>
                </a:lnTo>
                <a:lnTo>
                  <a:pt x="7" y="76"/>
                </a:lnTo>
                <a:lnTo>
                  <a:pt x="7" y="55"/>
                </a:lnTo>
                <a:lnTo>
                  <a:pt x="7" y="48"/>
                </a:lnTo>
                <a:lnTo>
                  <a:pt x="9" y="60"/>
                </a:lnTo>
                <a:lnTo>
                  <a:pt x="9" y="57"/>
                </a:lnTo>
                <a:lnTo>
                  <a:pt x="9" y="60"/>
                </a:lnTo>
                <a:lnTo>
                  <a:pt x="9" y="63"/>
                </a:lnTo>
                <a:lnTo>
                  <a:pt x="9" y="52"/>
                </a:lnTo>
                <a:lnTo>
                  <a:pt x="9" y="46"/>
                </a:lnTo>
                <a:lnTo>
                  <a:pt x="10" y="60"/>
                </a:lnTo>
                <a:lnTo>
                  <a:pt x="10" y="52"/>
                </a:lnTo>
                <a:lnTo>
                  <a:pt x="10" y="51"/>
                </a:lnTo>
                <a:lnTo>
                  <a:pt x="10" y="66"/>
                </a:lnTo>
                <a:lnTo>
                  <a:pt x="10" y="72"/>
                </a:lnTo>
                <a:lnTo>
                  <a:pt x="12" y="70"/>
                </a:lnTo>
                <a:lnTo>
                  <a:pt x="12" y="46"/>
                </a:lnTo>
                <a:lnTo>
                  <a:pt x="12" y="54"/>
                </a:lnTo>
                <a:lnTo>
                  <a:pt x="12" y="52"/>
                </a:lnTo>
                <a:lnTo>
                  <a:pt x="12" y="29"/>
                </a:lnTo>
                <a:lnTo>
                  <a:pt x="13" y="30"/>
                </a:lnTo>
                <a:lnTo>
                  <a:pt x="13" y="58"/>
                </a:lnTo>
                <a:lnTo>
                  <a:pt x="13" y="67"/>
                </a:lnTo>
                <a:lnTo>
                  <a:pt x="13" y="45"/>
                </a:lnTo>
                <a:lnTo>
                  <a:pt x="13" y="42"/>
                </a:lnTo>
                <a:lnTo>
                  <a:pt x="13" y="64"/>
                </a:lnTo>
                <a:lnTo>
                  <a:pt x="15" y="67"/>
                </a:lnTo>
                <a:lnTo>
                  <a:pt x="15" y="60"/>
                </a:lnTo>
                <a:lnTo>
                  <a:pt x="15" y="64"/>
                </a:lnTo>
                <a:lnTo>
                  <a:pt x="15" y="26"/>
                </a:lnTo>
                <a:lnTo>
                  <a:pt x="15" y="14"/>
                </a:lnTo>
                <a:lnTo>
                  <a:pt x="15" y="49"/>
                </a:lnTo>
                <a:lnTo>
                  <a:pt x="16" y="43"/>
                </a:lnTo>
                <a:lnTo>
                  <a:pt x="16" y="38"/>
                </a:lnTo>
                <a:lnTo>
                  <a:pt x="16" y="57"/>
                </a:lnTo>
                <a:lnTo>
                  <a:pt x="16" y="66"/>
                </a:lnTo>
                <a:lnTo>
                  <a:pt x="18" y="60"/>
                </a:lnTo>
                <a:lnTo>
                  <a:pt x="18" y="52"/>
                </a:lnTo>
                <a:lnTo>
                  <a:pt x="18" y="48"/>
                </a:lnTo>
                <a:lnTo>
                  <a:pt x="18" y="52"/>
                </a:lnTo>
                <a:lnTo>
                  <a:pt x="19" y="48"/>
                </a:lnTo>
                <a:lnTo>
                  <a:pt x="19" y="46"/>
                </a:lnTo>
                <a:lnTo>
                  <a:pt x="19" y="58"/>
                </a:lnTo>
                <a:lnTo>
                  <a:pt x="19" y="69"/>
                </a:lnTo>
                <a:lnTo>
                  <a:pt x="19" y="72"/>
                </a:lnTo>
                <a:lnTo>
                  <a:pt x="19" y="76"/>
                </a:lnTo>
                <a:lnTo>
                  <a:pt x="21" y="58"/>
                </a:lnTo>
                <a:lnTo>
                  <a:pt x="21" y="57"/>
                </a:lnTo>
                <a:lnTo>
                  <a:pt x="21" y="67"/>
                </a:lnTo>
                <a:lnTo>
                  <a:pt x="21" y="66"/>
                </a:lnTo>
                <a:lnTo>
                  <a:pt x="21" y="63"/>
                </a:lnTo>
                <a:lnTo>
                  <a:pt x="22" y="42"/>
                </a:lnTo>
                <a:lnTo>
                  <a:pt x="22" y="0"/>
                </a:lnTo>
                <a:lnTo>
                  <a:pt x="22" y="18"/>
                </a:lnTo>
                <a:lnTo>
                  <a:pt x="22" y="64"/>
                </a:lnTo>
                <a:lnTo>
                  <a:pt x="22" y="72"/>
                </a:lnTo>
                <a:lnTo>
                  <a:pt x="24" y="67"/>
                </a:lnTo>
                <a:lnTo>
                  <a:pt x="24" y="75"/>
                </a:lnTo>
                <a:lnTo>
                  <a:pt x="24" y="61"/>
                </a:lnTo>
                <a:lnTo>
                  <a:pt x="24" y="60"/>
                </a:lnTo>
                <a:lnTo>
                  <a:pt x="24" y="52"/>
                </a:lnTo>
                <a:lnTo>
                  <a:pt x="25" y="58"/>
                </a:lnTo>
                <a:lnTo>
                  <a:pt x="25" y="73"/>
                </a:lnTo>
                <a:lnTo>
                  <a:pt x="25" y="79"/>
                </a:lnTo>
                <a:lnTo>
                  <a:pt x="25" y="67"/>
                </a:lnTo>
                <a:lnTo>
                  <a:pt x="25" y="57"/>
                </a:lnTo>
                <a:lnTo>
                  <a:pt x="25" y="38"/>
                </a:lnTo>
                <a:lnTo>
                  <a:pt x="27" y="26"/>
                </a:lnTo>
                <a:lnTo>
                  <a:pt x="27" y="46"/>
                </a:lnTo>
                <a:lnTo>
                  <a:pt x="27" y="63"/>
                </a:lnTo>
                <a:lnTo>
                  <a:pt x="27" y="51"/>
                </a:lnTo>
                <a:lnTo>
                  <a:pt x="27" y="38"/>
                </a:lnTo>
                <a:lnTo>
                  <a:pt x="28" y="61"/>
                </a:lnTo>
                <a:lnTo>
                  <a:pt x="28" y="85"/>
                </a:lnTo>
                <a:lnTo>
                  <a:pt x="28" y="83"/>
                </a:lnTo>
                <a:lnTo>
                  <a:pt x="28" y="70"/>
                </a:lnTo>
                <a:lnTo>
                  <a:pt x="28" y="72"/>
                </a:lnTo>
                <a:lnTo>
                  <a:pt x="28" y="57"/>
                </a:lnTo>
                <a:lnTo>
                  <a:pt x="30" y="39"/>
                </a:lnTo>
                <a:lnTo>
                  <a:pt x="30" y="38"/>
                </a:lnTo>
                <a:lnTo>
                  <a:pt x="30" y="46"/>
                </a:lnTo>
                <a:lnTo>
                  <a:pt x="30" y="54"/>
                </a:lnTo>
                <a:lnTo>
                  <a:pt x="31" y="55"/>
                </a:lnTo>
                <a:lnTo>
                  <a:pt x="31" y="58"/>
                </a:lnTo>
                <a:lnTo>
                  <a:pt x="31" y="63"/>
                </a:lnTo>
                <a:lnTo>
                  <a:pt x="31" y="60"/>
                </a:lnTo>
                <a:lnTo>
                  <a:pt x="31" y="57"/>
                </a:lnTo>
                <a:lnTo>
                  <a:pt x="31" y="66"/>
                </a:lnTo>
                <a:lnTo>
                  <a:pt x="33" y="61"/>
                </a:lnTo>
                <a:lnTo>
                  <a:pt x="33" y="54"/>
                </a:lnTo>
                <a:lnTo>
                  <a:pt x="33" y="66"/>
                </a:lnTo>
                <a:lnTo>
                  <a:pt x="33" y="72"/>
                </a:lnTo>
                <a:lnTo>
                  <a:pt x="33" y="64"/>
                </a:lnTo>
                <a:lnTo>
                  <a:pt x="34" y="57"/>
                </a:lnTo>
                <a:lnTo>
                  <a:pt x="34" y="46"/>
                </a:lnTo>
                <a:lnTo>
                  <a:pt x="34" y="32"/>
                </a:lnTo>
                <a:lnTo>
                  <a:pt x="34" y="38"/>
                </a:lnTo>
                <a:lnTo>
                  <a:pt x="34" y="54"/>
                </a:lnTo>
                <a:lnTo>
                  <a:pt x="35" y="61"/>
                </a:lnTo>
                <a:lnTo>
                  <a:pt x="35" y="67"/>
                </a:lnTo>
                <a:lnTo>
                  <a:pt x="35" y="43"/>
                </a:lnTo>
                <a:lnTo>
                  <a:pt x="35" y="3"/>
                </a:lnTo>
                <a:lnTo>
                  <a:pt x="35" y="20"/>
                </a:lnTo>
                <a:lnTo>
                  <a:pt x="35" y="9"/>
                </a:lnTo>
                <a:lnTo>
                  <a:pt x="37" y="20"/>
                </a:lnTo>
                <a:lnTo>
                  <a:pt x="37" y="57"/>
                </a:lnTo>
                <a:lnTo>
                  <a:pt x="37" y="70"/>
                </a:lnTo>
                <a:lnTo>
                  <a:pt x="37" y="67"/>
                </a:lnTo>
                <a:lnTo>
                  <a:pt x="38" y="63"/>
                </a:lnTo>
                <a:lnTo>
                  <a:pt x="38" y="51"/>
                </a:lnTo>
                <a:lnTo>
                  <a:pt x="38" y="24"/>
                </a:lnTo>
                <a:lnTo>
                  <a:pt x="38" y="32"/>
                </a:lnTo>
                <a:lnTo>
                  <a:pt x="38" y="52"/>
                </a:lnTo>
                <a:lnTo>
                  <a:pt x="40" y="60"/>
                </a:lnTo>
                <a:lnTo>
                  <a:pt x="40" y="70"/>
                </a:lnTo>
                <a:lnTo>
                  <a:pt x="40" y="69"/>
                </a:lnTo>
                <a:lnTo>
                  <a:pt x="40" y="52"/>
                </a:lnTo>
                <a:lnTo>
                  <a:pt x="40" y="48"/>
                </a:lnTo>
                <a:lnTo>
                  <a:pt x="41" y="36"/>
                </a:lnTo>
                <a:lnTo>
                  <a:pt x="41" y="45"/>
                </a:lnTo>
                <a:lnTo>
                  <a:pt x="41" y="49"/>
                </a:lnTo>
                <a:lnTo>
                  <a:pt x="41" y="36"/>
                </a:lnTo>
                <a:lnTo>
                  <a:pt x="41" y="51"/>
                </a:lnTo>
                <a:lnTo>
                  <a:pt x="43" y="64"/>
                </a:lnTo>
                <a:lnTo>
                  <a:pt x="43" y="78"/>
                </a:lnTo>
                <a:lnTo>
                  <a:pt x="43" y="63"/>
                </a:lnTo>
                <a:lnTo>
                  <a:pt x="43" y="42"/>
                </a:lnTo>
                <a:lnTo>
                  <a:pt x="43" y="43"/>
                </a:lnTo>
                <a:lnTo>
                  <a:pt x="44" y="38"/>
                </a:lnTo>
                <a:lnTo>
                  <a:pt x="44" y="58"/>
                </a:lnTo>
                <a:lnTo>
                  <a:pt x="44" y="72"/>
                </a:lnTo>
                <a:lnTo>
                  <a:pt x="44" y="69"/>
                </a:lnTo>
                <a:lnTo>
                  <a:pt x="44" y="76"/>
                </a:lnTo>
                <a:lnTo>
                  <a:pt x="46" y="76"/>
                </a:lnTo>
                <a:lnTo>
                  <a:pt x="46" y="69"/>
                </a:lnTo>
                <a:lnTo>
                  <a:pt x="46" y="66"/>
                </a:lnTo>
                <a:lnTo>
                  <a:pt x="46" y="63"/>
                </a:lnTo>
                <a:lnTo>
                  <a:pt x="46" y="61"/>
                </a:lnTo>
                <a:lnTo>
                  <a:pt x="47" y="49"/>
                </a:lnTo>
                <a:lnTo>
                  <a:pt x="47" y="64"/>
                </a:lnTo>
                <a:lnTo>
                  <a:pt x="47" y="66"/>
                </a:lnTo>
                <a:lnTo>
                  <a:pt x="47" y="67"/>
                </a:lnTo>
                <a:lnTo>
                  <a:pt x="47" y="70"/>
                </a:lnTo>
                <a:lnTo>
                  <a:pt x="47" y="51"/>
                </a:lnTo>
                <a:lnTo>
                  <a:pt x="49" y="55"/>
                </a:lnTo>
                <a:lnTo>
                  <a:pt x="49" y="57"/>
                </a:lnTo>
                <a:lnTo>
                  <a:pt x="49" y="49"/>
                </a:lnTo>
                <a:lnTo>
                  <a:pt x="49" y="45"/>
                </a:lnTo>
                <a:lnTo>
                  <a:pt x="49" y="60"/>
                </a:lnTo>
                <a:lnTo>
                  <a:pt x="50" y="46"/>
                </a:lnTo>
                <a:lnTo>
                  <a:pt x="50" y="60"/>
                </a:lnTo>
                <a:lnTo>
                  <a:pt x="50" y="79"/>
                </a:lnTo>
                <a:lnTo>
                  <a:pt x="50" y="76"/>
                </a:lnTo>
                <a:lnTo>
                  <a:pt x="50" y="67"/>
                </a:lnTo>
                <a:lnTo>
                  <a:pt x="52" y="61"/>
                </a:lnTo>
                <a:lnTo>
                  <a:pt x="52" y="64"/>
                </a:lnTo>
                <a:lnTo>
                  <a:pt x="52" y="82"/>
                </a:lnTo>
                <a:lnTo>
                  <a:pt x="52" y="86"/>
                </a:lnTo>
                <a:lnTo>
                  <a:pt x="52" y="73"/>
                </a:lnTo>
                <a:lnTo>
                  <a:pt x="52" y="66"/>
                </a:lnTo>
                <a:lnTo>
                  <a:pt x="53" y="60"/>
                </a:lnTo>
                <a:lnTo>
                  <a:pt x="53" y="58"/>
                </a:lnTo>
                <a:lnTo>
                  <a:pt x="53" y="61"/>
                </a:lnTo>
                <a:lnTo>
                  <a:pt x="53" y="52"/>
                </a:lnTo>
                <a:lnTo>
                  <a:pt x="53" y="70"/>
                </a:lnTo>
                <a:lnTo>
                  <a:pt x="55" y="79"/>
                </a:lnTo>
                <a:lnTo>
                  <a:pt x="55" y="73"/>
                </a:lnTo>
                <a:lnTo>
                  <a:pt x="55" y="64"/>
                </a:lnTo>
                <a:lnTo>
                  <a:pt x="55" y="49"/>
                </a:lnTo>
                <a:lnTo>
                  <a:pt x="55" y="46"/>
                </a:lnTo>
                <a:lnTo>
                  <a:pt x="56" y="64"/>
                </a:lnTo>
                <a:lnTo>
                  <a:pt x="56" y="81"/>
                </a:lnTo>
                <a:lnTo>
                  <a:pt x="56" y="79"/>
                </a:lnTo>
                <a:lnTo>
                  <a:pt x="56" y="81"/>
                </a:lnTo>
                <a:lnTo>
                  <a:pt x="56" y="57"/>
                </a:lnTo>
                <a:lnTo>
                  <a:pt x="58" y="41"/>
                </a:lnTo>
                <a:lnTo>
                  <a:pt x="58" y="69"/>
                </a:lnTo>
                <a:lnTo>
                  <a:pt x="58" y="78"/>
                </a:lnTo>
                <a:lnTo>
                  <a:pt x="58" y="69"/>
                </a:lnTo>
                <a:lnTo>
                  <a:pt x="58" y="57"/>
                </a:lnTo>
                <a:lnTo>
                  <a:pt x="58" y="55"/>
                </a:lnTo>
                <a:lnTo>
                  <a:pt x="59" y="69"/>
                </a:lnTo>
                <a:lnTo>
                  <a:pt x="59" y="79"/>
                </a:lnTo>
                <a:lnTo>
                  <a:pt x="59" y="70"/>
                </a:lnTo>
                <a:lnTo>
                  <a:pt x="59" y="72"/>
                </a:lnTo>
                <a:lnTo>
                  <a:pt x="59" y="63"/>
                </a:lnTo>
                <a:lnTo>
                  <a:pt x="59" y="49"/>
                </a:lnTo>
                <a:lnTo>
                  <a:pt x="61" y="51"/>
                </a:lnTo>
                <a:lnTo>
                  <a:pt x="61" y="54"/>
                </a:lnTo>
                <a:lnTo>
                  <a:pt x="61" y="63"/>
                </a:lnTo>
                <a:lnTo>
                  <a:pt x="61" y="52"/>
                </a:lnTo>
                <a:lnTo>
                  <a:pt x="61" y="36"/>
                </a:lnTo>
                <a:lnTo>
                  <a:pt x="62" y="58"/>
                </a:lnTo>
                <a:lnTo>
                  <a:pt x="62" y="63"/>
                </a:lnTo>
                <a:lnTo>
                  <a:pt x="62" y="46"/>
                </a:lnTo>
                <a:lnTo>
                  <a:pt x="62" y="45"/>
                </a:lnTo>
                <a:lnTo>
                  <a:pt x="62" y="73"/>
                </a:lnTo>
                <a:lnTo>
                  <a:pt x="64" y="78"/>
                </a:lnTo>
                <a:lnTo>
                  <a:pt x="64" y="54"/>
                </a:lnTo>
                <a:lnTo>
                  <a:pt x="64" y="69"/>
                </a:lnTo>
                <a:lnTo>
                  <a:pt x="64" y="45"/>
                </a:lnTo>
                <a:lnTo>
                  <a:pt x="64" y="38"/>
                </a:lnTo>
                <a:lnTo>
                  <a:pt x="65" y="58"/>
                </a:lnTo>
                <a:lnTo>
                  <a:pt x="65" y="46"/>
                </a:lnTo>
                <a:lnTo>
                  <a:pt x="65" y="49"/>
                </a:lnTo>
                <a:lnTo>
                  <a:pt x="65" y="55"/>
                </a:lnTo>
                <a:lnTo>
                  <a:pt x="67" y="61"/>
                </a:lnTo>
                <a:lnTo>
                  <a:pt x="67" y="72"/>
                </a:lnTo>
                <a:lnTo>
                  <a:pt x="67" y="66"/>
                </a:lnTo>
                <a:lnTo>
                  <a:pt x="67" y="70"/>
                </a:lnTo>
                <a:lnTo>
                  <a:pt x="67" y="63"/>
                </a:lnTo>
                <a:lnTo>
                  <a:pt x="68" y="41"/>
                </a:lnTo>
                <a:lnTo>
                  <a:pt x="68" y="49"/>
                </a:lnTo>
                <a:lnTo>
                  <a:pt x="68" y="63"/>
                </a:lnTo>
                <a:lnTo>
                  <a:pt x="68" y="66"/>
                </a:lnTo>
                <a:lnTo>
                  <a:pt x="68" y="72"/>
                </a:lnTo>
                <a:lnTo>
                  <a:pt x="70" y="52"/>
                </a:lnTo>
                <a:lnTo>
                  <a:pt x="70" y="55"/>
                </a:lnTo>
                <a:lnTo>
                  <a:pt x="70" y="57"/>
                </a:lnTo>
                <a:lnTo>
                  <a:pt x="70" y="60"/>
                </a:lnTo>
                <a:lnTo>
                  <a:pt x="70" y="73"/>
                </a:lnTo>
                <a:lnTo>
                  <a:pt x="70" y="70"/>
                </a:lnTo>
                <a:lnTo>
                  <a:pt x="71" y="55"/>
                </a:lnTo>
                <a:lnTo>
                  <a:pt x="71" y="69"/>
                </a:lnTo>
                <a:lnTo>
                  <a:pt x="71" y="76"/>
                </a:lnTo>
                <a:lnTo>
                  <a:pt x="71" y="67"/>
                </a:lnTo>
                <a:lnTo>
                  <a:pt x="71" y="51"/>
                </a:lnTo>
                <a:lnTo>
                  <a:pt x="73" y="58"/>
                </a:lnTo>
                <a:lnTo>
                  <a:pt x="73" y="70"/>
                </a:lnTo>
                <a:lnTo>
                  <a:pt x="73" y="54"/>
                </a:lnTo>
                <a:lnTo>
                  <a:pt x="73" y="60"/>
                </a:lnTo>
                <a:lnTo>
                  <a:pt x="73" y="76"/>
                </a:lnTo>
                <a:lnTo>
                  <a:pt x="74" y="66"/>
                </a:lnTo>
                <a:lnTo>
                  <a:pt x="74" y="45"/>
                </a:lnTo>
                <a:lnTo>
                  <a:pt x="74" y="61"/>
                </a:lnTo>
                <a:lnTo>
                  <a:pt x="74" y="72"/>
                </a:lnTo>
                <a:lnTo>
                  <a:pt x="74" y="52"/>
                </a:lnTo>
                <a:lnTo>
                  <a:pt x="74" y="23"/>
                </a:lnTo>
                <a:lnTo>
                  <a:pt x="76" y="33"/>
                </a:lnTo>
                <a:lnTo>
                  <a:pt x="76" y="64"/>
                </a:lnTo>
                <a:lnTo>
                  <a:pt x="76" y="67"/>
                </a:lnTo>
                <a:lnTo>
                  <a:pt x="76" y="61"/>
                </a:lnTo>
                <a:lnTo>
                  <a:pt x="76" y="70"/>
                </a:lnTo>
                <a:lnTo>
                  <a:pt x="77" y="69"/>
                </a:lnTo>
                <a:lnTo>
                  <a:pt x="77" y="52"/>
                </a:lnTo>
                <a:lnTo>
                  <a:pt x="77" y="63"/>
                </a:lnTo>
                <a:lnTo>
                  <a:pt x="77" y="72"/>
                </a:lnTo>
                <a:lnTo>
                  <a:pt x="77" y="69"/>
                </a:lnTo>
                <a:lnTo>
                  <a:pt x="77" y="58"/>
                </a:lnTo>
                <a:lnTo>
                  <a:pt x="79" y="60"/>
                </a:lnTo>
                <a:lnTo>
                  <a:pt x="79" y="63"/>
                </a:lnTo>
                <a:lnTo>
                  <a:pt x="79" y="49"/>
                </a:lnTo>
                <a:lnTo>
                  <a:pt x="79" y="52"/>
                </a:lnTo>
                <a:lnTo>
                  <a:pt x="79" y="69"/>
                </a:lnTo>
                <a:lnTo>
                  <a:pt x="80" y="43"/>
                </a:lnTo>
                <a:lnTo>
                  <a:pt x="80" y="54"/>
                </a:lnTo>
                <a:lnTo>
                  <a:pt x="80" y="79"/>
                </a:lnTo>
                <a:lnTo>
                  <a:pt x="80" y="70"/>
                </a:lnTo>
                <a:lnTo>
                  <a:pt x="80" y="69"/>
                </a:lnTo>
                <a:lnTo>
                  <a:pt x="80" y="75"/>
                </a:lnTo>
                <a:lnTo>
                  <a:pt x="81" y="75"/>
                </a:lnTo>
                <a:lnTo>
                  <a:pt x="81" y="78"/>
                </a:lnTo>
                <a:lnTo>
                  <a:pt x="81" y="64"/>
                </a:lnTo>
                <a:lnTo>
                  <a:pt x="81" y="58"/>
                </a:lnTo>
                <a:lnTo>
                  <a:pt x="83" y="67"/>
                </a:lnTo>
                <a:lnTo>
                  <a:pt x="83" y="73"/>
                </a:lnTo>
                <a:lnTo>
                  <a:pt x="83" y="64"/>
                </a:lnTo>
                <a:lnTo>
                  <a:pt x="83" y="52"/>
                </a:lnTo>
                <a:lnTo>
                  <a:pt x="83" y="58"/>
                </a:lnTo>
                <a:lnTo>
                  <a:pt x="84" y="73"/>
                </a:lnTo>
                <a:lnTo>
                  <a:pt x="84" y="70"/>
                </a:lnTo>
                <a:lnTo>
                  <a:pt x="84" y="75"/>
                </a:lnTo>
                <a:lnTo>
                  <a:pt x="84" y="60"/>
                </a:lnTo>
                <a:lnTo>
                  <a:pt x="86" y="60"/>
                </a:lnTo>
                <a:lnTo>
                  <a:pt x="86" y="61"/>
                </a:lnTo>
                <a:lnTo>
                  <a:pt x="86" y="54"/>
                </a:lnTo>
                <a:lnTo>
                  <a:pt x="86" y="63"/>
                </a:lnTo>
                <a:lnTo>
                  <a:pt x="86" y="72"/>
                </a:lnTo>
                <a:lnTo>
                  <a:pt x="86" y="76"/>
                </a:lnTo>
                <a:lnTo>
                  <a:pt x="87" y="66"/>
                </a:lnTo>
                <a:lnTo>
                  <a:pt x="87" y="52"/>
                </a:lnTo>
                <a:lnTo>
                  <a:pt x="87" y="70"/>
                </a:lnTo>
                <a:lnTo>
                  <a:pt x="87" y="63"/>
                </a:lnTo>
                <a:lnTo>
                  <a:pt x="87" y="43"/>
                </a:lnTo>
                <a:lnTo>
                  <a:pt x="89" y="54"/>
                </a:lnTo>
                <a:lnTo>
                  <a:pt x="89" y="67"/>
                </a:lnTo>
                <a:lnTo>
                  <a:pt x="89" y="64"/>
                </a:lnTo>
                <a:lnTo>
                  <a:pt x="89" y="70"/>
                </a:lnTo>
                <a:lnTo>
                  <a:pt x="89" y="75"/>
                </a:lnTo>
                <a:lnTo>
                  <a:pt x="90" y="79"/>
                </a:lnTo>
                <a:lnTo>
                  <a:pt x="90" y="78"/>
                </a:lnTo>
                <a:lnTo>
                  <a:pt x="90" y="64"/>
                </a:lnTo>
                <a:lnTo>
                  <a:pt x="90" y="54"/>
                </a:lnTo>
                <a:lnTo>
                  <a:pt x="90" y="63"/>
                </a:lnTo>
                <a:lnTo>
                  <a:pt x="90" y="64"/>
                </a:lnTo>
                <a:lnTo>
                  <a:pt x="92" y="64"/>
                </a:lnTo>
                <a:lnTo>
                  <a:pt x="92" y="66"/>
                </a:lnTo>
                <a:lnTo>
                  <a:pt x="92" y="63"/>
                </a:lnTo>
                <a:lnTo>
                  <a:pt x="92" y="76"/>
                </a:lnTo>
                <a:lnTo>
                  <a:pt x="92" y="79"/>
                </a:lnTo>
                <a:lnTo>
                  <a:pt x="93" y="63"/>
                </a:lnTo>
                <a:lnTo>
                  <a:pt x="93" y="55"/>
                </a:lnTo>
                <a:lnTo>
                  <a:pt x="93" y="49"/>
                </a:lnTo>
                <a:lnTo>
                  <a:pt x="93" y="52"/>
                </a:lnTo>
                <a:lnTo>
                  <a:pt x="93" y="57"/>
                </a:lnTo>
                <a:lnTo>
                  <a:pt x="95" y="45"/>
                </a:lnTo>
                <a:lnTo>
                  <a:pt x="95" y="52"/>
                </a:lnTo>
                <a:lnTo>
                  <a:pt x="95" y="49"/>
                </a:lnTo>
                <a:lnTo>
                  <a:pt x="95" y="38"/>
                </a:lnTo>
                <a:lnTo>
                  <a:pt x="95" y="60"/>
                </a:lnTo>
                <a:lnTo>
                  <a:pt x="96" y="64"/>
                </a:lnTo>
                <a:lnTo>
                  <a:pt x="96" y="60"/>
                </a:lnTo>
                <a:lnTo>
                  <a:pt x="96" y="48"/>
                </a:lnTo>
                <a:lnTo>
                  <a:pt x="96" y="39"/>
                </a:lnTo>
                <a:lnTo>
                  <a:pt x="96" y="49"/>
                </a:lnTo>
                <a:lnTo>
                  <a:pt x="96" y="63"/>
                </a:lnTo>
                <a:lnTo>
                  <a:pt x="98" y="30"/>
                </a:lnTo>
                <a:lnTo>
                  <a:pt x="98" y="35"/>
                </a:lnTo>
                <a:lnTo>
                  <a:pt x="98" y="66"/>
                </a:lnTo>
                <a:lnTo>
                  <a:pt x="98" y="73"/>
                </a:lnTo>
                <a:lnTo>
                  <a:pt x="98" y="51"/>
                </a:lnTo>
                <a:lnTo>
                  <a:pt x="98" y="43"/>
                </a:lnTo>
                <a:lnTo>
                  <a:pt x="99" y="39"/>
                </a:lnTo>
                <a:lnTo>
                  <a:pt x="99" y="42"/>
                </a:lnTo>
                <a:lnTo>
                  <a:pt x="99" y="58"/>
                </a:lnTo>
                <a:lnTo>
                  <a:pt x="99" y="54"/>
                </a:lnTo>
                <a:lnTo>
                  <a:pt x="99" y="32"/>
                </a:lnTo>
                <a:lnTo>
                  <a:pt x="101" y="63"/>
                </a:lnTo>
                <a:lnTo>
                  <a:pt x="101" y="82"/>
                </a:lnTo>
                <a:lnTo>
                  <a:pt x="101" y="81"/>
                </a:lnTo>
                <a:lnTo>
                  <a:pt x="101" y="72"/>
                </a:lnTo>
                <a:lnTo>
                  <a:pt x="102" y="82"/>
                </a:lnTo>
                <a:lnTo>
                  <a:pt x="102" y="79"/>
                </a:lnTo>
                <a:lnTo>
                  <a:pt x="102" y="67"/>
                </a:lnTo>
                <a:lnTo>
                  <a:pt x="102" y="66"/>
                </a:lnTo>
                <a:lnTo>
                  <a:pt x="102" y="70"/>
                </a:lnTo>
                <a:lnTo>
                  <a:pt x="102" y="66"/>
                </a:lnTo>
                <a:lnTo>
                  <a:pt x="104" y="55"/>
                </a:lnTo>
                <a:lnTo>
                  <a:pt x="104" y="36"/>
                </a:lnTo>
                <a:lnTo>
                  <a:pt x="104" y="66"/>
                </a:lnTo>
                <a:lnTo>
                  <a:pt x="104" y="60"/>
                </a:lnTo>
                <a:lnTo>
                  <a:pt x="104" y="32"/>
                </a:lnTo>
                <a:lnTo>
                  <a:pt x="105" y="30"/>
                </a:lnTo>
                <a:lnTo>
                  <a:pt x="105" y="55"/>
                </a:lnTo>
                <a:lnTo>
                  <a:pt x="105" y="69"/>
                </a:lnTo>
                <a:lnTo>
                  <a:pt x="105" y="72"/>
                </a:lnTo>
                <a:lnTo>
                  <a:pt x="107" y="75"/>
                </a:lnTo>
                <a:lnTo>
                  <a:pt x="107" y="83"/>
                </a:lnTo>
                <a:lnTo>
                  <a:pt x="107" y="72"/>
                </a:lnTo>
                <a:lnTo>
                  <a:pt x="107" y="51"/>
                </a:lnTo>
                <a:lnTo>
                  <a:pt x="107" y="61"/>
                </a:lnTo>
                <a:lnTo>
                  <a:pt x="108" y="76"/>
                </a:lnTo>
                <a:lnTo>
                  <a:pt x="108" y="79"/>
                </a:lnTo>
                <a:lnTo>
                  <a:pt x="108" y="81"/>
                </a:lnTo>
                <a:lnTo>
                  <a:pt x="108" y="75"/>
                </a:lnTo>
                <a:lnTo>
                  <a:pt x="108" y="73"/>
                </a:lnTo>
                <a:lnTo>
                  <a:pt x="108" y="67"/>
                </a:lnTo>
                <a:lnTo>
                  <a:pt x="110" y="52"/>
                </a:lnTo>
                <a:lnTo>
                  <a:pt x="110" y="23"/>
                </a:lnTo>
                <a:lnTo>
                  <a:pt x="110" y="33"/>
                </a:lnTo>
                <a:lnTo>
                  <a:pt x="110" y="43"/>
                </a:lnTo>
                <a:lnTo>
                  <a:pt x="110" y="35"/>
                </a:lnTo>
                <a:lnTo>
                  <a:pt x="111" y="38"/>
                </a:lnTo>
                <a:lnTo>
                  <a:pt x="111" y="64"/>
                </a:lnTo>
                <a:lnTo>
                  <a:pt x="111" y="69"/>
                </a:lnTo>
                <a:lnTo>
                  <a:pt x="111" y="70"/>
                </a:lnTo>
                <a:lnTo>
                  <a:pt x="111" y="64"/>
                </a:lnTo>
                <a:lnTo>
                  <a:pt x="113" y="60"/>
                </a:lnTo>
                <a:lnTo>
                  <a:pt x="113" y="66"/>
                </a:lnTo>
                <a:lnTo>
                  <a:pt x="113" y="76"/>
                </a:lnTo>
                <a:lnTo>
                  <a:pt x="113" y="67"/>
                </a:lnTo>
                <a:lnTo>
                  <a:pt x="113" y="52"/>
                </a:lnTo>
                <a:lnTo>
                  <a:pt x="113" y="57"/>
                </a:lnTo>
                <a:lnTo>
                  <a:pt x="114" y="60"/>
                </a:lnTo>
                <a:lnTo>
                  <a:pt x="114" y="64"/>
                </a:lnTo>
                <a:lnTo>
                  <a:pt x="114" y="67"/>
                </a:lnTo>
                <a:lnTo>
                  <a:pt x="114" y="54"/>
                </a:lnTo>
                <a:lnTo>
                  <a:pt x="114" y="55"/>
                </a:lnTo>
                <a:lnTo>
                  <a:pt x="116" y="39"/>
                </a:lnTo>
                <a:lnTo>
                  <a:pt x="116" y="55"/>
                </a:lnTo>
                <a:lnTo>
                  <a:pt x="116" y="70"/>
                </a:lnTo>
                <a:lnTo>
                  <a:pt x="116" y="76"/>
                </a:lnTo>
                <a:lnTo>
                  <a:pt x="116" y="81"/>
                </a:lnTo>
                <a:lnTo>
                  <a:pt x="117" y="82"/>
                </a:lnTo>
                <a:lnTo>
                  <a:pt x="117" y="64"/>
                </a:lnTo>
                <a:lnTo>
                  <a:pt x="117" y="52"/>
                </a:lnTo>
                <a:lnTo>
                  <a:pt x="117" y="64"/>
                </a:lnTo>
                <a:lnTo>
                  <a:pt x="117" y="76"/>
                </a:lnTo>
                <a:lnTo>
                  <a:pt x="119" y="75"/>
                </a:lnTo>
                <a:lnTo>
                  <a:pt x="119" y="61"/>
                </a:lnTo>
                <a:lnTo>
                  <a:pt x="119" y="55"/>
                </a:lnTo>
                <a:lnTo>
                  <a:pt x="119" y="51"/>
                </a:lnTo>
                <a:lnTo>
                  <a:pt x="119" y="54"/>
                </a:lnTo>
                <a:lnTo>
                  <a:pt x="119" y="57"/>
                </a:lnTo>
                <a:lnTo>
                  <a:pt x="120" y="63"/>
                </a:lnTo>
                <a:lnTo>
                  <a:pt x="120" y="73"/>
                </a:lnTo>
                <a:lnTo>
                  <a:pt x="120" y="64"/>
                </a:lnTo>
                <a:lnTo>
                  <a:pt x="120" y="60"/>
                </a:lnTo>
                <a:lnTo>
                  <a:pt x="122" y="61"/>
                </a:lnTo>
                <a:lnTo>
                  <a:pt x="122" y="46"/>
                </a:lnTo>
                <a:lnTo>
                  <a:pt x="122" y="48"/>
                </a:lnTo>
                <a:lnTo>
                  <a:pt x="122" y="70"/>
                </a:lnTo>
                <a:lnTo>
                  <a:pt x="123" y="72"/>
                </a:lnTo>
                <a:lnTo>
                  <a:pt x="123" y="63"/>
                </a:lnTo>
                <a:lnTo>
                  <a:pt x="123" y="61"/>
                </a:lnTo>
                <a:lnTo>
                  <a:pt x="123" y="73"/>
                </a:lnTo>
                <a:lnTo>
                  <a:pt x="123" y="79"/>
                </a:lnTo>
                <a:lnTo>
                  <a:pt x="123" y="70"/>
                </a:lnTo>
                <a:lnTo>
                  <a:pt x="125" y="63"/>
                </a:lnTo>
                <a:lnTo>
                  <a:pt x="125" y="61"/>
                </a:lnTo>
                <a:lnTo>
                  <a:pt x="125" y="63"/>
                </a:lnTo>
                <a:lnTo>
                  <a:pt x="125" y="73"/>
                </a:lnTo>
                <a:lnTo>
                  <a:pt x="125" y="70"/>
                </a:lnTo>
                <a:lnTo>
                  <a:pt x="126" y="67"/>
                </a:lnTo>
                <a:lnTo>
                  <a:pt x="126" y="55"/>
                </a:lnTo>
                <a:lnTo>
                  <a:pt x="126" y="61"/>
                </a:lnTo>
                <a:lnTo>
                  <a:pt x="126" y="48"/>
                </a:lnTo>
                <a:lnTo>
                  <a:pt x="126" y="43"/>
                </a:lnTo>
                <a:lnTo>
                  <a:pt x="127" y="73"/>
                </a:lnTo>
                <a:lnTo>
                  <a:pt x="127" y="75"/>
                </a:lnTo>
                <a:lnTo>
                  <a:pt x="127" y="67"/>
                </a:lnTo>
                <a:lnTo>
                  <a:pt x="127" y="69"/>
                </a:lnTo>
                <a:lnTo>
                  <a:pt x="127" y="45"/>
                </a:lnTo>
                <a:lnTo>
                  <a:pt x="129" y="51"/>
                </a:lnTo>
                <a:lnTo>
                  <a:pt x="129" y="54"/>
                </a:lnTo>
                <a:lnTo>
                  <a:pt x="129" y="46"/>
                </a:lnTo>
                <a:lnTo>
                  <a:pt x="129" y="51"/>
                </a:lnTo>
                <a:lnTo>
                  <a:pt x="129" y="67"/>
                </a:lnTo>
                <a:lnTo>
                  <a:pt x="129" y="76"/>
                </a:lnTo>
                <a:lnTo>
                  <a:pt x="130" y="81"/>
                </a:lnTo>
                <a:lnTo>
                  <a:pt x="130" y="67"/>
                </a:lnTo>
                <a:lnTo>
                  <a:pt x="130" y="36"/>
                </a:lnTo>
                <a:lnTo>
                  <a:pt x="130" y="48"/>
                </a:lnTo>
                <a:lnTo>
                  <a:pt x="130" y="67"/>
                </a:lnTo>
                <a:lnTo>
                  <a:pt x="132" y="66"/>
                </a:lnTo>
                <a:lnTo>
                  <a:pt x="132" y="73"/>
                </a:lnTo>
                <a:lnTo>
                  <a:pt x="132" y="79"/>
                </a:lnTo>
                <a:lnTo>
                  <a:pt x="132" y="82"/>
                </a:lnTo>
                <a:lnTo>
                  <a:pt x="133" y="60"/>
                </a:lnTo>
                <a:lnTo>
                  <a:pt x="133" y="36"/>
                </a:lnTo>
                <a:lnTo>
                  <a:pt x="133" y="42"/>
                </a:lnTo>
                <a:lnTo>
                  <a:pt x="133" y="55"/>
                </a:lnTo>
                <a:lnTo>
                  <a:pt x="133" y="51"/>
                </a:lnTo>
                <a:lnTo>
                  <a:pt x="135" y="61"/>
                </a:lnTo>
                <a:lnTo>
                  <a:pt x="135" y="76"/>
                </a:lnTo>
                <a:lnTo>
                  <a:pt x="135" y="83"/>
                </a:lnTo>
                <a:lnTo>
                  <a:pt x="135" y="69"/>
                </a:lnTo>
                <a:lnTo>
                  <a:pt x="135" y="60"/>
                </a:lnTo>
                <a:lnTo>
                  <a:pt x="135" y="67"/>
                </a:lnTo>
                <a:lnTo>
                  <a:pt x="136" y="73"/>
                </a:lnTo>
                <a:lnTo>
                  <a:pt x="136" y="63"/>
                </a:lnTo>
                <a:lnTo>
                  <a:pt x="136" y="64"/>
                </a:lnTo>
                <a:lnTo>
                  <a:pt x="136" y="66"/>
                </a:lnTo>
                <a:lnTo>
                  <a:pt x="136" y="52"/>
                </a:lnTo>
                <a:lnTo>
                  <a:pt x="138" y="46"/>
                </a:lnTo>
                <a:lnTo>
                  <a:pt x="138" y="51"/>
                </a:lnTo>
                <a:lnTo>
                  <a:pt x="138" y="46"/>
                </a:lnTo>
                <a:lnTo>
                  <a:pt x="138" y="54"/>
                </a:lnTo>
                <a:lnTo>
                  <a:pt x="138" y="58"/>
                </a:lnTo>
                <a:lnTo>
                  <a:pt x="139" y="52"/>
                </a:lnTo>
                <a:lnTo>
                  <a:pt x="139" y="66"/>
                </a:lnTo>
                <a:lnTo>
                  <a:pt x="139" y="69"/>
                </a:lnTo>
                <a:lnTo>
                  <a:pt x="139" y="76"/>
                </a:lnTo>
                <a:lnTo>
                  <a:pt x="139" y="58"/>
                </a:lnTo>
                <a:lnTo>
                  <a:pt x="141" y="61"/>
                </a:lnTo>
                <a:lnTo>
                  <a:pt x="141" y="73"/>
                </a:lnTo>
                <a:lnTo>
                  <a:pt x="141" y="64"/>
                </a:lnTo>
                <a:lnTo>
                  <a:pt x="141" y="49"/>
                </a:lnTo>
                <a:lnTo>
                  <a:pt x="141" y="42"/>
                </a:lnTo>
                <a:lnTo>
                  <a:pt x="141" y="55"/>
                </a:lnTo>
                <a:lnTo>
                  <a:pt x="142" y="69"/>
                </a:lnTo>
                <a:lnTo>
                  <a:pt x="142" y="75"/>
                </a:lnTo>
                <a:lnTo>
                  <a:pt x="142" y="64"/>
                </a:lnTo>
                <a:lnTo>
                  <a:pt x="142" y="52"/>
                </a:lnTo>
                <a:lnTo>
                  <a:pt x="142" y="54"/>
                </a:lnTo>
                <a:lnTo>
                  <a:pt x="144" y="7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70" name="Freeform 70"/>
          <p:cNvSpPr>
            <a:spLocks/>
          </p:cNvSpPr>
          <p:nvPr/>
        </p:nvSpPr>
        <p:spPr bwMode="auto">
          <a:xfrm>
            <a:off x="6543675" y="5705475"/>
            <a:ext cx="207963" cy="125413"/>
          </a:xfrm>
          <a:custGeom>
            <a:avLst/>
            <a:gdLst>
              <a:gd name="T0" fmla="*/ 1 w 148"/>
              <a:gd name="T1" fmla="*/ 64 h 79"/>
              <a:gd name="T2" fmla="*/ 3 w 148"/>
              <a:gd name="T3" fmla="*/ 65 h 79"/>
              <a:gd name="T4" fmla="*/ 6 w 148"/>
              <a:gd name="T5" fmla="*/ 65 h 79"/>
              <a:gd name="T6" fmla="*/ 7 w 148"/>
              <a:gd name="T7" fmla="*/ 64 h 79"/>
              <a:gd name="T8" fmla="*/ 10 w 148"/>
              <a:gd name="T9" fmla="*/ 50 h 79"/>
              <a:gd name="T10" fmla="*/ 13 w 148"/>
              <a:gd name="T11" fmla="*/ 53 h 79"/>
              <a:gd name="T12" fmla="*/ 15 w 148"/>
              <a:gd name="T13" fmla="*/ 62 h 79"/>
              <a:gd name="T14" fmla="*/ 18 w 148"/>
              <a:gd name="T15" fmla="*/ 59 h 79"/>
              <a:gd name="T16" fmla="*/ 21 w 148"/>
              <a:gd name="T17" fmla="*/ 52 h 79"/>
              <a:gd name="T18" fmla="*/ 22 w 148"/>
              <a:gd name="T19" fmla="*/ 53 h 79"/>
              <a:gd name="T20" fmla="*/ 25 w 148"/>
              <a:gd name="T21" fmla="*/ 58 h 79"/>
              <a:gd name="T22" fmla="*/ 28 w 148"/>
              <a:gd name="T23" fmla="*/ 46 h 79"/>
              <a:gd name="T24" fmla="*/ 29 w 148"/>
              <a:gd name="T25" fmla="*/ 47 h 79"/>
              <a:gd name="T26" fmla="*/ 32 w 148"/>
              <a:gd name="T27" fmla="*/ 46 h 79"/>
              <a:gd name="T28" fmla="*/ 34 w 148"/>
              <a:gd name="T29" fmla="*/ 62 h 79"/>
              <a:gd name="T30" fmla="*/ 37 w 148"/>
              <a:gd name="T31" fmla="*/ 38 h 79"/>
              <a:gd name="T32" fmla="*/ 38 w 148"/>
              <a:gd name="T33" fmla="*/ 47 h 79"/>
              <a:gd name="T34" fmla="*/ 41 w 148"/>
              <a:gd name="T35" fmla="*/ 49 h 79"/>
              <a:gd name="T36" fmla="*/ 43 w 148"/>
              <a:gd name="T37" fmla="*/ 35 h 79"/>
              <a:gd name="T38" fmla="*/ 46 w 148"/>
              <a:gd name="T39" fmla="*/ 40 h 79"/>
              <a:gd name="T40" fmla="*/ 47 w 148"/>
              <a:gd name="T41" fmla="*/ 53 h 79"/>
              <a:gd name="T42" fmla="*/ 50 w 148"/>
              <a:gd name="T43" fmla="*/ 71 h 79"/>
              <a:gd name="T44" fmla="*/ 53 w 148"/>
              <a:gd name="T45" fmla="*/ 47 h 79"/>
              <a:gd name="T46" fmla="*/ 55 w 148"/>
              <a:gd name="T47" fmla="*/ 47 h 79"/>
              <a:gd name="T48" fmla="*/ 58 w 148"/>
              <a:gd name="T49" fmla="*/ 68 h 79"/>
              <a:gd name="T50" fmla="*/ 59 w 148"/>
              <a:gd name="T51" fmla="*/ 70 h 79"/>
              <a:gd name="T52" fmla="*/ 62 w 148"/>
              <a:gd name="T53" fmla="*/ 77 h 79"/>
              <a:gd name="T54" fmla="*/ 65 w 148"/>
              <a:gd name="T55" fmla="*/ 68 h 79"/>
              <a:gd name="T56" fmla="*/ 67 w 148"/>
              <a:gd name="T57" fmla="*/ 67 h 79"/>
              <a:gd name="T58" fmla="*/ 70 w 148"/>
              <a:gd name="T59" fmla="*/ 50 h 79"/>
              <a:gd name="T60" fmla="*/ 73 w 148"/>
              <a:gd name="T61" fmla="*/ 37 h 79"/>
              <a:gd name="T62" fmla="*/ 74 w 148"/>
              <a:gd name="T63" fmla="*/ 70 h 79"/>
              <a:gd name="T64" fmla="*/ 77 w 148"/>
              <a:gd name="T65" fmla="*/ 40 h 79"/>
              <a:gd name="T66" fmla="*/ 80 w 148"/>
              <a:gd name="T67" fmla="*/ 49 h 79"/>
              <a:gd name="T68" fmla="*/ 81 w 148"/>
              <a:gd name="T69" fmla="*/ 41 h 79"/>
              <a:gd name="T70" fmla="*/ 84 w 148"/>
              <a:gd name="T71" fmla="*/ 46 h 79"/>
              <a:gd name="T72" fmla="*/ 86 w 148"/>
              <a:gd name="T73" fmla="*/ 65 h 79"/>
              <a:gd name="T74" fmla="*/ 89 w 148"/>
              <a:gd name="T75" fmla="*/ 64 h 79"/>
              <a:gd name="T76" fmla="*/ 92 w 148"/>
              <a:gd name="T77" fmla="*/ 40 h 79"/>
              <a:gd name="T78" fmla="*/ 93 w 148"/>
              <a:gd name="T79" fmla="*/ 68 h 79"/>
              <a:gd name="T80" fmla="*/ 96 w 148"/>
              <a:gd name="T81" fmla="*/ 59 h 79"/>
              <a:gd name="T82" fmla="*/ 98 w 148"/>
              <a:gd name="T83" fmla="*/ 65 h 79"/>
              <a:gd name="T84" fmla="*/ 101 w 148"/>
              <a:gd name="T85" fmla="*/ 56 h 79"/>
              <a:gd name="T86" fmla="*/ 104 w 148"/>
              <a:gd name="T87" fmla="*/ 25 h 79"/>
              <a:gd name="T88" fmla="*/ 105 w 148"/>
              <a:gd name="T89" fmla="*/ 22 h 79"/>
              <a:gd name="T90" fmla="*/ 108 w 148"/>
              <a:gd name="T91" fmla="*/ 52 h 79"/>
              <a:gd name="T92" fmla="*/ 110 w 148"/>
              <a:gd name="T93" fmla="*/ 71 h 79"/>
              <a:gd name="T94" fmla="*/ 113 w 148"/>
              <a:gd name="T95" fmla="*/ 56 h 79"/>
              <a:gd name="T96" fmla="*/ 114 w 148"/>
              <a:gd name="T97" fmla="*/ 52 h 79"/>
              <a:gd name="T98" fmla="*/ 117 w 148"/>
              <a:gd name="T99" fmla="*/ 25 h 79"/>
              <a:gd name="T100" fmla="*/ 119 w 148"/>
              <a:gd name="T101" fmla="*/ 52 h 79"/>
              <a:gd name="T102" fmla="*/ 121 w 148"/>
              <a:gd name="T103" fmla="*/ 50 h 79"/>
              <a:gd name="T104" fmla="*/ 124 w 148"/>
              <a:gd name="T105" fmla="*/ 16 h 79"/>
              <a:gd name="T106" fmla="*/ 127 w 148"/>
              <a:gd name="T107" fmla="*/ 52 h 79"/>
              <a:gd name="T108" fmla="*/ 129 w 148"/>
              <a:gd name="T109" fmla="*/ 43 h 79"/>
              <a:gd name="T110" fmla="*/ 132 w 148"/>
              <a:gd name="T111" fmla="*/ 53 h 79"/>
              <a:gd name="T112" fmla="*/ 133 w 148"/>
              <a:gd name="T113" fmla="*/ 67 h 79"/>
              <a:gd name="T114" fmla="*/ 136 w 148"/>
              <a:gd name="T115" fmla="*/ 34 h 79"/>
              <a:gd name="T116" fmla="*/ 139 w 148"/>
              <a:gd name="T117" fmla="*/ 50 h 79"/>
              <a:gd name="T118" fmla="*/ 141 w 148"/>
              <a:gd name="T119" fmla="*/ 43 h 79"/>
              <a:gd name="T120" fmla="*/ 144 w 148"/>
              <a:gd name="T121" fmla="*/ 35 h 79"/>
              <a:gd name="T122" fmla="*/ 145 w 148"/>
              <a:gd name="T123" fmla="*/ 43 h 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8"/>
              <a:gd name="T187" fmla="*/ 0 h 79"/>
              <a:gd name="T188" fmla="*/ 148 w 148"/>
              <a:gd name="T189" fmla="*/ 79 h 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8" h="79">
                <a:moveTo>
                  <a:pt x="0" y="68"/>
                </a:moveTo>
                <a:lnTo>
                  <a:pt x="0" y="56"/>
                </a:lnTo>
                <a:lnTo>
                  <a:pt x="0" y="52"/>
                </a:lnTo>
                <a:lnTo>
                  <a:pt x="0" y="55"/>
                </a:lnTo>
                <a:lnTo>
                  <a:pt x="0" y="28"/>
                </a:lnTo>
                <a:lnTo>
                  <a:pt x="1" y="41"/>
                </a:lnTo>
                <a:lnTo>
                  <a:pt x="1" y="74"/>
                </a:lnTo>
                <a:lnTo>
                  <a:pt x="1" y="64"/>
                </a:lnTo>
                <a:lnTo>
                  <a:pt x="1" y="55"/>
                </a:lnTo>
                <a:lnTo>
                  <a:pt x="1" y="56"/>
                </a:lnTo>
                <a:lnTo>
                  <a:pt x="1" y="62"/>
                </a:lnTo>
                <a:lnTo>
                  <a:pt x="3" y="58"/>
                </a:lnTo>
                <a:lnTo>
                  <a:pt x="3" y="52"/>
                </a:lnTo>
                <a:lnTo>
                  <a:pt x="3" y="55"/>
                </a:lnTo>
                <a:lnTo>
                  <a:pt x="3" y="62"/>
                </a:lnTo>
                <a:lnTo>
                  <a:pt x="3" y="65"/>
                </a:lnTo>
                <a:lnTo>
                  <a:pt x="4" y="70"/>
                </a:lnTo>
                <a:lnTo>
                  <a:pt x="4" y="65"/>
                </a:lnTo>
                <a:lnTo>
                  <a:pt x="4" y="56"/>
                </a:lnTo>
                <a:lnTo>
                  <a:pt x="4" y="61"/>
                </a:lnTo>
                <a:lnTo>
                  <a:pt x="4" y="68"/>
                </a:lnTo>
                <a:lnTo>
                  <a:pt x="6" y="74"/>
                </a:lnTo>
                <a:lnTo>
                  <a:pt x="6" y="73"/>
                </a:lnTo>
                <a:lnTo>
                  <a:pt x="6" y="65"/>
                </a:lnTo>
                <a:lnTo>
                  <a:pt x="6" y="59"/>
                </a:lnTo>
                <a:lnTo>
                  <a:pt x="6" y="77"/>
                </a:lnTo>
                <a:lnTo>
                  <a:pt x="7" y="70"/>
                </a:lnTo>
                <a:lnTo>
                  <a:pt x="7" y="56"/>
                </a:lnTo>
                <a:lnTo>
                  <a:pt x="7" y="67"/>
                </a:lnTo>
                <a:lnTo>
                  <a:pt x="7" y="68"/>
                </a:lnTo>
                <a:lnTo>
                  <a:pt x="7" y="67"/>
                </a:lnTo>
                <a:lnTo>
                  <a:pt x="7" y="64"/>
                </a:lnTo>
                <a:lnTo>
                  <a:pt x="9" y="64"/>
                </a:lnTo>
                <a:lnTo>
                  <a:pt x="9" y="71"/>
                </a:lnTo>
                <a:lnTo>
                  <a:pt x="9" y="61"/>
                </a:lnTo>
                <a:lnTo>
                  <a:pt x="9" y="40"/>
                </a:lnTo>
                <a:lnTo>
                  <a:pt x="10" y="55"/>
                </a:lnTo>
                <a:lnTo>
                  <a:pt x="10" y="75"/>
                </a:lnTo>
                <a:lnTo>
                  <a:pt x="10" y="55"/>
                </a:lnTo>
                <a:lnTo>
                  <a:pt x="10" y="50"/>
                </a:lnTo>
                <a:lnTo>
                  <a:pt x="10" y="64"/>
                </a:lnTo>
                <a:lnTo>
                  <a:pt x="12" y="52"/>
                </a:lnTo>
                <a:lnTo>
                  <a:pt x="12" y="53"/>
                </a:lnTo>
                <a:lnTo>
                  <a:pt x="12" y="61"/>
                </a:lnTo>
                <a:lnTo>
                  <a:pt x="12" y="56"/>
                </a:lnTo>
                <a:lnTo>
                  <a:pt x="12" y="59"/>
                </a:lnTo>
                <a:lnTo>
                  <a:pt x="13" y="59"/>
                </a:lnTo>
                <a:lnTo>
                  <a:pt x="13" y="53"/>
                </a:lnTo>
                <a:lnTo>
                  <a:pt x="13" y="68"/>
                </a:lnTo>
                <a:lnTo>
                  <a:pt x="13" y="75"/>
                </a:lnTo>
                <a:lnTo>
                  <a:pt x="13" y="68"/>
                </a:lnTo>
                <a:lnTo>
                  <a:pt x="13" y="74"/>
                </a:lnTo>
                <a:lnTo>
                  <a:pt x="15" y="68"/>
                </a:lnTo>
                <a:lnTo>
                  <a:pt x="15" y="38"/>
                </a:lnTo>
                <a:lnTo>
                  <a:pt x="15" y="31"/>
                </a:lnTo>
                <a:lnTo>
                  <a:pt x="15" y="62"/>
                </a:lnTo>
                <a:lnTo>
                  <a:pt x="15" y="73"/>
                </a:lnTo>
                <a:lnTo>
                  <a:pt x="16" y="73"/>
                </a:lnTo>
                <a:lnTo>
                  <a:pt x="16" y="64"/>
                </a:lnTo>
                <a:lnTo>
                  <a:pt x="16" y="73"/>
                </a:lnTo>
                <a:lnTo>
                  <a:pt x="16" y="70"/>
                </a:lnTo>
                <a:lnTo>
                  <a:pt x="18" y="46"/>
                </a:lnTo>
                <a:lnTo>
                  <a:pt x="18" y="50"/>
                </a:lnTo>
                <a:lnTo>
                  <a:pt x="18" y="59"/>
                </a:lnTo>
                <a:lnTo>
                  <a:pt x="18" y="61"/>
                </a:lnTo>
                <a:lnTo>
                  <a:pt x="19" y="61"/>
                </a:lnTo>
                <a:lnTo>
                  <a:pt x="19" y="38"/>
                </a:lnTo>
                <a:lnTo>
                  <a:pt x="19" y="53"/>
                </a:lnTo>
                <a:lnTo>
                  <a:pt x="19" y="64"/>
                </a:lnTo>
                <a:lnTo>
                  <a:pt x="19" y="61"/>
                </a:lnTo>
                <a:lnTo>
                  <a:pt x="21" y="64"/>
                </a:lnTo>
                <a:lnTo>
                  <a:pt x="21" y="52"/>
                </a:lnTo>
                <a:lnTo>
                  <a:pt x="21" y="41"/>
                </a:lnTo>
                <a:lnTo>
                  <a:pt x="21" y="61"/>
                </a:lnTo>
                <a:lnTo>
                  <a:pt x="21" y="59"/>
                </a:lnTo>
                <a:lnTo>
                  <a:pt x="21" y="40"/>
                </a:lnTo>
                <a:lnTo>
                  <a:pt x="22" y="49"/>
                </a:lnTo>
                <a:lnTo>
                  <a:pt x="22" y="50"/>
                </a:lnTo>
                <a:lnTo>
                  <a:pt x="22" y="52"/>
                </a:lnTo>
                <a:lnTo>
                  <a:pt x="22" y="53"/>
                </a:lnTo>
                <a:lnTo>
                  <a:pt x="22" y="58"/>
                </a:lnTo>
                <a:lnTo>
                  <a:pt x="24" y="53"/>
                </a:lnTo>
                <a:lnTo>
                  <a:pt x="24" y="56"/>
                </a:lnTo>
                <a:lnTo>
                  <a:pt x="24" y="64"/>
                </a:lnTo>
                <a:lnTo>
                  <a:pt x="24" y="38"/>
                </a:lnTo>
                <a:lnTo>
                  <a:pt x="24" y="47"/>
                </a:lnTo>
                <a:lnTo>
                  <a:pt x="24" y="68"/>
                </a:lnTo>
                <a:lnTo>
                  <a:pt x="25" y="58"/>
                </a:lnTo>
                <a:lnTo>
                  <a:pt x="25" y="55"/>
                </a:lnTo>
                <a:lnTo>
                  <a:pt x="25" y="64"/>
                </a:lnTo>
                <a:lnTo>
                  <a:pt x="25" y="74"/>
                </a:lnTo>
                <a:lnTo>
                  <a:pt x="27" y="74"/>
                </a:lnTo>
                <a:lnTo>
                  <a:pt x="27" y="65"/>
                </a:lnTo>
                <a:lnTo>
                  <a:pt x="27" y="62"/>
                </a:lnTo>
                <a:lnTo>
                  <a:pt x="27" y="47"/>
                </a:lnTo>
                <a:lnTo>
                  <a:pt x="28" y="46"/>
                </a:lnTo>
                <a:lnTo>
                  <a:pt x="28" y="50"/>
                </a:lnTo>
                <a:lnTo>
                  <a:pt x="28" y="61"/>
                </a:lnTo>
                <a:lnTo>
                  <a:pt x="28" y="62"/>
                </a:lnTo>
                <a:lnTo>
                  <a:pt x="28" y="58"/>
                </a:lnTo>
                <a:lnTo>
                  <a:pt x="29" y="46"/>
                </a:lnTo>
                <a:lnTo>
                  <a:pt x="29" y="41"/>
                </a:lnTo>
                <a:lnTo>
                  <a:pt x="29" y="34"/>
                </a:lnTo>
                <a:lnTo>
                  <a:pt x="29" y="47"/>
                </a:lnTo>
                <a:lnTo>
                  <a:pt x="29" y="59"/>
                </a:lnTo>
                <a:lnTo>
                  <a:pt x="29" y="55"/>
                </a:lnTo>
                <a:lnTo>
                  <a:pt x="31" y="64"/>
                </a:lnTo>
                <a:lnTo>
                  <a:pt x="31" y="75"/>
                </a:lnTo>
                <a:lnTo>
                  <a:pt x="31" y="68"/>
                </a:lnTo>
                <a:lnTo>
                  <a:pt x="31" y="61"/>
                </a:lnTo>
                <a:lnTo>
                  <a:pt x="31" y="64"/>
                </a:lnTo>
                <a:lnTo>
                  <a:pt x="32" y="46"/>
                </a:lnTo>
                <a:lnTo>
                  <a:pt x="32" y="43"/>
                </a:lnTo>
                <a:lnTo>
                  <a:pt x="32" y="59"/>
                </a:lnTo>
                <a:lnTo>
                  <a:pt x="32" y="52"/>
                </a:lnTo>
                <a:lnTo>
                  <a:pt x="34" y="62"/>
                </a:lnTo>
                <a:lnTo>
                  <a:pt x="34" y="64"/>
                </a:lnTo>
                <a:lnTo>
                  <a:pt x="34" y="55"/>
                </a:lnTo>
                <a:lnTo>
                  <a:pt x="34" y="58"/>
                </a:lnTo>
                <a:lnTo>
                  <a:pt x="34" y="62"/>
                </a:lnTo>
                <a:lnTo>
                  <a:pt x="35" y="64"/>
                </a:lnTo>
                <a:lnTo>
                  <a:pt x="35" y="22"/>
                </a:lnTo>
                <a:lnTo>
                  <a:pt x="35" y="15"/>
                </a:lnTo>
                <a:lnTo>
                  <a:pt x="35" y="41"/>
                </a:lnTo>
                <a:lnTo>
                  <a:pt x="35" y="58"/>
                </a:lnTo>
                <a:lnTo>
                  <a:pt x="35" y="65"/>
                </a:lnTo>
                <a:lnTo>
                  <a:pt x="37" y="58"/>
                </a:lnTo>
                <a:lnTo>
                  <a:pt x="37" y="38"/>
                </a:lnTo>
                <a:lnTo>
                  <a:pt x="37" y="28"/>
                </a:lnTo>
                <a:lnTo>
                  <a:pt x="37" y="33"/>
                </a:lnTo>
                <a:lnTo>
                  <a:pt x="37" y="37"/>
                </a:lnTo>
                <a:lnTo>
                  <a:pt x="38" y="52"/>
                </a:lnTo>
                <a:lnTo>
                  <a:pt x="38" y="61"/>
                </a:lnTo>
                <a:lnTo>
                  <a:pt x="38" y="50"/>
                </a:lnTo>
                <a:lnTo>
                  <a:pt x="38" y="40"/>
                </a:lnTo>
                <a:lnTo>
                  <a:pt x="38" y="47"/>
                </a:lnTo>
                <a:lnTo>
                  <a:pt x="40" y="53"/>
                </a:lnTo>
                <a:lnTo>
                  <a:pt x="40" y="61"/>
                </a:lnTo>
                <a:lnTo>
                  <a:pt x="40" y="71"/>
                </a:lnTo>
                <a:lnTo>
                  <a:pt x="40" y="56"/>
                </a:lnTo>
                <a:lnTo>
                  <a:pt x="40" y="30"/>
                </a:lnTo>
                <a:lnTo>
                  <a:pt x="40" y="37"/>
                </a:lnTo>
                <a:lnTo>
                  <a:pt x="41" y="58"/>
                </a:lnTo>
                <a:lnTo>
                  <a:pt x="41" y="49"/>
                </a:lnTo>
                <a:lnTo>
                  <a:pt x="41" y="21"/>
                </a:lnTo>
                <a:lnTo>
                  <a:pt x="41" y="46"/>
                </a:lnTo>
                <a:lnTo>
                  <a:pt x="41" y="49"/>
                </a:lnTo>
                <a:lnTo>
                  <a:pt x="43" y="50"/>
                </a:lnTo>
                <a:lnTo>
                  <a:pt x="43" y="68"/>
                </a:lnTo>
                <a:lnTo>
                  <a:pt x="43" y="62"/>
                </a:lnTo>
                <a:lnTo>
                  <a:pt x="43" y="43"/>
                </a:lnTo>
                <a:lnTo>
                  <a:pt x="43" y="35"/>
                </a:lnTo>
                <a:lnTo>
                  <a:pt x="44" y="40"/>
                </a:lnTo>
                <a:lnTo>
                  <a:pt x="44" y="38"/>
                </a:lnTo>
                <a:lnTo>
                  <a:pt x="44" y="0"/>
                </a:lnTo>
                <a:lnTo>
                  <a:pt x="44" y="27"/>
                </a:lnTo>
                <a:lnTo>
                  <a:pt x="44" y="67"/>
                </a:lnTo>
                <a:lnTo>
                  <a:pt x="46" y="62"/>
                </a:lnTo>
                <a:lnTo>
                  <a:pt x="46" y="50"/>
                </a:lnTo>
                <a:lnTo>
                  <a:pt x="46" y="40"/>
                </a:lnTo>
                <a:lnTo>
                  <a:pt x="46" y="38"/>
                </a:lnTo>
                <a:lnTo>
                  <a:pt x="46" y="52"/>
                </a:lnTo>
                <a:lnTo>
                  <a:pt x="46" y="64"/>
                </a:lnTo>
                <a:lnTo>
                  <a:pt x="47" y="64"/>
                </a:lnTo>
                <a:lnTo>
                  <a:pt x="47" y="67"/>
                </a:lnTo>
                <a:lnTo>
                  <a:pt x="47" y="68"/>
                </a:lnTo>
                <a:lnTo>
                  <a:pt x="47" y="61"/>
                </a:lnTo>
                <a:lnTo>
                  <a:pt x="47" y="53"/>
                </a:lnTo>
                <a:lnTo>
                  <a:pt x="49" y="61"/>
                </a:lnTo>
                <a:lnTo>
                  <a:pt x="49" y="65"/>
                </a:lnTo>
                <a:lnTo>
                  <a:pt x="49" y="50"/>
                </a:lnTo>
                <a:lnTo>
                  <a:pt x="49" y="56"/>
                </a:lnTo>
                <a:lnTo>
                  <a:pt x="49" y="62"/>
                </a:lnTo>
                <a:lnTo>
                  <a:pt x="50" y="70"/>
                </a:lnTo>
                <a:lnTo>
                  <a:pt x="50" y="68"/>
                </a:lnTo>
                <a:lnTo>
                  <a:pt x="50" y="71"/>
                </a:lnTo>
                <a:lnTo>
                  <a:pt x="50" y="49"/>
                </a:lnTo>
                <a:lnTo>
                  <a:pt x="52" y="46"/>
                </a:lnTo>
                <a:lnTo>
                  <a:pt x="52" y="34"/>
                </a:lnTo>
                <a:lnTo>
                  <a:pt x="52" y="0"/>
                </a:lnTo>
                <a:lnTo>
                  <a:pt x="52" y="37"/>
                </a:lnTo>
                <a:lnTo>
                  <a:pt x="52" y="73"/>
                </a:lnTo>
                <a:lnTo>
                  <a:pt x="52" y="65"/>
                </a:lnTo>
                <a:lnTo>
                  <a:pt x="53" y="47"/>
                </a:lnTo>
                <a:lnTo>
                  <a:pt x="53" y="56"/>
                </a:lnTo>
                <a:lnTo>
                  <a:pt x="53" y="65"/>
                </a:lnTo>
                <a:lnTo>
                  <a:pt x="53" y="59"/>
                </a:lnTo>
                <a:lnTo>
                  <a:pt x="53" y="50"/>
                </a:lnTo>
                <a:lnTo>
                  <a:pt x="55" y="41"/>
                </a:lnTo>
                <a:lnTo>
                  <a:pt x="55" y="52"/>
                </a:lnTo>
                <a:lnTo>
                  <a:pt x="55" y="41"/>
                </a:lnTo>
                <a:lnTo>
                  <a:pt x="55" y="47"/>
                </a:lnTo>
                <a:lnTo>
                  <a:pt x="55" y="67"/>
                </a:lnTo>
                <a:lnTo>
                  <a:pt x="56" y="70"/>
                </a:lnTo>
                <a:lnTo>
                  <a:pt x="56" y="71"/>
                </a:lnTo>
                <a:lnTo>
                  <a:pt x="56" y="68"/>
                </a:lnTo>
                <a:lnTo>
                  <a:pt x="56" y="53"/>
                </a:lnTo>
                <a:lnTo>
                  <a:pt x="58" y="53"/>
                </a:lnTo>
                <a:lnTo>
                  <a:pt x="58" y="62"/>
                </a:lnTo>
                <a:lnTo>
                  <a:pt x="58" y="68"/>
                </a:lnTo>
                <a:lnTo>
                  <a:pt x="58" y="62"/>
                </a:lnTo>
                <a:lnTo>
                  <a:pt x="58" y="49"/>
                </a:lnTo>
                <a:lnTo>
                  <a:pt x="58" y="38"/>
                </a:lnTo>
                <a:lnTo>
                  <a:pt x="59" y="44"/>
                </a:lnTo>
                <a:lnTo>
                  <a:pt x="59" y="61"/>
                </a:lnTo>
                <a:lnTo>
                  <a:pt x="59" y="73"/>
                </a:lnTo>
                <a:lnTo>
                  <a:pt x="59" y="68"/>
                </a:lnTo>
                <a:lnTo>
                  <a:pt x="59" y="70"/>
                </a:lnTo>
                <a:lnTo>
                  <a:pt x="61" y="55"/>
                </a:lnTo>
                <a:lnTo>
                  <a:pt x="61" y="47"/>
                </a:lnTo>
                <a:lnTo>
                  <a:pt x="61" y="52"/>
                </a:lnTo>
                <a:lnTo>
                  <a:pt x="61" y="40"/>
                </a:lnTo>
                <a:lnTo>
                  <a:pt x="61" y="27"/>
                </a:lnTo>
                <a:lnTo>
                  <a:pt x="62" y="52"/>
                </a:lnTo>
                <a:lnTo>
                  <a:pt x="62" y="71"/>
                </a:lnTo>
                <a:lnTo>
                  <a:pt x="62" y="77"/>
                </a:lnTo>
                <a:lnTo>
                  <a:pt x="62" y="67"/>
                </a:lnTo>
                <a:lnTo>
                  <a:pt x="62" y="40"/>
                </a:lnTo>
                <a:lnTo>
                  <a:pt x="64" y="46"/>
                </a:lnTo>
                <a:lnTo>
                  <a:pt x="64" y="65"/>
                </a:lnTo>
                <a:lnTo>
                  <a:pt x="64" y="73"/>
                </a:lnTo>
                <a:lnTo>
                  <a:pt x="64" y="77"/>
                </a:lnTo>
                <a:lnTo>
                  <a:pt x="65" y="75"/>
                </a:lnTo>
                <a:lnTo>
                  <a:pt x="65" y="68"/>
                </a:lnTo>
                <a:lnTo>
                  <a:pt x="65" y="52"/>
                </a:lnTo>
                <a:lnTo>
                  <a:pt x="65" y="49"/>
                </a:lnTo>
                <a:lnTo>
                  <a:pt x="65" y="44"/>
                </a:lnTo>
                <a:lnTo>
                  <a:pt x="67" y="43"/>
                </a:lnTo>
                <a:lnTo>
                  <a:pt x="67" y="53"/>
                </a:lnTo>
                <a:lnTo>
                  <a:pt x="67" y="55"/>
                </a:lnTo>
                <a:lnTo>
                  <a:pt x="67" y="64"/>
                </a:lnTo>
                <a:lnTo>
                  <a:pt x="67" y="67"/>
                </a:lnTo>
                <a:lnTo>
                  <a:pt x="68" y="62"/>
                </a:lnTo>
                <a:lnTo>
                  <a:pt x="68" y="56"/>
                </a:lnTo>
                <a:lnTo>
                  <a:pt x="68" y="65"/>
                </a:lnTo>
                <a:lnTo>
                  <a:pt x="68" y="68"/>
                </a:lnTo>
                <a:lnTo>
                  <a:pt x="70" y="65"/>
                </a:lnTo>
                <a:lnTo>
                  <a:pt x="70" y="44"/>
                </a:lnTo>
                <a:lnTo>
                  <a:pt x="70" y="27"/>
                </a:lnTo>
                <a:lnTo>
                  <a:pt x="70" y="50"/>
                </a:lnTo>
                <a:lnTo>
                  <a:pt x="70" y="65"/>
                </a:lnTo>
                <a:lnTo>
                  <a:pt x="71" y="47"/>
                </a:lnTo>
                <a:lnTo>
                  <a:pt x="71" y="52"/>
                </a:lnTo>
                <a:lnTo>
                  <a:pt x="71" y="64"/>
                </a:lnTo>
                <a:lnTo>
                  <a:pt x="71" y="53"/>
                </a:lnTo>
                <a:lnTo>
                  <a:pt x="73" y="41"/>
                </a:lnTo>
                <a:lnTo>
                  <a:pt x="73" y="31"/>
                </a:lnTo>
                <a:lnTo>
                  <a:pt x="73" y="37"/>
                </a:lnTo>
                <a:lnTo>
                  <a:pt x="73" y="62"/>
                </a:lnTo>
                <a:lnTo>
                  <a:pt x="73" y="38"/>
                </a:lnTo>
                <a:lnTo>
                  <a:pt x="74" y="38"/>
                </a:lnTo>
                <a:lnTo>
                  <a:pt x="74" y="64"/>
                </a:lnTo>
                <a:lnTo>
                  <a:pt x="74" y="44"/>
                </a:lnTo>
                <a:lnTo>
                  <a:pt x="74" y="31"/>
                </a:lnTo>
                <a:lnTo>
                  <a:pt x="74" y="50"/>
                </a:lnTo>
                <a:lnTo>
                  <a:pt x="74" y="70"/>
                </a:lnTo>
                <a:lnTo>
                  <a:pt x="75" y="50"/>
                </a:lnTo>
                <a:lnTo>
                  <a:pt x="75" y="40"/>
                </a:lnTo>
                <a:lnTo>
                  <a:pt x="75" y="50"/>
                </a:lnTo>
                <a:lnTo>
                  <a:pt x="75" y="58"/>
                </a:lnTo>
                <a:lnTo>
                  <a:pt x="75" y="59"/>
                </a:lnTo>
                <a:lnTo>
                  <a:pt x="77" y="52"/>
                </a:lnTo>
                <a:lnTo>
                  <a:pt x="77" y="44"/>
                </a:lnTo>
                <a:lnTo>
                  <a:pt x="77" y="40"/>
                </a:lnTo>
                <a:lnTo>
                  <a:pt x="77" y="46"/>
                </a:lnTo>
                <a:lnTo>
                  <a:pt x="77" y="56"/>
                </a:lnTo>
                <a:lnTo>
                  <a:pt x="78" y="71"/>
                </a:lnTo>
                <a:lnTo>
                  <a:pt x="78" y="70"/>
                </a:lnTo>
                <a:lnTo>
                  <a:pt x="78" y="61"/>
                </a:lnTo>
                <a:lnTo>
                  <a:pt x="78" y="70"/>
                </a:lnTo>
                <a:lnTo>
                  <a:pt x="78" y="64"/>
                </a:lnTo>
                <a:lnTo>
                  <a:pt x="80" y="49"/>
                </a:lnTo>
                <a:lnTo>
                  <a:pt x="80" y="59"/>
                </a:lnTo>
                <a:lnTo>
                  <a:pt x="80" y="71"/>
                </a:lnTo>
                <a:lnTo>
                  <a:pt x="80" y="62"/>
                </a:lnTo>
                <a:lnTo>
                  <a:pt x="80" y="46"/>
                </a:lnTo>
                <a:lnTo>
                  <a:pt x="81" y="33"/>
                </a:lnTo>
                <a:lnTo>
                  <a:pt x="81" y="52"/>
                </a:lnTo>
                <a:lnTo>
                  <a:pt x="81" y="61"/>
                </a:lnTo>
                <a:lnTo>
                  <a:pt x="81" y="41"/>
                </a:lnTo>
                <a:lnTo>
                  <a:pt x="81" y="46"/>
                </a:lnTo>
                <a:lnTo>
                  <a:pt x="83" y="64"/>
                </a:lnTo>
                <a:lnTo>
                  <a:pt x="83" y="53"/>
                </a:lnTo>
                <a:lnTo>
                  <a:pt x="83" y="59"/>
                </a:lnTo>
                <a:lnTo>
                  <a:pt x="83" y="64"/>
                </a:lnTo>
                <a:lnTo>
                  <a:pt x="83" y="52"/>
                </a:lnTo>
                <a:lnTo>
                  <a:pt x="84" y="47"/>
                </a:lnTo>
                <a:lnTo>
                  <a:pt x="84" y="46"/>
                </a:lnTo>
                <a:lnTo>
                  <a:pt x="84" y="6"/>
                </a:lnTo>
                <a:lnTo>
                  <a:pt x="84" y="25"/>
                </a:lnTo>
                <a:lnTo>
                  <a:pt x="84" y="68"/>
                </a:lnTo>
                <a:lnTo>
                  <a:pt x="84" y="61"/>
                </a:lnTo>
                <a:lnTo>
                  <a:pt x="86" y="47"/>
                </a:lnTo>
                <a:lnTo>
                  <a:pt x="86" y="41"/>
                </a:lnTo>
                <a:lnTo>
                  <a:pt x="86" y="52"/>
                </a:lnTo>
                <a:lnTo>
                  <a:pt x="86" y="65"/>
                </a:lnTo>
                <a:lnTo>
                  <a:pt x="86" y="67"/>
                </a:lnTo>
                <a:lnTo>
                  <a:pt x="87" y="68"/>
                </a:lnTo>
                <a:lnTo>
                  <a:pt x="87" y="49"/>
                </a:lnTo>
                <a:lnTo>
                  <a:pt x="87" y="41"/>
                </a:lnTo>
                <a:lnTo>
                  <a:pt x="87" y="47"/>
                </a:lnTo>
                <a:lnTo>
                  <a:pt x="87" y="58"/>
                </a:lnTo>
                <a:lnTo>
                  <a:pt x="89" y="65"/>
                </a:lnTo>
                <a:lnTo>
                  <a:pt x="89" y="64"/>
                </a:lnTo>
                <a:lnTo>
                  <a:pt x="89" y="68"/>
                </a:lnTo>
                <a:lnTo>
                  <a:pt x="89" y="62"/>
                </a:lnTo>
                <a:lnTo>
                  <a:pt x="90" y="49"/>
                </a:lnTo>
                <a:lnTo>
                  <a:pt x="90" y="55"/>
                </a:lnTo>
                <a:lnTo>
                  <a:pt x="90" y="52"/>
                </a:lnTo>
                <a:lnTo>
                  <a:pt x="90" y="40"/>
                </a:lnTo>
                <a:lnTo>
                  <a:pt x="90" y="37"/>
                </a:lnTo>
                <a:lnTo>
                  <a:pt x="92" y="40"/>
                </a:lnTo>
                <a:lnTo>
                  <a:pt x="92" y="30"/>
                </a:lnTo>
                <a:lnTo>
                  <a:pt x="92" y="22"/>
                </a:lnTo>
                <a:lnTo>
                  <a:pt x="92" y="35"/>
                </a:lnTo>
                <a:lnTo>
                  <a:pt x="92" y="62"/>
                </a:lnTo>
                <a:lnTo>
                  <a:pt x="93" y="61"/>
                </a:lnTo>
                <a:lnTo>
                  <a:pt x="93" y="53"/>
                </a:lnTo>
                <a:lnTo>
                  <a:pt x="93" y="55"/>
                </a:lnTo>
                <a:lnTo>
                  <a:pt x="93" y="68"/>
                </a:lnTo>
                <a:lnTo>
                  <a:pt x="93" y="49"/>
                </a:lnTo>
                <a:lnTo>
                  <a:pt x="95" y="27"/>
                </a:lnTo>
                <a:lnTo>
                  <a:pt x="95" y="22"/>
                </a:lnTo>
                <a:lnTo>
                  <a:pt x="95" y="52"/>
                </a:lnTo>
                <a:lnTo>
                  <a:pt x="95" y="61"/>
                </a:lnTo>
                <a:lnTo>
                  <a:pt x="95" y="34"/>
                </a:lnTo>
                <a:lnTo>
                  <a:pt x="96" y="40"/>
                </a:lnTo>
                <a:lnTo>
                  <a:pt x="96" y="59"/>
                </a:lnTo>
                <a:lnTo>
                  <a:pt x="96" y="55"/>
                </a:lnTo>
                <a:lnTo>
                  <a:pt x="96" y="62"/>
                </a:lnTo>
                <a:lnTo>
                  <a:pt x="96" y="64"/>
                </a:lnTo>
                <a:lnTo>
                  <a:pt x="98" y="50"/>
                </a:lnTo>
                <a:lnTo>
                  <a:pt x="98" y="47"/>
                </a:lnTo>
                <a:lnTo>
                  <a:pt x="98" y="43"/>
                </a:lnTo>
                <a:lnTo>
                  <a:pt x="98" y="59"/>
                </a:lnTo>
                <a:lnTo>
                  <a:pt x="98" y="65"/>
                </a:lnTo>
                <a:lnTo>
                  <a:pt x="99" y="67"/>
                </a:lnTo>
                <a:lnTo>
                  <a:pt x="99" y="68"/>
                </a:lnTo>
                <a:lnTo>
                  <a:pt x="99" y="64"/>
                </a:lnTo>
                <a:lnTo>
                  <a:pt x="99" y="74"/>
                </a:lnTo>
                <a:lnTo>
                  <a:pt x="101" y="73"/>
                </a:lnTo>
                <a:lnTo>
                  <a:pt x="101" y="47"/>
                </a:lnTo>
                <a:lnTo>
                  <a:pt x="101" y="33"/>
                </a:lnTo>
                <a:lnTo>
                  <a:pt x="101" y="56"/>
                </a:lnTo>
                <a:lnTo>
                  <a:pt x="101" y="78"/>
                </a:lnTo>
                <a:lnTo>
                  <a:pt x="101" y="73"/>
                </a:lnTo>
                <a:lnTo>
                  <a:pt x="102" y="33"/>
                </a:lnTo>
                <a:lnTo>
                  <a:pt x="102" y="30"/>
                </a:lnTo>
                <a:lnTo>
                  <a:pt x="102" y="61"/>
                </a:lnTo>
                <a:lnTo>
                  <a:pt x="102" y="52"/>
                </a:lnTo>
                <a:lnTo>
                  <a:pt x="102" y="16"/>
                </a:lnTo>
                <a:lnTo>
                  <a:pt x="104" y="25"/>
                </a:lnTo>
                <a:lnTo>
                  <a:pt x="104" y="59"/>
                </a:lnTo>
                <a:lnTo>
                  <a:pt x="104" y="58"/>
                </a:lnTo>
                <a:lnTo>
                  <a:pt x="104" y="56"/>
                </a:lnTo>
                <a:lnTo>
                  <a:pt x="104" y="59"/>
                </a:lnTo>
                <a:lnTo>
                  <a:pt x="105" y="61"/>
                </a:lnTo>
                <a:lnTo>
                  <a:pt x="105" y="41"/>
                </a:lnTo>
                <a:lnTo>
                  <a:pt x="105" y="9"/>
                </a:lnTo>
                <a:lnTo>
                  <a:pt x="105" y="22"/>
                </a:lnTo>
                <a:lnTo>
                  <a:pt x="105" y="49"/>
                </a:lnTo>
                <a:lnTo>
                  <a:pt x="107" y="61"/>
                </a:lnTo>
                <a:lnTo>
                  <a:pt x="107" y="59"/>
                </a:lnTo>
                <a:lnTo>
                  <a:pt x="107" y="61"/>
                </a:lnTo>
                <a:lnTo>
                  <a:pt x="107" y="65"/>
                </a:lnTo>
                <a:lnTo>
                  <a:pt x="107" y="56"/>
                </a:lnTo>
                <a:lnTo>
                  <a:pt x="107" y="47"/>
                </a:lnTo>
                <a:lnTo>
                  <a:pt x="108" y="52"/>
                </a:lnTo>
                <a:lnTo>
                  <a:pt x="108" y="64"/>
                </a:lnTo>
                <a:lnTo>
                  <a:pt x="108" y="67"/>
                </a:lnTo>
                <a:lnTo>
                  <a:pt x="108" y="68"/>
                </a:lnTo>
                <a:lnTo>
                  <a:pt x="108" y="62"/>
                </a:lnTo>
                <a:lnTo>
                  <a:pt x="110" y="53"/>
                </a:lnTo>
                <a:lnTo>
                  <a:pt x="110" y="59"/>
                </a:lnTo>
                <a:lnTo>
                  <a:pt x="110" y="67"/>
                </a:lnTo>
                <a:lnTo>
                  <a:pt x="110" y="71"/>
                </a:lnTo>
                <a:lnTo>
                  <a:pt x="110" y="59"/>
                </a:lnTo>
                <a:lnTo>
                  <a:pt x="111" y="59"/>
                </a:lnTo>
                <a:lnTo>
                  <a:pt x="111" y="67"/>
                </a:lnTo>
                <a:lnTo>
                  <a:pt x="111" y="71"/>
                </a:lnTo>
                <a:lnTo>
                  <a:pt x="111" y="65"/>
                </a:lnTo>
                <a:lnTo>
                  <a:pt x="111" y="68"/>
                </a:lnTo>
                <a:lnTo>
                  <a:pt x="113" y="75"/>
                </a:lnTo>
                <a:lnTo>
                  <a:pt x="113" y="56"/>
                </a:lnTo>
                <a:lnTo>
                  <a:pt x="113" y="46"/>
                </a:lnTo>
                <a:lnTo>
                  <a:pt x="113" y="52"/>
                </a:lnTo>
                <a:lnTo>
                  <a:pt x="113" y="59"/>
                </a:lnTo>
                <a:lnTo>
                  <a:pt x="114" y="58"/>
                </a:lnTo>
                <a:lnTo>
                  <a:pt x="114" y="68"/>
                </a:lnTo>
                <a:lnTo>
                  <a:pt x="114" y="67"/>
                </a:lnTo>
                <a:lnTo>
                  <a:pt x="114" y="58"/>
                </a:lnTo>
                <a:lnTo>
                  <a:pt x="114" y="52"/>
                </a:lnTo>
                <a:lnTo>
                  <a:pt x="116" y="61"/>
                </a:lnTo>
                <a:lnTo>
                  <a:pt x="116" y="47"/>
                </a:lnTo>
                <a:lnTo>
                  <a:pt x="116" y="56"/>
                </a:lnTo>
                <a:lnTo>
                  <a:pt x="116" y="49"/>
                </a:lnTo>
                <a:lnTo>
                  <a:pt x="116" y="56"/>
                </a:lnTo>
                <a:lnTo>
                  <a:pt x="117" y="70"/>
                </a:lnTo>
                <a:lnTo>
                  <a:pt x="117" y="59"/>
                </a:lnTo>
                <a:lnTo>
                  <a:pt x="117" y="25"/>
                </a:lnTo>
                <a:lnTo>
                  <a:pt x="117" y="6"/>
                </a:lnTo>
                <a:lnTo>
                  <a:pt x="117" y="30"/>
                </a:lnTo>
                <a:lnTo>
                  <a:pt x="119" y="35"/>
                </a:lnTo>
                <a:lnTo>
                  <a:pt x="119" y="27"/>
                </a:lnTo>
                <a:lnTo>
                  <a:pt x="119" y="37"/>
                </a:lnTo>
                <a:lnTo>
                  <a:pt x="119" y="53"/>
                </a:lnTo>
                <a:lnTo>
                  <a:pt x="119" y="64"/>
                </a:lnTo>
                <a:lnTo>
                  <a:pt x="119" y="52"/>
                </a:lnTo>
                <a:lnTo>
                  <a:pt x="120" y="52"/>
                </a:lnTo>
                <a:lnTo>
                  <a:pt x="120" y="67"/>
                </a:lnTo>
                <a:lnTo>
                  <a:pt x="120" y="35"/>
                </a:lnTo>
                <a:lnTo>
                  <a:pt x="120" y="15"/>
                </a:lnTo>
                <a:lnTo>
                  <a:pt x="120" y="40"/>
                </a:lnTo>
                <a:lnTo>
                  <a:pt x="121" y="67"/>
                </a:lnTo>
                <a:lnTo>
                  <a:pt x="121" y="53"/>
                </a:lnTo>
                <a:lnTo>
                  <a:pt x="121" y="50"/>
                </a:lnTo>
                <a:lnTo>
                  <a:pt x="123" y="50"/>
                </a:lnTo>
                <a:lnTo>
                  <a:pt x="123" y="58"/>
                </a:lnTo>
                <a:lnTo>
                  <a:pt x="123" y="35"/>
                </a:lnTo>
                <a:lnTo>
                  <a:pt x="123" y="38"/>
                </a:lnTo>
                <a:lnTo>
                  <a:pt x="123" y="49"/>
                </a:lnTo>
                <a:lnTo>
                  <a:pt x="124" y="49"/>
                </a:lnTo>
                <a:lnTo>
                  <a:pt x="124" y="43"/>
                </a:lnTo>
                <a:lnTo>
                  <a:pt x="124" y="16"/>
                </a:lnTo>
                <a:lnTo>
                  <a:pt x="124" y="19"/>
                </a:lnTo>
                <a:lnTo>
                  <a:pt x="124" y="44"/>
                </a:lnTo>
                <a:lnTo>
                  <a:pt x="126" y="62"/>
                </a:lnTo>
                <a:lnTo>
                  <a:pt x="126" y="61"/>
                </a:lnTo>
                <a:lnTo>
                  <a:pt x="126" y="49"/>
                </a:lnTo>
                <a:lnTo>
                  <a:pt x="126" y="25"/>
                </a:lnTo>
                <a:lnTo>
                  <a:pt x="126" y="44"/>
                </a:lnTo>
                <a:lnTo>
                  <a:pt x="127" y="52"/>
                </a:lnTo>
                <a:lnTo>
                  <a:pt x="127" y="41"/>
                </a:lnTo>
                <a:lnTo>
                  <a:pt x="127" y="52"/>
                </a:lnTo>
                <a:lnTo>
                  <a:pt x="127" y="28"/>
                </a:lnTo>
                <a:lnTo>
                  <a:pt x="129" y="43"/>
                </a:lnTo>
                <a:lnTo>
                  <a:pt x="129" y="33"/>
                </a:lnTo>
                <a:lnTo>
                  <a:pt x="129" y="16"/>
                </a:lnTo>
                <a:lnTo>
                  <a:pt x="129" y="30"/>
                </a:lnTo>
                <a:lnTo>
                  <a:pt x="129" y="43"/>
                </a:lnTo>
                <a:lnTo>
                  <a:pt x="129" y="41"/>
                </a:lnTo>
                <a:lnTo>
                  <a:pt x="130" y="46"/>
                </a:lnTo>
                <a:lnTo>
                  <a:pt x="130" y="40"/>
                </a:lnTo>
                <a:lnTo>
                  <a:pt x="130" y="50"/>
                </a:lnTo>
                <a:lnTo>
                  <a:pt x="130" y="55"/>
                </a:lnTo>
                <a:lnTo>
                  <a:pt x="130" y="50"/>
                </a:lnTo>
                <a:lnTo>
                  <a:pt x="132" y="50"/>
                </a:lnTo>
                <a:lnTo>
                  <a:pt x="132" y="53"/>
                </a:lnTo>
                <a:lnTo>
                  <a:pt x="132" y="46"/>
                </a:lnTo>
                <a:lnTo>
                  <a:pt x="132" y="43"/>
                </a:lnTo>
                <a:lnTo>
                  <a:pt x="132" y="58"/>
                </a:lnTo>
                <a:lnTo>
                  <a:pt x="133" y="59"/>
                </a:lnTo>
                <a:lnTo>
                  <a:pt x="133" y="53"/>
                </a:lnTo>
                <a:lnTo>
                  <a:pt x="133" y="61"/>
                </a:lnTo>
                <a:lnTo>
                  <a:pt x="133" y="73"/>
                </a:lnTo>
                <a:lnTo>
                  <a:pt x="133" y="67"/>
                </a:lnTo>
                <a:lnTo>
                  <a:pt x="133" y="65"/>
                </a:lnTo>
                <a:lnTo>
                  <a:pt x="135" y="62"/>
                </a:lnTo>
                <a:lnTo>
                  <a:pt x="135" y="53"/>
                </a:lnTo>
                <a:lnTo>
                  <a:pt x="135" y="44"/>
                </a:lnTo>
                <a:lnTo>
                  <a:pt x="135" y="9"/>
                </a:lnTo>
                <a:lnTo>
                  <a:pt x="135" y="3"/>
                </a:lnTo>
                <a:lnTo>
                  <a:pt x="136" y="16"/>
                </a:lnTo>
                <a:lnTo>
                  <a:pt x="136" y="34"/>
                </a:lnTo>
                <a:lnTo>
                  <a:pt x="136" y="41"/>
                </a:lnTo>
                <a:lnTo>
                  <a:pt x="136" y="43"/>
                </a:lnTo>
                <a:lnTo>
                  <a:pt x="138" y="55"/>
                </a:lnTo>
                <a:lnTo>
                  <a:pt x="138" y="56"/>
                </a:lnTo>
                <a:lnTo>
                  <a:pt x="138" y="62"/>
                </a:lnTo>
                <a:lnTo>
                  <a:pt x="138" y="68"/>
                </a:lnTo>
                <a:lnTo>
                  <a:pt x="138" y="74"/>
                </a:lnTo>
                <a:lnTo>
                  <a:pt x="139" y="50"/>
                </a:lnTo>
                <a:lnTo>
                  <a:pt x="139" y="40"/>
                </a:lnTo>
                <a:lnTo>
                  <a:pt x="139" y="25"/>
                </a:lnTo>
                <a:lnTo>
                  <a:pt x="139" y="34"/>
                </a:lnTo>
                <a:lnTo>
                  <a:pt x="139" y="44"/>
                </a:lnTo>
                <a:lnTo>
                  <a:pt x="139" y="40"/>
                </a:lnTo>
                <a:lnTo>
                  <a:pt x="141" y="37"/>
                </a:lnTo>
                <a:lnTo>
                  <a:pt x="141" y="47"/>
                </a:lnTo>
                <a:lnTo>
                  <a:pt x="141" y="43"/>
                </a:lnTo>
                <a:lnTo>
                  <a:pt x="141" y="49"/>
                </a:lnTo>
                <a:lnTo>
                  <a:pt x="141" y="28"/>
                </a:lnTo>
                <a:lnTo>
                  <a:pt x="142" y="34"/>
                </a:lnTo>
                <a:lnTo>
                  <a:pt x="142" y="53"/>
                </a:lnTo>
                <a:lnTo>
                  <a:pt x="142" y="44"/>
                </a:lnTo>
                <a:lnTo>
                  <a:pt x="142" y="31"/>
                </a:lnTo>
                <a:lnTo>
                  <a:pt x="142" y="55"/>
                </a:lnTo>
                <a:lnTo>
                  <a:pt x="144" y="35"/>
                </a:lnTo>
                <a:lnTo>
                  <a:pt x="144" y="21"/>
                </a:lnTo>
                <a:lnTo>
                  <a:pt x="144" y="40"/>
                </a:lnTo>
                <a:lnTo>
                  <a:pt x="144" y="53"/>
                </a:lnTo>
                <a:lnTo>
                  <a:pt x="144" y="47"/>
                </a:lnTo>
                <a:lnTo>
                  <a:pt x="145" y="46"/>
                </a:lnTo>
                <a:lnTo>
                  <a:pt x="145" y="50"/>
                </a:lnTo>
                <a:lnTo>
                  <a:pt x="145" y="46"/>
                </a:lnTo>
                <a:lnTo>
                  <a:pt x="145" y="43"/>
                </a:lnTo>
                <a:lnTo>
                  <a:pt x="145" y="24"/>
                </a:lnTo>
                <a:lnTo>
                  <a:pt x="145" y="35"/>
                </a:lnTo>
                <a:lnTo>
                  <a:pt x="147" y="43"/>
                </a:lnTo>
                <a:lnTo>
                  <a:pt x="147" y="2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71" name="Freeform 71"/>
          <p:cNvSpPr>
            <a:spLocks/>
          </p:cNvSpPr>
          <p:nvPr/>
        </p:nvSpPr>
        <p:spPr bwMode="auto">
          <a:xfrm>
            <a:off x="6750050" y="4778375"/>
            <a:ext cx="209550" cy="1046163"/>
          </a:xfrm>
          <a:custGeom>
            <a:avLst/>
            <a:gdLst>
              <a:gd name="T0" fmla="*/ 1 w 148"/>
              <a:gd name="T1" fmla="*/ 631 h 659"/>
              <a:gd name="T2" fmla="*/ 4 w 148"/>
              <a:gd name="T3" fmla="*/ 651 h 659"/>
              <a:gd name="T4" fmla="*/ 6 w 148"/>
              <a:gd name="T5" fmla="*/ 621 h 659"/>
              <a:gd name="T6" fmla="*/ 9 w 148"/>
              <a:gd name="T7" fmla="*/ 634 h 659"/>
              <a:gd name="T8" fmla="*/ 12 w 148"/>
              <a:gd name="T9" fmla="*/ 622 h 659"/>
              <a:gd name="T10" fmla="*/ 13 w 148"/>
              <a:gd name="T11" fmla="*/ 646 h 659"/>
              <a:gd name="T12" fmla="*/ 16 w 148"/>
              <a:gd name="T13" fmla="*/ 648 h 659"/>
              <a:gd name="T14" fmla="*/ 19 w 148"/>
              <a:gd name="T15" fmla="*/ 599 h 659"/>
              <a:gd name="T16" fmla="*/ 20 w 148"/>
              <a:gd name="T17" fmla="*/ 277 h 659"/>
              <a:gd name="T18" fmla="*/ 23 w 148"/>
              <a:gd name="T19" fmla="*/ 123 h 659"/>
              <a:gd name="T20" fmla="*/ 25 w 148"/>
              <a:gd name="T21" fmla="*/ 185 h 659"/>
              <a:gd name="T22" fmla="*/ 28 w 148"/>
              <a:gd name="T23" fmla="*/ 430 h 659"/>
              <a:gd name="T24" fmla="*/ 29 w 148"/>
              <a:gd name="T25" fmla="*/ 529 h 659"/>
              <a:gd name="T26" fmla="*/ 32 w 148"/>
              <a:gd name="T27" fmla="*/ 571 h 659"/>
              <a:gd name="T28" fmla="*/ 34 w 148"/>
              <a:gd name="T29" fmla="*/ 593 h 659"/>
              <a:gd name="T30" fmla="*/ 37 w 148"/>
              <a:gd name="T31" fmla="*/ 603 h 659"/>
              <a:gd name="T32" fmla="*/ 38 w 148"/>
              <a:gd name="T33" fmla="*/ 593 h 659"/>
              <a:gd name="T34" fmla="*/ 41 w 148"/>
              <a:gd name="T35" fmla="*/ 569 h 659"/>
              <a:gd name="T36" fmla="*/ 44 w 148"/>
              <a:gd name="T37" fmla="*/ 631 h 659"/>
              <a:gd name="T38" fmla="*/ 46 w 148"/>
              <a:gd name="T39" fmla="*/ 614 h 659"/>
              <a:gd name="T40" fmla="*/ 49 w 148"/>
              <a:gd name="T41" fmla="*/ 648 h 659"/>
              <a:gd name="T42" fmla="*/ 52 w 148"/>
              <a:gd name="T43" fmla="*/ 642 h 659"/>
              <a:gd name="T44" fmla="*/ 53 w 148"/>
              <a:gd name="T45" fmla="*/ 618 h 659"/>
              <a:gd name="T46" fmla="*/ 56 w 148"/>
              <a:gd name="T47" fmla="*/ 637 h 659"/>
              <a:gd name="T48" fmla="*/ 59 w 148"/>
              <a:gd name="T49" fmla="*/ 646 h 659"/>
              <a:gd name="T50" fmla="*/ 61 w 148"/>
              <a:gd name="T51" fmla="*/ 617 h 659"/>
              <a:gd name="T52" fmla="*/ 63 w 148"/>
              <a:gd name="T53" fmla="*/ 637 h 659"/>
              <a:gd name="T54" fmla="*/ 66 w 148"/>
              <a:gd name="T55" fmla="*/ 621 h 659"/>
              <a:gd name="T56" fmla="*/ 68 w 148"/>
              <a:gd name="T57" fmla="*/ 619 h 659"/>
              <a:gd name="T58" fmla="*/ 71 w 148"/>
              <a:gd name="T59" fmla="*/ 642 h 659"/>
              <a:gd name="T60" fmla="*/ 74 w 148"/>
              <a:gd name="T61" fmla="*/ 593 h 659"/>
              <a:gd name="T62" fmla="*/ 75 w 148"/>
              <a:gd name="T63" fmla="*/ 566 h 659"/>
              <a:gd name="T64" fmla="*/ 78 w 148"/>
              <a:gd name="T65" fmla="*/ 569 h 659"/>
              <a:gd name="T66" fmla="*/ 80 w 148"/>
              <a:gd name="T67" fmla="*/ 609 h 659"/>
              <a:gd name="T68" fmla="*/ 83 w 148"/>
              <a:gd name="T69" fmla="*/ 594 h 659"/>
              <a:gd name="T70" fmla="*/ 84 w 148"/>
              <a:gd name="T71" fmla="*/ 645 h 659"/>
              <a:gd name="T72" fmla="*/ 87 w 148"/>
              <a:gd name="T73" fmla="*/ 636 h 659"/>
              <a:gd name="T74" fmla="*/ 89 w 148"/>
              <a:gd name="T75" fmla="*/ 624 h 659"/>
              <a:gd name="T76" fmla="*/ 92 w 148"/>
              <a:gd name="T77" fmla="*/ 633 h 659"/>
              <a:gd name="T78" fmla="*/ 93 w 148"/>
              <a:gd name="T79" fmla="*/ 628 h 659"/>
              <a:gd name="T80" fmla="*/ 96 w 148"/>
              <a:gd name="T81" fmla="*/ 631 h 659"/>
              <a:gd name="T82" fmla="*/ 99 w 148"/>
              <a:gd name="T83" fmla="*/ 645 h 659"/>
              <a:gd name="T84" fmla="*/ 101 w 148"/>
              <a:gd name="T85" fmla="*/ 652 h 659"/>
              <a:gd name="T86" fmla="*/ 104 w 148"/>
              <a:gd name="T87" fmla="*/ 627 h 659"/>
              <a:gd name="T88" fmla="*/ 105 w 148"/>
              <a:gd name="T89" fmla="*/ 636 h 659"/>
              <a:gd name="T90" fmla="*/ 108 w 148"/>
              <a:gd name="T91" fmla="*/ 645 h 659"/>
              <a:gd name="T92" fmla="*/ 111 w 148"/>
              <a:gd name="T93" fmla="*/ 630 h 659"/>
              <a:gd name="T94" fmla="*/ 112 w 148"/>
              <a:gd name="T95" fmla="*/ 606 h 659"/>
              <a:gd name="T96" fmla="*/ 115 w 148"/>
              <a:gd name="T97" fmla="*/ 614 h 659"/>
              <a:gd name="T98" fmla="*/ 118 w 148"/>
              <a:gd name="T99" fmla="*/ 624 h 659"/>
              <a:gd name="T100" fmla="*/ 120 w 148"/>
              <a:gd name="T101" fmla="*/ 640 h 659"/>
              <a:gd name="T102" fmla="*/ 123 w 148"/>
              <a:gd name="T103" fmla="*/ 640 h 659"/>
              <a:gd name="T104" fmla="*/ 124 w 148"/>
              <a:gd name="T105" fmla="*/ 617 h 659"/>
              <a:gd name="T106" fmla="*/ 127 w 148"/>
              <a:gd name="T107" fmla="*/ 643 h 659"/>
              <a:gd name="T108" fmla="*/ 130 w 148"/>
              <a:gd name="T109" fmla="*/ 651 h 659"/>
              <a:gd name="T110" fmla="*/ 132 w 148"/>
              <a:gd name="T111" fmla="*/ 645 h 659"/>
              <a:gd name="T112" fmla="*/ 135 w 148"/>
              <a:gd name="T113" fmla="*/ 645 h 659"/>
              <a:gd name="T114" fmla="*/ 136 w 148"/>
              <a:gd name="T115" fmla="*/ 652 h 659"/>
              <a:gd name="T116" fmla="*/ 139 w 148"/>
              <a:gd name="T117" fmla="*/ 628 h 659"/>
              <a:gd name="T118" fmla="*/ 142 w 148"/>
              <a:gd name="T119" fmla="*/ 628 h 659"/>
              <a:gd name="T120" fmla="*/ 144 w 148"/>
              <a:gd name="T121" fmla="*/ 655 h 659"/>
              <a:gd name="T122" fmla="*/ 147 w 148"/>
              <a:gd name="T123" fmla="*/ 634 h 6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8"/>
              <a:gd name="T187" fmla="*/ 0 h 659"/>
              <a:gd name="T188" fmla="*/ 148 w 148"/>
              <a:gd name="T189" fmla="*/ 659 h 65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8" h="659">
                <a:moveTo>
                  <a:pt x="0" y="611"/>
                </a:moveTo>
                <a:lnTo>
                  <a:pt x="0" y="634"/>
                </a:lnTo>
                <a:lnTo>
                  <a:pt x="0" y="645"/>
                </a:lnTo>
                <a:lnTo>
                  <a:pt x="0" y="625"/>
                </a:lnTo>
                <a:lnTo>
                  <a:pt x="1" y="617"/>
                </a:lnTo>
                <a:lnTo>
                  <a:pt x="1" y="621"/>
                </a:lnTo>
                <a:lnTo>
                  <a:pt x="1" y="628"/>
                </a:lnTo>
                <a:lnTo>
                  <a:pt x="1" y="631"/>
                </a:lnTo>
                <a:lnTo>
                  <a:pt x="3" y="630"/>
                </a:lnTo>
                <a:lnTo>
                  <a:pt x="3" y="628"/>
                </a:lnTo>
                <a:lnTo>
                  <a:pt x="3" y="618"/>
                </a:lnTo>
                <a:lnTo>
                  <a:pt x="3" y="614"/>
                </a:lnTo>
                <a:lnTo>
                  <a:pt x="3" y="634"/>
                </a:lnTo>
                <a:lnTo>
                  <a:pt x="4" y="646"/>
                </a:lnTo>
                <a:lnTo>
                  <a:pt x="4" y="652"/>
                </a:lnTo>
                <a:lnTo>
                  <a:pt x="4" y="651"/>
                </a:lnTo>
                <a:lnTo>
                  <a:pt x="4" y="646"/>
                </a:lnTo>
                <a:lnTo>
                  <a:pt x="4" y="651"/>
                </a:lnTo>
                <a:lnTo>
                  <a:pt x="4" y="657"/>
                </a:lnTo>
                <a:lnTo>
                  <a:pt x="6" y="646"/>
                </a:lnTo>
                <a:lnTo>
                  <a:pt x="6" y="640"/>
                </a:lnTo>
                <a:lnTo>
                  <a:pt x="6" y="634"/>
                </a:lnTo>
                <a:lnTo>
                  <a:pt x="6" y="611"/>
                </a:lnTo>
                <a:lnTo>
                  <a:pt x="6" y="621"/>
                </a:lnTo>
                <a:lnTo>
                  <a:pt x="7" y="637"/>
                </a:lnTo>
                <a:lnTo>
                  <a:pt x="7" y="642"/>
                </a:lnTo>
                <a:lnTo>
                  <a:pt x="7" y="649"/>
                </a:lnTo>
                <a:lnTo>
                  <a:pt x="7" y="636"/>
                </a:lnTo>
                <a:lnTo>
                  <a:pt x="9" y="624"/>
                </a:lnTo>
                <a:lnTo>
                  <a:pt x="9" y="633"/>
                </a:lnTo>
                <a:lnTo>
                  <a:pt x="9" y="636"/>
                </a:lnTo>
                <a:lnTo>
                  <a:pt x="9" y="634"/>
                </a:lnTo>
                <a:lnTo>
                  <a:pt x="9" y="631"/>
                </a:lnTo>
                <a:lnTo>
                  <a:pt x="9" y="645"/>
                </a:lnTo>
                <a:lnTo>
                  <a:pt x="10" y="655"/>
                </a:lnTo>
                <a:lnTo>
                  <a:pt x="10" y="646"/>
                </a:lnTo>
                <a:lnTo>
                  <a:pt x="10" y="648"/>
                </a:lnTo>
                <a:lnTo>
                  <a:pt x="10" y="619"/>
                </a:lnTo>
                <a:lnTo>
                  <a:pt x="10" y="597"/>
                </a:lnTo>
                <a:lnTo>
                  <a:pt x="12" y="622"/>
                </a:lnTo>
                <a:lnTo>
                  <a:pt x="12" y="645"/>
                </a:lnTo>
                <a:lnTo>
                  <a:pt x="12" y="619"/>
                </a:lnTo>
                <a:lnTo>
                  <a:pt x="12" y="611"/>
                </a:lnTo>
                <a:lnTo>
                  <a:pt x="12" y="622"/>
                </a:lnTo>
                <a:lnTo>
                  <a:pt x="13" y="636"/>
                </a:lnTo>
                <a:lnTo>
                  <a:pt x="13" y="639"/>
                </a:lnTo>
                <a:lnTo>
                  <a:pt x="13" y="637"/>
                </a:lnTo>
                <a:lnTo>
                  <a:pt x="13" y="646"/>
                </a:lnTo>
                <a:lnTo>
                  <a:pt x="15" y="634"/>
                </a:lnTo>
                <a:lnTo>
                  <a:pt x="15" y="639"/>
                </a:lnTo>
                <a:lnTo>
                  <a:pt x="15" y="646"/>
                </a:lnTo>
                <a:lnTo>
                  <a:pt x="15" y="645"/>
                </a:lnTo>
                <a:lnTo>
                  <a:pt x="15" y="642"/>
                </a:lnTo>
                <a:lnTo>
                  <a:pt x="16" y="639"/>
                </a:lnTo>
                <a:lnTo>
                  <a:pt x="16" y="642"/>
                </a:lnTo>
                <a:lnTo>
                  <a:pt x="16" y="648"/>
                </a:lnTo>
                <a:lnTo>
                  <a:pt x="16" y="634"/>
                </a:lnTo>
                <a:lnTo>
                  <a:pt x="18" y="633"/>
                </a:lnTo>
                <a:lnTo>
                  <a:pt x="18" y="637"/>
                </a:lnTo>
                <a:lnTo>
                  <a:pt x="18" y="619"/>
                </a:lnTo>
                <a:lnTo>
                  <a:pt x="18" y="611"/>
                </a:lnTo>
                <a:lnTo>
                  <a:pt x="18" y="622"/>
                </a:lnTo>
                <a:lnTo>
                  <a:pt x="19" y="603"/>
                </a:lnTo>
                <a:lnTo>
                  <a:pt x="19" y="599"/>
                </a:lnTo>
                <a:lnTo>
                  <a:pt x="19" y="628"/>
                </a:lnTo>
                <a:lnTo>
                  <a:pt x="19" y="651"/>
                </a:lnTo>
                <a:lnTo>
                  <a:pt x="19" y="639"/>
                </a:lnTo>
                <a:lnTo>
                  <a:pt x="20" y="541"/>
                </a:lnTo>
                <a:lnTo>
                  <a:pt x="20" y="345"/>
                </a:lnTo>
                <a:lnTo>
                  <a:pt x="20" y="199"/>
                </a:lnTo>
                <a:lnTo>
                  <a:pt x="20" y="184"/>
                </a:lnTo>
                <a:lnTo>
                  <a:pt x="20" y="277"/>
                </a:lnTo>
                <a:lnTo>
                  <a:pt x="20" y="397"/>
                </a:lnTo>
                <a:lnTo>
                  <a:pt x="22" y="462"/>
                </a:lnTo>
                <a:lnTo>
                  <a:pt x="22" y="514"/>
                </a:lnTo>
                <a:lnTo>
                  <a:pt x="22" y="505"/>
                </a:lnTo>
                <a:lnTo>
                  <a:pt x="22" y="341"/>
                </a:lnTo>
                <a:lnTo>
                  <a:pt x="22" y="77"/>
                </a:lnTo>
                <a:lnTo>
                  <a:pt x="23" y="0"/>
                </a:lnTo>
                <a:lnTo>
                  <a:pt x="23" y="123"/>
                </a:lnTo>
                <a:lnTo>
                  <a:pt x="23" y="274"/>
                </a:lnTo>
                <a:lnTo>
                  <a:pt x="23" y="421"/>
                </a:lnTo>
                <a:lnTo>
                  <a:pt x="23" y="504"/>
                </a:lnTo>
                <a:lnTo>
                  <a:pt x="25" y="489"/>
                </a:lnTo>
                <a:lnTo>
                  <a:pt x="25" y="387"/>
                </a:lnTo>
                <a:lnTo>
                  <a:pt x="25" y="246"/>
                </a:lnTo>
                <a:lnTo>
                  <a:pt x="25" y="201"/>
                </a:lnTo>
                <a:lnTo>
                  <a:pt x="25" y="185"/>
                </a:lnTo>
                <a:lnTo>
                  <a:pt x="25" y="240"/>
                </a:lnTo>
                <a:lnTo>
                  <a:pt x="26" y="391"/>
                </a:lnTo>
                <a:lnTo>
                  <a:pt x="26" y="476"/>
                </a:lnTo>
                <a:lnTo>
                  <a:pt x="26" y="508"/>
                </a:lnTo>
                <a:lnTo>
                  <a:pt x="26" y="534"/>
                </a:lnTo>
                <a:lnTo>
                  <a:pt x="26" y="470"/>
                </a:lnTo>
                <a:lnTo>
                  <a:pt x="28" y="412"/>
                </a:lnTo>
                <a:lnTo>
                  <a:pt x="28" y="430"/>
                </a:lnTo>
                <a:lnTo>
                  <a:pt x="28" y="476"/>
                </a:lnTo>
                <a:lnTo>
                  <a:pt x="28" y="538"/>
                </a:lnTo>
                <a:lnTo>
                  <a:pt x="28" y="593"/>
                </a:lnTo>
                <a:lnTo>
                  <a:pt x="29" y="572"/>
                </a:lnTo>
                <a:lnTo>
                  <a:pt x="29" y="575"/>
                </a:lnTo>
                <a:lnTo>
                  <a:pt x="29" y="574"/>
                </a:lnTo>
                <a:lnTo>
                  <a:pt x="29" y="554"/>
                </a:lnTo>
                <a:lnTo>
                  <a:pt x="29" y="529"/>
                </a:lnTo>
                <a:lnTo>
                  <a:pt x="31" y="551"/>
                </a:lnTo>
                <a:lnTo>
                  <a:pt x="31" y="571"/>
                </a:lnTo>
                <a:lnTo>
                  <a:pt x="31" y="574"/>
                </a:lnTo>
                <a:lnTo>
                  <a:pt x="31" y="556"/>
                </a:lnTo>
                <a:lnTo>
                  <a:pt x="31" y="582"/>
                </a:lnTo>
                <a:lnTo>
                  <a:pt x="31" y="602"/>
                </a:lnTo>
                <a:lnTo>
                  <a:pt x="32" y="590"/>
                </a:lnTo>
                <a:lnTo>
                  <a:pt x="32" y="571"/>
                </a:lnTo>
                <a:lnTo>
                  <a:pt x="32" y="565"/>
                </a:lnTo>
                <a:lnTo>
                  <a:pt x="32" y="591"/>
                </a:lnTo>
                <a:lnTo>
                  <a:pt x="32" y="617"/>
                </a:lnTo>
                <a:lnTo>
                  <a:pt x="34" y="611"/>
                </a:lnTo>
                <a:lnTo>
                  <a:pt x="34" y="622"/>
                </a:lnTo>
                <a:lnTo>
                  <a:pt x="34" y="617"/>
                </a:lnTo>
                <a:lnTo>
                  <a:pt x="34" y="594"/>
                </a:lnTo>
                <a:lnTo>
                  <a:pt x="34" y="593"/>
                </a:lnTo>
                <a:lnTo>
                  <a:pt x="35" y="584"/>
                </a:lnTo>
                <a:lnTo>
                  <a:pt x="35" y="585"/>
                </a:lnTo>
                <a:lnTo>
                  <a:pt x="35" y="622"/>
                </a:lnTo>
                <a:lnTo>
                  <a:pt x="35" y="599"/>
                </a:lnTo>
                <a:lnTo>
                  <a:pt x="35" y="571"/>
                </a:lnTo>
                <a:lnTo>
                  <a:pt x="37" y="591"/>
                </a:lnTo>
                <a:lnTo>
                  <a:pt x="37" y="617"/>
                </a:lnTo>
                <a:lnTo>
                  <a:pt x="37" y="603"/>
                </a:lnTo>
                <a:lnTo>
                  <a:pt x="37" y="617"/>
                </a:lnTo>
                <a:lnTo>
                  <a:pt x="37" y="621"/>
                </a:lnTo>
                <a:lnTo>
                  <a:pt x="37" y="612"/>
                </a:lnTo>
                <a:lnTo>
                  <a:pt x="38" y="599"/>
                </a:lnTo>
                <a:lnTo>
                  <a:pt x="38" y="605"/>
                </a:lnTo>
                <a:lnTo>
                  <a:pt x="38" y="611"/>
                </a:lnTo>
                <a:lnTo>
                  <a:pt x="38" y="612"/>
                </a:lnTo>
                <a:lnTo>
                  <a:pt x="38" y="593"/>
                </a:lnTo>
                <a:lnTo>
                  <a:pt x="40" y="572"/>
                </a:lnTo>
                <a:lnTo>
                  <a:pt x="40" y="575"/>
                </a:lnTo>
                <a:lnTo>
                  <a:pt x="40" y="611"/>
                </a:lnTo>
                <a:lnTo>
                  <a:pt x="40" y="633"/>
                </a:lnTo>
                <a:lnTo>
                  <a:pt x="40" y="630"/>
                </a:lnTo>
                <a:lnTo>
                  <a:pt x="41" y="606"/>
                </a:lnTo>
                <a:lnTo>
                  <a:pt x="41" y="576"/>
                </a:lnTo>
                <a:lnTo>
                  <a:pt x="41" y="569"/>
                </a:lnTo>
                <a:lnTo>
                  <a:pt x="41" y="602"/>
                </a:lnTo>
                <a:lnTo>
                  <a:pt x="41" y="614"/>
                </a:lnTo>
                <a:lnTo>
                  <a:pt x="43" y="615"/>
                </a:lnTo>
                <a:lnTo>
                  <a:pt x="43" y="612"/>
                </a:lnTo>
                <a:lnTo>
                  <a:pt x="43" y="625"/>
                </a:lnTo>
                <a:lnTo>
                  <a:pt x="43" y="609"/>
                </a:lnTo>
                <a:lnTo>
                  <a:pt x="43" y="605"/>
                </a:lnTo>
                <a:lnTo>
                  <a:pt x="44" y="631"/>
                </a:lnTo>
                <a:lnTo>
                  <a:pt x="44" y="627"/>
                </a:lnTo>
                <a:lnTo>
                  <a:pt x="44" y="625"/>
                </a:lnTo>
                <a:lnTo>
                  <a:pt x="44" y="624"/>
                </a:lnTo>
                <a:lnTo>
                  <a:pt x="44" y="628"/>
                </a:lnTo>
                <a:lnTo>
                  <a:pt x="46" y="645"/>
                </a:lnTo>
                <a:lnTo>
                  <a:pt x="46" y="630"/>
                </a:lnTo>
                <a:lnTo>
                  <a:pt x="46" y="612"/>
                </a:lnTo>
                <a:lnTo>
                  <a:pt x="46" y="614"/>
                </a:lnTo>
                <a:lnTo>
                  <a:pt x="46" y="618"/>
                </a:lnTo>
                <a:lnTo>
                  <a:pt x="47" y="624"/>
                </a:lnTo>
                <a:lnTo>
                  <a:pt x="47" y="643"/>
                </a:lnTo>
                <a:lnTo>
                  <a:pt x="47" y="652"/>
                </a:lnTo>
                <a:lnTo>
                  <a:pt x="47" y="643"/>
                </a:lnTo>
                <a:lnTo>
                  <a:pt x="49" y="624"/>
                </a:lnTo>
                <a:lnTo>
                  <a:pt x="49" y="634"/>
                </a:lnTo>
                <a:lnTo>
                  <a:pt x="49" y="648"/>
                </a:lnTo>
                <a:lnTo>
                  <a:pt x="49" y="649"/>
                </a:lnTo>
                <a:lnTo>
                  <a:pt x="50" y="633"/>
                </a:lnTo>
                <a:lnTo>
                  <a:pt x="50" y="611"/>
                </a:lnTo>
                <a:lnTo>
                  <a:pt x="50" y="630"/>
                </a:lnTo>
                <a:lnTo>
                  <a:pt x="50" y="648"/>
                </a:lnTo>
                <a:lnTo>
                  <a:pt x="50" y="625"/>
                </a:lnTo>
                <a:lnTo>
                  <a:pt x="52" y="634"/>
                </a:lnTo>
                <a:lnTo>
                  <a:pt x="52" y="642"/>
                </a:lnTo>
                <a:lnTo>
                  <a:pt x="52" y="630"/>
                </a:lnTo>
                <a:lnTo>
                  <a:pt x="52" y="627"/>
                </a:lnTo>
                <a:lnTo>
                  <a:pt x="52" y="619"/>
                </a:lnTo>
                <a:lnTo>
                  <a:pt x="53" y="611"/>
                </a:lnTo>
                <a:lnTo>
                  <a:pt x="53" y="625"/>
                </a:lnTo>
                <a:lnTo>
                  <a:pt x="53" y="628"/>
                </a:lnTo>
                <a:lnTo>
                  <a:pt x="53" y="615"/>
                </a:lnTo>
                <a:lnTo>
                  <a:pt x="53" y="618"/>
                </a:lnTo>
                <a:lnTo>
                  <a:pt x="53" y="625"/>
                </a:lnTo>
                <a:lnTo>
                  <a:pt x="55" y="611"/>
                </a:lnTo>
                <a:lnTo>
                  <a:pt x="55" y="614"/>
                </a:lnTo>
                <a:lnTo>
                  <a:pt x="55" y="617"/>
                </a:lnTo>
                <a:lnTo>
                  <a:pt x="55" y="633"/>
                </a:lnTo>
                <a:lnTo>
                  <a:pt x="56" y="640"/>
                </a:lnTo>
                <a:lnTo>
                  <a:pt x="56" y="648"/>
                </a:lnTo>
                <a:lnTo>
                  <a:pt x="56" y="637"/>
                </a:lnTo>
                <a:lnTo>
                  <a:pt x="56" y="634"/>
                </a:lnTo>
                <a:lnTo>
                  <a:pt x="56" y="625"/>
                </a:lnTo>
                <a:lnTo>
                  <a:pt x="58" y="625"/>
                </a:lnTo>
                <a:lnTo>
                  <a:pt x="58" y="642"/>
                </a:lnTo>
                <a:lnTo>
                  <a:pt x="58" y="634"/>
                </a:lnTo>
                <a:lnTo>
                  <a:pt x="58" y="630"/>
                </a:lnTo>
                <a:lnTo>
                  <a:pt x="58" y="642"/>
                </a:lnTo>
                <a:lnTo>
                  <a:pt x="59" y="646"/>
                </a:lnTo>
                <a:lnTo>
                  <a:pt x="59" y="634"/>
                </a:lnTo>
                <a:lnTo>
                  <a:pt x="59" y="637"/>
                </a:lnTo>
                <a:lnTo>
                  <a:pt x="59" y="625"/>
                </a:lnTo>
                <a:lnTo>
                  <a:pt x="59" y="617"/>
                </a:lnTo>
                <a:lnTo>
                  <a:pt x="61" y="621"/>
                </a:lnTo>
                <a:lnTo>
                  <a:pt x="61" y="630"/>
                </a:lnTo>
                <a:lnTo>
                  <a:pt x="61" y="633"/>
                </a:lnTo>
                <a:lnTo>
                  <a:pt x="61" y="617"/>
                </a:lnTo>
                <a:lnTo>
                  <a:pt x="62" y="634"/>
                </a:lnTo>
                <a:lnTo>
                  <a:pt x="62" y="642"/>
                </a:lnTo>
                <a:lnTo>
                  <a:pt x="62" y="640"/>
                </a:lnTo>
                <a:lnTo>
                  <a:pt x="62" y="633"/>
                </a:lnTo>
                <a:lnTo>
                  <a:pt x="63" y="642"/>
                </a:lnTo>
                <a:lnTo>
                  <a:pt x="63" y="648"/>
                </a:lnTo>
                <a:lnTo>
                  <a:pt x="63" y="645"/>
                </a:lnTo>
                <a:lnTo>
                  <a:pt x="63" y="637"/>
                </a:lnTo>
                <a:lnTo>
                  <a:pt x="63" y="627"/>
                </a:lnTo>
                <a:lnTo>
                  <a:pt x="63" y="633"/>
                </a:lnTo>
                <a:lnTo>
                  <a:pt x="65" y="649"/>
                </a:lnTo>
                <a:lnTo>
                  <a:pt x="65" y="630"/>
                </a:lnTo>
                <a:lnTo>
                  <a:pt x="65" y="631"/>
                </a:lnTo>
                <a:lnTo>
                  <a:pt x="65" y="646"/>
                </a:lnTo>
                <a:lnTo>
                  <a:pt x="66" y="637"/>
                </a:lnTo>
                <a:lnTo>
                  <a:pt x="66" y="621"/>
                </a:lnTo>
                <a:lnTo>
                  <a:pt x="66" y="631"/>
                </a:lnTo>
                <a:lnTo>
                  <a:pt x="66" y="640"/>
                </a:lnTo>
                <a:lnTo>
                  <a:pt x="66" y="633"/>
                </a:lnTo>
                <a:lnTo>
                  <a:pt x="68" y="624"/>
                </a:lnTo>
                <a:lnTo>
                  <a:pt x="68" y="600"/>
                </a:lnTo>
                <a:lnTo>
                  <a:pt x="68" y="605"/>
                </a:lnTo>
                <a:lnTo>
                  <a:pt x="68" y="622"/>
                </a:lnTo>
                <a:lnTo>
                  <a:pt x="68" y="619"/>
                </a:lnTo>
                <a:lnTo>
                  <a:pt x="69" y="606"/>
                </a:lnTo>
                <a:lnTo>
                  <a:pt x="69" y="624"/>
                </a:lnTo>
                <a:lnTo>
                  <a:pt x="69" y="612"/>
                </a:lnTo>
                <a:lnTo>
                  <a:pt x="69" y="619"/>
                </a:lnTo>
                <a:lnTo>
                  <a:pt x="69" y="627"/>
                </a:lnTo>
                <a:lnTo>
                  <a:pt x="69" y="634"/>
                </a:lnTo>
                <a:lnTo>
                  <a:pt x="71" y="646"/>
                </a:lnTo>
                <a:lnTo>
                  <a:pt x="71" y="642"/>
                </a:lnTo>
                <a:lnTo>
                  <a:pt x="71" y="640"/>
                </a:lnTo>
                <a:lnTo>
                  <a:pt x="71" y="634"/>
                </a:lnTo>
                <a:lnTo>
                  <a:pt x="72" y="600"/>
                </a:lnTo>
                <a:lnTo>
                  <a:pt x="72" y="571"/>
                </a:lnTo>
                <a:lnTo>
                  <a:pt x="72" y="566"/>
                </a:lnTo>
                <a:lnTo>
                  <a:pt x="72" y="571"/>
                </a:lnTo>
                <a:lnTo>
                  <a:pt x="72" y="581"/>
                </a:lnTo>
                <a:lnTo>
                  <a:pt x="74" y="593"/>
                </a:lnTo>
                <a:lnTo>
                  <a:pt x="74" y="574"/>
                </a:lnTo>
                <a:lnTo>
                  <a:pt x="74" y="519"/>
                </a:lnTo>
                <a:lnTo>
                  <a:pt x="74" y="468"/>
                </a:lnTo>
                <a:lnTo>
                  <a:pt x="74" y="421"/>
                </a:lnTo>
                <a:lnTo>
                  <a:pt x="75" y="443"/>
                </a:lnTo>
                <a:lnTo>
                  <a:pt x="75" y="499"/>
                </a:lnTo>
                <a:lnTo>
                  <a:pt x="75" y="542"/>
                </a:lnTo>
                <a:lnTo>
                  <a:pt x="75" y="566"/>
                </a:lnTo>
                <a:lnTo>
                  <a:pt x="75" y="553"/>
                </a:lnTo>
                <a:lnTo>
                  <a:pt x="75" y="508"/>
                </a:lnTo>
                <a:lnTo>
                  <a:pt x="77" y="456"/>
                </a:lnTo>
                <a:lnTo>
                  <a:pt x="77" y="440"/>
                </a:lnTo>
                <a:lnTo>
                  <a:pt x="77" y="465"/>
                </a:lnTo>
                <a:lnTo>
                  <a:pt x="77" y="488"/>
                </a:lnTo>
                <a:lnTo>
                  <a:pt x="77" y="522"/>
                </a:lnTo>
                <a:lnTo>
                  <a:pt x="78" y="569"/>
                </a:lnTo>
                <a:lnTo>
                  <a:pt x="78" y="571"/>
                </a:lnTo>
                <a:lnTo>
                  <a:pt x="78" y="538"/>
                </a:lnTo>
                <a:lnTo>
                  <a:pt x="78" y="513"/>
                </a:lnTo>
                <a:lnTo>
                  <a:pt x="78" y="501"/>
                </a:lnTo>
                <a:lnTo>
                  <a:pt x="80" y="519"/>
                </a:lnTo>
                <a:lnTo>
                  <a:pt x="80" y="545"/>
                </a:lnTo>
                <a:lnTo>
                  <a:pt x="80" y="575"/>
                </a:lnTo>
                <a:lnTo>
                  <a:pt x="80" y="609"/>
                </a:lnTo>
                <a:lnTo>
                  <a:pt x="80" y="600"/>
                </a:lnTo>
                <a:lnTo>
                  <a:pt x="81" y="574"/>
                </a:lnTo>
                <a:lnTo>
                  <a:pt x="81" y="535"/>
                </a:lnTo>
                <a:lnTo>
                  <a:pt x="81" y="550"/>
                </a:lnTo>
                <a:lnTo>
                  <a:pt x="81" y="590"/>
                </a:lnTo>
                <a:lnTo>
                  <a:pt x="81" y="606"/>
                </a:lnTo>
                <a:lnTo>
                  <a:pt x="83" y="597"/>
                </a:lnTo>
                <a:lnTo>
                  <a:pt x="83" y="594"/>
                </a:lnTo>
                <a:lnTo>
                  <a:pt x="83" y="597"/>
                </a:lnTo>
                <a:lnTo>
                  <a:pt x="83" y="602"/>
                </a:lnTo>
                <a:lnTo>
                  <a:pt x="83" y="605"/>
                </a:lnTo>
                <a:lnTo>
                  <a:pt x="84" y="603"/>
                </a:lnTo>
                <a:lnTo>
                  <a:pt x="84" y="602"/>
                </a:lnTo>
                <a:lnTo>
                  <a:pt x="84" y="593"/>
                </a:lnTo>
                <a:lnTo>
                  <a:pt x="84" y="627"/>
                </a:lnTo>
                <a:lnTo>
                  <a:pt x="84" y="645"/>
                </a:lnTo>
                <a:lnTo>
                  <a:pt x="86" y="649"/>
                </a:lnTo>
                <a:lnTo>
                  <a:pt x="86" y="646"/>
                </a:lnTo>
                <a:lnTo>
                  <a:pt x="86" y="630"/>
                </a:lnTo>
                <a:lnTo>
                  <a:pt x="86" y="618"/>
                </a:lnTo>
                <a:lnTo>
                  <a:pt x="86" y="596"/>
                </a:lnTo>
                <a:lnTo>
                  <a:pt x="86" y="590"/>
                </a:lnTo>
                <a:lnTo>
                  <a:pt x="87" y="624"/>
                </a:lnTo>
                <a:lnTo>
                  <a:pt x="87" y="636"/>
                </a:lnTo>
                <a:lnTo>
                  <a:pt x="87" y="649"/>
                </a:lnTo>
                <a:lnTo>
                  <a:pt x="87" y="639"/>
                </a:lnTo>
                <a:lnTo>
                  <a:pt x="87" y="631"/>
                </a:lnTo>
                <a:lnTo>
                  <a:pt x="89" y="631"/>
                </a:lnTo>
                <a:lnTo>
                  <a:pt x="89" y="636"/>
                </a:lnTo>
                <a:lnTo>
                  <a:pt x="89" y="639"/>
                </a:lnTo>
                <a:lnTo>
                  <a:pt x="89" y="636"/>
                </a:lnTo>
                <a:lnTo>
                  <a:pt x="89" y="624"/>
                </a:lnTo>
                <a:lnTo>
                  <a:pt x="90" y="643"/>
                </a:lnTo>
                <a:lnTo>
                  <a:pt x="90" y="649"/>
                </a:lnTo>
                <a:lnTo>
                  <a:pt x="90" y="645"/>
                </a:lnTo>
                <a:lnTo>
                  <a:pt x="90" y="630"/>
                </a:lnTo>
                <a:lnTo>
                  <a:pt x="90" y="621"/>
                </a:lnTo>
                <a:lnTo>
                  <a:pt x="92" y="628"/>
                </a:lnTo>
                <a:lnTo>
                  <a:pt x="92" y="631"/>
                </a:lnTo>
                <a:lnTo>
                  <a:pt x="92" y="633"/>
                </a:lnTo>
                <a:lnTo>
                  <a:pt x="92" y="636"/>
                </a:lnTo>
                <a:lnTo>
                  <a:pt x="92" y="640"/>
                </a:lnTo>
                <a:lnTo>
                  <a:pt x="92" y="651"/>
                </a:lnTo>
                <a:lnTo>
                  <a:pt x="93" y="628"/>
                </a:lnTo>
                <a:lnTo>
                  <a:pt x="93" y="631"/>
                </a:lnTo>
                <a:lnTo>
                  <a:pt x="93" y="637"/>
                </a:lnTo>
                <a:lnTo>
                  <a:pt x="93" y="625"/>
                </a:lnTo>
                <a:lnTo>
                  <a:pt x="93" y="628"/>
                </a:lnTo>
                <a:lnTo>
                  <a:pt x="95" y="631"/>
                </a:lnTo>
                <a:lnTo>
                  <a:pt x="95" y="649"/>
                </a:lnTo>
                <a:lnTo>
                  <a:pt x="95" y="639"/>
                </a:lnTo>
                <a:lnTo>
                  <a:pt x="95" y="636"/>
                </a:lnTo>
                <a:lnTo>
                  <a:pt x="95" y="637"/>
                </a:lnTo>
                <a:lnTo>
                  <a:pt x="96" y="640"/>
                </a:lnTo>
                <a:lnTo>
                  <a:pt x="96" y="630"/>
                </a:lnTo>
                <a:lnTo>
                  <a:pt x="96" y="631"/>
                </a:lnTo>
                <a:lnTo>
                  <a:pt x="96" y="654"/>
                </a:lnTo>
                <a:lnTo>
                  <a:pt x="96" y="655"/>
                </a:lnTo>
                <a:lnTo>
                  <a:pt x="98" y="619"/>
                </a:lnTo>
                <a:lnTo>
                  <a:pt x="98" y="627"/>
                </a:lnTo>
                <a:lnTo>
                  <a:pt x="98" y="649"/>
                </a:lnTo>
                <a:lnTo>
                  <a:pt x="98" y="636"/>
                </a:lnTo>
                <a:lnTo>
                  <a:pt x="98" y="640"/>
                </a:lnTo>
                <a:lnTo>
                  <a:pt x="99" y="645"/>
                </a:lnTo>
                <a:lnTo>
                  <a:pt x="99" y="624"/>
                </a:lnTo>
                <a:lnTo>
                  <a:pt x="99" y="633"/>
                </a:lnTo>
                <a:lnTo>
                  <a:pt x="99" y="624"/>
                </a:lnTo>
                <a:lnTo>
                  <a:pt x="99" y="612"/>
                </a:lnTo>
                <a:lnTo>
                  <a:pt x="101" y="633"/>
                </a:lnTo>
                <a:lnTo>
                  <a:pt x="101" y="612"/>
                </a:lnTo>
                <a:lnTo>
                  <a:pt x="101" y="618"/>
                </a:lnTo>
                <a:lnTo>
                  <a:pt x="101" y="652"/>
                </a:lnTo>
                <a:lnTo>
                  <a:pt x="102" y="652"/>
                </a:lnTo>
                <a:lnTo>
                  <a:pt x="102" y="658"/>
                </a:lnTo>
                <a:lnTo>
                  <a:pt x="102" y="655"/>
                </a:lnTo>
                <a:lnTo>
                  <a:pt x="102" y="648"/>
                </a:lnTo>
                <a:lnTo>
                  <a:pt x="102" y="619"/>
                </a:lnTo>
                <a:lnTo>
                  <a:pt x="102" y="606"/>
                </a:lnTo>
                <a:lnTo>
                  <a:pt x="104" y="611"/>
                </a:lnTo>
                <a:lnTo>
                  <a:pt x="104" y="627"/>
                </a:lnTo>
                <a:lnTo>
                  <a:pt x="104" y="634"/>
                </a:lnTo>
                <a:lnTo>
                  <a:pt x="104" y="621"/>
                </a:lnTo>
                <a:lnTo>
                  <a:pt x="104" y="615"/>
                </a:lnTo>
                <a:lnTo>
                  <a:pt x="105" y="633"/>
                </a:lnTo>
                <a:lnTo>
                  <a:pt x="105" y="630"/>
                </a:lnTo>
                <a:lnTo>
                  <a:pt x="105" y="627"/>
                </a:lnTo>
                <a:lnTo>
                  <a:pt x="105" y="640"/>
                </a:lnTo>
                <a:lnTo>
                  <a:pt x="105" y="636"/>
                </a:lnTo>
                <a:lnTo>
                  <a:pt x="107" y="636"/>
                </a:lnTo>
                <a:lnTo>
                  <a:pt x="107" y="639"/>
                </a:lnTo>
                <a:lnTo>
                  <a:pt x="107" y="645"/>
                </a:lnTo>
                <a:lnTo>
                  <a:pt x="108" y="633"/>
                </a:lnTo>
                <a:lnTo>
                  <a:pt x="108" y="646"/>
                </a:lnTo>
                <a:lnTo>
                  <a:pt x="108" y="657"/>
                </a:lnTo>
                <a:lnTo>
                  <a:pt x="108" y="643"/>
                </a:lnTo>
                <a:lnTo>
                  <a:pt x="108" y="645"/>
                </a:lnTo>
                <a:lnTo>
                  <a:pt x="108" y="633"/>
                </a:lnTo>
                <a:lnTo>
                  <a:pt x="109" y="640"/>
                </a:lnTo>
                <a:lnTo>
                  <a:pt x="109" y="657"/>
                </a:lnTo>
                <a:lnTo>
                  <a:pt x="109" y="636"/>
                </a:lnTo>
                <a:lnTo>
                  <a:pt x="109" y="634"/>
                </a:lnTo>
                <a:lnTo>
                  <a:pt x="109" y="630"/>
                </a:lnTo>
                <a:lnTo>
                  <a:pt x="111" y="618"/>
                </a:lnTo>
                <a:lnTo>
                  <a:pt x="111" y="630"/>
                </a:lnTo>
                <a:lnTo>
                  <a:pt x="111" y="615"/>
                </a:lnTo>
                <a:lnTo>
                  <a:pt x="111" y="625"/>
                </a:lnTo>
                <a:lnTo>
                  <a:pt x="111" y="646"/>
                </a:lnTo>
                <a:lnTo>
                  <a:pt x="112" y="643"/>
                </a:lnTo>
                <a:lnTo>
                  <a:pt x="112" y="630"/>
                </a:lnTo>
                <a:lnTo>
                  <a:pt x="112" y="621"/>
                </a:lnTo>
                <a:lnTo>
                  <a:pt x="112" y="614"/>
                </a:lnTo>
                <a:lnTo>
                  <a:pt x="112" y="606"/>
                </a:lnTo>
                <a:lnTo>
                  <a:pt x="114" y="621"/>
                </a:lnTo>
                <a:lnTo>
                  <a:pt x="114" y="633"/>
                </a:lnTo>
                <a:lnTo>
                  <a:pt x="114" y="621"/>
                </a:lnTo>
                <a:lnTo>
                  <a:pt x="114" y="618"/>
                </a:lnTo>
                <a:lnTo>
                  <a:pt x="114" y="609"/>
                </a:lnTo>
                <a:lnTo>
                  <a:pt x="115" y="606"/>
                </a:lnTo>
                <a:lnTo>
                  <a:pt x="115" y="611"/>
                </a:lnTo>
                <a:lnTo>
                  <a:pt x="115" y="614"/>
                </a:lnTo>
                <a:lnTo>
                  <a:pt x="115" y="630"/>
                </a:lnTo>
                <a:lnTo>
                  <a:pt x="115" y="636"/>
                </a:lnTo>
                <a:lnTo>
                  <a:pt x="117" y="633"/>
                </a:lnTo>
                <a:lnTo>
                  <a:pt x="117" y="624"/>
                </a:lnTo>
                <a:lnTo>
                  <a:pt x="117" y="630"/>
                </a:lnTo>
                <a:lnTo>
                  <a:pt x="117" y="614"/>
                </a:lnTo>
                <a:lnTo>
                  <a:pt x="117" y="612"/>
                </a:lnTo>
                <a:lnTo>
                  <a:pt x="118" y="624"/>
                </a:lnTo>
                <a:lnTo>
                  <a:pt x="118" y="630"/>
                </a:lnTo>
                <a:lnTo>
                  <a:pt x="118" y="625"/>
                </a:lnTo>
                <a:lnTo>
                  <a:pt x="118" y="609"/>
                </a:lnTo>
                <a:lnTo>
                  <a:pt x="120" y="608"/>
                </a:lnTo>
                <a:lnTo>
                  <a:pt x="120" y="612"/>
                </a:lnTo>
                <a:lnTo>
                  <a:pt x="120" y="606"/>
                </a:lnTo>
                <a:lnTo>
                  <a:pt x="120" y="602"/>
                </a:lnTo>
                <a:lnTo>
                  <a:pt x="120" y="640"/>
                </a:lnTo>
                <a:lnTo>
                  <a:pt x="120" y="655"/>
                </a:lnTo>
                <a:lnTo>
                  <a:pt x="121" y="621"/>
                </a:lnTo>
                <a:lnTo>
                  <a:pt x="121" y="608"/>
                </a:lnTo>
                <a:lnTo>
                  <a:pt x="121" y="640"/>
                </a:lnTo>
                <a:lnTo>
                  <a:pt x="121" y="625"/>
                </a:lnTo>
                <a:lnTo>
                  <a:pt x="121" y="624"/>
                </a:lnTo>
                <a:lnTo>
                  <a:pt x="123" y="646"/>
                </a:lnTo>
                <a:lnTo>
                  <a:pt x="123" y="640"/>
                </a:lnTo>
                <a:lnTo>
                  <a:pt x="123" y="645"/>
                </a:lnTo>
                <a:lnTo>
                  <a:pt x="123" y="657"/>
                </a:lnTo>
                <a:lnTo>
                  <a:pt x="123" y="649"/>
                </a:lnTo>
                <a:lnTo>
                  <a:pt x="124" y="651"/>
                </a:lnTo>
                <a:lnTo>
                  <a:pt x="124" y="614"/>
                </a:lnTo>
                <a:lnTo>
                  <a:pt x="124" y="603"/>
                </a:lnTo>
                <a:lnTo>
                  <a:pt x="124" y="611"/>
                </a:lnTo>
                <a:lnTo>
                  <a:pt x="124" y="617"/>
                </a:lnTo>
                <a:lnTo>
                  <a:pt x="126" y="625"/>
                </a:lnTo>
                <a:lnTo>
                  <a:pt x="126" y="631"/>
                </a:lnTo>
                <a:lnTo>
                  <a:pt x="126" y="634"/>
                </a:lnTo>
                <a:lnTo>
                  <a:pt x="126" y="628"/>
                </a:lnTo>
                <a:lnTo>
                  <a:pt x="126" y="624"/>
                </a:lnTo>
                <a:lnTo>
                  <a:pt x="127" y="624"/>
                </a:lnTo>
                <a:lnTo>
                  <a:pt x="127" y="628"/>
                </a:lnTo>
                <a:lnTo>
                  <a:pt x="127" y="643"/>
                </a:lnTo>
                <a:lnTo>
                  <a:pt x="127" y="649"/>
                </a:lnTo>
                <a:lnTo>
                  <a:pt x="129" y="655"/>
                </a:lnTo>
                <a:lnTo>
                  <a:pt x="129" y="633"/>
                </a:lnTo>
                <a:lnTo>
                  <a:pt x="129" y="627"/>
                </a:lnTo>
                <a:lnTo>
                  <a:pt x="129" y="622"/>
                </a:lnTo>
                <a:lnTo>
                  <a:pt x="129" y="634"/>
                </a:lnTo>
                <a:lnTo>
                  <a:pt x="130" y="652"/>
                </a:lnTo>
                <a:lnTo>
                  <a:pt x="130" y="651"/>
                </a:lnTo>
                <a:lnTo>
                  <a:pt x="130" y="649"/>
                </a:lnTo>
                <a:lnTo>
                  <a:pt x="130" y="652"/>
                </a:lnTo>
                <a:lnTo>
                  <a:pt x="130" y="640"/>
                </a:lnTo>
                <a:lnTo>
                  <a:pt x="130" y="617"/>
                </a:lnTo>
                <a:lnTo>
                  <a:pt x="132" y="614"/>
                </a:lnTo>
                <a:lnTo>
                  <a:pt x="132" y="634"/>
                </a:lnTo>
                <a:lnTo>
                  <a:pt x="132" y="649"/>
                </a:lnTo>
                <a:lnTo>
                  <a:pt x="132" y="645"/>
                </a:lnTo>
                <a:lnTo>
                  <a:pt x="132" y="637"/>
                </a:lnTo>
                <a:lnTo>
                  <a:pt x="133" y="621"/>
                </a:lnTo>
                <a:lnTo>
                  <a:pt x="133" y="627"/>
                </a:lnTo>
                <a:lnTo>
                  <a:pt x="133" y="633"/>
                </a:lnTo>
                <a:lnTo>
                  <a:pt x="133" y="640"/>
                </a:lnTo>
                <a:lnTo>
                  <a:pt x="133" y="655"/>
                </a:lnTo>
                <a:lnTo>
                  <a:pt x="135" y="649"/>
                </a:lnTo>
                <a:lnTo>
                  <a:pt x="135" y="645"/>
                </a:lnTo>
                <a:lnTo>
                  <a:pt x="135" y="646"/>
                </a:lnTo>
                <a:lnTo>
                  <a:pt x="135" y="643"/>
                </a:lnTo>
                <a:lnTo>
                  <a:pt x="135" y="636"/>
                </a:lnTo>
                <a:lnTo>
                  <a:pt x="136" y="637"/>
                </a:lnTo>
                <a:lnTo>
                  <a:pt x="136" y="651"/>
                </a:lnTo>
                <a:lnTo>
                  <a:pt x="136" y="655"/>
                </a:lnTo>
                <a:lnTo>
                  <a:pt x="136" y="654"/>
                </a:lnTo>
                <a:lnTo>
                  <a:pt x="136" y="652"/>
                </a:lnTo>
                <a:lnTo>
                  <a:pt x="136" y="657"/>
                </a:lnTo>
                <a:lnTo>
                  <a:pt x="138" y="631"/>
                </a:lnTo>
                <a:lnTo>
                  <a:pt x="138" y="619"/>
                </a:lnTo>
                <a:lnTo>
                  <a:pt x="138" y="640"/>
                </a:lnTo>
                <a:lnTo>
                  <a:pt x="138" y="628"/>
                </a:lnTo>
                <a:lnTo>
                  <a:pt x="138" y="608"/>
                </a:lnTo>
                <a:lnTo>
                  <a:pt x="139" y="600"/>
                </a:lnTo>
                <a:lnTo>
                  <a:pt x="139" y="628"/>
                </a:lnTo>
                <a:lnTo>
                  <a:pt x="139" y="643"/>
                </a:lnTo>
                <a:lnTo>
                  <a:pt x="139" y="651"/>
                </a:lnTo>
                <a:lnTo>
                  <a:pt x="141" y="655"/>
                </a:lnTo>
                <a:lnTo>
                  <a:pt x="141" y="646"/>
                </a:lnTo>
                <a:lnTo>
                  <a:pt x="141" y="648"/>
                </a:lnTo>
                <a:lnTo>
                  <a:pt x="141" y="636"/>
                </a:lnTo>
                <a:lnTo>
                  <a:pt x="141" y="630"/>
                </a:lnTo>
                <a:lnTo>
                  <a:pt x="142" y="628"/>
                </a:lnTo>
                <a:lnTo>
                  <a:pt x="142" y="634"/>
                </a:lnTo>
                <a:lnTo>
                  <a:pt x="142" y="643"/>
                </a:lnTo>
                <a:lnTo>
                  <a:pt x="142" y="636"/>
                </a:lnTo>
                <a:lnTo>
                  <a:pt x="142" y="643"/>
                </a:lnTo>
                <a:lnTo>
                  <a:pt x="144" y="652"/>
                </a:lnTo>
                <a:lnTo>
                  <a:pt x="144" y="649"/>
                </a:lnTo>
                <a:lnTo>
                  <a:pt x="144" y="646"/>
                </a:lnTo>
                <a:lnTo>
                  <a:pt x="144" y="655"/>
                </a:lnTo>
                <a:lnTo>
                  <a:pt x="144" y="657"/>
                </a:lnTo>
                <a:lnTo>
                  <a:pt x="145" y="652"/>
                </a:lnTo>
                <a:lnTo>
                  <a:pt x="145" y="628"/>
                </a:lnTo>
                <a:lnTo>
                  <a:pt x="145" y="625"/>
                </a:lnTo>
                <a:lnTo>
                  <a:pt x="145" y="642"/>
                </a:lnTo>
                <a:lnTo>
                  <a:pt x="145" y="630"/>
                </a:lnTo>
                <a:lnTo>
                  <a:pt x="147" y="636"/>
                </a:lnTo>
                <a:lnTo>
                  <a:pt x="147" y="634"/>
                </a:lnTo>
                <a:lnTo>
                  <a:pt x="147" y="624"/>
                </a:lnTo>
                <a:lnTo>
                  <a:pt x="147" y="625"/>
                </a:lnTo>
                <a:lnTo>
                  <a:pt x="147" y="624"/>
                </a:lnTo>
                <a:lnTo>
                  <a:pt x="147" y="62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72" name="Freeform 72"/>
          <p:cNvSpPr>
            <a:spLocks/>
          </p:cNvSpPr>
          <p:nvPr/>
        </p:nvSpPr>
        <p:spPr bwMode="auto">
          <a:xfrm>
            <a:off x="6958013" y="5716588"/>
            <a:ext cx="214312" cy="112712"/>
          </a:xfrm>
          <a:custGeom>
            <a:avLst/>
            <a:gdLst>
              <a:gd name="T0" fmla="*/ 3 w 152"/>
              <a:gd name="T1" fmla="*/ 31 h 71"/>
              <a:gd name="T2" fmla="*/ 4 w 152"/>
              <a:gd name="T3" fmla="*/ 64 h 71"/>
              <a:gd name="T4" fmla="*/ 7 w 152"/>
              <a:gd name="T5" fmla="*/ 51 h 71"/>
              <a:gd name="T6" fmla="*/ 10 w 152"/>
              <a:gd name="T7" fmla="*/ 57 h 71"/>
              <a:gd name="T8" fmla="*/ 11 w 152"/>
              <a:gd name="T9" fmla="*/ 46 h 71"/>
              <a:gd name="T10" fmla="*/ 14 w 152"/>
              <a:gd name="T11" fmla="*/ 43 h 71"/>
              <a:gd name="T12" fmla="*/ 16 w 152"/>
              <a:gd name="T13" fmla="*/ 52 h 71"/>
              <a:gd name="T14" fmla="*/ 19 w 152"/>
              <a:gd name="T15" fmla="*/ 51 h 71"/>
              <a:gd name="T16" fmla="*/ 22 w 152"/>
              <a:gd name="T17" fmla="*/ 34 h 71"/>
              <a:gd name="T18" fmla="*/ 23 w 152"/>
              <a:gd name="T19" fmla="*/ 40 h 71"/>
              <a:gd name="T20" fmla="*/ 26 w 152"/>
              <a:gd name="T21" fmla="*/ 30 h 71"/>
              <a:gd name="T22" fmla="*/ 31 w 152"/>
              <a:gd name="T23" fmla="*/ 60 h 71"/>
              <a:gd name="T24" fmla="*/ 32 w 152"/>
              <a:gd name="T25" fmla="*/ 45 h 71"/>
              <a:gd name="T26" fmla="*/ 35 w 152"/>
              <a:gd name="T27" fmla="*/ 43 h 71"/>
              <a:gd name="T28" fmla="*/ 37 w 152"/>
              <a:gd name="T29" fmla="*/ 48 h 71"/>
              <a:gd name="T30" fmla="*/ 40 w 152"/>
              <a:gd name="T31" fmla="*/ 34 h 71"/>
              <a:gd name="T32" fmla="*/ 43 w 152"/>
              <a:gd name="T33" fmla="*/ 52 h 71"/>
              <a:gd name="T34" fmla="*/ 44 w 152"/>
              <a:gd name="T35" fmla="*/ 55 h 71"/>
              <a:gd name="T36" fmla="*/ 47 w 152"/>
              <a:gd name="T37" fmla="*/ 40 h 71"/>
              <a:gd name="T38" fmla="*/ 49 w 152"/>
              <a:gd name="T39" fmla="*/ 63 h 71"/>
              <a:gd name="T40" fmla="*/ 52 w 152"/>
              <a:gd name="T41" fmla="*/ 51 h 71"/>
              <a:gd name="T42" fmla="*/ 54 w 152"/>
              <a:gd name="T43" fmla="*/ 45 h 71"/>
              <a:gd name="T44" fmla="*/ 56 w 152"/>
              <a:gd name="T45" fmla="*/ 39 h 71"/>
              <a:gd name="T46" fmla="*/ 59 w 152"/>
              <a:gd name="T47" fmla="*/ 66 h 71"/>
              <a:gd name="T48" fmla="*/ 62 w 152"/>
              <a:gd name="T49" fmla="*/ 26 h 71"/>
              <a:gd name="T50" fmla="*/ 63 w 152"/>
              <a:gd name="T51" fmla="*/ 58 h 71"/>
              <a:gd name="T52" fmla="*/ 66 w 152"/>
              <a:gd name="T53" fmla="*/ 49 h 71"/>
              <a:gd name="T54" fmla="*/ 68 w 152"/>
              <a:gd name="T55" fmla="*/ 58 h 71"/>
              <a:gd name="T56" fmla="*/ 71 w 152"/>
              <a:gd name="T57" fmla="*/ 51 h 71"/>
              <a:gd name="T58" fmla="*/ 74 w 152"/>
              <a:gd name="T59" fmla="*/ 58 h 71"/>
              <a:gd name="T60" fmla="*/ 75 w 152"/>
              <a:gd name="T61" fmla="*/ 37 h 71"/>
              <a:gd name="T62" fmla="*/ 78 w 152"/>
              <a:gd name="T63" fmla="*/ 67 h 71"/>
              <a:gd name="T64" fmla="*/ 80 w 152"/>
              <a:gd name="T65" fmla="*/ 36 h 71"/>
              <a:gd name="T66" fmla="*/ 83 w 152"/>
              <a:gd name="T67" fmla="*/ 49 h 71"/>
              <a:gd name="T68" fmla="*/ 84 w 152"/>
              <a:gd name="T69" fmla="*/ 36 h 71"/>
              <a:gd name="T70" fmla="*/ 87 w 152"/>
              <a:gd name="T71" fmla="*/ 66 h 71"/>
              <a:gd name="T72" fmla="*/ 90 w 152"/>
              <a:gd name="T73" fmla="*/ 66 h 71"/>
              <a:gd name="T74" fmla="*/ 92 w 152"/>
              <a:gd name="T75" fmla="*/ 54 h 71"/>
              <a:gd name="T76" fmla="*/ 95 w 152"/>
              <a:gd name="T77" fmla="*/ 55 h 71"/>
              <a:gd name="T78" fmla="*/ 96 w 152"/>
              <a:gd name="T79" fmla="*/ 63 h 71"/>
              <a:gd name="T80" fmla="*/ 99 w 152"/>
              <a:gd name="T81" fmla="*/ 36 h 71"/>
              <a:gd name="T82" fmla="*/ 102 w 152"/>
              <a:gd name="T83" fmla="*/ 67 h 71"/>
              <a:gd name="T84" fmla="*/ 103 w 152"/>
              <a:gd name="T85" fmla="*/ 40 h 71"/>
              <a:gd name="T86" fmla="*/ 106 w 152"/>
              <a:gd name="T87" fmla="*/ 33 h 71"/>
              <a:gd name="T88" fmla="*/ 108 w 152"/>
              <a:gd name="T89" fmla="*/ 57 h 71"/>
              <a:gd name="T90" fmla="*/ 111 w 152"/>
              <a:gd name="T91" fmla="*/ 63 h 71"/>
              <a:gd name="T92" fmla="*/ 114 w 152"/>
              <a:gd name="T93" fmla="*/ 63 h 71"/>
              <a:gd name="T94" fmla="*/ 115 w 152"/>
              <a:gd name="T95" fmla="*/ 55 h 71"/>
              <a:gd name="T96" fmla="*/ 118 w 152"/>
              <a:gd name="T97" fmla="*/ 61 h 71"/>
              <a:gd name="T98" fmla="*/ 121 w 152"/>
              <a:gd name="T99" fmla="*/ 51 h 71"/>
              <a:gd name="T100" fmla="*/ 123 w 152"/>
              <a:gd name="T101" fmla="*/ 64 h 71"/>
              <a:gd name="T102" fmla="*/ 126 w 152"/>
              <a:gd name="T103" fmla="*/ 60 h 71"/>
              <a:gd name="T104" fmla="*/ 127 w 152"/>
              <a:gd name="T105" fmla="*/ 0 h 71"/>
              <a:gd name="T106" fmla="*/ 130 w 152"/>
              <a:gd name="T107" fmla="*/ 51 h 71"/>
              <a:gd name="T108" fmla="*/ 133 w 152"/>
              <a:gd name="T109" fmla="*/ 39 h 71"/>
              <a:gd name="T110" fmla="*/ 135 w 152"/>
              <a:gd name="T111" fmla="*/ 70 h 71"/>
              <a:gd name="T112" fmla="*/ 138 w 152"/>
              <a:gd name="T113" fmla="*/ 49 h 71"/>
              <a:gd name="T114" fmla="*/ 139 w 152"/>
              <a:gd name="T115" fmla="*/ 40 h 71"/>
              <a:gd name="T116" fmla="*/ 142 w 152"/>
              <a:gd name="T117" fmla="*/ 49 h 71"/>
              <a:gd name="T118" fmla="*/ 145 w 152"/>
              <a:gd name="T119" fmla="*/ 61 h 71"/>
              <a:gd name="T120" fmla="*/ 146 w 152"/>
              <a:gd name="T121" fmla="*/ 46 h 71"/>
              <a:gd name="T122" fmla="*/ 149 w 152"/>
              <a:gd name="T123" fmla="*/ 68 h 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2"/>
              <a:gd name="T187" fmla="*/ 0 h 71"/>
              <a:gd name="T188" fmla="*/ 152 w 152"/>
              <a:gd name="T189" fmla="*/ 71 h 7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2" h="71">
                <a:moveTo>
                  <a:pt x="0" y="31"/>
                </a:moveTo>
                <a:lnTo>
                  <a:pt x="1" y="39"/>
                </a:lnTo>
                <a:lnTo>
                  <a:pt x="1" y="43"/>
                </a:lnTo>
                <a:lnTo>
                  <a:pt x="1" y="40"/>
                </a:lnTo>
                <a:lnTo>
                  <a:pt x="1" y="57"/>
                </a:lnTo>
                <a:lnTo>
                  <a:pt x="1" y="51"/>
                </a:lnTo>
                <a:lnTo>
                  <a:pt x="3" y="42"/>
                </a:lnTo>
                <a:lnTo>
                  <a:pt x="3" y="31"/>
                </a:lnTo>
                <a:lnTo>
                  <a:pt x="3" y="8"/>
                </a:lnTo>
                <a:lnTo>
                  <a:pt x="3" y="11"/>
                </a:lnTo>
                <a:lnTo>
                  <a:pt x="3" y="31"/>
                </a:lnTo>
                <a:lnTo>
                  <a:pt x="4" y="48"/>
                </a:lnTo>
                <a:lnTo>
                  <a:pt x="4" y="39"/>
                </a:lnTo>
                <a:lnTo>
                  <a:pt x="4" y="34"/>
                </a:lnTo>
                <a:lnTo>
                  <a:pt x="4" y="48"/>
                </a:lnTo>
                <a:lnTo>
                  <a:pt x="4" y="64"/>
                </a:lnTo>
                <a:lnTo>
                  <a:pt x="6" y="61"/>
                </a:lnTo>
                <a:lnTo>
                  <a:pt x="6" y="51"/>
                </a:lnTo>
                <a:lnTo>
                  <a:pt x="6" y="52"/>
                </a:lnTo>
                <a:lnTo>
                  <a:pt x="6" y="46"/>
                </a:lnTo>
                <a:lnTo>
                  <a:pt x="6" y="36"/>
                </a:lnTo>
                <a:lnTo>
                  <a:pt x="7" y="28"/>
                </a:lnTo>
                <a:lnTo>
                  <a:pt x="7" y="49"/>
                </a:lnTo>
                <a:lnTo>
                  <a:pt x="7" y="51"/>
                </a:lnTo>
                <a:lnTo>
                  <a:pt x="7" y="45"/>
                </a:lnTo>
                <a:lnTo>
                  <a:pt x="7" y="49"/>
                </a:lnTo>
                <a:lnTo>
                  <a:pt x="8" y="58"/>
                </a:lnTo>
                <a:lnTo>
                  <a:pt x="8" y="57"/>
                </a:lnTo>
                <a:lnTo>
                  <a:pt x="8" y="61"/>
                </a:lnTo>
                <a:lnTo>
                  <a:pt x="8" y="67"/>
                </a:lnTo>
                <a:lnTo>
                  <a:pt x="8" y="70"/>
                </a:lnTo>
                <a:lnTo>
                  <a:pt x="10" y="57"/>
                </a:lnTo>
                <a:lnTo>
                  <a:pt x="10" y="43"/>
                </a:lnTo>
                <a:lnTo>
                  <a:pt x="10" y="23"/>
                </a:lnTo>
                <a:lnTo>
                  <a:pt x="10" y="20"/>
                </a:lnTo>
                <a:lnTo>
                  <a:pt x="10" y="24"/>
                </a:lnTo>
                <a:lnTo>
                  <a:pt x="10" y="21"/>
                </a:lnTo>
                <a:lnTo>
                  <a:pt x="11" y="23"/>
                </a:lnTo>
                <a:lnTo>
                  <a:pt x="11" y="37"/>
                </a:lnTo>
                <a:lnTo>
                  <a:pt x="11" y="46"/>
                </a:lnTo>
                <a:lnTo>
                  <a:pt x="11" y="54"/>
                </a:lnTo>
                <a:lnTo>
                  <a:pt x="13" y="54"/>
                </a:lnTo>
                <a:lnTo>
                  <a:pt x="13" y="43"/>
                </a:lnTo>
                <a:lnTo>
                  <a:pt x="13" y="45"/>
                </a:lnTo>
                <a:lnTo>
                  <a:pt x="13" y="40"/>
                </a:lnTo>
                <a:lnTo>
                  <a:pt x="13" y="24"/>
                </a:lnTo>
                <a:lnTo>
                  <a:pt x="14" y="28"/>
                </a:lnTo>
                <a:lnTo>
                  <a:pt x="14" y="43"/>
                </a:lnTo>
                <a:lnTo>
                  <a:pt x="14" y="57"/>
                </a:lnTo>
                <a:lnTo>
                  <a:pt x="14" y="58"/>
                </a:lnTo>
                <a:lnTo>
                  <a:pt x="14" y="57"/>
                </a:lnTo>
                <a:lnTo>
                  <a:pt x="16" y="57"/>
                </a:lnTo>
                <a:lnTo>
                  <a:pt x="16" y="31"/>
                </a:lnTo>
                <a:lnTo>
                  <a:pt x="16" y="39"/>
                </a:lnTo>
                <a:lnTo>
                  <a:pt x="16" y="48"/>
                </a:lnTo>
                <a:lnTo>
                  <a:pt x="16" y="52"/>
                </a:lnTo>
                <a:lnTo>
                  <a:pt x="17" y="34"/>
                </a:lnTo>
                <a:lnTo>
                  <a:pt x="17" y="30"/>
                </a:lnTo>
                <a:lnTo>
                  <a:pt x="17" y="34"/>
                </a:lnTo>
                <a:lnTo>
                  <a:pt x="17" y="55"/>
                </a:lnTo>
                <a:lnTo>
                  <a:pt x="19" y="68"/>
                </a:lnTo>
                <a:lnTo>
                  <a:pt x="19" y="66"/>
                </a:lnTo>
                <a:lnTo>
                  <a:pt x="19" y="58"/>
                </a:lnTo>
                <a:lnTo>
                  <a:pt x="19" y="51"/>
                </a:lnTo>
                <a:lnTo>
                  <a:pt x="20" y="54"/>
                </a:lnTo>
                <a:lnTo>
                  <a:pt x="20" y="36"/>
                </a:lnTo>
                <a:lnTo>
                  <a:pt x="20" y="45"/>
                </a:lnTo>
                <a:lnTo>
                  <a:pt x="20" y="39"/>
                </a:lnTo>
                <a:lnTo>
                  <a:pt x="20" y="28"/>
                </a:lnTo>
                <a:lnTo>
                  <a:pt x="22" y="39"/>
                </a:lnTo>
                <a:lnTo>
                  <a:pt x="22" y="48"/>
                </a:lnTo>
                <a:lnTo>
                  <a:pt x="22" y="34"/>
                </a:lnTo>
                <a:lnTo>
                  <a:pt x="22" y="45"/>
                </a:lnTo>
                <a:lnTo>
                  <a:pt x="22" y="54"/>
                </a:lnTo>
                <a:lnTo>
                  <a:pt x="22" y="36"/>
                </a:lnTo>
                <a:lnTo>
                  <a:pt x="23" y="37"/>
                </a:lnTo>
                <a:lnTo>
                  <a:pt x="23" y="46"/>
                </a:lnTo>
                <a:lnTo>
                  <a:pt x="23" y="37"/>
                </a:lnTo>
                <a:lnTo>
                  <a:pt x="23" y="34"/>
                </a:lnTo>
                <a:lnTo>
                  <a:pt x="23" y="40"/>
                </a:lnTo>
                <a:lnTo>
                  <a:pt x="25" y="43"/>
                </a:lnTo>
                <a:lnTo>
                  <a:pt x="25" y="39"/>
                </a:lnTo>
                <a:lnTo>
                  <a:pt x="25" y="60"/>
                </a:lnTo>
                <a:lnTo>
                  <a:pt x="26" y="67"/>
                </a:lnTo>
                <a:lnTo>
                  <a:pt x="26" y="52"/>
                </a:lnTo>
                <a:lnTo>
                  <a:pt x="26" y="46"/>
                </a:lnTo>
                <a:lnTo>
                  <a:pt x="26" y="23"/>
                </a:lnTo>
                <a:lnTo>
                  <a:pt x="26" y="30"/>
                </a:lnTo>
                <a:lnTo>
                  <a:pt x="28" y="54"/>
                </a:lnTo>
                <a:lnTo>
                  <a:pt x="28" y="52"/>
                </a:lnTo>
                <a:lnTo>
                  <a:pt x="28" y="58"/>
                </a:lnTo>
                <a:lnTo>
                  <a:pt x="28" y="66"/>
                </a:lnTo>
                <a:lnTo>
                  <a:pt x="29" y="66"/>
                </a:lnTo>
                <a:lnTo>
                  <a:pt x="29" y="64"/>
                </a:lnTo>
                <a:lnTo>
                  <a:pt x="31" y="55"/>
                </a:lnTo>
                <a:lnTo>
                  <a:pt x="31" y="60"/>
                </a:lnTo>
                <a:lnTo>
                  <a:pt x="31" y="66"/>
                </a:lnTo>
                <a:lnTo>
                  <a:pt x="31" y="68"/>
                </a:lnTo>
                <a:lnTo>
                  <a:pt x="31" y="66"/>
                </a:lnTo>
                <a:lnTo>
                  <a:pt x="32" y="63"/>
                </a:lnTo>
                <a:lnTo>
                  <a:pt x="32" y="52"/>
                </a:lnTo>
                <a:lnTo>
                  <a:pt x="32" y="55"/>
                </a:lnTo>
                <a:lnTo>
                  <a:pt x="32" y="66"/>
                </a:lnTo>
                <a:lnTo>
                  <a:pt x="32" y="45"/>
                </a:lnTo>
                <a:lnTo>
                  <a:pt x="32" y="31"/>
                </a:lnTo>
                <a:lnTo>
                  <a:pt x="34" y="45"/>
                </a:lnTo>
                <a:lnTo>
                  <a:pt x="34" y="34"/>
                </a:lnTo>
                <a:lnTo>
                  <a:pt x="34" y="31"/>
                </a:lnTo>
                <a:lnTo>
                  <a:pt x="34" y="49"/>
                </a:lnTo>
                <a:lnTo>
                  <a:pt x="34" y="60"/>
                </a:lnTo>
                <a:lnTo>
                  <a:pt x="35" y="45"/>
                </a:lnTo>
                <a:lnTo>
                  <a:pt x="35" y="43"/>
                </a:lnTo>
                <a:lnTo>
                  <a:pt x="35" y="61"/>
                </a:lnTo>
                <a:lnTo>
                  <a:pt x="35" y="58"/>
                </a:lnTo>
                <a:lnTo>
                  <a:pt x="35" y="48"/>
                </a:lnTo>
                <a:lnTo>
                  <a:pt x="37" y="45"/>
                </a:lnTo>
                <a:lnTo>
                  <a:pt x="37" y="54"/>
                </a:lnTo>
                <a:lnTo>
                  <a:pt x="37" y="57"/>
                </a:lnTo>
                <a:lnTo>
                  <a:pt x="37" y="51"/>
                </a:lnTo>
                <a:lnTo>
                  <a:pt x="37" y="48"/>
                </a:lnTo>
                <a:lnTo>
                  <a:pt x="38" y="49"/>
                </a:lnTo>
                <a:lnTo>
                  <a:pt x="38" y="51"/>
                </a:lnTo>
                <a:lnTo>
                  <a:pt x="38" y="33"/>
                </a:lnTo>
                <a:lnTo>
                  <a:pt x="38" y="34"/>
                </a:lnTo>
                <a:lnTo>
                  <a:pt x="38" y="51"/>
                </a:lnTo>
                <a:lnTo>
                  <a:pt x="38" y="67"/>
                </a:lnTo>
                <a:lnTo>
                  <a:pt x="40" y="46"/>
                </a:lnTo>
                <a:lnTo>
                  <a:pt x="40" y="34"/>
                </a:lnTo>
                <a:lnTo>
                  <a:pt x="40" y="58"/>
                </a:lnTo>
                <a:lnTo>
                  <a:pt x="40" y="68"/>
                </a:lnTo>
                <a:lnTo>
                  <a:pt x="41" y="58"/>
                </a:lnTo>
                <a:lnTo>
                  <a:pt x="41" y="52"/>
                </a:lnTo>
                <a:lnTo>
                  <a:pt x="41" y="43"/>
                </a:lnTo>
                <a:lnTo>
                  <a:pt x="41" y="45"/>
                </a:lnTo>
                <a:lnTo>
                  <a:pt x="41" y="54"/>
                </a:lnTo>
                <a:lnTo>
                  <a:pt x="43" y="52"/>
                </a:lnTo>
                <a:lnTo>
                  <a:pt x="43" y="40"/>
                </a:lnTo>
                <a:lnTo>
                  <a:pt x="43" y="36"/>
                </a:lnTo>
                <a:lnTo>
                  <a:pt x="43" y="55"/>
                </a:lnTo>
                <a:lnTo>
                  <a:pt x="44" y="42"/>
                </a:lnTo>
                <a:lnTo>
                  <a:pt x="44" y="21"/>
                </a:lnTo>
                <a:lnTo>
                  <a:pt x="44" y="45"/>
                </a:lnTo>
                <a:lnTo>
                  <a:pt x="44" y="63"/>
                </a:lnTo>
                <a:lnTo>
                  <a:pt x="44" y="55"/>
                </a:lnTo>
                <a:lnTo>
                  <a:pt x="44" y="52"/>
                </a:lnTo>
                <a:lnTo>
                  <a:pt x="46" y="52"/>
                </a:lnTo>
                <a:lnTo>
                  <a:pt x="46" y="40"/>
                </a:lnTo>
                <a:lnTo>
                  <a:pt x="46" y="46"/>
                </a:lnTo>
                <a:lnTo>
                  <a:pt x="46" y="63"/>
                </a:lnTo>
                <a:lnTo>
                  <a:pt x="46" y="45"/>
                </a:lnTo>
                <a:lnTo>
                  <a:pt x="47" y="36"/>
                </a:lnTo>
                <a:lnTo>
                  <a:pt x="47" y="40"/>
                </a:lnTo>
                <a:lnTo>
                  <a:pt x="47" y="20"/>
                </a:lnTo>
                <a:lnTo>
                  <a:pt x="47" y="36"/>
                </a:lnTo>
                <a:lnTo>
                  <a:pt x="47" y="49"/>
                </a:lnTo>
                <a:lnTo>
                  <a:pt x="49" y="45"/>
                </a:lnTo>
                <a:lnTo>
                  <a:pt x="49" y="36"/>
                </a:lnTo>
                <a:lnTo>
                  <a:pt x="49" y="40"/>
                </a:lnTo>
                <a:lnTo>
                  <a:pt x="49" y="42"/>
                </a:lnTo>
                <a:lnTo>
                  <a:pt x="49" y="63"/>
                </a:lnTo>
                <a:lnTo>
                  <a:pt x="50" y="60"/>
                </a:lnTo>
                <a:lnTo>
                  <a:pt x="50" y="57"/>
                </a:lnTo>
                <a:lnTo>
                  <a:pt x="50" y="54"/>
                </a:lnTo>
                <a:lnTo>
                  <a:pt x="52" y="31"/>
                </a:lnTo>
                <a:lnTo>
                  <a:pt x="52" y="33"/>
                </a:lnTo>
                <a:lnTo>
                  <a:pt x="52" y="58"/>
                </a:lnTo>
                <a:lnTo>
                  <a:pt x="52" y="66"/>
                </a:lnTo>
                <a:lnTo>
                  <a:pt x="52" y="51"/>
                </a:lnTo>
                <a:lnTo>
                  <a:pt x="53" y="36"/>
                </a:lnTo>
                <a:lnTo>
                  <a:pt x="53" y="42"/>
                </a:lnTo>
                <a:lnTo>
                  <a:pt x="53" y="48"/>
                </a:lnTo>
                <a:lnTo>
                  <a:pt x="53" y="55"/>
                </a:lnTo>
                <a:lnTo>
                  <a:pt x="53" y="61"/>
                </a:lnTo>
                <a:lnTo>
                  <a:pt x="54" y="57"/>
                </a:lnTo>
                <a:lnTo>
                  <a:pt x="54" y="54"/>
                </a:lnTo>
                <a:lnTo>
                  <a:pt x="54" y="45"/>
                </a:lnTo>
                <a:lnTo>
                  <a:pt x="54" y="54"/>
                </a:lnTo>
                <a:lnTo>
                  <a:pt x="54" y="61"/>
                </a:lnTo>
                <a:lnTo>
                  <a:pt x="54" y="54"/>
                </a:lnTo>
                <a:lnTo>
                  <a:pt x="56" y="17"/>
                </a:lnTo>
                <a:lnTo>
                  <a:pt x="56" y="18"/>
                </a:lnTo>
                <a:lnTo>
                  <a:pt x="56" y="49"/>
                </a:lnTo>
                <a:lnTo>
                  <a:pt x="56" y="58"/>
                </a:lnTo>
                <a:lnTo>
                  <a:pt x="56" y="39"/>
                </a:lnTo>
                <a:lnTo>
                  <a:pt x="57" y="45"/>
                </a:lnTo>
                <a:lnTo>
                  <a:pt x="57" y="46"/>
                </a:lnTo>
                <a:lnTo>
                  <a:pt x="57" y="36"/>
                </a:lnTo>
                <a:lnTo>
                  <a:pt x="57" y="34"/>
                </a:lnTo>
                <a:lnTo>
                  <a:pt x="57" y="45"/>
                </a:lnTo>
                <a:lnTo>
                  <a:pt x="59" y="55"/>
                </a:lnTo>
                <a:lnTo>
                  <a:pt x="59" y="64"/>
                </a:lnTo>
                <a:lnTo>
                  <a:pt x="59" y="66"/>
                </a:lnTo>
                <a:lnTo>
                  <a:pt x="59" y="54"/>
                </a:lnTo>
                <a:lnTo>
                  <a:pt x="59" y="27"/>
                </a:lnTo>
                <a:lnTo>
                  <a:pt x="60" y="34"/>
                </a:lnTo>
                <a:lnTo>
                  <a:pt x="60" y="43"/>
                </a:lnTo>
                <a:lnTo>
                  <a:pt x="60" y="48"/>
                </a:lnTo>
                <a:lnTo>
                  <a:pt x="60" y="51"/>
                </a:lnTo>
                <a:lnTo>
                  <a:pt x="60" y="31"/>
                </a:lnTo>
                <a:lnTo>
                  <a:pt x="62" y="26"/>
                </a:lnTo>
                <a:lnTo>
                  <a:pt x="62" y="51"/>
                </a:lnTo>
                <a:lnTo>
                  <a:pt x="62" y="49"/>
                </a:lnTo>
                <a:lnTo>
                  <a:pt x="62" y="43"/>
                </a:lnTo>
                <a:lnTo>
                  <a:pt x="62" y="8"/>
                </a:lnTo>
                <a:lnTo>
                  <a:pt x="63" y="15"/>
                </a:lnTo>
                <a:lnTo>
                  <a:pt x="63" y="28"/>
                </a:lnTo>
                <a:lnTo>
                  <a:pt x="63" y="43"/>
                </a:lnTo>
                <a:lnTo>
                  <a:pt x="63" y="58"/>
                </a:lnTo>
                <a:lnTo>
                  <a:pt x="63" y="66"/>
                </a:lnTo>
                <a:lnTo>
                  <a:pt x="65" y="58"/>
                </a:lnTo>
                <a:lnTo>
                  <a:pt x="65" y="54"/>
                </a:lnTo>
                <a:lnTo>
                  <a:pt x="65" y="45"/>
                </a:lnTo>
                <a:lnTo>
                  <a:pt x="65" y="42"/>
                </a:lnTo>
                <a:lnTo>
                  <a:pt x="65" y="28"/>
                </a:lnTo>
                <a:lnTo>
                  <a:pt x="66" y="28"/>
                </a:lnTo>
                <a:lnTo>
                  <a:pt x="66" y="49"/>
                </a:lnTo>
                <a:lnTo>
                  <a:pt x="66" y="58"/>
                </a:lnTo>
                <a:lnTo>
                  <a:pt x="66" y="60"/>
                </a:lnTo>
                <a:lnTo>
                  <a:pt x="66" y="67"/>
                </a:lnTo>
                <a:lnTo>
                  <a:pt x="66" y="58"/>
                </a:lnTo>
                <a:lnTo>
                  <a:pt x="68" y="51"/>
                </a:lnTo>
                <a:lnTo>
                  <a:pt x="68" y="49"/>
                </a:lnTo>
                <a:lnTo>
                  <a:pt x="68" y="51"/>
                </a:lnTo>
                <a:lnTo>
                  <a:pt x="68" y="58"/>
                </a:lnTo>
                <a:lnTo>
                  <a:pt x="68" y="67"/>
                </a:lnTo>
                <a:lnTo>
                  <a:pt x="69" y="67"/>
                </a:lnTo>
                <a:lnTo>
                  <a:pt x="69" y="63"/>
                </a:lnTo>
                <a:lnTo>
                  <a:pt x="69" y="30"/>
                </a:lnTo>
                <a:lnTo>
                  <a:pt x="69" y="34"/>
                </a:lnTo>
                <a:lnTo>
                  <a:pt x="71" y="43"/>
                </a:lnTo>
                <a:lnTo>
                  <a:pt x="71" y="55"/>
                </a:lnTo>
                <a:lnTo>
                  <a:pt x="71" y="51"/>
                </a:lnTo>
                <a:lnTo>
                  <a:pt x="71" y="45"/>
                </a:lnTo>
                <a:lnTo>
                  <a:pt x="71" y="51"/>
                </a:lnTo>
                <a:lnTo>
                  <a:pt x="72" y="51"/>
                </a:lnTo>
                <a:lnTo>
                  <a:pt x="72" y="43"/>
                </a:lnTo>
                <a:lnTo>
                  <a:pt x="72" y="40"/>
                </a:lnTo>
                <a:lnTo>
                  <a:pt x="72" y="58"/>
                </a:lnTo>
                <a:lnTo>
                  <a:pt x="72" y="63"/>
                </a:lnTo>
                <a:lnTo>
                  <a:pt x="74" y="58"/>
                </a:lnTo>
                <a:lnTo>
                  <a:pt x="74" y="54"/>
                </a:lnTo>
                <a:lnTo>
                  <a:pt x="74" y="34"/>
                </a:lnTo>
                <a:lnTo>
                  <a:pt x="74" y="39"/>
                </a:lnTo>
                <a:lnTo>
                  <a:pt x="74" y="28"/>
                </a:lnTo>
                <a:lnTo>
                  <a:pt x="75" y="34"/>
                </a:lnTo>
                <a:lnTo>
                  <a:pt x="75" y="45"/>
                </a:lnTo>
                <a:lnTo>
                  <a:pt x="75" y="43"/>
                </a:lnTo>
                <a:lnTo>
                  <a:pt x="75" y="37"/>
                </a:lnTo>
                <a:lnTo>
                  <a:pt x="75" y="36"/>
                </a:lnTo>
                <a:lnTo>
                  <a:pt x="77" y="49"/>
                </a:lnTo>
                <a:lnTo>
                  <a:pt x="77" y="61"/>
                </a:lnTo>
                <a:lnTo>
                  <a:pt x="77" y="57"/>
                </a:lnTo>
                <a:lnTo>
                  <a:pt x="77" y="37"/>
                </a:lnTo>
                <a:lnTo>
                  <a:pt x="77" y="27"/>
                </a:lnTo>
                <a:lnTo>
                  <a:pt x="77" y="52"/>
                </a:lnTo>
                <a:lnTo>
                  <a:pt x="78" y="67"/>
                </a:lnTo>
                <a:lnTo>
                  <a:pt x="78" y="58"/>
                </a:lnTo>
                <a:lnTo>
                  <a:pt x="78" y="45"/>
                </a:lnTo>
                <a:lnTo>
                  <a:pt x="78" y="49"/>
                </a:lnTo>
                <a:lnTo>
                  <a:pt x="78" y="57"/>
                </a:lnTo>
                <a:lnTo>
                  <a:pt x="80" y="61"/>
                </a:lnTo>
                <a:lnTo>
                  <a:pt x="80" y="51"/>
                </a:lnTo>
                <a:lnTo>
                  <a:pt x="80" y="33"/>
                </a:lnTo>
                <a:lnTo>
                  <a:pt x="80" y="36"/>
                </a:lnTo>
                <a:lnTo>
                  <a:pt x="80" y="37"/>
                </a:lnTo>
                <a:lnTo>
                  <a:pt x="81" y="30"/>
                </a:lnTo>
                <a:lnTo>
                  <a:pt x="81" y="48"/>
                </a:lnTo>
                <a:lnTo>
                  <a:pt x="81" y="63"/>
                </a:lnTo>
                <a:lnTo>
                  <a:pt x="81" y="58"/>
                </a:lnTo>
                <a:lnTo>
                  <a:pt x="83" y="64"/>
                </a:lnTo>
                <a:lnTo>
                  <a:pt x="83" y="51"/>
                </a:lnTo>
                <a:lnTo>
                  <a:pt x="83" y="49"/>
                </a:lnTo>
                <a:lnTo>
                  <a:pt x="83" y="37"/>
                </a:lnTo>
                <a:lnTo>
                  <a:pt x="83" y="28"/>
                </a:lnTo>
                <a:lnTo>
                  <a:pt x="83" y="40"/>
                </a:lnTo>
                <a:lnTo>
                  <a:pt x="84" y="45"/>
                </a:lnTo>
                <a:lnTo>
                  <a:pt x="84" y="58"/>
                </a:lnTo>
                <a:lnTo>
                  <a:pt x="84" y="60"/>
                </a:lnTo>
                <a:lnTo>
                  <a:pt x="84" y="52"/>
                </a:lnTo>
                <a:lnTo>
                  <a:pt x="84" y="36"/>
                </a:lnTo>
                <a:lnTo>
                  <a:pt x="86" y="21"/>
                </a:lnTo>
                <a:lnTo>
                  <a:pt x="86" y="39"/>
                </a:lnTo>
                <a:lnTo>
                  <a:pt x="86" y="49"/>
                </a:lnTo>
                <a:lnTo>
                  <a:pt x="86" y="40"/>
                </a:lnTo>
                <a:lnTo>
                  <a:pt x="86" y="48"/>
                </a:lnTo>
                <a:lnTo>
                  <a:pt x="87" y="46"/>
                </a:lnTo>
                <a:lnTo>
                  <a:pt x="87" y="51"/>
                </a:lnTo>
                <a:lnTo>
                  <a:pt x="87" y="66"/>
                </a:lnTo>
                <a:lnTo>
                  <a:pt x="87" y="57"/>
                </a:lnTo>
                <a:lnTo>
                  <a:pt x="87" y="54"/>
                </a:lnTo>
                <a:lnTo>
                  <a:pt x="87" y="46"/>
                </a:lnTo>
                <a:lnTo>
                  <a:pt x="89" y="37"/>
                </a:lnTo>
                <a:lnTo>
                  <a:pt x="89" y="49"/>
                </a:lnTo>
                <a:lnTo>
                  <a:pt x="89" y="63"/>
                </a:lnTo>
                <a:lnTo>
                  <a:pt x="89" y="70"/>
                </a:lnTo>
                <a:lnTo>
                  <a:pt x="90" y="66"/>
                </a:lnTo>
                <a:lnTo>
                  <a:pt x="90" y="48"/>
                </a:lnTo>
                <a:lnTo>
                  <a:pt x="90" y="57"/>
                </a:lnTo>
                <a:lnTo>
                  <a:pt x="90" y="61"/>
                </a:lnTo>
                <a:lnTo>
                  <a:pt x="90" y="52"/>
                </a:lnTo>
                <a:lnTo>
                  <a:pt x="92" y="54"/>
                </a:lnTo>
                <a:lnTo>
                  <a:pt x="92" y="51"/>
                </a:lnTo>
                <a:lnTo>
                  <a:pt x="92" y="55"/>
                </a:lnTo>
                <a:lnTo>
                  <a:pt x="92" y="54"/>
                </a:lnTo>
                <a:lnTo>
                  <a:pt x="92" y="52"/>
                </a:lnTo>
                <a:lnTo>
                  <a:pt x="93" y="45"/>
                </a:lnTo>
                <a:lnTo>
                  <a:pt x="93" y="42"/>
                </a:lnTo>
                <a:lnTo>
                  <a:pt x="93" y="45"/>
                </a:lnTo>
                <a:lnTo>
                  <a:pt x="93" y="34"/>
                </a:lnTo>
                <a:lnTo>
                  <a:pt x="93" y="31"/>
                </a:lnTo>
                <a:lnTo>
                  <a:pt x="93" y="54"/>
                </a:lnTo>
                <a:lnTo>
                  <a:pt x="95" y="55"/>
                </a:lnTo>
                <a:lnTo>
                  <a:pt x="95" y="57"/>
                </a:lnTo>
                <a:lnTo>
                  <a:pt x="95" y="39"/>
                </a:lnTo>
                <a:lnTo>
                  <a:pt x="95" y="34"/>
                </a:lnTo>
                <a:lnTo>
                  <a:pt x="95" y="48"/>
                </a:lnTo>
                <a:lnTo>
                  <a:pt x="96" y="33"/>
                </a:lnTo>
                <a:lnTo>
                  <a:pt x="96" y="31"/>
                </a:lnTo>
                <a:lnTo>
                  <a:pt x="96" y="55"/>
                </a:lnTo>
                <a:lnTo>
                  <a:pt x="96" y="63"/>
                </a:lnTo>
                <a:lnTo>
                  <a:pt x="98" y="54"/>
                </a:lnTo>
                <a:lnTo>
                  <a:pt x="98" y="30"/>
                </a:lnTo>
                <a:lnTo>
                  <a:pt x="98" y="36"/>
                </a:lnTo>
                <a:lnTo>
                  <a:pt x="98" y="45"/>
                </a:lnTo>
                <a:lnTo>
                  <a:pt x="98" y="17"/>
                </a:lnTo>
                <a:lnTo>
                  <a:pt x="99" y="31"/>
                </a:lnTo>
                <a:lnTo>
                  <a:pt x="99" y="37"/>
                </a:lnTo>
                <a:lnTo>
                  <a:pt x="99" y="36"/>
                </a:lnTo>
                <a:lnTo>
                  <a:pt x="99" y="42"/>
                </a:lnTo>
                <a:lnTo>
                  <a:pt x="99" y="37"/>
                </a:lnTo>
                <a:lnTo>
                  <a:pt x="100" y="55"/>
                </a:lnTo>
                <a:lnTo>
                  <a:pt x="100" y="64"/>
                </a:lnTo>
                <a:lnTo>
                  <a:pt x="100" y="58"/>
                </a:lnTo>
                <a:lnTo>
                  <a:pt x="100" y="60"/>
                </a:lnTo>
                <a:lnTo>
                  <a:pt x="100" y="66"/>
                </a:lnTo>
                <a:lnTo>
                  <a:pt x="102" y="67"/>
                </a:lnTo>
                <a:lnTo>
                  <a:pt x="102" y="63"/>
                </a:lnTo>
                <a:lnTo>
                  <a:pt x="102" y="52"/>
                </a:lnTo>
                <a:lnTo>
                  <a:pt x="102" y="58"/>
                </a:lnTo>
                <a:lnTo>
                  <a:pt x="102" y="49"/>
                </a:lnTo>
                <a:lnTo>
                  <a:pt x="103" y="39"/>
                </a:lnTo>
                <a:lnTo>
                  <a:pt x="103" y="52"/>
                </a:lnTo>
                <a:lnTo>
                  <a:pt x="103" y="42"/>
                </a:lnTo>
                <a:lnTo>
                  <a:pt x="103" y="40"/>
                </a:lnTo>
                <a:lnTo>
                  <a:pt x="103" y="36"/>
                </a:lnTo>
                <a:lnTo>
                  <a:pt x="105" y="51"/>
                </a:lnTo>
                <a:lnTo>
                  <a:pt x="105" y="66"/>
                </a:lnTo>
                <a:lnTo>
                  <a:pt x="105" y="68"/>
                </a:lnTo>
                <a:lnTo>
                  <a:pt x="105" y="66"/>
                </a:lnTo>
                <a:lnTo>
                  <a:pt x="105" y="49"/>
                </a:lnTo>
                <a:lnTo>
                  <a:pt x="105" y="36"/>
                </a:lnTo>
                <a:lnTo>
                  <a:pt x="106" y="33"/>
                </a:lnTo>
                <a:lnTo>
                  <a:pt x="106" y="51"/>
                </a:lnTo>
                <a:lnTo>
                  <a:pt x="106" y="55"/>
                </a:lnTo>
                <a:lnTo>
                  <a:pt x="106" y="27"/>
                </a:lnTo>
                <a:lnTo>
                  <a:pt x="106" y="26"/>
                </a:lnTo>
                <a:lnTo>
                  <a:pt x="108" y="34"/>
                </a:lnTo>
                <a:lnTo>
                  <a:pt x="108" y="23"/>
                </a:lnTo>
                <a:lnTo>
                  <a:pt x="108" y="42"/>
                </a:lnTo>
                <a:lnTo>
                  <a:pt x="108" y="57"/>
                </a:lnTo>
                <a:lnTo>
                  <a:pt x="109" y="58"/>
                </a:lnTo>
                <a:lnTo>
                  <a:pt x="109" y="60"/>
                </a:lnTo>
                <a:lnTo>
                  <a:pt x="109" y="63"/>
                </a:lnTo>
                <a:lnTo>
                  <a:pt x="109" y="49"/>
                </a:lnTo>
                <a:lnTo>
                  <a:pt x="109" y="42"/>
                </a:lnTo>
                <a:lnTo>
                  <a:pt x="111" y="40"/>
                </a:lnTo>
                <a:lnTo>
                  <a:pt x="111" y="57"/>
                </a:lnTo>
                <a:lnTo>
                  <a:pt x="111" y="63"/>
                </a:lnTo>
                <a:lnTo>
                  <a:pt x="111" y="48"/>
                </a:lnTo>
                <a:lnTo>
                  <a:pt x="111" y="23"/>
                </a:lnTo>
                <a:lnTo>
                  <a:pt x="112" y="20"/>
                </a:lnTo>
                <a:lnTo>
                  <a:pt x="112" y="34"/>
                </a:lnTo>
                <a:lnTo>
                  <a:pt x="112" y="49"/>
                </a:lnTo>
                <a:lnTo>
                  <a:pt x="112" y="60"/>
                </a:lnTo>
                <a:lnTo>
                  <a:pt x="112" y="63"/>
                </a:lnTo>
                <a:lnTo>
                  <a:pt x="114" y="63"/>
                </a:lnTo>
                <a:lnTo>
                  <a:pt x="114" y="49"/>
                </a:lnTo>
                <a:lnTo>
                  <a:pt x="114" y="63"/>
                </a:lnTo>
                <a:lnTo>
                  <a:pt x="114" y="67"/>
                </a:lnTo>
                <a:lnTo>
                  <a:pt x="115" y="67"/>
                </a:lnTo>
                <a:lnTo>
                  <a:pt x="115" y="64"/>
                </a:lnTo>
                <a:lnTo>
                  <a:pt x="115" y="61"/>
                </a:lnTo>
                <a:lnTo>
                  <a:pt x="115" y="51"/>
                </a:lnTo>
                <a:lnTo>
                  <a:pt x="115" y="55"/>
                </a:lnTo>
                <a:lnTo>
                  <a:pt x="117" y="58"/>
                </a:lnTo>
                <a:lnTo>
                  <a:pt x="117" y="51"/>
                </a:lnTo>
                <a:lnTo>
                  <a:pt x="117" y="58"/>
                </a:lnTo>
                <a:lnTo>
                  <a:pt x="117" y="60"/>
                </a:lnTo>
                <a:lnTo>
                  <a:pt x="117" y="61"/>
                </a:lnTo>
                <a:lnTo>
                  <a:pt x="118" y="61"/>
                </a:lnTo>
                <a:lnTo>
                  <a:pt x="118" y="54"/>
                </a:lnTo>
                <a:lnTo>
                  <a:pt x="118" y="61"/>
                </a:lnTo>
                <a:lnTo>
                  <a:pt x="118" y="51"/>
                </a:lnTo>
                <a:lnTo>
                  <a:pt x="118" y="31"/>
                </a:lnTo>
                <a:lnTo>
                  <a:pt x="120" y="42"/>
                </a:lnTo>
                <a:lnTo>
                  <a:pt x="120" y="58"/>
                </a:lnTo>
                <a:lnTo>
                  <a:pt x="120" y="48"/>
                </a:lnTo>
                <a:lnTo>
                  <a:pt x="120" y="34"/>
                </a:lnTo>
                <a:lnTo>
                  <a:pt x="120" y="49"/>
                </a:lnTo>
                <a:lnTo>
                  <a:pt x="121" y="51"/>
                </a:lnTo>
                <a:lnTo>
                  <a:pt x="121" y="45"/>
                </a:lnTo>
                <a:lnTo>
                  <a:pt x="121" y="51"/>
                </a:lnTo>
                <a:lnTo>
                  <a:pt x="121" y="23"/>
                </a:lnTo>
                <a:lnTo>
                  <a:pt x="121" y="21"/>
                </a:lnTo>
                <a:lnTo>
                  <a:pt x="121" y="49"/>
                </a:lnTo>
                <a:lnTo>
                  <a:pt x="123" y="46"/>
                </a:lnTo>
                <a:lnTo>
                  <a:pt x="123" y="49"/>
                </a:lnTo>
                <a:lnTo>
                  <a:pt x="123" y="64"/>
                </a:lnTo>
                <a:lnTo>
                  <a:pt x="123" y="51"/>
                </a:lnTo>
                <a:lnTo>
                  <a:pt x="123" y="39"/>
                </a:lnTo>
                <a:lnTo>
                  <a:pt x="124" y="54"/>
                </a:lnTo>
                <a:lnTo>
                  <a:pt x="124" y="51"/>
                </a:lnTo>
                <a:lnTo>
                  <a:pt x="124" y="63"/>
                </a:lnTo>
                <a:lnTo>
                  <a:pt x="126" y="63"/>
                </a:lnTo>
                <a:lnTo>
                  <a:pt x="126" y="64"/>
                </a:lnTo>
                <a:lnTo>
                  <a:pt x="126" y="60"/>
                </a:lnTo>
                <a:lnTo>
                  <a:pt x="126" y="55"/>
                </a:lnTo>
                <a:lnTo>
                  <a:pt x="126" y="43"/>
                </a:lnTo>
                <a:lnTo>
                  <a:pt x="126" y="48"/>
                </a:lnTo>
                <a:lnTo>
                  <a:pt x="127" y="45"/>
                </a:lnTo>
                <a:lnTo>
                  <a:pt x="127" y="34"/>
                </a:lnTo>
                <a:lnTo>
                  <a:pt x="127" y="48"/>
                </a:lnTo>
                <a:lnTo>
                  <a:pt x="127" y="36"/>
                </a:lnTo>
                <a:lnTo>
                  <a:pt x="127" y="0"/>
                </a:lnTo>
                <a:lnTo>
                  <a:pt x="129" y="26"/>
                </a:lnTo>
                <a:lnTo>
                  <a:pt x="129" y="43"/>
                </a:lnTo>
                <a:lnTo>
                  <a:pt x="129" y="31"/>
                </a:lnTo>
                <a:lnTo>
                  <a:pt x="129" y="45"/>
                </a:lnTo>
                <a:lnTo>
                  <a:pt x="129" y="61"/>
                </a:lnTo>
                <a:lnTo>
                  <a:pt x="130" y="64"/>
                </a:lnTo>
                <a:lnTo>
                  <a:pt x="130" y="46"/>
                </a:lnTo>
                <a:lnTo>
                  <a:pt x="130" y="51"/>
                </a:lnTo>
                <a:lnTo>
                  <a:pt x="130" y="58"/>
                </a:lnTo>
                <a:lnTo>
                  <a:pt x="132" y="61"/>
                </a:lnTo>
                <a:lnTo>
                  <a:pt x="132" y="36"/>
                </a:lnTo>
                <a:lnTo>
                  <a:pt x="132" y="23"/>
                </a:lnTo>
                <a:lnTo>
                  <a:pt x="132" y="48"/>
                </a:lnTo>
                <a:lnTo>
                  <a:pt x="132" y="45"/>
                </a:lnTo>
                <a:lnTo>
                  <a:pt x="133" y="42"/>
                </a:lnTo>
                <a:lnTo>
                  <a:pt x="133" y="39"/>
                </a:lnTo>
                <a:lnTo>
                  <a:pt x="133" y="42"/>
                </a:lnTo>
                <a:lnTo>
                  <a:pt x="133" y="43"/>
                </a:lnTo>
                <a:lnTo>
                  <a:pt x="133" y="48"/>
                </a:lnTo>
                <a:lnTo>
                  <a:pt x="135" y="54"/>
                </a:lnTo>
                <a:lnTo>
                  <a:pt x="135" y="66"/>
                </a:lnTo>
                <a:lnTo>
                  <a:pt x="135" y="42"/>
                </a:lnTo>
                <a:lnTo>
                  <a:pt x="135" y="45"/>
                </a:lnTo>
                <a:lnTo>
                  <a:pt x="135" y="70"/>
                </a:lnTo>
                <a:lnTo>
                  <a:pt x="136" y="60"/>
                </a:lnTo>
                <a:lnTo>
                  <a:pt x="136" y="26"/>
                </a:lnTo>
                <a:lnTo>
                  <a:pt x="136" y="28"/>
                </a:lnTo>
                <a:lnTo>
                  <a:pt x="136" y="58"/>
                </a:lnTo>
                <a:lnTo>
                  <a:pt x="136" y="64"/>
                </a:lnTo>
                <a:lnTo>
                  <a:pt x="138" y="66"/>
                </a:lnTo>
                <a:lnTo>
                  <a:pt x="138" y="60"/>
                </a:lnTo>
                <a:lnTo>
                  <a:pt x="138" y="49"/>
                </a:lnTo>
                <a:lnTo>
                  <a:pt x="138" y="39"/>
                </a:lnTo>
                <a:lnTo>
                  <a:pt x="138" y="31"/>
                </a:lnTo>
                <a:lnTo>
                  <a:pt x="138" y="46"/>
                </a:lnTo>
                <a:lnTo>
                  <a:pt x="139" y="64"/>
                </a:lnTo>
                <a:lnTo>
                  <a:pt x="139" y="60"/>
                </a:lnTo>
                <a:lnTo>
                  <a:pt x="139" y="58"/>
                </a:lnTo>
                <a:lnTo>
                  <a:pt x="139" y="49"/>
                </a:lnTo>
                <a:lnTo>
                  <a:pt x="139" y="40"/>
                </a:lnTo>
                <a:lnTo>
                  <a:pt x="141" y="52"/>
                </a:lnTo>
                <a:lnTo>
                  <a:pt x="141" y="46"/>
                </a:lnTo>
                <a:lnTo>
                  <a:pt x="141" y="45"/>
                </a:lnTo>
                <a:lnTo>
                  <a:pt x="141" y="61"/>
                </a:lnTo>
                <a:lnTo>
                  <a:pt x="142" y="70"/>
                </a:lnTo>
                <a:lnTo>
                  <a:pt x="142" y="68"/>
                </a:lnTo>
                <a:lnTo>
                  <a:pt x="142" y="63"/>
                </a:lnTo>
                <a:lnTo>
                  <a:pt x="142" y="49"/>
                </a:lnTo>
                <a:lnTo>
                  <a:pt x="142" y="31"/>
                </a:lnTo>
                <a:lnTo>
                  <a:pt x="144" y="30"/>
                </a:lnTo>
                <a:lnTo>
                  <a:pt x="144" y="28"/>
                </a:lnTo>
                <a:lnTo>
                  <a:pt x="144" y="27"/>
                </a:lnTo>
                <a:lnTo>
                  <a:pt x="144" y="42"/>
                </a:lnTo>
                <a:lnTo>
                  <a:pt x="144" y="52"/>
                </a:lnTo>
                <a:lnTo>
                  <a:pt x="144" y="61"/>
                </a:lnTo>
                <a:lnTo>
                  <a:pt x="145" y="61"/>
                </a:lnTo>
                <a:lnTo>
                  <a:pt x="145" y="20"/>
                </a:lnTo>
                <a:lnTo>
                  <a:pt x="145" y="6"/>
                </a:lnTo>
                <a:lnTo>
                  <a:pt x="145" y="31"/>
                </a:lnTo>
                <a:lnTo>
                  <a:pt x="145" y="27"/>
                </a:lnTo>
                <a:lnTo>
                  <a:pt x="146" y="45"/>
                </a:lnTo>
                <a:lnTo>
                  <a:pt x="146" y="61"/>
                </a:lnTo>
                <a:lnTo>
                  <a:pt x="146" y="51"/>
                </a:lnTo>
                <a:lnTo>
                  <a:pt x="146" y="46"/>
                </a:lnTo>
                <a:lnTo>
                  <a:pt x="146" y="31"/>
                </a:lnTo>
                <a:lnTo>
                  <a:pt x="148" y="30"/>
                </a:lnTo>
                <a:lnTo>
                  <a:pt x="148" y="36"/>
                </a:lnTo>
                <a:lnTo>
                  <a:pt x="148" y="23"/>
                </a:lnTo>
                <a:lnTo>
                  <a:pt x="148" y="36"/>
                </a:lnTo>
                <a:lnTo>
                  <a:pt x="148" y="58"/>
                </a:lnTo>
                <a:lnTo>
                  <a:pt x="149" y="64"/>
                </a:lnTo>
                <a:lnTo>
                  <a:pt x="149" y="68"/>
                </a:lnTo>
                <a:lnTo>
                  <a:pt x="149" y="61"/>
                </a:lnTo>
                <a:lnTo>
                  <a:pt x="149" y="36"/>
                </a:lnTo>
                <a:lnTo>
                  <a:pt x="149" y="33"/>
                </a:lnTo>
                <a:lnTo>
                  <a:pt x="151" y="4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73" name="Freeform 73"/>
          <p:cNvSpPr>
            <a:spLocks/>
          </p:cNvSpPr>
          <p:nvPr/>
        </p:nvSpPr>
        <p:spPr bwMode="auto">
          <a:xfrm>
            <a:off x="7170738" y="5051425"/>
            <a:ext cx="217487" cy="779463"/>
          </a:xfrm>
          <a:custGeom>
            <a:avLst/>
            <a:gdLst>
              <a:gd name="T0" fmla="*/ 1 w 154"/>
              <a:gd name="T1" fmla="*/ 470 h 491"/>
              <a:gd name="T2" fmla="*/ 4 w 154"/>
              <a:gd name="T3" fmla="*/ 468 h 491"/>
              <a:gd name="T4" fmla="*/ 7 w 154"/>
              <a:gd name="T5" fmla="*/ 483 h 491"/>
              <a:gd name="T6" fmla="*/ 10 w 154"/>
              <a:gd name="T7" fmla="*/ 476 h 491"/>
              <a:gd name="T8" fmla="*/ 12 w 154"/>
              <a:gd name="T9" fmla="*/ 470 h 491"/>
              <a:gd name="T10" fmla="*/ 15 w 154"/>
              <a:gd name="T11" fmla="*/ 471 h 491"/>
              <a:gd name="T12" fmla="*/ 18 w 154"/>
              <a:gd name="T13" fmla="*/ 480 h 491"/>
              <a:gd name="T14" fmla="*/ 21 w 154"/>
              <a:gd name="T15" fmla="*/ 458 h 491"/>
              <a:gd name="T16" fmla="*/ 22 w 154"/>
              <a:gd name="T17" fmla="*/ 424 h 491"/>
              <a:gd name="T18" fmla="*/ 25 w 154"/>
              <a:gd name="T19" fmla="*/ 447 h 491"/>
              <a:gd name="T20" fmla="*/ 28 w 154"/>
              <a:gd name="T21" fmla="*/ 443 h 491"/>
              <a:gd name="T22" fmla="*/ 30 w 154"/>
              <a:gd name="T23" fmla="*/ 440 h 491"/>
              <a:gd name="T24" fmla="*/ 33 w 154"/>
              <a:gd name="T25" fmla="*/ 459 h 491"/>
              <a:gd name="T26" fmla="*/ 34 w 154"/>
              <a:gd name="T27" fmla="*/ 468 h 491"/>
              <a:gd name="T28" fmla="*/ 37 w 154"/>
              <a:gd name="T29" fmla="*/ 458 h 491"/>
              <a:gd name="T30" fmla="*/ 39 w 154"/>
              <a:gd name="T31" fmla="*/ 456 h 491"/>
              <a:gd name="T32" fmla="*/ 41 w 154"/>
              <a:gd name="T33" fmla="*/ 468 h 491"/>
              <a:gd name="T34" fmla="*/ 44 w 154"/>
              <a:gd name="T35" fmla="*/ 468 h 491"/>
              <a:gd name="T36" fmla="*/ 47 w 154"/>
              <a:gd name="T37" fmla="*/ 455 h 491"/>
              <a:gd name="T38" fmla="*/ 49 w 154"/>
              <a:gd name="T39" fmla="*/ 471 h 491"/>
              <a:gd name="T40" fmla="*/ 52 w 154"/>
              <a:gd name="T41" fmla="*/ 470 h 491"/>
              <a:gd name="T42" fmla="*/ 53 w 154"/>
              <a:gd name="T43" fmla="*/ 453 h 491"/>
              <a:gd name="T44" fmla="*/ 56 w 154"/>
              <a:gd name="T45" fmla="*/ 483 h 491"/>
              <a:gd name="T46" fmla="*/ 59 w 154"/>
              <a:gd name="T47" fmla="*/ 487 h 491"/>
              <a:gd name="T48" fmla="*/ 61 w 154"/>
              <a:gd name="T49" fmla="*/ 465 h 491"/>
              <a:gd name="T50" fmla="*/ 64 w 154"/>
              <a:gd name="T51" fmla="*/ 471 h 491"/>
              <a:gd name="T52" fmla="*/ 65 w 154"/>
              <a:gd name="T53" fmla="*/ 474 h 491"/>
              <a:gd name="T54" fmla="*/ 68 w 154"/>
              <a:gd name="T55" fmla="*/ 473 h 491"/>
              <a:gd name="T56" fmla="*/ 71 w 154"/>
              <a:gd name="T57" fmla="*/ 465 h 491"/>
              <a:gd name="T58" fmla="*/ 73 w 154"/>
              <a:gd name="T59" fmla="*/ 474 h 491"/>
              <a:gd name="T60" fmla="*/ 76 w 154"/>
              <a:gd name="T61" fmla="*/ 449 h 491"/>
              <a:gd name="T62" fmla="*/ 77 w 154"/>
              <a:gd name="T63" fmla="*/ 482 h 491"/>
              <a:gd name="T64" fmla="*/ 80 w 154"/>
              <a:gd name="T65" fmla="*/ 473 h 491"/>
              <a:gd name="T66" fmla="*/ 83 w 154"/>
              <a:gd name="T67" fmla="*/ 476 h 491"/>
              <a:gd name="T68" fmla="*/ 84 w 154"/>
              <a:gd name="T69" fmla="*/ 459 h 491"/>
              <a:gd name="T70" fmla="*/ 87 w 154"/>
              <a:gd name="T71" fmla="*/ 443 h 491"/>
              <a:gd name="T72" fmla="*/ 90 w 154"/>
              <a:gd name="T73" fmla="*/ 449 h 491"/>
              <a:gd name="T74" fmla="*/ 92 w 154"/>
              <a:gd name="T75" fmla="*/ 482 h 491"/>
              <a:gd name="T76" fmla="*/ 95 w 154"/>
              <a:gd name="T77" fmla="*/ 461 h 491"/>
              <a:gd name="T78" fmla="*/ 96 w 154"/>
              <a:gd name="T79" fmla="*/ 479 h 491"/>
              <a:gd name="T80" fmla="*/ 99 w 154"/>
              <a:gd name="T81" fmla="*/ 471 h 491"/>
              <a:gd name="T82" fmla="*/ 102 w 154"/>
              <a:gd name="T83" fmla="*/ 467 h 491"/>
              <a:gd name="T84" fmla="*/ 104 w 154"/>
              <a:gd name="T85" fmla="*/ 468 h 491"/>
              <a:gd name="T86" fmla="*/ 107 w 154"/>
              <a:gd name="T87" fmla="*/ 477 h 491"/>
              <a:gd name="T88" fmla="*/ 110 w 154"/>
              <a:gd name="T89" fmla="*/ 455 h 491"/>
              <a:gd name="T90" fmla="*/ 113 w 154"/>
              <a:gd name="T91" fmla="*/ 467 h 491"/>
              <a:gd name="T92" fmla="*/ 114 w 154"/>
              <a:gd name="T93" fmla="*/ 473 h 491"/>
              <a:gd name="T94" fmla="*/ 117 w 154"/>
              <a:gd name="T95" fmla="*/ 459 h 491"/>
              <a:gd name="T96" fmla="*/ 120 w 154"/>
              <a:gd name="T97" fmla="*/ 400 h 491"/>
              <a:gd name="T98" fmla="*/ 122 w 154"/>
              <a:gd name="T99" fmla="*/ 430 h 491"/>
              <a:gd name="T100" fmla="*/ 125 w 154"/>
              <a:gd name="T101" fmla="*/ 172 h 491"/>
              <a:gd name="T102" fmla="*/ 128 w 154"/>
              <a:gd name="T103" fmla="*/ 13 h 491"/>
              <a:gd name="T104" fmla="*/ 129 w 154"/>
              <a:gd name="T105" fmla="*/ 142 h 491"/>
              <a:gd name="T106" fmla="*/ 132 w 154"/>
              <a:gd name="T107" fmla="*/ 321 h 491"/>
              <a:gd name="T108" fmla="*/ 133 w 154"/>
              <a:gd name="T109" fmla="*/ 373 h 491"/>
              <a:gd name="T110" fmla="*/ 136 w 154"/>
              <a:gd name="T111" fmla="*/ 434 h 491"/>
              <a:gd name="T112" fmla="*/ 139 w 154"/>
              <a:gd name="T113" fmla="*/ 425 h 491"/>
              <a:gd name="T114" fmla="*/ 142 w 154"/>
              <a:gd name="T115" fmla="*/ 464 h 491"/>
              <a:gd name="T116" fmla="*/ 144 w 154"/>
              <a:gd name="T117" fmla="*/ 476 h 491"/>
              <a:gd name="T118" fmla="*/ 147 w 154"/>
              <a:gd name="T119" fmla="*/ 453 h 491"/>
              <a:gd name="T120" fmla="*/ 148 w 154"/>
              <a:gd name="T121" fmla="*/ 449 h 491"/>
              <a:gd name="T122" fmla="*/ 151 w 154"/>
              <a:gd name="T123" fmla="*/ 485 h 4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
              <a:gd name="T187" fmla="*/ 0 h 491"/>
              <a:gd name="T188" fmla="*/ 154 w 154"/>
              <a:gd name="T189" fmla="*/ 491 h 49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 h="491">
                <a:moveTo>
                  <a:pt x="0" y="461"/>
                </a:moveTo>
                <a:lnTo>
                  <a:pt x="0" y="476"/>
                </a:lnTo>
                <a:lnTo>
                  <a:pt x="0" y="465"/>
                </a:lnTo>
                <a:lnTo>
                  <a:pt x="0" y="434"/>
                </a:lnTo>
                <a:lnTo>
                  <a:pt x="1" y="470"/>
                </a:lnTo>
                <a:lnTo>
                  <a:pt x="1" y="473"/>
                </a:lnTo>
                <a:lnTo>
                  <a:pt x="1" y="467"/>
                </a:lnTo>
                <a:lnTo>
                  <a:pt x="1" y="470"/>
                </a:lnTo>
                <a:lnTo>
                  <a:pt x="1" y="468"/>
                </a:lnTo>
                <a:lnTo>
                  <a:pt x="3" y="464"/>
                </a:lnTo>
                <a:lnTo>
                  <a:pt x="3" y="462"/>
                </a:lnTo>
                <a:lnTo>
                  <a:pt x="3" y="434"/>
                </a:lnTo>
                <a:lnTo>
                  <a:pt x="3" y="439"/>
                </a:lnTo>
                <a:lnTo>
                  <a:pt x="3" y="468"/>
                </a:lnTo>
                <a:lnTo>
                  <a:pt x="3" y="476"/>
                </a:lnTo>
                <a:lnTo>
                  <a:pt x="4" y="468"/>
                </a:lnTo>
                <a:lnTo>
                  <a:pt x="4" y="449"/>
                </a:lnTo>
                <a:lnTo>
                  <a:pt x="4" y="450"/>
                </a:lnTo>
                <a:lnTo>
                  <a:pt x="6" y="473"/>
                </a:lnTo>
                <a:lnTo>
                  <a:pt x="6" y="470"/>
                </a:lnTo>
                <a:lnTo>
                  <a:pt x="6" y="479"/>
                </a:lnTo>
                <a:lnTo>
                  <a:pt x="7" y="487"/>
                </a:lnTo>
                <a:lnTo>
                  <a:pt x="7" y="489"/>
                </a:lnTo>
                <a:lnTo>
                  <a:pt x="7" y="483"/>
                </a:lnTo>
                <a:lnTo>
                  <a:pt x="7" y="467"/>
                </a:lnTo>
                <a:lnTo>
                  <a:pt x="7" y="470"/>
                </a:lnTo>
                <a:lnTo>
                  <a:pt x="9" y="446"/>
                </a:lnTo>
                <a:lnTo>
                  <a:pt x="9" y="442"/>
                </a:lnTo>
                <a:lnTo>
                  <a:pt x="9" y="470"/>
                </a:lnTo>
                <a:lnTo>
                  <a:pt x="9" y="487"/>
                </a:lnTo>
                <a:lnTo>
                  <a:pt x="9" y="485"/>
                </a:lnTo>
                <a:lnTo>
                  <a:pt x="10" y="476"/>
                </a:lnTo>
                <a:lnTo>
                  <a:pt x="10" y="461"/>
                </a:lnTo>
                <a:lnTo>
                  <a:pt x="10" y="450"/>
                </a:lnTo>
                <a:lnTo>
                  <a:pt x="10" y="464"/>
                </a:lnTo>
                <a:lnTo>
                  <a:pt x="12" y="456"/>
                </a:lnTo>
                <a:lnTo>
                  <a:pt x="12" y="465"/>
                </a:lnTo>
                <a:lnTo>
                  <a:pt x="12" y="477"/>
                </a:lnTo>
                <a:lnTo>
                  <a:pt x="12" y="480"/>
                </a:lnTo>
                <a:lnTo>
                  <a:pt x="12" y="470"/>
                </a:lnTo>
                <a:lnTo>
                  <a:pt x="13" y="464"/>
                </a:lnTo>
                <a:lnTo>
                  <a:pt x="13" y="462"/>
                </a:lnTo>
                <a:lnTo>
                  <a:pt x="13" y="452"/>
                </a:lnTo>
                <a:lnTo>
                  <a:pt x="13" y="458"/>
                </a:lnTo>
                <a:lnTo>
                  <a:pt x="15" y="453"/>
                </a:lnTo>
                <a:lnTo>
                  <a:pt x="15" y="446"/>
                </a:lnTo>
                <a:lnTo>
                  <a:pt x="15" y="455"/>
                </a:lnTo>
                <a:lnTo>
                  <a:pt x="15" y="471"/>
                </a:lnTo>
                <a:lnTo>
                  <a:pt x="15" y="483"/>
                </a:lnTo>
                <a:lnTo>
                  <a:pt x="16" y="473"/>
                </a:lnTo>
                <a:lnTo>
                  <a:pt x="16" y="476"/>
                </a:lnTo>
                <a:lnTo>
                  <a:pt x="16" y="483"/>
                </a:lnTo>
                <a:lnTo>
                  <a:pt x="16" y="482"/>
                </a:lnTo>
                <a:lnTo>
                  <a:pt x="16" y="480"/>
                </a:lnTo>
                <a:lnTo>
                  <a:pt x="18" y="483"/>
                </a:lnTo>
                <a:lnTo>
                  <a:pt x="18" y="480"/>
                </a:lnTo>
                <a:lnTo>
                  <a:pt x="18" y="474"/>
                </a:lnTo>
                <a:lnTo>
                  <a:pt x="18" y="473"/>
                </a:lnTo>
                <a:lnTo>
                  <a:pt x="19" y="480"/>
                </a:lnTo>
                <a:lnTo>
                  <a:pt x="19" y="479"/>
                </a:lnTo>
                <a:lnTo>
                  <a:pt x="19" y="474"/>
                </a:lnTo>
                <a:lnTo>
                  <a:pt x="19" y="470"/>
                </a:lnTo>
                <a:lnTo>
                  <a:pt x="21" y="449"/>
                </a:lnTo>
                <a:lnTo>
                  <a:pt x="21" y="458"/>
                </a:lnTo>
                <a:lnTo>
                  <a:pt x="21" y="479"/>
                </a:lnTo>
                <a:lnTo>
                  <a:pt x="21" y="471"/>
                </a:lnTo>
                <a:lnTo>
                  <a:pt x="21" y="461"/>
                </a:lnTo>
                <a:lnTo>
                  <a:pt x="22" y="474"/>
                </a:lnTo>
                <a:lnTo>
                  <a:pt x="22" y="459"/>
                </a:lnTo>
                <a:lnTo>
                  <a:pt x="22" y="433"/>
                </a:lnTo>
                <a:lnTo>
                  <a:pt x="22" y="428"/>
                </a:lnTo>
                <a:lnTo>
                  <a:pt x="22" y="424"/>
                </a:lnTo>
                <a:lnTo>
                  <a:pt x="24" y="421"/>
                </a:lnTo>
                <a:lnTo>
                  <a:pt x="24" y="439"/>
                </a:lnTo>
                <a:lnTo>
                  <a:pt x="24" y="467"/>
                </a:lnTo>
                <a:lnTo>
                  <a:pt x="24" y="482"/>
                </a:lnTo>
                <a:lnTo>
                  <a:pt x="24" y="467"/>
                </a:lnTo>
                <a:lnTo>
                  <a:pt x="25" y="427"/>
                </a:lnTo>
                <a:lnTo>
                  <a:pt x="25" y="416"/>
                </a:lnTo>
                <a:lnTo>
                  <a:pt x="25" y="447"/>
                </a:lnTo>
                <a:lnTo>
                  <a:pt x="25" y="437"/>
                </a:lnTo>
                <a:lnTo>
                  <a:pt x="25" y="442"/>
                </a:lnTo>
                <a:lnTo>
                  <a:pt x="25" y="480"/>
                </a:lnTo>
                <a:lnTo>
                  <a:pt x="27" y="483"/>
                </a:lnTo>
                <a:lnTo>
                  <a:pt x="27" y="476"/>
                </a:lnTo>
                <a:lnTo>
                  <a:pt x="27" y="471"/>
                </a:lnTo>
                <a:lnTo>
                  <a:pt x="27" y="456"/>
                </a:lnTo>
                <a:lnTo>
                  <a:pt x="28" y="443"/>
                </a:lnTo>
                <a:lnTo>
                  <a:pt x="28" y="465"/>
                </a:lnTo>
                <a:lnTo>
                  <a:pt x="28" y="471"/>
                </a:lnTo>
                <a:lnTo>
                  <a:pt x="28" y="464"/>
                </a:lnTo>
                <a:lnTo>
                  <a:pt x="28" y="437"/>
                </a:lnTo>
                <a:lnTo>
                  <a:pt x="30" y="427"/>
                </a:lnTo>
                <a:lnTo>
                  <a:pt x="30" y="430"/>
                </a:lnTo>
                <a:lnTo>
                  <a:pt x="30" y="433"/>
                </a:lnTo>
                <a:lnTo>
                  <a:pt x="30" y="440"/>
                </a:lnTo>
                <a:lnTo>
                  <a:pt x="30" y="465"/>
                </a:lnTo>
                <a:lnTo>
                  <a:pt x="30" y="471"/>
                </a:lnTo>
                <a:lnTo>
                  <a:pt x="31" y="471"/>
                </a:lnTo>
                <a:lnTo>
                  <a:pt x="31" y="459"/>
                </a:lnTo>
                <a:lnTo>
                  <a:pt x="31" y="447"/>
                </a:lnTo>
                <a:lnTo>
                  <a:pt x="31" y="476"/>
                </a:lnTo>
                <a:lnTo>
                  <a:pt x="31" y="483"/>
                </a:lnTo>
                <a:lnTo>
                  <a:pt x="33" y="459"/>
                </a:lnTo>
                <a:lnTo>
                  <a:pt x="33" y="462"/>
                </a:lnTo>
                <a:lnTo>
                  <a:pt x="33" y="467"/>
                </a:lnTo>
                <a:lnTo>
                  <a:pt x="33" y="459"/>
                </a:lnTo>
                <a:lnTo>
                  <a:pt x="33" y="471"/>
                </a:lnTo>
                <a:lnTo>
                  <a:pt x="34" y="477"/>
                </a:lnTo>
                <a:lnTo>
                  <a:pt x="34" y="461"/>
                </a:lnTo>
                <a:lnTo>
                  <a:pt x="34" y="450"/>
                </a:lnTo>
                <a:lnTo>
                  <a:pt x="34" y="468"/>
                </a:lnTo>
                <a:lnTo>
                  <a:pt x="36" y="485"/>
                </a:lnTo>
                <a:lnTo>
                  <a:pt x="36" y="473"/>
                </a:lnTo>
                <a:lnTo>
                  <a:pt x="36" y="445"/>
                </a:lnTo>
                <a:lnTo>
                  <a:pt x="36" y="440"/>
                </a:lnTo>
                <a:lnTo>
                  <a:pt x="36" y="458"/>
                </a:lnTo>
                <a:lnTo>
                  <a:pt x="36" y="476"/>
                </a:lnTo>
                <a:lnTo>
                  <a:pt x="37" y="468"/>
                </a:lnTo>
                <a:lnTo>
                  <a:pt x="37" y="458"/>
                </a:lnTo>
                <a:lnTo>
                  <a:pt x="37" y="467"/>
                </a:lnTo>
                <a:lnTo>
                  <a:pt x="37" y="464"/>
                </a:lnTo>
                <a:lnTo>
                  <a:pt x="37" y="468"/>
                </a:lnTo>
                <a:lnTo>
                  <a:pt x="39" y="476"/>
                </a:lnTo>
                <a:lnTo>
                  <a:pt x="39" y="471"/>
                </a:lnTo>
                <a:lnTo>
                  <a:pt x="39" y="462"/>
                </a:lnTo>
                <a:lnTo>
                  <a:pt x="39" y="465"/>
                </a:lnTo>
                <a:lnTo>
                  <a:pt x="39" y="456"/>
                </a:lnTo>
                <a:lnTo>
                  <a:pt x="40" y="461"/>
                </a:lnTo>
                <a:lnTo>
                  <a:pt x="40" y="476"/>
                </a:lnTo>
                <a:lnTo>
                  <a:pt x="40" y="477"/>
                </a:lnTo>
                <a:lnTo>
                  <a:pt x="40" y="483"/>
                </a:lnTo>
                <a:lnTo>
                  <a:pt x="41" y="474"/>
                </a:lnTo>
                <a:lnTo>
                  <a:pt x="41" y="456"/>
                </a:lnTo>
                <a:lnTo>
                  <a:pt x="41" y="445"/>
                </a:lnTo>
                <a:lnTo>
                  <a:pt x="41" y="468"/>
                </a:lnTo>
                <a:lnTo>
                  <a:pt x="41" y="474"/>
                </a:lnTo>
                <a:lnTo>
                  <a:pt x="43" y="431"/>
                </a:lnTo>
                <a:lnTo>
                  <a:pt x="43" y="425"/>
                </a:lnTo>
                <a:lnTo>
                  <a:pt x="43" y="447"/>
                </a:lnTo>
                <a:lnTo>
                  <a:pt x="43" y="445"/>
                </a:lnTo>
                <a:lnTo>
                  <a:pt x="43" y="453"/>
                </a:lnTo>
                <a:lnTo>
                  <a:pt x="44" y="467"/>
                </a:lnTo>
                <a:lnTo>
                  <a:pt x="44" y="468"/>
                </a:lnTo>
                <a:lnTo>
                  <a:pt x="44" y="467"/>
                </a:lnTo>
                <a:lnTo>
                  <a:pt x="44" y="473"/>
                </a:lnTo>
                <a:lnTo>
                  <a:pt x="46" y="467"/>
                </a:lnTo>
                <a:lnTo>
                  <a:pt x="46" y="464"/>
                </a:lnTo>
                <a:lnTo>
                  <a:pt x="46" y="465"/>
                </a:lnTo>
                <a:lnTo>
                  <a:pt x="46" y="477"/>
                </a:lnTo>
                <a:lnTo>
                  <a:pt x="46" y="476"/>
                </a:lnTo>
                <a:lnTo>
                  <a:pt x="47" y="455"/>
                </a:lnTo>
                <a:lnTo>
                  <a:pt x="47" y="453"/>
                </a:lnTo>
                <a:lnTo>
                  <a:pt x="47" y="476"/>
                </a:lnTo>
                <a:lnTo>
                  <a:pt x="47" y="467"/>
                </a:lnTo>
                <a:lnTo>
                  <a:pt x="47" y="462"/>
                </a:lnTo>
                <a:lnTo>
                  <a:pt x="49" y="465"/>
                </a:lnTo>
                <a:lnTo>
                  <a:pt x="49" y="480"/>
                </a:lnTo>
                <a:lnTo>
                  <a:pt x="49" y="474"/>
                </a:lnTo>
                <a:lnTo>
                  <a:pt x="49" y="471"/>
                </a:lnTo>
                <a:lnTo>
                  <a:pt x="49" y="477"/>
                </a:lnTo>
                <a:lnTo>
                  <a:pt x="50" y="480"/>
                </a:lnTo>
                <a:lnTo>
                  <a:pt x="50" y="477"/>
                </a:lnTo>
                <a:lnTo>
                  <a:pt x="50" y="467"/>
                </a:lnTo>
                <a:lnTo>
                  <a:pt x="50" y="462"/>
                </a:lnTo>
                <a:lnTo>
                  <a:pt x="50" y="455"/>
                </a:lnTo>
                <a:lnTo>
                  <a:pt x="52" y="455"/>
                </a:lnTo>
                <a:lnTo>
                  <a:pt x="52" y="470"/>
                </a:lnTo>
                <a:lnTo>
                  <a:pt x="52" y="474"/>
                </a:lnTo>
                <a:lnTo>
                  <a:pt x="52" y="477"/>
                </a:lnTo>
                <a:lnTo>
                  <a:pt x="52" y="486"/>
                </a:lnTo>
                <a:lnTo>
                  <a:pt x="52" y="485"/>
                </a:lnTo>
                <a:lnTo>
                  <a:pt x="53" y="474"/>
                </a:lnTo>
                <a:lnTo>
                  <a:pt x="53" y="456"/>
                </a:lnTo>
                <a:lnTo>
                  <a:pt x="53" y="461"/>
                </a:lnTo>
                <a:lnTo>
                  <a:pt x="53" y="453"/>
                </a:lnTo>
                <a:lnTo>
                  <a:pt x="55" y="439"/>
                </a:lnTo>
                <a:lnTo>
                  <a:pt x="55" y="446"/>
                </a:lnTo>
                <a:lnTo>
                  <a:pt x="55" y="458"/>
                </a:lnTo>
                <a:lnTo>
                  <a:pt x="55" y="467"/>
                </a:lnTo>
                <a:lnTo>
                  <a:pt x="56" y="450"/>
                </a:lnTo>
                <a:lnTo>
                  <a:pt x="56" y="418"/>
                </a:lnTo>
                <a:lnTo>
                  <a:pt x="56" y="455"/>
                </a:lnTo>
                <a:lnTo>
                  <a:pt x="56" y="483"/>
                </a:lnTo>
                <a:lnTo>
                  <a:pt x="56" y="474"/>
                </a:lnTo>
                <a:lnTo>
                  <a:pt x="58" y="483"/>
                </a:lnTo>
                <a:lnTo>
                  <a:pt x="58" y="477"/>
                </a:lnTo>
                <a:lnTo>
                  <a:pt x="58" y="465"/>
                </a:lnTo>
                <a:lnTo>
                  <a:pt x="58" y="476"/>
                </a:lnTo>
                <a:lnTo>
                  <a:pt x="58" y="471"/>
                </a:lnTo>
                <a:lnTo>
                  <a:pt x="58" y="474"/>
                </a:lnTo>
                <a:lnTo>
                  <a:pt x="59" y="487"/>
                </a:lnTo>
                <a:lnTo>
                  <a:pt x="59" y="485"/>
                </a:lnTo>
                <a:lnTo>
                  <a:pt x="59" y="447"/>
                </a:lnTo>
                <a:lnTo>
                  <a:pt x="59" y="413"/>
                </a:lnTo>
                <a:lnTo>
                  <a:pt x="59" y="404"/>
                </a:lnTo>
                <a:lnTo>
                  <a:pt x="61" y="436"/>
                </a:lnTo>
                <a:lnTo>
                  <a:pt x="61" y="461"/>
                </a:lnTo>
                <a:lnTo>
                  <a:pt x="61" y="459"/>
                </a:lnTo>
                <a:lnTo>
                  <a:pt x="61" y="465"/>
                </a:lnTo>
                <a:lnTo>
                  <a:pt x="61" y="462"/>
                </a:lnTo>
                <a:lnTo>
                  <a:pt x="62" y="455"/>
                </a:lnTo>
                <a:lnTo>
                  <a:pt x="62" y="470"/>
                </a:lnTo>
                <a:lnTo>
                  <a:pt x="62" y="471"/>
                </a:lnTo>
                <a:lnTo>
                  <a:pt x="62" y="465"/>
                </a:lnTo>
                <a:lnTo>
                  <a:pt x="64" y="453"/>
                </a:lnTo>
                <a:lnTo>
                  <a:pt x="64" y="452"/>
                </a:lnTo>
                <a:lnTo>
                  <a:pt x="64" y="471"/>
                </a:lnTo>
                <a:lnTo>
                  <a:pt x="64" y="479"/>
                </a:lnTo>
                <a:lnTo>
                  <a:pt x="64" y="471"/>
                </a:lnTo>
                <a:lnTo>
                  <a:pt x="64" y="480"/>
                </a:lnTo>
                <a:lnTo>
                  <a:pt x="65" y="470"/>
                </a:lnTo>
                <a:lnTo>
                  <a:pt x="65" y="449"/>
                </a:lnTo>
                <a:lnTo>
                  <a:pt x="65" y="459"/>
                </a:lnTo>
                <a:lnTo>
                  <a:pt x="65" y="464"/>
                </a:lnTo>
                <a:lnTo>
                  <a:pt x="65" y="474"/>
                </a:lnTo>
                <a:lnTo>
                  <a:pt x="67" y="477"/>
                </a:lnTo>
                <a:lnTo>
                  <a:pt x="67" y="465"/>
                </a:lnTo>
                <a:lnTo>
                  <a:pt x="67" y="477"/>
                </a:lnTo>
                <a:lnTo>
                  <a:pt x="67" y="471"/>
                </a:lnTo>
                <a:lnTo>
                  <a:pt x="67" y="434"/>
                </a:lnTo>
                <a:lnTo>
                  <a:pt x="68" y="437"/>
                </a:lnTo>
                <a:lnTo>
                  <a:pt x="68" y="476"/>
                </a:lnTo>
                <a:lnTo>
                  <a:pt x="68" y="473"/>
                </a:lnTo>
                <a:lnTo>
                  <a:pt x="68" y="459"/>
                </a:lnTo>
                <a:lnTo>
                  <a:pt x="68" y="465"/>
                </a:lnTo>
                <a:lnTo>
                  <a:pt x="70" y="477"/>
                </a:lnTo>
                <a:lnTo>
                  <a:pt x="70" y="482"/>
                </a:lnTo>
                <a:lnTo>
                  <a:pt x="70" y="487"/>
                </a:lnTo>
                <a:lnTo>
                  <a:pt x="70" y="490"/>
                </a:lnTo>
                <a:lnTo>
                  <a:pt x="70" y="483"/>
                </a:lnTo>
                <a:lnTo>
                  <a:pt x="71" y="465"/>
                </a:lnTo>
                <a:lnTo>
                  <a:pt x="71" y="446"/>
                </a:lnTo>
                <a:lnTo>
                  <a:pt x="71" y="442"/>
                </a:lnTo>
                <a:lnTo>
                  <a:pt x="71" y="458"/>
                </a:lnTo>
                <a:lnTo>
                  <a:pt x="71" y="459"/>
                </a:lnTo>
                <a:lnTo>
                  <a:pt x="73" y="442"/>
                </a:lnTo>
                <a:lnTo>
                  <a:pt x="73" y="446"/>
                </a:lnTo>
                <a:lnTo>
                  <a:pt x="73" y="458"/>
                </a:lnTo>
                <a:lnTo>
                  <a:pt x="73" y="474"/>
                </a:lnTo>
                <a:lnTo>
                  <a:pt x="73" y="467"/>
                </a:lnTo>
                <a:lnTo>
                  <a:pt x="74" y="442"/>
                </a:lnTo>
                <a:lnTo>
                  <a:pt x="74" y="439"/>
                </a:lnTo>
                <a:lnTo>
                  <a:pt x="74" y="437"/>
                </a:lnTo>
                <a:lnTo>
                  <a:pt x="74" y="446"/>
                </a:lnTo>
                <a:lnTo>
                  <a:pt x="74" y="462"/>
                </a:lnTo>
                <a:lnTo>
                  <a:pt x="76" y="456"/>
                </a:lnTo>
                <a:lnTo>
                  <a:pt x="76" y="449"/>
                </a:lnTo>
                <a:lnTo>
                  <a:pt x="76" y="461"/>
                </a:lnTo>
                <a:lnTo>
                  <a:pt x="76" y="473"/>
                </a:lnTo>
                <a:lnTo>
                  <a:pt x="76" y="464"/>
                </a:lnTo>
                <a:lnTo>
                  <a:pt x="77" y="443"/>
                </a:lnTo>
                <a:lnTo>
                  <a:pt x="77" y="453"/>
                </a:lnTo>
                <a:lnTo>
                  <a:pt x="77" y="455"/>
                </a:lnTo>
                <a:lnTo>
                  <a:pt x="77" y="470"/>
                </a:lnTo>
                <a:lnTo>
                  <a:pt x="77" y="482"/>
                </a:lnTo>
                <a:lnTo>
                  <a:pt x="79" y="482"/>
                </a:lnTo>
                <a:lnTo>
                  <a:pt x="79" y="470"/>
                </a:lnTo>
                <a:lnTo>
                  <a:pt x="79" y="473"/>
                </a:lnTo>
                <a:lnTo>
                  <a:pt x="79" y="471"/>
                </a:lnTo>
                <a:lnTo>
                  <a:pt x="80" y="455"/>
                </a:lnTo>
                <a:lnTo>
                  <a:pt x="80" y="450"/>
                </a:lnTo>
                <a:lnTo>
                  <a:pt x="80" y="462"/>
                </a:lnTo>
                <a:lnTo>
                  <a:pt x="80" y="473"/>
                </a:lnTo>
                <a:lnTo>
                  <a:pt x="80" y="468"/>
                </a:lnTo>
                <a:lnTo>
                  <a:pt x="80" y="474"/>
                </a:lnTo>
                <a:lnTo>
                  <a:pt x="82" y="480"/>
                </a:lnTo>
                <a:lnTo>
                  <a:pt x="82" y="468"/>
                </a:lnTo>
                <a:lnTo>
                  <a:pt x="82" y="473"/>
                </a:lnTo>
                <a:lnTo>
                  <a:pt x="82" y="482"/>
                </a:lnTo>
                <a:lnTo>
                  <a:pt x="83" y="473"/>
                </a:lnTo>
                <a:lnTo>
                  <a:pt x="83" y="476"/>
                </a:lnTo>
                <a:lnTo>
                  <a:pt x="83" y="470"/>
                </a:lnTo>
                <a:lnTo>
                  <a:pt x="83" y="465"/>
                </a:lnTo>
                <a:lnTo>
                  <a:pt x="83" y="471"/>
                </a:lnTo>
                <a:lnTo>
                  <a:pt x="84" y="462"/>
                </a:lnTo>
                <a:lnTo>
                  <a:pt x="84" y="453"/>
                </a:lnTo>
                <a:lnTo>
                  <a:pt x="84" y="456"/>
                </a:lnTo>
                <a:lnTo>
                  <a:pt x="84" y="462"/>
                </a:lnTo>
                <a:lnTo>
                  <a:pt x="84" y="459"/>
                </a:lnTo>
                <a:lnTo>
                  <a:pt x="86" y="449"/>
                </a:lnTo>
                <a:lnTo>
                  <a:pt x="86" y="453"/>
                </a:lnTo>
                <a:lnTo>
                  <a:pt x="86" y="467"/>
                </a:lnTo>
                <a:lnTo>
                  <a:pt x="86" y="434"/>
                </a:lnTo>
                <a:lnTo>
                  <a:pt x="86" y="404"/>
                </a:lnTo>
                <a:lnTo>
                  <a:pt x="86" y="427"/>
                </a:lnTo>
                <a:lnTo>
                  <a:pt x="87" y="456"/>
                </a:lnTo>
                <a:lnTo>
                  <a:pt x="87" y="443"/>
                </a:lnTo>
                <a:lnTo>
                  <a:pt x="87" y="428"/>
                </a:lnTo>
                <a:lnTo>
                  <a:pt x="87" y="440"/>
                </a:lnTo>
                <a:lnTo>
                  <a:pt x="89" y="445"/>
                </a:lnTo>
                <a:lnTo>
                  <a:pt x="89" y="442"/>
                </a:lnTo>
                <a:lnTo>
                  <a:pt x="89" y="468"/>
                </a:lnTo>
                <a:lnTo>
                  <a:pt x="89" y="459"/>
                </a:lnTo>
                <a:lnTo>
                  <a:pt x="89" y="445"/>
                </a:lnTo>
                <a:lnTo>
                  <a:pt x="90" y="449"/>
                </a:lnTo>
                <a:lnTo>
                  <a:pt x="90" y="442"/>
                </a:lnTo>
                <a:lnTo>
                  <a:pt x="90" y="458"/>
                </a:lnTo>
                <a:lnTo>
                  <a:pt x="90" y="447"/>
                </a:lnTo>
                <a:lnTo>
                  <a:pt x="90" y="464"/>
                </a:lnTo>
                <a:lnTo>
                  <a:pt x="92" y="458"/>
                </a:lnTo>
                <a:lnTo>
                  <a:pt x="92" y="464"/>
                </a:lnTo>
                <a:lnTo>
                  <a:pt x="92" y="483"/>
                </a:lnTo>
                <a:lnTo>
                  <a:pt x="92" y="482"/>
                </a:lnTo>
                <a:lnTo>
                  <a:pt x="92" y="467"/>
                </a:lnTo>
                <a:lnTo>
                  <a:pt x="93" y="458"/>
                </a:lnTo>
                <a:lnTo>
                  <a:pt x="93" y="452"/>
                </a:lnTo>
                <a:lnTo>
                  <a:pt x="93" y="461"/>
                </a:lnTo>
                <a:lnTo>
                  <a:pt x="93" y="465"/>
                </a:lnTo>
                <a:lnTo>
                  <a:pt x="95" y="461"/>
                </a:lnTo>
                <a:lnTo>
                  <a:pt x="95" y="462"/>
                </a:lnTo>
                <a:lnTo>
                  <a:pt x="95" y="461"/>
                </a:lnTo>
                <a:lnTo>
                  <a:pt x="95" y="476"/>
                </a:lnTo>
                <a:lnTo>
                  <a:pt x="95" y="474"/>
                </a:lnTo>
                <a:lnTo>
                  <a:pt x="96" y="456"/>
                </a:lnTo>
                <a:lnTo>
                  <a:pt x="96" y="471"/>
                </a:lnTo>
                <a:lnTo>
                  <a:pt x="96" y="474"/>
                </a:lnTo>
                <a:lnTo>
                  <a:pt x="96" y="459"/>
                </a:lnTo>
                <a:lnTo>
                  <a:pt x="96" y="477"/>
                </a:lnTo>
                <a:lnTo>
                  <a:pt x="96" y="479"/>
                </a:lnTo>
                <a:lnTo>
                  <a:pt x="98" y="439"/>
                </a:lnTo>
                <a:lnTo>
                  <a:pt x="98" y="407"/>
                </a:lnTo>
                <a:lnTo>
                  <a:pt x="98" y="421"/>
                </a:lnTo>
                <a:lnTo>
                  <a:pt x="98" y="467"/>
                </a:lnTo>
                <a:lnTo>
                  <a:pt x="98" y="474"/>
                </a:lnTo>
                <a:lnTo>
                  <a:pt x="99" y="470"/>
                </a:lnTo>
                <a:lnTo>
                  <a:pt x="99" y="468"/>
                </a:lnTo>
                <a:lnTo>
                  <a:pt x="99" y="471"/>
                </a:lnTo>
                <a:lnTo>
                  <a:pt x="99" y="461"/>
                </a:lnTo>
                <a:lnTo>
                  <a:pt x="99" y="467"/>
                </a:lnTo>
                <a:lnTo>
                  <a:pt x="101" y="474"/>
                </a:lnTo>
                <a:lnTo>
                  <a:pt x="101" y="479"/>
                </a:lnTo>
                <a:lnTo>
                  <a:pt x="101" y="468"/>
                </a:lnTo>
                <a:lnTo>
                  <a:pt x="101" y="465"/>
                </a:lnTo>
                <a:lnTo>
                  <a:pt x="102" y="461"/>
                </a:lnTo>
                <a:lnTo>
                  <a:pt x="102" y="467"/>
                </a:lnTo>
                <a:lnTo>
                  <a:pt x="102" y="465"/>
                </a:lnTo>
                <a:lnTo>
                  <a:pt x="102" y="455"/>
                </a:lnTo>
                <a:lnTo>
                  <a:pt x="102" y="476"/>
                </a:lnTo>
                <a:lnTo>
                  <a:pt x="104" y="474"/>
                </a:lnTo>
                <a:lnTo>
                  <a:pt x="104" y="431"/>
                </a:lnTo>
                <a:lnTo>
                  <a:pt x="104" y="439"/>
                </a:lnTo>
                <a:lnTo>
                  <a:pt x="104" y="471"/>
                </a:lnTo>
                <a:lnTo>
                  <a:pt x="104" y="468"/>
                </a:lnTo>
                <a:lnTo>
                  <a:pt x="105" y="471"/>
                </a:lnTo>
                <a:lnTo>
                  <a:pt x="105" y="480"/>
                </a:lnTo>
                <a:lnTo>
                  <a:pt x="105" y="485"/>
                </a:lnTo>
                <a:lnTo>
                  <a:pt x="105" y="486"/>
                </a:lnTo>
                <a:lnTo>
                  <a:pt x="105" y="487"/>
                </a:lnTo>
                <a:lnTo>
                  <a:pt x="107" y="483"/>
                </a:lnTo>
                <a:lnTo>
                  <a:pt x="107" y="471"/>
                </a:lnTo>
                <a:lnTo>
                  <a:pt x="107" y="477"/>
                </a:lnTo>
                <a:lnTo>
                  <a:pt x="107" y="449"/>
                </a:lnTo>
                <a:lnTo>
                  <a:pt x="107" y="446"/>
                </a:lnTo>
                <a:lnTo>
                  <a:pt x="108" y="477"/>
                </a:lnTo>
                <a:lnTo>
                  <a:pt x="108" y="465"/>
                </a:lnTo>
                <a:lnTo>
                  <a:pt x="108" y="483"/>
                </a:lnTo>
                <a:lnTo>
                  <a:pt x="108" y="477"/>
                </a:lnTo>
                <a:lnTo>
                  <a:pt x="110" y="459"/>
                </a:lnTo>
                <a:lnTo>
                  <a:pt x="110" y="455"/>
                </a:lnTo>
                <a:lnTo>
                  <a:pt x="110" y="458"/>
                </a:lnTo>
                <a:lnTo>
                  <a:pt x="110" y="461"/>
                </a:lnTo>
                <a:lnTo>
                  <a:pt x="111" y="473"/>
                </a:lnTo>
                <a:lnTo>
                  <a:pt x="111" y="479"/>
                </a:lnTo>
                <a:lnTo>
                  <a:pt x="111" y="476"/>
                </a:lnTo>
                <a:lnTo>
                  <a:pt x="111" y="456"/>
                </a:lnTo>
                <a:lnTo>
                  <a:pt x="111" y="462"/>
                </a:lnTo>
                <a:lnTo>
                  <a:pt x="113" y="467"/>
                </a:lnTo>
                <a:lnTo>
                  <a:pt x="113" y="450"/>
                </a:lnTo>
                <a:lnTo>
                  <a:pt x="113" y="459"/>
                </a:lnTo>
                <a:lnTo>
                  <a:pt x="113" y="476"/>
                </a:lnTo>
                <a:lnTo>
                  <a:pt x="113" y="486"/>
                </a:lnTo>
                <a:lnTo>
                  <a:pt x="114" y="485"/>
                </a:lnTo>
                <a:lnTo>
                  <a:pt x="114" y="480"/>
                </a:lnTo>
                <a:lnTo>
                  <a:pt x="114" y="477"/>
                </a:lnTo>
                <a:lnTo>
                  <a:pt x="114" y="473"/>
                </a:lnTo>
                <a:lnTo>
                  <a:pt x="114" y="462"/>
                </a:lnTo>
                <a:lnTo>
                  <a:pt x="116" y="464"/>
                </a:lnTo>
                <a:lnTo>
                  <a:pt x="116" y="471"/>
                </a:lnTo>
                <a:lnTo>
                  <a:pt x="116" y="467"/>
                </a:lnTo>
                <a:lnTo>
                  <a:pt x="116" y="453"/>
                </a:lnTo>
                <a:lnTo>
                  <a:pt x="117" y="450"/>
                </a:lnTo>
                <a:lnTo>
                  <a:pt x="117" y="464"/>
                </a:lnTo>
                <a:lnTo>
                  <a:pt x="117" y="459"/>
                </a:lnTo>
                <a:lnTo>
                  <a:pt x="117" y="464"/>
                </a:lnTo>
                <a:lnTo>
                  <a:pt x="119" y="449"/>
                </a:lnTo>
                <a:lnTo>
                  <a:pt x="119" y="430"/>
                </a:lnTo>
                <a:lnTo>
                  <a:pt x="119" y="447"/>
                </a:lnTo>
                <a:lnTo>
                  <a:pt x="119" y="459"/>
                </a:lnTo>
                <a:lnTo>
                  <a:pt x="119" y="442"/>
                </a:lnTo>
                <a:lnTo>
                  <a:pt x="120" y="434"/>
                </a:lnTo>
                <a:lnTo>
                  <a:pt x="120" y="400"/>
                </a:lnTo>
                <a:lnTo>
                  <a:pt x="120" y="391"/>
                </a:lnTo>
                <a:lnTo>
                  <a:pt x="120" y="415"/>
                </a:lnTo>
                <a:lnTo>
                  <a:pt x="120" y="425"/>
                </a:lnTo>
                <a:lnTo>
                  <a:pt x="122" y="455"/>
                </a:lnTo>
                <a:lnTo>
                  <a:pt x="122" y="459"/>
                </a:lnTo>
                <a:lnTo>
                  <a:pt x="122" y="433"/>
                </a:lnTo>
                <a:lnTo>
                  <a:pt x="122" y="427"/>
                </a:lnTo>
                <a:lnTo>
                  <a:pt x="122" y="430"/>
                </a:lnTo>
                <a:lnTo>
                  <a:pt x="123" y="439"/>
                </a:lnTo>
                <a:lnTo>
                  <a:pt x="123" y="456"/>
                </a:lnTo>
                <a:lnTo>
                  <a:pt x="123" y="442"/>
                </a:lnTo>
                <a:lnTo>
                  <a:pt x="123" y="385"/>
                </a:lnTo>
                <a:lnTo>
                  <a:pt x="123" y="295"/>
                </a:lnTo>
                <a:lnTo>
                  <a:pt x="125" y="215"/>
                </a:lnTo>
                <a:lnTo>
                  <a:pt x="125" y="133"/>
                </a:lnTo>
                <a:lnTo>
                  <a:pt x="125" y="172"/>
                </a:lnTo>
                <a:lnTo>
                  <a:pt x="125" y="259"/>
                </a:lnTo>
                <a:lnTo>
                  <a:pt x="125" y="284"/>
                </a:lnTo>
                <a:lnTo>
                  <a:pt x="126" y="335"/>
                </a:lnTo>
                <a:lnTo>
                  <a:pt x="126" y="369"/>
                </a:lnTo>
                <a:lnTo>
                  <a:pt x="126" y="244"/>
                </a:lnTo>
                <a:lnTo>
                  <a:pt x="126" y="75"/>
                </a:lnTo>
                <a:lnTo>
                  <a:pt x="126" y="0"/>
                </a:lnTo>
                <a:lnTo>
                  <a:pt x="128" y="13"/>
                </a:lnTo>
                <a:lnTo>
                  <a:pt x="128" y="115"/>
                </a:lnTo>
                <a:lnTo>
                  <a:pt x="128" y="246"/>
                </a:lnTo>
                <a:lnTo>
                  <a:pt x="128" y="329"/>
                </a:lnTo>
                <a:lnTo>
                  <a:pt x="128" y="344"/>
                </a:lnTo>
                <a:lnTo>
                  <a:pt x="129" y="304"/>
                </a:lnTo>
                <a:lnTo>
                  <a:pt x="129" y="201"/>
                </a:lnTo>
                <a:lnTo>
                  <a:pt x="129" y="108"/>
                </a:lnTo>
                <a:lnTo>
                  <a:pt x="129" y="142"/>
                </a:lnTo>
                <a:lnTo>
                  <a:pt x="129" y="233"/>
                </a:lnTo>
                <a:lnTo>
                  <a:pt x="130" y="317"/>
                </a:lnTo>
                <a:lnTo>
                  <a:pt x="130" y="366"/>
                </a:lnTo>
                <a:lnTo>
                  <a:pt x="130" y="396"/>
                </a:lnTo>
                <a:lnTo>
                  <a:pt x="130" y="347"/>
                </a:lnTo>
                <a:lnTo>
                  <a:pt x="130" y="284"/>
                </a:lnTo>
                <a:lnTo>
                  <a:pt x="132" y="286"/>
                </a:lnTo>
                <a:lnTo>
                  <a:pt x="132" y="321"/>
                </a:lnTo>
                <a:lnTo>
                  <a:pt x="132" y="353"/>
                </a:lnTo>
                <a:lnTo>
                  <a:pt x="132" y="400"/>
                </a:lnTo>
                <a:lnTo>
                  <a:pt x="132" y="404"/>
                </a:lnTo>
                <a:lnTo>
                  <a:pt x="133" y="397"/>
                </a:lnTo>
                <a:lnTo>
                  <a:pt x="133" y="396"/>
                </a:lnTo>
                <a:lnTo>
                  <a:pt x="133" y="390"/>
                </a:lnTo>
                <a:lnTo>
                  <a:pt x="133" y="366"/>
                </a:lnTo>
                <a:lnTo>
                  <a:pt x="133" y="373"/>
                </a:lnTo>
                <a:lnTo>
                  <a:pt x="135" y="410"/>
                </a:lnTo>
                <a:lnTo>
                  <a:pt x="135" y="461"/>
                </a:lnTo>
                <a:lnTo>
                  <a:pt x="135" y="455"/>
                </a:lnTo>
                <a:lnTo>
                  <a:pt x="135" y="431"/>
                </a:lnTo>
                <a:lnTo>
                  <a:pt x="135" y="440"/>
                </a:lnTo>
                <a:lnTo>
                  <a:pt x="136" y="443"/>
                </a:lnTo>
                <a:lnTo>
                  <a:pt x="136" y="431"/>
                </a:lnTo>
                <a:lnTo>
                  <a:pt x="136" y="434"/>
                </a:lnTo>
                <a:lnTo>
                  <a:pt x="136" y="437"/>
                </a:lnTo>
                <a:lnTo>
                  <a:pt x="138" y="459"/>
                </a:lnTo>
                <a:lnTo>
                  <a:pt x="138" y="467"/>
                </a:lnTo>
                <a:lnTo>
                  <a:pt x="138" y="434"/>
                </a:lnTo>
                <a:lnTo>
                  <a:pt x="138" y="440"/>
                </a:lnTo>
                <a:lnTo>
                  <a:pt x="138" y="453"/>
                </a:lnTo>
                <a:lnTo>
                  <a:pt x="139" y="445"/>
                </a:lnTo>
                <a:lnTo>
                  <a:pt x="139" y="425"/>
                </a:lnTo>
                <a:lnTo>
                  <a:pt x="139" y="436"/>
                </a:lnTo>
                <a:lnTo>
                  <a:pt x="139" y="447"/>
                </a:lnTo>
                <a:lnTo>
                  <a:pt x="139" y="462"/>
                </a:lnTo>
                <a:lnTo>
                  <a:pt x="141" y="455"/>
                </a:lnTo>
                <a:lnTo>
                  <a:pt x="141" y="449"/>
                </a:lnTo>
                <a:lnTo>
                  <a:pt x="141" y="465"/>
                </a:lnTo>
                <a:lnTo>
                  <a:pt x="141" y="461"/>
                </a:lnTo>
                <a:lnTo>
                  <a:pt x="142" y="464"/>
                </a:lnTo>
                <a:lnTo>
                  <a:pt x="142" y="476"/>
                </a:lnTo>
                <a:lnTo>
                  <a:pt x="142" y="467"/>
                </a:lnTo>
                <a:lnTo>
                  <a:pt x="142" y="453"/>
                </a:lnTo>
                <a:lnTo>
                  <a:pt x="142" y="461"/>
                </a:lnTo>
                <a:lnTo>
                  <a:pt x="144" y="445"/>
                </a:lnTo>
                <a:lnTo>
                  <a:pt x="144" y="443"/>
                </a:lnTo>
                <a:lnTo>
                  <a:pt x="144" y="473"/>
                </a:lnTo>
                <a:lnTo>
                  <a:pt x="144" y="476"/>
                </a:lnTo>
                <a:lnTo>
                  <a:pt x="144" y="445"/>
                </a:lnTo>
                <a:lnTo>
                  <a:pt x="145" y="447"/>
                </a:lnTo>
                <a:lnTo>
                  <a:pt x="145" y="450"/>
                </a:lnTo>
                <a:lnTo>
                  <a:pt x="145" y="442"/>
                </a:lnTo>
                <a:lnTo>
                  <a:pt x="145" y="445"/>
                </a:lnTo>
                <a:lnTo>
                  <a:pt x="145" y="433"/>
                </a:lnTo>
                <a:lnTo>
                  <a:pt x="145" y="406"/>
                </a:lnTo>
                <a:lnTo>
                  <a:pt x="147" y="453"/>
                </a:lnTo>
                <a:lnTo>
                  <a:pt x="147" y="483"/>
                </a:lnTo>
                <a:lnTo>
                  <a:pt x="147" y="476"/>
                </a:lnTo>
                <a:lnTo>
                  <a:pt x="147" y="482"/>
                </a:lnTo>
                <a:lnTo>
                  <a:pt x="148" y="479"/>
                </a:lnTo>
                <a:lnTo>
                  <a:pt x="148" y="470"/>
                </a:lnTo>
                <a:lnTo>
                  <a:pt x="148" y="467"/>
                </a:lnTo>
                <a:lnTo>
                  <a:pt x="148" y="455"/>
                </a:lnTo>
                <a:lnTo>
                  <a:pt x="148" y="449"/>
                </a:lnTo>
                <a:lnTo>
                  <a:pt x="150" y="462"/>
                </a:lnTo>
                <a:lnTo>
                  <a:pt x="150" y="474"/>
                </a:lnTo>
                <a:lnTo>
                  <a:pt x="150" y="453"/>
                </a:lnTo>
                <a:lnTo>
                  <a:pt x="150" y="450"/>
                </a:lnTo>
                <a:lnTo>
                  <a:pt x="151" y="468"/>
                </a:lnTo>
                <a:lnTo>
                  <a:pt x="151" y="461"/>
                </a:lnTo>
                <a:lnTo>
                  <a:pt x="151" y="470"/>
                </a:lnTo>
                <a:lnTo>
                  <a:pt x="151" y="485"/>
                </a:lnTo>
                <a:lnTo>
                  <a:pt x="151" y="477"/>
                </a:lnTo>
                <a:lnTo>
                  <a:pt x="151" y="471"/>
                </a:lnTo>
                <a:lnTo>
                  <a:pt x="153" y="450"/>
                </a:lnTo>
                <a:lnTo>
                  <a:pt x="153" y="44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74" name="Freeform 74"/>
          <p:cNvSpPr>
            <a:spLocks/>
          </p:cNvSpPr>
          <p:nvPr/>
        </p:nvSpPr>
        <p:spPr bwMode="auto">
          <a:xfrm>
            <a:off x="7386638" y="5665788"/>
            <a:ext cx="219075" cy="160337"/>
          </a:xfrm>
          <a:custGeom>
            <a:avLst/>
            <a:gdLst>
              <a:gd name="T0" fmla="*/ 3 w 155"/>
              <a:gd name="T1" fmla="*/ 71 h 101"/>
              <a:gd name="T2" fmla="*/ 4 w 155"/>
              <a:gd name="T3" fmla="*/ 69 h 101"/>
              <a:gd name="T4" fmla="*/ 7 w 155"/>
              <a:gd name="T5" fmla="*/ 71 h 101"/>
              <a:gd name="T6" fmla="*/ 10 w 155"/>
              <a:gd name="T7" fmla="*/ 52 h 101"/>
              <a:gd name="T8" fmla="*/ 13 w 155"/>
              <a:gd name="T9" fmla="*/ 74 h 101"/>
              <a:gd name="T10" fmla="*/ 15 w 155"/>
              <a:gd name="T11" fmla="*/ 77 h 101"/>
              <a:gd name="T12" fmla="*/ 18 w 155"/>
              <a:gd name="T13" fmla="*/ 89 h 101"/>
              <a:gd name="T14" fmla="*/ 21 w 155"/>
              <a:gd name="T15" fmla="*/ 81 h 101"/>
              <a:gd name="T16" fmla="*/ 22 w 155"/>
              <a:gd name="T17" fmla="*/ 83 h 101"/>
              <a:gd name="T18" fmla="*/ 25 w 155"/>
              <a:gd name="T19" fmla="*/ 62 h 101"/>
              <a:gd name="T20" fmla="*/ 28 w 155"/>
              <a:gd name="T21" fmla="*/ 59 h 101"/>
              <a:gd name="T22" fmla="*/ 31 w 155"/>
              <a:gd name="T23" fmla="*/ 69 h 101"/>
              <a:gd name="T24" fmla="*/ 32 w 155"/>
              <a:gd name="T25" fmla="*/ 89 h 101"/>
              <a:gd name="T26" fmla="*/ 35 w 155"/>
              <a:gd name="T27" fmla="*/ 68 h 101"/>
              <a:gd name="T28" fmla="*/ 38 w 155"/>
              <a:gd name="T29" fmla="*/ 75 h 101"/>
              <a:gd name="T30" fmla="*/ 40 w 155"/>
              <a:gd name="T31" fmla="*/ 59 h 101"/>
              <a:gd name="T32" fmla="*/ 43 w 155"/>
              <a:gd name="T33" fmla="*/ 53 h 101"/>
              <a:gd name="T34" fmla="*/ 46 w 155"/>
              <a:gd name="T35" fmla="*/ 78 h 101"/>
              <a:gd name="T36" fmla="*/ 47 w 155"/>
              <a:gd name="T37" fmla="*/ 90 h 101"/>
              <a:gd name="T38" fmla="*/ 50 w 155"/>
              <a:gd name="T39" fmla="*/ 87 h 101"/>
              <a:gd name="T40" fmla="*/ 52 w 155"/>
              <a:gd name="T41" fmla="*/ 52 h 101"/>
              <a:gd name="T42" fmla="*/ 55 w 155"/>
              <a:gd name="T43" fmla="*/ 93 h 101"/>
              <a:gd name="T44" fmla="*/ 58 w 155"/>
              <a:gd name="T45" fmla="*/ 43 h 101"/>
              <a:gd name="T46" fmla="*/ 61 w 155"/>
              <a:gd name="T47" fmla="*/ 80 h 101"/>
              <a:gd name="T48" fmla="*/ 62 w 155"/>
              <a:gd name="T49" fmla="*/ 93 h 101"/>
              <a:gd name="T50" fmla="*/ 65 w 155"/>
              <a:gd name="T51" fmla="*/ 77 h 101"/>
              <a:gd name="T52" fmla="*/ 67 w 155"/>
              <a:gd name="T53" fmla="*/ 69 h 101"/>
              <a:gd name="T54" fmla="*/ 69 w 155"/>
              <a:gd name="T55" fmla="*/ 53 h 101"/>
              <a:gd name="T56" fmla="*/ 72 w 155"/>
              <a:gd name="T57" fmla="*/ 69 h 101"/>
              <a:gd name="T58" fmla="*/ 75 w 155"/>
              <a:gd name="T59" fmla="*/ 60 h 101"/>
              <a:gd name="T60" fmla="*/ 77 w 155"/>
              <a:gd name="T61" fmla="*/ 58 h 101"/>
              <a:gd name="T62" fmla="*/ 80 w 155"/>
              <a:gd name="T63" fmla="*/ 71 h 101"/>
              <a:gd name="T64" fmla="*/ 81 w 155"/>
              <a:gd name="T65" fmla="*/ 86 h 101"/>
              <a:gd name="T66" fmla="*/ 84 w 155"/>
              <a:gd name="T67" fmla="*/ 74 h 101"/>
              <a:gd name="T68" fmla="*/ 87 w 155"/>
              <a:gd name="T69" fmla="*/ 52 h 101"/>
              <a:gd name="T70" fmla="*/ 90 w 155"/>
              <a:gd name="T71" fmla="*/ 63 h 101"/>
              <a:gd name="T72" fmla="*/ 92 w 155"/>
              <a:gd name="T73" fmla="*/ 55 h 101"/>
              <a:gd name="T74" fmla="*/ 95 w 155"/>
              <a:gd name="T75" fmla="*/ 81 h 101"/>
              <a:gd name="T76" fmla="*/ 98 w 155"/>
              <a:gd name="T77" fmla="*/ 74 h 101"/>
              <a:gd name="T78" fmla="*/ 99 w 155"/>
              <a:gd name="T79" fmla="*/ 99 h 101"/>
              <a:gd name="T80" fmla="*/ 102 w 155"/>
              <a:gd name="T81" fmla="*/ 75 h 101"/>
              <a:gd name="T82" fmla="*/ 105 w 155"/>
              <a:gd name="T83" fmla="*/ 71 h 101"/>
              <a:gd name="T84" fmla="*/ 107 w 155"/>
              <a:gd name="T85" fmla="*/ 75 h 101"/>
              <a:gd name="T86" fmla="*/ 110 w 155"/>
              <a:gd name="T87" fmla="*/ 71 h 101"/>
              <a:gd name="T88" fmla="*/ 111 w 155"/>
              <a:gd name="T89" fmla="*/ 80 h 101"/>
              <a:gd name="T90" fmla="*/ 114 w 155"/>
              <a:gd name="T91" fmla="*/ 72 h 101"/>
              <a:gd name="T92" fmla="*/ 117 w 155"/>
              <a:gd name="T93" fmla="*/ 83 h 101"/>
              <a:gd name="T94" fmla="*/ 118 w 155"/>
              <a:gd name="T95" fmla="*/ 78 h 101"/>
              <a:gd name="T96" fmla="*/ 121 w 155"/>
              <a:gd name="T97" fmla="*/ 78 h 101"/>
              <a:gd name="T98" fmla="*/ 124 w 155"/>
              <a:gd name="T99" fmla="*/ 81 h 101"/>
              <a:gd name="T100" fmla="*/ 126 w 155"/>
              <a:gd name="T101" fmla="*/ 71 h 101"/>
              <a:gd name="T102" fmla="*/ 129 w 155"/>
              <a:gd name="T103" fmla="*/ 92 h 101"/>
              <a:gd name="T104" fmla="*/ 130 w 155"/>
              <a:gd name="T105" fmla="*/ 68 h 101"/>
              <a:gd name="T106" fmla="*/ 133 w 155"/>
              <a:gd name="T107" fmla="*/ 71 h 101"/>
              <a:gd name="T108" fmla="*/ 136 w 155"/>
              <a:gd name="T109" fmla="*/ 78 h 101"/>
              <a:gd name="T110" fmla="*/ 138 w 155"/>
              <a:gd name="T111" fmla="*/ 81 h 101"/>
              <a:gd name="T112" fmla="*/ 141 w 155"/>
              <a:gd name="T113" fmla="*/ 71 h 101"/>
              <a:gd name="T114" fmla="*/ 142 w 155"/>
              <a:gd name="T115" fmla="*/ 74 h 101"/>
              <a:gd name="T116" fmla="*/ 145 w 155"/>
              <a:gd name="T117" fmla="*/ 89 h 101"/>
              <a:gd name="T118" fmla="*/ 148 w 155"/>
              <a:gd name="T119" fmla="*/ 84 h 101"/>
              <a:gd name="T120" fmla="*/ 151 w 155"/>
              <a:gd name="T121" fmla="*/ 74 h 101"/>
              <a:gd name="T122" fmla="*/ 153 w 155"/>
              <a:gd name="T123" fmla="*/ 77 h 1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5"/>
              <a:gd name="T187" fmla="*/ 0 h 101"/>
              <a:gd name="T188" fmla="*/ 155 w 155"/>
              <a:gd name="T189" fmla="*/ 101 h 1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5" h="101">
                <a:moveTo>
                  <a:pt x="0" y="59"/>
                </a:moveTo>
                <a:lnTo>
                  <a:pt x="0" y="74"/>
                </a:lnTo>
                <a:lnTo>
                  <a:pt x="1" y="86"/>
                </a:lnTo>
                <a:lnTo>
                  <a:pt x="1" y="75"/>
                </a:lnTo>
                <a:lnTo>
                  <a:pt x="1" y="50"/>
                </a:lnTo>
                <a:lnTo>
                  <a:pt x="1" y="63"/>
                </a:lnTo>
                <a:lnTo>
                  <a:pt x="1" y="83"/>
                </a:lnTo>
                <a:lnTo>
                  <a:pt x="3" y="71"/>
                </a:lnTo>
                <a:lnTo>
                  <a:pt x="3" y="81"/>
                </a:lnTo>
                <a:lnTo>
                  <a:pt x="3" y="80"/>
                </a:lnTo>
                <a:lnTo>
                  <a:pt x="3" y="55"/>
                </a:lnTo>
                <a:lnTo>
                  <a:pt x="4" y="68"/>
                </a:lnTo>
                <a:lnTo>
                  <a:pt x="4" y="84"/>
                </a:lnTo>
                <a:lnTo>
                  <a:pt x="4" y="77"/>
                </a:lnTo>
                <a:lnTo>
                  <a:pt x="4" y="65"/>
                </a:lnTo>
                <a:lnTo>
                  <a:pt x="4" y="69"/>
                </a:lnTo>
                <a:lnTo>
                  <a:pt x="6" y="63"/>
                </a:lnTo>
                <a:lnTo>
                  <a:pt x="6" y="62"/>
                </a:lnTo>
                <a:lnTo>
                  <a:pt x="6" y="74"/>
                </a:lnTo>
                <a:lnTo>
                  <a:pt x="6" y="80"/>
                </a:lnTo>
                <a:lnTo>
                  <a:pt x="7" y="74"/>
                </a:lnTo>
                <a:lnTo>
                  <a:pt x="7" y="72"/>
                </a:lnTo>
                <a:lnTo>
                  <a:pt x="7" y="53"/>
                </a:lnTo>
                <a:lnTo>
                  <a:pt x="7" y="71"/>
                </a:lnTo>
                <a:lnTo>
                  <a:pt x="9" y="90"/>
                </a:lnTo>
                <a:lnTo>
                  <a:pt x="9" y="87"/>
                </a:lnTo>
                <a:lnTo>
                  <a:pt x="9" y="72"/>
                </a:lnTo>
                <a:lnTo>
                  <a:pt x="9" y="52"/>
                </a:lnTo>
                <a:lnTo>
                  <a:pt x="9" y="38"/>
                </a:lnTo>
                <a:lnTo>
                  <a:pt x="9" y="66"/>
                </a:lnTo>
                <a:lnTo>
                  <a:pt x="10" y="69"/>
                </a:lnTo>
                <a:lnTo>
                  <a:pt x="10" y="52"/>
                </a:lnTo>
                <a:lnTo>
                  <a:pt x="10" y="63"/>
                </a:lnTo>
                <a:lnTo>
                  <a:pt x="10" y="75"/>
                </a:lnTo>
                <a:lnTo>
                  <a:pt x="12" y="72"/>
                </a:lnTo>
                <a:lnTo>
                  <a:pt x="12" y="78"/>
                </a:lnTo>
                <a:lnTo>
                  <a:pt x="12" y="77"/>
                </a:lnTo>
                <a:lnTo>
                  <a:pt x="12" y="63"/>
                </a:lnTo>
                <a:lnTo>
                  <a:pt x="12" y="68"/>
                </a:lnTo>
                <a:lnTo>
                  <a:pt x="13" y="74"/>
                </a:lnTo>
                <a:lnTo>
                  <a:pt x="13" y="69"/>
                </a:lnTo>
                <a:lnTo>
                  <a:pt x="13" y="80"/>
                </a:lnTo>
                <a:lnTo>
                  <a:pt x="13" y="71"/>
                </a:lnTo>
                <a:lnTo>
                  <a:pt x="13" y="31"/>
                </a:lnTo>
                <a:lnTo>
                  <a:pt x="15" y="44"/>
                </a:lnTo>
                <a:lnTo>
                  <a:pt x="15" y="66"/>
                </a:lnTo>
                <a:lnTo>
                  <a:pt x="15" y="50"/>
                </a:lnTo>
                <a:lnTo>
                  <a:pt x="15" y="77"/>
                </a:lnTo>
                <a:lnTo>
                  <a:pt x="15" y="87"/>
                </a:lnTo>
                <a:lnTo>
                  <a:pt x="16" y="74"/>
                </a:lnTo>
                <a:lnTo>
                  <a:pt x="16" y="46"/>
                </a:lnTo>
                <a:lnTo>
                  <a:pt x="16" y="20"/>
                </a:lnTo>
                <a:lnTo>
                  <a:pt x="16" y="16"/>
                </a:lnTo>
                <a:lnTo>
                  <a:pt x="18" y="69"/>
                </a:lnTo>
                <a:lnTo>
                  <a:pt x="18" y="86"/>
                </a:lnTo>
                <a:lnTo>
                  <a:pt x="18" y="89"/>
                </a:lnTo>
                <a:lnTo>
                  <a:pt x="18" y="74"/>
                </a:lnTo>
                <a:lnTo>
                  <a:pt x="19" y="86"/>
                </a:lnTo>
                <a:lnTo>
                  <a:pt x="19" y="77"/>
                </a:lnTo>
                <a:lnTo>
                  <a:pt x="19" y="43"/>
                </a:lnTo>
                <a:lnTo>
                  <a:pt x="19" y="50"/>
                </a:lnTo>
                <a:lnTo>
                  <a:pt x="19" y="78"/>
                </a:lnTo>
                <a:lnTo>
                  <a:pt x="21" y="89"/>
                </a:lnTo>
                <a:lnTo>
                  <a:pt x="21" y="81"/>
                </a:lnTo>
                <a:lnTo>
                  <a:pt x="21" y="71"/>
                </a:lnTo>
                <a:lnTo>
                  <a:pt x="21" y="75"/>
                </a:lnTo>
                <a:lnTo>
                  <a:pt x="21" y="71"/>
                </a:lnTo>
                <a:lnTo>
                  <a:pt x="21" y="63"/>
                </a:lnTo>
                <a:lnTo>
                  <a:pt x="22" y="59"/>
                </a:lnTo>
                <a:lnTo>
                  <a:pt x="22" y="46"/>
                </a:lnTo>
                <a:lnTo>
                  <a:pt x="22" y="68"/>
                </a:lnTo>
                <a:lnTo>
                  <a:pt x="22" y="83"/>
                </a:lnTo>
                <a:lnTo>
                  <a:pt x="23" y="69"/>
                </a:lnTo>
                <a:lnTo>
                  <a:pt x="23" y="55"/>
                </a:lnTo>
                <a:lnTo>
                  <a:pt x="23" y="53"/>
                </a:lnTo>
                <a:lnTo>
                  <a:pt x="23" y="55"/>
                </a:lnTo>
                <a:lnTo>
                  <a:pt x="23" y="75"/>
                </a:lnTo>
                <a:lnTo>
                  <a:pt x="25" y="90"/>
                </a:lnTo>
                <a:lnTo>
                  <a:pt x="25" y="80"/>
                </a:lnTo>
                <a:lnTo>
                  <a:pt x="25" y="62"/>
                </a:lnTo>
                <a:lnTo>
                  <a:pt x="25" y="53"/>
                </a:lnTo>
                <a:lnTo>
                  <a:pt x="26" y="66"/>
                </a:lnTo>
                <a:lnTo>
                  <a:pt x="26" y="81"/>
                </a:lnTo>
                <a:lnTo>
                  <a:pt x="26" y="89"/>
                </a:lnTo>
                <a:lnTo>
                  <a:pt x="26" y="96"/>
                </a:lnTo>
                <a:lnTo>
                  <a:pt x="26" y="98"/>
                </a:lnTo>
                <a:lnTo>
                  <a:pt x="28" y="75"/>
                </a:lnTo>
                <a:lnTo>
                  <a:pt x="28" y="59"/>
                </a:lnTo>
                <a:lnTo>
                  <a:pt x="28" y="71"/>
                </a:lnTo>
                <a:lnTo>
                  <a:pt x="28" y="68"/>
                </a:lnTo>
                <a:lnTo>
                  <a:pt x="28" y="53"/>
                </a:lnTo>
                <a:lnTo>
                  <a:pt x="29" y="63"/>
                </a:lnTo>
                <a:lnTo>
                  <a:pt x="29" y="84"/>
                </a:lnTo>
                <a:lnTo>
                  <a:pt x="29" y="89"/>
                </a:lnTo>
                <a:lnTo>
                  <a:pt x="29" y="69"/>
                </a:lnTo>
                <a:lnTo>
                  <a:pt x="31" y="69"/>
                </a:lnTo>
                <a:lnTo>
                  <a:pt x="31" y="80"/>
                </a:lnTo>
                <a:lnTo>
                  <a:pt x="31" y="69"/>
                </a:lnTo>
                <a:lnTo>
                  <a:pt x="31" y="80"/>
                </a:lnTo>
                <a:lnTo>
                  <a:pt x="31" y="77"/>
                </a:lnTo>
                <a:lnTo>
                  <a:pt x="31" y="69"/>
                </a:lnTo>
                <a:lnTo>
                  <a:pt x="32" y="71"/>
                </a:lnTo>
                <a:lnTo>
                  <a:pt x="32" y="90"/>
                </a:lnTo>
                <a:lnTo>
                  <a:pt x="32" y="89"/>
                </a:lnTo>
                <a:lnTo>
                  <a:pt x="32" y="92"/>
                </a:lnTo>
                <a:lnTo>
                  <a:pt x="34" y="95"/>
                </a:lnTo>
                <a:lnTo>
                  <a:pt x="34" y="98"/>
                </a:lnTo>
                <a:lnTo>
                  <a:pt x="34" y="93"/>
                </a:lnTo>
                <a:lnTo>
                  <a:pt x="34" y="83"/>
                </a:lnTo>
                <a:lnTo>
                  <a:pt x="34" y="71"/>
                </a:lnTo>
                <a:lnTo>
                  <a:pt x="35" y="86"/>
                </a:lnTo>
                <a:lnTo>
                  <a:pt x="35" y="68"/>
                </a:lnTo>
                <a:lnTo>
                  <a:pt x="35" y="65"/>
                </a:lnTo>
                <a:lnTo>
                  <a:pt x="35" y="78"/>
                </a:lnTo>
                <a:lnTo>
                  <a:pt x="37" y="77"/>
                </a:lnTo>
                <a:lnTo>
                  <a:pt x="37" y="63"/>
                </a:lnTo>
                <a:lnTo>
                  <a:pt x="37" y="71"/>
                </a:lnTo>
                <a:lnTo>
                  <a:pt x="37" y="47"/>
                </a:lnTo>
                <a:lnTo>
                  <a:pt x="38" y="58"/>
                </a:lnTo>
                <a:lnTo>
                  <a:pt x="38" y="75"/>
                </a:lnTo>
                <a:lnTo>
                  <a:pt x="38" y="68"/>
                </a:lnTo>
                <a:lnTo>
                  <a:pt x="38" y="72"/>
                </a:lnTo>
                <a:lnTo>
                  <a:pt x="38" y="66"/>
                </a:lnTo>
                <a:lnTo>
                  <a:pt x="40" y="65"/>
                </a:lnTo>
                <a:lnTo>
                  <a:pt x="40" y="71"/>
                </a:lnTo>
                <a:lnTo>
                  <a:pt x="40" y="66"/>
                </a:lnTo>
                <a:lnTo>
                  <a:pt x="40" y="62"/>
                </a:lnTo>
                <a:lnTo>
                  <a:pt x="40" y="59"/>
                </a:lnTo>
                <a:lnTo>
                  <a:pt x="41" y="72"/>
                </a:lnTo>
                <a:lnTo>
                  <a:pt x="41" y="75"/>
                </a:lnTo>
                <a:lnTo>
                  <a:pt x="41" y="77"/>
                </a:lnTo>
                <a:lnTo>
                  <a:pt x="41" y="80"/>
                </a:lnTo>
                <a:lnTo>
                  <a:pt x="41" y="63"/>
                </a:lnTo>
                <a:lnTo>
                  <a:pt x="43" y="50"/>
                </a:lnTo>
                <a:lnTo>
                  <a:pt x="43" y="59"/>
                </a:lnTo>
                <a:lnTo>
                  <a:pt x="43" y="53"/>
                </a:lnTo>
                <a:lnTo>
                  <a:pt x="43" y="40"/>
                </a:lnTo>
                <a:lnTo>
                  <a:pt x="43" y="72"/>
                </a:lnTo>
                <a:lnTo>
                  <a:pt x="44" y="98"/>
                </a:lnTo>
                <a:lnTo>
                  <a:pt x="44" y="83"/>
                </a:lnTo>
                <a:lnTo>
                  <a:pt x="44" y="69"/>
                </a:lnTo>
                <a:lnTo>
                  <a:pt x="44" y="78"/>
                </a:lnTo>
                <a:lnTo>
                  <a:pt x="44" y="72"/>
                </a:lnTo>
                <a:lnTo>
                  <a:pt x="46" y="78"/>
                </a:lnTo>
                <a:lnTo>
                  <a:pt x="46" y="95"/>
                </a:lnTo>
                <a:lnTo>
                  <a:pt x="46" y="96"/>
                </a:lnTo>
                <a:lnTo>
                  <a:pt x="46" y="89"/>
                </a:lnTo>
                <a:lnTo>
                  <a:pt x="46" y="83"/>
                </a:lnTo>
                <a:lnTo>
                  <a:pt x="47" y="92"/>
                </a:lnTo>
                <a:lnTo>
                  <a:pt x="47" y="99"/>
                </a:lnTo>
                <a:lnTo>
                  <a:pt x="47" y="95"/>
                </a:lnTo>
                <a:lnTo>
                  <a:pt x="47" y="90"/>
                </a:lnTo>
                <a:lnTo>
                  <a:pt x="47" y="87"/>
                </a:lnTo>
                <a:lnTo>
                  <a:pt x="49" y="86"/>
                </a:lnTo>
                <a:lnTo>
                  <a:pt x="49" y="83"/>
                </a:lnTo>
                <a:lnTo>
                  <a:pt x="49" y="65"/>
                </a:lnTo>
                <a:lnTo>
                  <a:pt x="49" y="55"/>
                </a:lnTo>
                <a:lnTo>
                  <a:pt x="49" y="65"/>
                </a:lnTo>
                <a:lnTo>
                  <a:pt x="50" y="83"/>
                </a:lnTo>
                <a:lnTo>
                  <a:pt x="50" y="87"/>
                </a:lnTo>
                <a:lnTo>
                  <a:pt x="50" y="80"/>
                </a:lnTo>
                <a:lnTo>
                  <a:pt x="50" y="75"/>
                </a:lnTo>
                <a:lnTo>
                  <a:pt x="50" y="90"/>
                </a:lnTo>
                <a:lnTo>
                  <a:pt x="52" y="66"/>
                </a:lnTo>
                <a:lnTo>
                  <a:pt x="52" y="41"/>
                </a:lnTo>
                <a:lnTo>
                  <a:pt x="52" y="50"/>
                </a:lnTo>
                <a:lnTo>
                  <a:pt x="52" y="46"/>
                </a:lnTo>
                <a:lnTo>
                  <a:pt x="52" y="52"/>
                </a:lnTo>
                <a:lnTo>
                  <a:pt x="53" y="69"/>
                </a:lnTo>
                <a:lnTo>
                  <a:pt x="53" y="77"/>
                </a:lnTo>
                <a:lnTo>
                  <a:pt x="53" y="75"/>
                </a:lnTo>
                <a:lnTo>
                  <a:pt x="53" y="86"/>
                </a:lnTo>
                <a:lnTo>
                  <a:pt x="53" y="69"/>
                </a:lnTo>
                <a:lnTo>
                  <a:pt x="55" y="75"/>
                </a:lnTo>
                <a:lnTo>
                  <a:pt x="55" y="90"/>
                </a:lnTo>
                <a:lnTo>
                  <a:pt x="55" y="93"/>
                </a:lnTo>
                <a:lnTo>
                  <a:pt x="55" y="100"/>
                </a:lnTo>
                <a:lnTo>
                  <a:pt x="56" y="90"/>
                </a:lnTo>
                <a:lnTo>
                  <a:pt x="56" y="80"/>
                </a:lnTo>
                <a:lnTo>
                  <a:pt x="56" y="53"/>
                </a:lnTo>
                <a:lnTo>
                  <a:pt x="56" y="56"/>
                </a:lnTo>
                <a:lnTo>
                  <a:pt x="56" y="52"/>
                </a:lnTo>
                <a:lnTo>
                  <a:pt x="58" y="31"/>
                </a:lnTo>
                <a:lnTo>
                  <a:pt x="58" y="43"/>
                </a:lnTo>
                <a:lnTo>
                  <a:pt x="58" y="68"/>
                </a:lnTo>
                <a:lnTo>
                  <a:pt x="58" y="62"/>
                </a:lnTo>
                <a:lnTo>
                  <a:pt x="58" y="32"/>
                </a:lnTo>
                <a:lnTo>
                  <a:pt x="59" y="43"/>
                </a:lnTo>
                <a:lnTo>
                  <a:pt x="59" y="63"/>
                </a:lnTo>
                <a:lnTo>
                  <a:pt x="59" y="72"/>
                </a:lnTo>
                <a:lnTo>
                  <a:pt x="59" y="80"/>
                </a:lnTo>
                <a:lnTo>
                  <a:pt x="61" y="80"/>
                </a:lnTo>
                <a:lnTo>
                  <a:pt x="61" y="90"/>
                </a:lnTo>
                <a:lnTo>
                  <a:pt x="61" y="81"/>
                </a:lnTo>
                <a:lnTo>
                  <a:pt x="61" y="62"/>
                </a:lnTo>
                <a:lnTo>
                  <a:pt x="61" y="32"/>
                </a:lnTo>
                <a:lnTo>
                  <a:pt x="62" y="60"/>
                </a:lnTo>
                <a:lnTo>
                  <a:pt x="62" y="83"/>
                </a:lnTo>
                <a:lnTo>
                  <a:pt x="62" y="84"/>
                </a:lnTo>
                <a:lnTo>
                  <a:pt x="62" y="93"/>
                </a:lnTo>
                <a:lnTo>
                  <a:pt x="62" y="84"/>
                </a:lnTo>
                <a:lnTo>
                  <a:pt x="64" y="49"/>
                </a:lnTo>
                <a:lnTo>
                  <a:pt x="64" y="52"/>
                </a:lnTo>
                <a:lnTo>
                  <a:pt x="64" y="75"/>
                </a:lnTo>
                <a:lnTo>
                  <a:pt x="64" y="84"/>
                </a:lnTo>
                <a:lnTo>
                  <a:pt x="65" y="92"/>
                </a:lnTo>
                <a:lnTo>
                  <a:pt x="65" y="84"/>
                </a:lnTo>
                <a:lnTo>
                  <a:pt x="65" y="77"/>
                </a:lnTo>
                <a:lnTo>
                  <a:pt x="65" y="81"/>
                </a:lnTo>
                <a:lnTo>
                  <a:pt x="65" y="83"/>
                </a:lnTo>
                <a:lnTo>
                  <a:pt x="65" y="80"/>
                </a:lnTo>
                <a:lnTo>
                  <a:pt x="67" y="80"/>
                </a:lnTo>
                <a:lnTo>
                  <a:pt x="67" y="63"/>
                </a:lnTo>
                <a:lnTo>
                  <a:pt x="67" y="60"/>
                </a:lnTo>
                <a:lnTo>
                  <a:pt x="67" y="87"/>
                </a:lnTo>
                <a:lnTo>
                  <a:pt x="67" y="69"/>
                </a:lnTo>
                <a:lnTo>
                  <a:pt x="68" y="50"/>
                </a:lnTo>
                <a:lnTo>
                  <a:pt x="68" y="55"/>
                </a:lnTo>
                <a:lnTo>
                  <a:pt x="68" y="44"/>
                </a:lnTo>
                <a:lnTo>
                  <a:pt x="69" y="58"/>
                </a:lnTo>
                <a:lnTo>
                  <a:pt x="69" y="59"/>
                </a:lnTo>
                <a:lnTo>
                  <a:pt x="69" y="78"/>
                </a:lnTo>
                <a:lnTo>
                  <a:pt x="69" y="77"/>
                </a:lnTo>
                <a:lnTo>
                  <a:pt x="69" y="53"/>
                </a:lnTo>
                <a:lnTo>
                  <a:pt x="69" y="22"/>
                </a:lnTo>
                <a:lnTo>
                  <a:pt x="71" y="0"/>
                </a:lnTo>
                <a:lnTo>
                  <a:pt x="71" y="3"/>
                </a:lnTo>
                <a:lnTo>
                  <a:pt x="71" y="17"/>
                </a:lnTo>
                <a:lnTo>
                  <a:pt x="71" y="35"/>
                </a:lnTo>
                <a:lnTo>
                  <a:pt x="71" y="55"/>
                </a:lnTo>
                <a:lnTo>
                  <a:pt x="72" y="63"/>
                </a:lnTo>
                <a:lnTo>
                  <a:pt x="72" y="69"/>
                </a:lnTo>
                <a:lnTo>
                  <a:pt x="72" y="68"/>
                </a:lnTo>
                <a:lnTo>
                  <a:pt x="72" y="44"/>
                </a:lnTo>
                <a:lnTo>
                  <a:pt x="72" y="23"/>
                </a:lnTo>
                <a:lnTo>
                  <a:pt x="74" y="37"/>
                </a:lnTo>
                <a:lnTo>
                  <a:pt x="74" y="59"/>
                </a:lnTo>
                <a:lnTo>
                  <a:pt x="74" y="72"/>
                </a:lnTo>
                <a:lnTo>
                  <a:pt x="74" y="77"/>
                </a:lnTo>
                <a:lnTo>
                  <a:pt x="75" y="60"/>
                </a:lnTo>
                <a:lnTo>
                  <a:pt x="75" y="37"/>
                </a:lnTo>
                <a:lnTo>
                  <a:pt x="75" y="46"/>
                </a:lnTo>
                <a:lnTo>
                  <a:pt x="75" y="43"/>
                </a:lnTo>
                <a:lnTo>
                  <a:pt x="75" y="55"/>
                </a:lnTo>
                <a:lnTo>
                  <a:pt x="75" y="53"/>
                </a:lnTo>
                <a:lnTo>
                  <a:pt x="77" y="50"/>
                </a:lnTo>
                <a:lnTo>
                  <a:pt x="77" y="71"/>
                </a:lnTo>
                <a:lnTo>
                  <a:pt x="77" y="58"/>
                </a:lnTo>
                <a:lnTo>
                  <a:pt x="77" y="62"/>
                </a:lnTo>
                <a:lnTo>
                  <a:pt x="77" y="65"/>
                </a:lnTo>
                <a:lnTo>
                  <a:pt x="78" y="74"/>
                </a:lnTo>
                <a:lnTo>
                  <a:pt x="78" y="87"/>
                </a:lnTo>
                <a:lnTo>
                  <a:pt x="78" y="65"/>
                </a:lnTo>
                <a:lnTo>
                  <a:pt x="78" y="49"/>
                </a:lnTo>
                <a:lnTo>
                  <a:pt x="80" y="72"/>
                </a:lnTo>
                <a:lnTo>
                  <a:pt x="80" y="71"/>
                </a:lnTo>
                <a:lnTo>
                  <a:pt x="80" y="72"/>
                </a:lnTo>
                <a:lnTo>
                  <a:pt x="80" y="81"/>
                </a:lnTo>
                <a:lnTo>
                  <a:pt x="80" y="66"/>
                </a:lnTo>
                <a:lnTo>
                  <a:pt x="81" y="56"/>
                </a:lnTo>
                <a:lnTo>
                  <a:pt x="81" y="58"/>
                </a:lnTo>
                <a:lnTo>
                  <a:pt x="81" y="62"/>
                </a:lnTo>
                <a:lnTo>
                  <a:pt x="81" y="78"/>
                </a:lnTo>
                <a:lnTo>
                  <a:pt x="81" y="86"/>
                </a:lnTo>
                <a:lnTo>
                  <a:pt x="81" y="78"/>
                </a:lnTo>
                <a:lnTo>
                  <a:pt x="83" y="71"/>
                </a:lnTo>
                <a:lnTo>
                  <a:pt x="83" y="81"/>
                </a:lnTo>
                <a:lnTo>
                  <a:pt x="83" y="87"/>
                </a:lnTo>
                <a:lnTo>
                  <a:pt x="83" y="89"/>
                </a:lnTo>
                <a:lnTo>
                  <a:pt x="84" y="87"/>
                </a:lnTo>
                <a:lnTo>
                  <a:pt x="84" y="80"/>
                </a:lnTo>
                <a:lnTo>
                  <a:pt x="84" y="74"/>
                </a:lnTo>
                <a:lnTo>
                  <a:pt x="84" y="75"/>
                </a:lnTo>
                <a:lnTo>
                  <a:pt x="84" y="72"/>
                </a:lnTo>
                <a:lnTo>
                  <a:pt x="86" y="69"/>
                </a:lnTo>
                <a:lnTo>
                  <a:pt x="86" y="75"/>
                </a:lnTo>
                <a:lnTo>
                  <a:pt x="86" y="81"/>
                </a:lnTo>
                <a:lnTo>
                  <a:pt x="86" y="90"/>
                </a:lnTo>
                <a:lnTo>
                  <a:pt x="87" y="84"/>
                </a:lnTo>
                <a:lnTo>
                  <a:pt x="87" y="52"/>
                </a:lnTo>
                <a:lnTo>
                  <a:pt x="87" y="43"/>
                </a:lnTo>
                <a:lnTo>
                  <a:pt x="87" y="44"/>
                </a:lnTo>
                <a:lnTo>
                  <a:pt x="89" y="59"/>
                </a:lnTo>
                <a:lnTo>
                  <a:pt x="89" y="71"/>
                </a:lnTo>
                <a:lnTo>
                  <a:pt x="89" y="83"/>
                </a:lnTo>
                <a:lnTo>
                  <a:pt x="89" y="86"/>
                </a:lnTo>
                <a:lnTo>
                  <a:pt x="90" y="75"/>
                </a:lnTo>
                <a:lnTo>
                  <a:pt x="90" y="63"/>
                </a:lnTo>
                <a:lnTo>
                  <a:pt x="90" y="50"/>
                </a:lnTo>
                <a:lnTo>
                  <a:pt x="90" y="62"/>
                </a:lnTo>
                <a:lnTo>
                  <a:pt x="90" y="83"/>
                </a:lnTo>
                <a:lnTo>
                  <a:pt x="92" y="60"/>
                </a:lnTo>
                <a:lnTo>
                  <a:pt x="92" y="66"/>
                </a:lnTo>
                <a:lnTo>
                  <a:pt x="92" y="86"/>
                </a:lnTo>
                <a:lnTo>
                  <a:pt x="92" y="62"/>
                </a:lnTo>
                <a:lnTo>
                  <a:pt x="92" y="55"/>
                </a:lnTo>
                <a:lnTo>
                  <a:pt x="93" y="46"/>
                </a:lnTo>
                <a:lnTo>
                  <a:pt x="93" y="49"/>
                </a:lnTo>
                <a:lnTo>
                  <a:pt x="93" y="66"/>
                </a:lnTo>
                <a:lnTo>
                  <a:pt x="93" y="52"/>
                </a:lnTo>
                <a:lnTo>
                  <a:pt x="93" y="55"/>
                </a:lnTo>
                <a:lnTo>
                  <a:pt x="95" y="68"/>
                </a:lnTo>
                <a:lnTo>
                  <a:pt x="95" y="86"/>
                </a:lnTo>
                <a:lnTo>
                  <a:pt x="95" y="81"/>
                </a:lnTo>
                <a:lnTo>
                  <a:pt x="95" y="89"/>
                </a:lnTo>
                <a:lnTo>
                  <a:pt x="95" y="81"/>
                </a:lnTo>
                <a:lnTo>
                  <a:pt x="96" y="72"/>
                </a:lnTo>
                <a:lnTo>
                  <a:pt x="96" y="71"/>
                </a:lnTo>
                <a:lnTo>
                  <a:pt x="96" y="72"/>
                </a:lnTo>
                <a:lnTo>
                  <a:pt x="96" y="74"/>
                </a:lnTo>
                <a:lnTo>
                  <a:pt x="98" y="75"/>
                </a:lnTo>
                <a:lnTo>
                  <a:pt x="98" y="74"/>
                </a:lnTo>
                <a:lnTo>
                  <a:pt x="98" y="72"/>
                </a:lnTo>
                <a:lnTo>
                  <a:pt x="98" y="89"/>
                </a:lnTo>
                <a:lnTo>
                  <a:pt x="98" y="90"/>
                </a:lnTo>
                <a:lnTo>
                  <a:pt x="99" y="81"/>
                </a:lnTo>
                <a:lnTo>
                  <a:pt x="99" y="96"/>
                </a:lnTo>
                <a:lnTo>
                  <a:pt x="99" y="98"/>
                </a:lnTo>
                <a:lnTo>
                  <a:pt x="99" y="90"/>
                </a:lnTo>
                <a:lnTo>
                  <a:pt x="99" y="99"/>
                </a:lnTo>
                <a:lnTo>
                  <a:pt x="101" y="78"/>
                </a:lnTo>
                <a:lnTo>
                  <a:pt x="101" y="69"/>
                </a:lnTo>
                <a:lnTo>
                  <a:pt x="101" y="84"/>
                </a:lnTo>
                <a:lnTo>
                  <a:pt x="101" y="66"/>
                </a:lnTo>
                <a:lnTo>
                  <a:pt x="101" y="58"/>
                </a:lnTo>
                <a:lnTo>
                  <a:pt x="102" y="71"/>
                </a:lnTo>
                <a:lnTo>
                  <a:pt x="102" y="74"/>
                </a:lnTo>
                <a:lnTo>
                  <a:pt x="102" y="75"/>
                </a:lnTo>
                <a:lnTo>
                  <a:pt x="102" y="71"/>
                </a:lnTo>
                <a:lnTo>
                  <a:pt x="102" y="80"/>
                </a:lnTo>
                <a:lnTo>
                  <a:pt x="104" y="89"/>
                </a:lnTo>
                <a:lnTo>
                  <a:pt x="104" y="56"/>
                </a:lnTo>
                <a:lnTo>
                  <a:pt x="104" y="65"/>
                </a:lnTo>
                <a:lnTo>
                  <a:pt x="104" y="72"/>
                </a:lnTo>
                <a:lnTo>
                  <a:pt x="104" y="60"/>
                </a:lnTo>
                <a:lnTo>
                  <a:pt x="105" y="71"/>
                </a:lnTo>
                <a:lnTo>
                  <a:pt x="105" y="83"/>
                </a:lnTo>
                <a:lnTo>
                  <a:pt x="105" y="87"/>
                </a:lnTo>
                <a:lnTo>
                  <a:pt x="105" y="69"/>
                </a:lnTo>
                <a:lnTo>
                  <a:pt x="105" y="81"/>
                </a:lnTo>
                <a:lnTo>
                  <a:pt x="107" y="90"/>
                </a:lnTo>
                <a:lnTo>
                  <a:pt x="107" y="83"/>
                </a:lnTo>
                <a:lnTo>
                  <a:pt x="107" y="69"/>
                </a:lnTo>
                <a:lnTo>
                  <a:pt x="107" y="75"/>
                </a:lnTo>
                <a:lnTo>
                  <a:pt x="107" y="65"/>
                </a:lnTo>
                <a:lnTo>
                  <a:pt x="108" y="68"/>
                </a:lnTo>
                <a:lnTo>
                  <a:pt x="108" y="72"/>
                </a:lnTo>
                <a:lnTo>
                  <a:pt x="108" y="28"/>
                </a:lnTo>
                <a:lnTo>
                  <a:pt x="108" y="38"/>
                </a:lnTo>
                <a:lnTo>
                  <a:pt x="108" y="66"/>
                </a:lnTo>
                <a:lnTo>
                  <a:pt x="110" y="78"/>
                </a:lnTo>
                <a:lnTo>
                  <a:pt x="110" y="71"/>
                </a:lnTo>
                <a:lnTo>
                  <a:pt x="110" y="55"/>
                </a:lnTo>
                <a:lnTo>
                  <a:pt x="110" y="53"/>
                </a:lnTo>
                <a:lnTo>
                  <a:pt x="110" y="84"/>
                </a:lnTo>
                <a:lnTo>
                  <a:pt x="111" y="87"/>
                </a:lnTo>
                <a:lnTo>
                  <a:pt x="111" y="75"/>
                </a:lnTo>
                <a:lnTo>
                  <a:pt x="111" y="78"/>
                </a:lnTo>
                <a:lnTo>
                  <a:pt x="111" y="68"/>
                </a:lnTo>
                <a:lnTo>
                  <a:pt x="111" y="80"/>
                </a:lnTo>
                <a:lnTo>
                  <a:pt x="113" y="93"/>
                </a:lnTo>
                <a:lnTo>
                  <a:pt x="113" y="86"/>
                </a:lnTo>
                <a:lnTo>
                  <a:pt x="113" y="90"/>
                </a:lnTo>
                <a:lnTo>
                  <a:pt x="113" y="87"/>
                </a:lnTo>
                <a:lnTo>
                  <a:pt x="114" y="71"/>
                </a:lnTo>
                <a:lnTo>
                  <a:pt x="114" y="63"/>
                </a:lnTo>
                <a:lnTo>
                  <a:pt x="114" y="74"/>
                </a:lnTo>
                <a:lnTo>
                  <a:pt x="114" y="72"/>
                </a:lnTo>
                <a:lnTo>
                  <a:pt x="114" y="74"/>
                </a:lnTo>
                <a:lnTo>
                  <a:pt x="114" y="63"/>
                </a:lnTo>
                <a:lnTo>
                  <a:pt x="115" y="68"/>
                </a:lnTo>
                <a:lnTo>
                  <a:pt x="115" y="71"/>
                </a:lnTo>
                <a:lnTo>
                  <a:pt x="115" y="52"/>
                </a:lnTo>
                <a:lnTo>
                  <a:pt x="115" y="49"/>
                </a:lnTo>
                <a:lnTo>
                  <a:pt x="115" y="59"/>
                </a:lnTo>
                <a:lnTo>
                  <a:pt x="117" y="83"/>
                </a:lnTo>
                <a:lnTo>
                  <a:pt x="117" y="96"/>
                </a:lnTo>
                <a:lnTo>
                  <a:pt x="117" y="86"/>
                </a:lnTo>
                <a:lnTo>
                  <a:pt x="117" y="63"/>
                </a:lnTo>
                <a:lnTo>
                  <a:pt x="118" y="52"/>
                </a:lnTo>
                <a:lnTo>
                  <a:pt x="118" y="49"/>
                </a:lnTo>
                <a:lnTo>
                  <a:pt x="118" y="40"/>
                </a:lnTo>
                <a:lnTo>
                  <a:pt x="118" y="56"/>
                </a:lnTo>
                <a:lnTo>
                  <a:pt x="118" y="78"/>
                </a:lnTo>
                <a:lnTo>
                  <a:pt x="120" y="84"/>
                </a:lnTo>
                <a:lnTo>
                  <a:pt x="120" y="90"/>
                </a:lnTo>
                <a:lnTo>
                  <a:pt x="120" y="99"/>
                </a:lnTo>
                <a:lnTo>
                  <a:pt x="120" y="80"/>
                </a:lnTo>
                <a:lnTo>
                  <a:pt x="120" y="77"/>
                </a:lnTo>
                <a:lnTo>
                  <a:pt x="120" y="86"/>
                </a:lnTo>
                <a:lnTo>
                  <a:pt x="121" y="81"/>
                </a:lnTo>
                <a:lnTo>
                  <a:pt x="121" y="78"/>
                </a:lnTo>
                <a:lnTo>
                  <a:pt x="121" y="68"/>
                </a:lnTo>
                <a:lnTo>
                  <a:pt x="121" y="50"/>
                </a:lnTo>
                <a:lnTo>
                  <a:pt x="123" y="49"/>
                </a:lnTo>
                <a:lnTo>
                  <a:pt x="123" y="53"/>
                </a:lnTo>
                <a:lnTo>
                  <a:pt x="123" y="56"/>
                </a:lnTo>
                <a:lnTo>
                  <a:pt x="123" y="52"/>
                </a:lnTo>
                <a:lnTo>
                  <a:pt x="123" y="58"/>
                </a:lnTo>
                <a:lnTo>
                  <a:pt x="124" y="81"/>
                </a:lnTo>
                <a:lnTo>
                  <a:pt x="124" y="92"/>
                </a:lnTo>
                <a:lnTo>
                  <a:pt x="124" y="81"/>
                </a:lnTo>
                <a:lnTo>
                  <a:pt x="124" y="62"/>
                </a:lnTo>
                <a:lnTo>
                  <a:pt x="124" y="63"/>
                </a:lnTo>
                <a:lnTo>
                  <a:pt x="124" y="69"/>
                </a:lnTo>
                <a:lnTo>
                  <a:pt x="126" y="53"/>
                </a:lnTo>
                <a:lnTo>
                  <a:pt x="126" y="47"/>
                </a:lnTo>
                <a:lnTo>
                  <a:pt x="126" y="71"/>
                </a:lnTo>
                <a:lnTo>
                  <a:pt x="126" y="75"/>
                </a:lnTo>
                <a:lnTo>
                  <a:pt x="127" y="65"/>
                </a:lnTo>
                <a:lnTo>
                  <a:pt x="127" y="63"/>
                </a:lnTo>
                <a:lnTo>
                  <a:pt x="127" y="74"/>
                </a:lnTo>
                <a:lnTo>
                  <a:pt x="127" y="60"/>
                </a:lnTo>
                <a:lnTo>
                  <a:pt x="127" y="62"/>
                </a:lnTo>
                <a:lnTo>
                  <a:pt x="129" y="83"/>
                </a:lnTo>
                <a:lnTo>
                  <a:pt x="129" y="92"/>
                </a:lnTo>
                <a:lnTo>
                  <a:pt x="129" y="86"/>
                </a:lnTo>
                <a:lnTo>
                  <a:pt x="129" y="74"/>
                </a:lnTo>
                <a:lnTo>
                  <a:pt x="129" y="84"/>
                </a:lnTo>
                <a:lnTo>
                  <a:pt x="130" y="92"/>
                </a:lnTo>
                <a:lnTo>
                  <a:pt x="130" y="87"/>
                </a:lnTo>
                <a:lnTo>
                  <a:pt x="130" y="72"/>
                </a:lnTo>
                <a:lnTo>
                  <a:pt x="130" y="49"/>
                </a:lnTo>
                <a:lnTo>
                  <a:pt x="130" y="68"/>
                </a:lnTo>
                <a:lnTo>
                  <a:pt x="132" y="77"/>
                </a:lnTo>
                <a:lnTo>
                  <a:pt x="132" y="58"/>
                </a:lnTo>
                <a:lnTo>
                  <a:pt x="132" y="68"/>
                </a:lnTo>
                <a:lnTo>
                  <a:pt x="132" y="77"/>
                </a:lnTo>
                <a:lnTo>
                  <a:pt x="132" y="74"/>
                </a:lnTo>
                <a:lnTo>
                  <a:pt x="133" y="63"/>
                </a:lnTo>
                <a:lnTo>
                  <a:pt x="133" y="66"/>
                </a:lnTo>
                <a:lnTo>
                  <a:pt x="133" y="71"/>
                </a:lnTo>
                <a:lnTo>
                  <a:pt x="133" y="84"/>
                </a:lnTo>
                <a:lnTo>
                  <a:pt x="133" y="92"/>
                </a:lnTo>
                <a:lnTo>
                  <a:pt x="135" y="87"/>
                </a:lnTo>
                <a:lnTo>
                  <a:pt x="135" y="69"/>
                </a:lnTo>
                <a:lnTo>
                  <a:pt x="135" y="68"/>
                </a:lnTo>
                <a:lnTo>
                  <a:pt x="135" y="72"/>
                </a:lnTo>
                <a:lnTo>
                  <a:pt x="136" y="87"/>
                </a:lnTo>
                <a:lnTo>
                  <a:pt x="136" y="78"/>
                </a:lnTo>
                <a:lnTo>
                  <a:pt x="136" y="52"/>
                </a:lnTo>
                <a:lnTo>
                  <a:pt x="136" y="80"/>
                </a:lnTo>
                <a:lnTo>
                  <a:pt x="136" y="95"/>
                </a:lnTo>
                <a:lnTo>
                  <a:pt x="136" y="63"/>
                </a:lnTo>
                <a:lnTo>
                  <a:pt x="138" y="59"/>
                </a:lnTo>
                <a:lnTo>
                  <a:pt x="138" y="78"/>
                </a:lnTo>
                <a:lnTo>
                  <a:pt x="138" y="83"/>
                </a:lnTo>
                <a:lnTo>
                  <a:pt x="138" y="81"/>
                </a:lnTo>
                <a:lnTo>
                  <a:pt x="138" y="78"/>
                </a:lnTo>
                <a:lnTo>
                  <a:pt x="139" y="56"/>
                </a:lnTo>
                <a:lnTo>
                  <a:pt x="139" y="72"/>
                </a:lnTo>
                <a:lnTo>
                  <a:pt x="139" y="86"/>
                </a:lnTo>
                <a:lnTo>
                  <a:pt x="139" y="69"/>
                </a:lnTo>
                <a:lnTo>
                  <a:pt x="141" y="63"/>
                </a:lnTo>
                <a:lnTo>
                  <a:pt x="141" y="72"/>
                </a:lnTo>
                <a:lnTo>
                  <a:pt x="141" y="71"/>
                </a:lnTo>
                <a:lnTo>
                  <a:pt x="141" y="87"/>
                </a:lnTo>
                <a:lnTo>
                  <a:pt x="141" y="86"/>
                </a:lnTo>
                <a:lnTo>
                  <a:pt x="142" y="55"/>
                </a:lnTo>
                <a:lnTo>
                  <a:pt x="142" y="49"/>
                </a:lnTo>
                <a:lnTo>
                  <a:pt x="142" y="66"/>
                </a:lnTo>
                <a:lnTo>
                  <a:pt x="142" y="75"/>
                </a:lnTo>
                <a:lnTo>
                  <a:pt x="142" y="78"/>
                </a:lnTo>
                <a:lnTo>
                  <a:pt x="142" y="74"/>
                </a:lnTo>
                <a:lnTo>
                  <a:pt x="144" y="81"/>
                </a:lnTo>
                <a:lnTo>
                  <a:pt x="144" y="92"/>
                </a:lnTo>
                <a:lnTo>
                  <a:pt x="144" y="89"/>
                </a:lnTo>
                <a:lnTo>
                  <a:pt x="144" y="71"/>
                </a:lnTo>
                <a:lnTo>
                  <a:pt x="145" y="69"/>
                </a:lnTo>
                <a:lnTo>
                  <a:pt x="145" y="62"/>
                </a:lnTo>
                <a:lnTo>
                  <a:pt x="145" y="74"/>
                </a:lnTo>
                <a:lnTo>
                  <a:pt x="145" y="89"/>
                </a:lnTo>
                <a:lnTo>
                  <a:pt x="145" y="66"/>
                </a:lnTo>
                <a:lnTo>
                  <a:pt x="147" y="59"/>
                </a:lnTo>
                <a:lnTo>
                  <a:pt x="147" y="66"/>
                </a:lnTo>
                <a:lnTo>
                  <a:pt x="147" y="75"/>
                </a:lnTo>
                <a:lnTo>
                  <a:pt x="147" y="68"/>
                </a:lnTo>
                <a:lnTo>
                  <a:pt x="147" y="74"/>
                </a:lnTo>
                <a:lnTo>
                  <a:pt x="148" y="90"/>
                </a:lnTo>
                <a:lnTo>
                  <a:pt x="148" y="84"/>
                </a:lnTo>
                <a:lnTo>
                  <a:pt x="148" y="81"/>
                </a:lnTo>
                <a:lnTo>
                  <a:pt x="148" y="83"/>
                </a:lnTo>
                <a:lnTo>
                  <a:pt x="150" y="74"/>
                </a:lnTo>
                <a:lnTo>
                  <a:pt x="150" y="90"/>
                </a:lnTo>
                <a:lnTo>
                  <a:pt x="150" y="100"/>
                </a:lnTo>
                <a:lnTo>
                  <a:pt x="150" y="95"/>
                </a:lnTo>
                <a:lnTo>
                  <a:pt x="150" y="83"/>
                </a:lnTo>
                <a:lnTo>
                  <a:pt x="151" y="74"/>
                </a:lnTo>
                <a:lnTo>
                  <a:pt x="151" y="81"/>
                </a:lnTo>
                <a:lnTo>
                  <a:pt x="151" y="95"/>
                </a:lnTo>
                <a:lnTo>
                  <a:pt x="151" y="77"/>
                </a:lnTo>
                <a:lnTo>
                  <a:pt x="151" y="65"/>
                </a:lnTo>
                <a:lnTo>
                  <a:pt x="153" y="81"/>
                </a:lnTo>
                <a:lnTo>
                  <a:pt x="153" y="98"/>
                </a:lnTo>
                <a:lnTo>
                  <a:pt x="153" y="96"/>
                </a:lnTo>
                <a:lnTo>
                  <a:pt x="153" y="77"/>
                </a:lnTo>
                <a:lnTo>
                  <a:pt x="153" y="87"/>
                </a:lnTo>
                <a:lnTo>
                  <a:pt x="154" y="96"/>
                </a:lnTo>
                <a:lnTo>
                  <a:pt x="154" y="99"/>
                </a:lnTo>
                <a:lnTo>
                  <a:pt x="154" y="9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75" name="Freeform 75"/>
          <p:cNvSpPr>
            <a:spLocks/>
          </p:cNvSpPr>
          <p:nvPr/>
        </p:nvSpPr>
        <p:spPr bwMode="auto">
          <a:xfrm>
            <a:off x="7604125" y="5603875"/>
            <a:ext cx="225425" cy="227013"/>
          </a:xfrm>
          <a:custGeom>
            <a:avLst/>
            <a:gdLst>
              <a:gd name="T0" fmla="*/ 3 w 160"/>
              <a:gd name="T1" fmla="*/ 113 h 143"/>
              <a:gd name="T2" fmla="*/ 5 w 160"/>
              <a:gd name="T3" fmla="*/ 141 h 143"/>
              <a:gd name="T4" fmla="*/ 7 w 160"/>
              <a:gd name="T5" fmla="*/ 105 h 143"/>
              <a:gd name="T6" fmla="*/ 9 w 160"/>
              <a:gd name="T7" fmla="*/ 132 h 143"/>
              <a:gd name="T8" fmla="*/ 12 w 160"/>
              <a:gd name="T9" fmla="*/ 111 h 143"/>
              <a:gd name="T10" fmla="*/ 15 w 160"/>
              <a:gd name="T11" fmla="*/ 105 h 143"/>
              <a:gd name="T12" fmla="*/ 16 w 160"/>
              <a:gd name="T13" fmla="*/ 110 h 143"/>
              <a:gd name="T14" fmla="*/ 19 w 160"/>
              <a:gd name="T15" fmla="*/ 111 h 143"/>
              <a:gd name="T16" fmla="*/ 22 w 160"/>
              <a:gd name="T17" fmla="*/ 126 h 143"/>
              <a:gd name="T18" fmla="*/ 24 w 160"/>
              <a:gd name="T19" fmla="*/ 129 h 143"/>
              <a:gd name="T20" fmla="*/ 27 w 160"/>
              <a:gd name="T21" fmla="*/ 105 h 143"/>
              <a:gd name="T22" fmla="*/ 30 w 160"/>
              <a:gd name="T23" fmla="*/ 105 h 143"/>
              <a:gd name="T24" fmla="*/ 31 w 160"/>
              <a:gd name="T25" fmla="*/ 102 h 143"/>
              <a:gd name="T26" fmla="*/ 34 w 160"/>
              <a:gd name="T27" fmla="*/ 102 h 143"/>
              <a:gd name="T28" fmla="*/ 37 w 160"/>
              <a:gd name="T29" fmla="*/ 105 h 143"/>
              <a:gd name="T30" fmla="*/ 40 w 160"/>
              <a:gd name="T31" fmla="*/ 97 h 143"/>
              <a:gd name="T32" fmla="*/ 43 w 160"/>
              <a:gd name="T33" fmla="*/ 114 h 143"/>
              <a:gd name="T34" fmla="*/ 45 w 160"/>
              <a:gd name="T35" fmla="*/ 120 h 143"/>
              <a:gd name="T36" fmla="*/ 48 w 160"/>
              <a:gd name="T37" fmla="*/ 122 h 143"/>
              <a:gd name="T38" fmla="*/ 51 w 160"/>
              <a:gd name="T39" fmla="*/ 134 h 143"/>
              <a:gd name="T40" fmla="*/ 53 w 160"/>
              <a:gd name="T41" fmla="*/ 128 h 143"/>
              <a:gd name="T42" fmla="*/ 56 w 160"/>
              <a:gd name="T43" fmla="*/ 85 h 143"/>
              <a:gd name="T44" fmla="*/ 59 w 160"/>
              <a:gd name="T45" fmla="*/ 123 h 143"/>
              <a:gd name="T46" fmla="*/ 61 w 160"/>
              <a:gd name="T47" fmla="*/ 122 h 143"/>
              <a:gd name="T48" fmla="*/ 64 w 160"/>
              <a:gd name="T49" fmla="*/ 122 h 143"/>
              <a:gd name="T50" fmla="*/ 67 w 160"/>
              <a:gd name="T51" fmla="*/ 95 h 143"/>
              <a:gd name="T52" fmla="*/ 70 w 160"/>
              <a:gd name="T53" fmla="*/ 128 h 143"/>
              <a:gd name="T54" fmla="*/ 71 w 160"/>
              <a:gd name="T55" fmla="*/ 107 h 143"/>
              <a:gd name="T56" fmla="*/ 74 w 160"/>
              <a:gd name="T57" fmla="*/ 119 h 143"/>
              <a:gd name="T58" fmla="*/ 77 w 160"/>
              <a:gd name="T59" fmla="*/ 120 h 143"/>
              <a:gd name="T60" fmla="*/ 80 w 160"/>
              <a:gd name="T61" fmla="*/ 119 h 143"/>
              <a:gd name="T62" fmla="*/ 82 w 160"/>
              <a:gd name="T63" fmla="*/ 95 h 143"/>
              <a:gd name="T64" fmla="*/ 85 w 160"/>
              <a:gd name="T65" fmla="*/ 119 h 143"/>
              <a:gd name="T66" fmla="*/ 86 w 160"/>
              <a:gd name="T67" fmla="*/ 120 h 143"/>
              <a:gd name="T68" fmla="*/ 89 w 160"/>
              <a:gd name="T69" fmla="*/ 114 h 143"/>
              <a:gd name="T70" fmla="*/ 92 w 160"/>
              <a:gd name="T71" fmla="*/ 104 h 143"/>
              <a:gd name="T72" fmla="*/ 94 w 160"/>
              <a:gd name="T73" fmla="*/ 91 h 143"/>
              <a:gd name="T74" fmla="*/ 97 w 160"/>
              <a:gd name="T75" fmla="*/ 126 h 143"/>
              <a:gd name="T76" fmla="*/ 99 w 160"/>
              <a:gd name="T77" fmla="*/ 108 h 143"/>
              <a:gd name="T78" fmla="*/ 101 w 160"/>
              <a:gd name="T79" fmla="*/ 102 h 143"/>
              <a:gd name="T80" fmla="*/ 104 w 160"/>
              <a:gd name="T81" fmla="*/ 107 h 143"/>
              <a:gd name="T82" fmla="*/ 107 w 160"/>
              <a:gd name="T83" fmla="*/ 108 h 143"/>
              <a:gd name="T84" fmla="*/ 108 w 160"/>
              <a:gd name="T85" fmla="*/ 113 h 143"/>
              <a:gd name="T86" fmla="*/ 111 w 160"/>
              <a:gd name="T87" fmla="*/ 129 h 143"/>
              <a:gd name="T88" fmla="*/ 114 w 160"/>
              <a:gd name="T89" fmla="*/ 134 h 143"/>
              <a:gd name="T90" fmla="*/ 116 w 160"/>
              <a:gd name="T91" fmla="*/ 123 h 143"/>
              <a:gd name="T92" fmla="*/ 119 w 160"/>
              <a:gd name="T93" fmla="*/ 111 h 143"/>
              <a:gd name="T94" fmla="*/ 122 w 160"/>
              <a:gd name="T95" fmla="*/ 108 h 143"/>
              <a:gd name="T96" fmla="*/ 123 w 160"/>
              <a:gd name="T97" fmla="*/ 116 h 143"/>
              <a:gd name="T98" fmla="*/ 126 w 160"/>
              <a:gd name="T99" fmla="*/ 110 h 143"/>
              <a:gd name="T100" fmla="*/ 129 w 160"/>
              <a:gd name="T101" fmla="*/ 128 h 143"/>
              <a:gd name="T102" fmla="*/ 132 w 160"/>
              <a:gd name="T103" fmla="*/ 99 h 143"/>
              <a:gd name="T104" fmla="*/ 135 w 160"/>
              <a:gd name="T105" fmla="*/ 123 h 143"/>
              <a:gd name="T106" fmla="*/ 137 w 160"/>
              <a:gd name="T107" fmla="*/ 94 h 143"/>
              <a:gd name="T108" fmla="*/ 140 w 160"/>
              <a:gd name="T109" fmla="*/ 94 h 143"/>
              <a:gd name="T110" fmla="*/ 142 w 160"/>
              <a:gd name="T111" fmla="*/ 95 h 143"/>
              <a:gd name="T112" fmla="*/ 145 w 160"/>
              <a:gd name="T113" fmla="*/ 125 h 143"/>
              <a:gd name="T114" fmla="*/ 147 w 160"/>
              <a:gd name="T115" fmla="*/ 107 h 143"/>
              <a:gd name="T116" fmla="*/ 150 w 160"/>
              <a:gd name="T117" fmla="*/ 139 h 143"/>
              <a:gd name="T118" fmla="*/ 153 w 160"/>
              <a:gd name="T119" fmla="*/ 120 h 143"/>
              <a:gd name="T120" fmla="*/ 156 w 160"/>
              <a:gd name="T121" fmla="*/ 132 h 143"/>
              <a:gd name="T122" fmla="*/ 157 w 160"/>
              <a:gd name="T123" fmla="*/ 113 h 14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0"/>
              <a:gd name="T187" fmla="*/ 0 h 143"/>
              <a:gd name="T188" fmla="*/ 160 w 160"/>
              <a:gd name="T189" fmla="*/ 143 h 14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0" h="143">
                <a:moveTo>
                  <a:pt x="0" y="129"/>
                </a:moveTo>
                <a:lnTo>
                  <a:pt x="0" y="126"/>
                </a:lnTo>
                <a:lnTo>
                  <a:pt x="2" y="129"/>
                </a:lnTo>
                <a:lnTo>
                  <a:pt x="2" y="138"/>
                </a:lnTo>
                <a:lnTo>
                  <a:pt x="2" y="131"/>
                </a:lnTo>
                <a:lnTo>
                  <a:pt x="2" y="125"/>
                </a:lnTo>
                <a:lnTo>
                  <a:pt x="2" y="120"/>
                </a:lnTo>
                <a:lnTo>
                  <a:pt x="3" y="113"/>
                </a:lnTo>
                <a:lnTo>
                  <a:pt x="3" y="134"/>
                </a:lnTo>
                <a:lnTo>
                  <a:pt x="3" y="137"/>
                </a:lnTo>
                <a:lnTo>
                  <a:pt x="3" y="123"/>
                </a:lnTo>
                <a:lnTo>
                  <a:pt x="5" y="129"/>
                </a:lnTo>
                <a:lnTo>
                  <a:pt x="5" y="125"/>
                </a:lnTo>
                <a:lnTo>
                  <a:pt x="5" y="108"/>
                </a:lnTo>
                <a:lnTo>
                  <a:pt x="5" y="131"/>
                </a:lnTo>
                <a:lnTo>
                  <a:pt x="5" y="141"/>
                </a:lnTo>
                <a:lnTo>
                  <a:pt x="5" y="135"/>
                </a:lnTo>
                <a:lnTo>
                  <a:pt x="6" y="128"/>
                </a:lnTo>
                <a:lnTo>
                  <a:pt x="6" y="122"/>
                </a:lnTo>
                <a:lnTo>
                  <a:pt x="6" y="123"/>
                </a:lnTo>
                <a:lnTo>
                  <a:pt x="6" y="99"/>
                </a:lnTo>
                <a:lnTo>
                  <a:pt x="6" y="102"/>
                </a:lnTo>
                <a:lnTo>
                  <a:pt x="7" y="108"/>
                </a:lnTo>
                <a:lnTo>
                  <a:pt x="7" y="105"/>
                </a:lnTo>
                <a:lnTo>
                  <a:pt x="7" y="95"/>
                </a:lnTo>
                <a:lnTo>
                  <a:pt x="7" y="102"/>
                </a:lnTo>
                <a:lnTo>
                  <a:pt x="9" y="117"/>
                </a:lnTo>
                <a:lnTo>
                  <a:pt x="9" y="101"/>
                </a:lnTo>
                <a:lnTo>
                  <a:pt x="9" y="99"/>
                </a:lnTo>
                <a:lnTo>
                  <a:pt x="9" y="101"/>
                </a:lnTo>
                <a:lnTo>
                  <a:pt x="9" y="113"/>
                </a:lnTo>
                <a:lnTo>
                  <a:pt x="9" y="132"/>
                </a:lnTo>
                <a:lnTo>
                  <a:pt x="10" y="139"/>
                </a:lnTo>
                <a:lnTo>
                  <a:pt x="10" y="134"/>
                </a:lnTo>
                <a:lnTo>
                  <a:pt x="10" y="132"/>
                </a:lnTo>
                <a:lnTo>
                  <a:pt x="10" y="126"/>
                </a:lnTo>
                <a:lnTo>
                  <a:pt x="10" y="113"/>
                </a:lnTo>
                <a:lnTo>
                  <a:pt x="12" y="111"/>
                </a:lnTo>
                <a:lnTo>
                  <a:pt x="12" y="128"/>
                </a:lnTo>
                <a:lnTo>
                  <a:pt x="12" y="111"/>
                </a:lnTo>
                <a:lnTo>
                  <a:pt x="12" y="108"/>
                </a:lnTo>
                <a:lnTo>
                  <a:pt x="13" y="123"/>
                </a:lnTo>
                <a:lnTo>
                  <a:pt x="13" y="138"/>
                </a:lnTo>
                <a:lnTo>
                  <a:pt x="13" y="131"/>
                </a:lnTo>
                <a:lnTo>
                  <a:pt x="13" y="125"/>
                </a:lnTo>
                <a:lnTo>
                  <a:pt x="13" y="110"/>
                </a:lnTo>
                <a:lnTo>
                  <a:pt x="15" y="102"/>
                </a:lnTo>
                <a:lnTo>
                  <a:pt x="15" y="105"/>
                </a:lnTo>
                <a:lnTo>
                  <a:pt x="15" y="126"/>
                </a:lnTo>
                <a:lnTo>
                  <a:pt x="15" y="134"/>
                </a:lnTo>
                <a:lnTo>
                  <a:pt x="15" y="135"/>
                </a:lnTo>
                <a:lnTo>
                  <a:pt x="15" y="126"/>
                </a:lnTo>
                <a:lnTo>
                  <a:pt x="16" y="126"/>
                </a:lnTo>
                <a:lnTo>
                  <a:pt x="16" y="125"/>
                </a:lnTo>
                <a:lnTo>
                  <a:pt x="16" y="116"/>
                </a:lnTo>
                <a:lnTo>
                  <a:pt x="16" y="110"/>
                </a:lnTo>
                <a:lnTo>
                  <a:pt x="18" y="114"/>
                </a:lnTo>
                <a:lnTo>
                  <a:pt x="18" y="110"/>
                </a:lnTo>
                <a:lnTo>
                  <a:pt x="18" y="104"/>
                </a:lnTo>
                <a:lnTo>
                  <a:pt x="18" y="111"/>
                </a:lnTo>
                <a:lnTo>
                  <a:pt x="18" y="123"/>
                </a:lnTo>
                <a:lnTo>
                  <a:pt x="19" y="111"/>
                </a:lnTo>
                <a:lnTo>
                  <a:pt x="19" y="98"/>
                </a:lnTo>
                <a:lnTo>
                  <a:pt x="19" y="111"/>
                </a:lnTo>
                <a:lnTo>
                  <a:pt x="19" y="117"/>
                </a:lnTo>
                <a:lnTo>
                  <a:pt x="19" y="116"/>
                </a:lnTo>
                <a:lnTo>
                  <a:pt x="21" y="125"/>
                </a:lnTo>
                <a:lnTo>
                  <a:pt x="21" y="117"/>
                </a:lnTo>
                <a:lnTo>
                  <a:pt x="21" y="122"/>
                </a:lnTo>
                <a:lnTo>
                  <a:pt x="21" y="131"/>
                </a:lnTo>
                <a:lnTo>
                  <a:pt x="22" y="114"/>
                </a:lnTo>
                <a:lnTo>
                  <a:pt x="22" y="126"/>
                </a:lnTo>
                <a:lnTo>
                  <a:pt x="22" y="132"/>
                </a:lnTo>
                <a:lnTo>
                  <a:pt x="22" y="131"/>
                </a:lnTo>
                <a:lnTo>
                  <a:pt x="22" y="111"/>
                </a:lnTo>
                <a:lnTo>
                  <a:pt x="24" y="114"/>
                </a:lnTo>
                <a:lnTo>
                  <a:pt x="24" y="122"/>
                </a:lnTo>
                <a:lnTo>
                  <a:pt x="24" y="131"/>
                </a:lnTo>
                <a:lnTo>
                  <a:pt x="24" y="123"/>
                </a:lnTo>
                <a:lnTo>
                  <a:pt x="24" y="129"/>
                </a:lnTo>
                <a:lnTo>
                  <a:pt x="25" y="128"/>
                </a:lnTo>
                <a:lnTo>
                  <a:pt x="25" y="117"/>
                </a:lnTo>
                <a:lnTo>
                  <a:pt x="25" y="110"/>
                </a:lnTo>
                <a:lnTo>
                  <a:pt x="25" y="104"/>
                </a:lnTo>
                <a:lnTo>
                  <a:pt x="25" y="101"/>
                </a:lnTo>
                <a:lnTo>
                  <a:pt x="27" y="107"/>
                </a:lnTo>
                <a:lnTo>
                  <a:pt x="27" y="98"/>
                </a:lnTo>
                <a:lnTo>
                  <a:pt x="27" y="105"/>
                </a:lnTo>
                <a:lnTo>
                  <a:pt x="27" y="122"/>
                </a:lnTo>
                <a:lnTo>
                  <a:pt x="27" y="126"/>
                </a:lnTo>
                <a:lnTo>
                  <a:pt x="28" y="116"/>
                </a:lnTo>
                <a:lnTo>
                  <a:pt x="28" y="79"/>
                </a:lnTo>
                <a:lnTo>
                  <a:pt x="28" y="46"/>
                </a:lnTo>
                <a:lnTo>
                  <a:pt x="28" y="74"/>
                </a:lnTo>
                <a:lnTo>
                  <a:pt x="28" y="89"/>
                </a:lnTo>
                <a:lnTo>
                  <a:pt x="30" y="105"/>
                </a:lnTo>
                <a:lnTo>
                  <a:pt x="30" y="77"/>
                </a:lnTo>
                <a:lnTo>
                  <a:pt x="30" y="73"/>
                </a:lnTo>
                <a:lnTo>
                  <a:pt x="31" y="49"/>
                </a:lnTo>
                <a:lnTo>
                  <a:pt x="31" y="14"/>
                </a:lnTo>
                <a:lnTo>
                  <a:pt x="31" y="0"/>
                </a:lnTo>
                <a:lnTo>
                  <a:pt x="31" y="28"/>
                </a:lnTo>
                <a:lnTo>
                  <a:pt x="31" y="76"/>
                </a:lnTo>
                <a:lnTo>
                  <a:pt x="31" y="102"/>
                </a:lnTo>
                <a:lnTo>
                  <a:pt x="33" y="92"/>
                </a:lnTo>
                <a:lnTo>
                  <a:pt x="33" y="83"/>
                </a:lnTo>
                <a:lnTo>
                  <a:pt x="33" y="77"/>
                </a:lnTo>
                <a:lnTo>
                  <a:pt x="33" y="52"/>
                </a:lnTo>
                <a:lnTo>
                  <a:pt x="34" y="54"/>
                </a:lnTo>
                <a:lnTo>
                  <a:pt x="34" y="67"/>
                </a:lnTo>
                <a:lnTo>
                  <a:pt x="34" y="76"/>
                </a:lnTo>
                <a:lnTo>
                  <a:pt x="34" y="102"/>
                </a:lnTo>
                <a:lnTo>
                  <a:pt x="34" y="110"/>
                </a:lnTo>
                <a:lnTo>
                  <a:pt x="36" y="98"/>
                </a:lnTo>
                <a:lnTo>
                  <a:pt x="36" y="97"/>
                </a:lnTo>
                <a:lnTo>
                  <a:pt x="36" y="105"/>
                </a:lnTo>
                <a:lnTo>
                  <a:pt x="36" y="99"/>
                </a:lnTo>
                <a:lnTo>
                  <a:pt x="36" y="104"/>
                </a:lnTo>
                <a:lnTo>
                  <a:pt x="37" y="113"/>
                </a:lnTo>
                <a:lnTo>
                  <a:pt x="37" y="105"/>
                </a:lnTo>
                <a:lnTo>
                  <a:pt x="37" y="116"/>
                </a:lnTo>
                <a:lnTo>
                  <a:pt x="37" y="107"/>
                </a:lnTo>
                <a:lnTo>
                  <a:pt x="39" y="92"/>
                </a:lnTo>
                <a:lnTo>
                  <a:pt x="39" y="113"/>
                </a:lnTo>
                <a:lnTo>
                  <a:pt x="39" y="128"/>
                </a:lnTo>
                <a:lnTo>
                  <a:pt x="39" y="114"/>
                </a:lnTo>
                <a:lnTo>
                  <a:pt x="39" y="97"/>
                </a:lnTo>
                <a:lnTo>
                  <a:pt x="40" y="97"/>
                </a:lnTo>
                <a:lnTo>
                  <a:pt x="40" y="101"/>
                </a:lnTo>
                <a:lnTo>
                  <a:pt x="40" y="114"/>
                </a:lnTo>
                <a:lnTo>
                  <a:pt x="40" y="125"/>
                </a:lnTo>
                <a:lnTo>
                  <a:pt x="42" y="129"/>
                </a:lnTo>
                <a:lnTo>
                  <a:pt x="42" y="123"/>
                </a:lnTo>
                <a:lnTo>
                  <a:pt x="42" y="125"/>
                </a:lnTo>
                <a:lnTo>
                  <a:pt x="42" y="117"/>
                </a:lnTo>
                <a:lnTo>
                  <a:pt x="43" y="114"/>
                </a:lnTo>
                <a:lnTo>
                  <a:pt x="43" y="102"/>
                </a:lnTo>
                <a:lnTo>
                  <a:pt x="43" y="92"/>
                </a:lnTo>
                <a:lnTo>
                  <a:pt x="43" y="95"/>
                </a:lnTo>
                <a:lnTo>
                  <a:pt x="43" y="120"/>
                </a:lnTo>
                <a:lnTo>
                  <a:pt x="43" y="117"/>
                </a:lnTo>
                <a:lnTo>
                  <a:pt x="45" y="99"/>
                </a:lnTo>
                <a:lnTo>
                  <a:pt x="45" y="113"/>
                </a:lnTo>
                <a:lnTo>
                  <a:pt x="45" y="120"/>
                </a:lnTo>
                <a:lnTo>
                  <a:pt x="45" y="123"/>
                </a:lnTo>
                <a:lnTo>
                  <a:pt x="45" y="111"/>
                </a:lnTo>
                <a:lnTo>
                  <a:pt x="46" y="116"/>
                </a:lnTo>
                <a:lnTo>
                  <a:pt x="46" y="117"/>
                </a:lnTo>
                <a:lnTo>
                  <a:pt x="46" y="125"/>
                </a:lnTo>
                <a:lnTo>
                  <a:pt x="46" y="126"/>
                </a:lnTo>
                <a:lnTo>
                  <a:pt x="48" y="129"/>
                </a:lnTo>
                <a:lnTo>
                  <a:pt x="48" y="122"/>
                </a:lnTo>
                <a:lnTo>
                  <a:pt x="48" y="111"/>
                </a:lnTo>
                <a:lnTo>
                  <a:pt x="48" y="116"/>
                </a:lnTo>
                <a:lnTo>
                  <a:pt x="49" y="102"/>
                </a:lnTo>
                <a:lnTo>
                  <a:pt x="49" y="89"/>
                </a:lnTo>
                <a:lnTo>
                  <a:pt x="49" y="91"/>
                </a:lnTo>
                <a:lnTo>
                  <a:pt x="49" y="114"/>
                </a:lnTo>
                <a:lnTo>
                  <a:pt x="49" y="129"/>
                </a:lnTo>
                <a:lnTo>
                  <a:pt x="51" y="134"/>
                </a:lnTo>
                <a:lnTo>
                  <a:pt x="51" y="131"/>
                </a:lnTo>
                <a:lnTo>
                  <a:pt x="51" y="125"/>
                </a:lnTo>
                <a:lnTo>
                  <a:pt x="52" y="129"/>
                </a:lnTo>
                <a:lnTo>
                  <a:pt x="52" y="122"/>
                </a:lnTo>
                <a:lnTo>
                  <a:pt x="52" y="101"/>
                </a:lnTo>
                <a:lnTo>
                  <a:pt x="52" y="116"/>
                </a:lnTo>
                <a:lnTo>
                  <a:pt x="52" y="132"/>
                </a:lnTo>
                <a:lnTo>
                  <a:pt x="53" y="128"/>
                </a:lnTo>
                <a:lnTo>
                  <a:pt x="53" y="104"/>
                </a:lnTo>
                <a:lnTo>
                  <a:pt x="53" y="91"/>
                </a:lnTo>
                <a:lnTo>
                  <a:pt x="53" y="122"/>
                </a:lnTo>
                <a:lnTo>
                  <a:pt x="55" y="137"/>
                </a:lnTo>
                <a:lnTo>
                  <a:pt x="55" y="132"/>
                </a:lnTo>
                <a:lnTo>
                  <a:pt x="56" y="117"/>
                </a:lnTo>
                <a:lnTo>
                  <a:pt x="56" y="99"/>
                </a:lnTo>
                <a:lnTo>
                  <a:pt x="56" y="85"/>
                </a:lnTo>
                <a:lnTo>
                  <a:pt x="56" y="110"/>
                </a:lnTo>
                <a:lnTo>
                  <a:pt x="56" y="119"/>
                </a:lnTo>
                <a:lnTo>
                  <a:pt x="58" y="117"/>
                </a:lnTo>
                <a:lnTo>
                  <a:pt x="58" y="122"/>
                </a:lnTo>
                <a:lnTo>
                  <a:pt x="58" y="132"/>
                </a:lnTo>
                <a:lnTo>
                  <a:pt x="58" y="122"/>
                </a:lnTo>
                <a:lnTo>
                  <a:pt x="58" y="120"/>
                </a:lnTo>
                <a:lnTo>
                  <a:pt x="59" y="123"/>
                </a:lnTo>
                <a:lnTo>
                  <a:pt x="59" y="116"/>
                </a:lnTo>
                <a:lnTo>
                  <a:pt x="59" y="117"/>
                </a:lnTo>
                <a:lnTo>
                  <a:pt x="59" y="128"/>
                </a:lnTo>
                <a:lnTo>
                  <a:pt x="61" y="134"/>
                </a:lnTo>
                <a:lnTo>
                  <a:pt x="61" y="132"/>
                </a:lnTo>
                <a:lnTo>
                  <a:pt x="61" y="120"/>
                </a:lnTo>
                <a:lnTo>
                  <a:pt x="61" y="117"/>
                </a:lnTo>
                <a:lnTo>
                  <a:pt x="61" y="122"/>
                </a:lnTo>
                <a:lnTo>
                  <a:pt x="62" y="131"/>
                </a:lnTo>
                <a:lnTo>
                  <a:pt x="62" y="138"/>
                </a:lnTo>
                <a:lnTo>
                  <a:pt x="62" y="126"/>
                </a:lnTo>
                <a:lnTo>
                  <a:pt x="62" y="97"/>
                </a:lnTo>
                <a:lnTo>
                  <a:pt x="64" y="113"/>
                </a:lnTo>
                <a:lnTo>
                  <a:pt x="64" y="128"/>
                </a:lnTo>
                <a:lnTo>
                  <a:pt x="64" y="117"/>
                </a:lnTo>
                <a:lnTo>
                  <a:pt x="64" y="122"/>
                </a:lnTo>
                <a:lnTo>
                  <a:pt x="64" y="128"/>
                </a:lnTo>
                <a:lnTo>
                  <a:pt x="64" y="132"/>
                </a:lnTo>
                <a:lnTo>
                  <a:pt x="65" y="131"/>
                </a:lnTo>
                <a:lnTo>
                  <a:pt x="65" y="113"/>
                </a:lnTo>
                <a:lnTo>
                  <a:pt x="65" y="111"/>
                </a:lnTo>
                <a:lnTo>
                  <a:pt x="65" y="105"/>
                </a:lnTo>
                <a:lnTo>
                  <a:pt x="65" y="97"/>
                </a:lnTo>
                <a:lnTo>
                  <a:pt x="67" y="95"/>
                </a:lnTo>
                <a:lnTo>
                  <a:pt x="67" y="107"/>
                </a:lnTo>
                <a:lnTo>
                  <a:pt x="67" y="116"/>
                </a:lnTo>
                <a:lnTo>
                  <a:pt x="67" y="120"/>
                </a:lnTo>
                <a:lnTo>
                  <a:pt x="68" y="108"/>
                </a:lnTo>
                <a:lnTo>
                  <a:pt x="68" y="116"/>
                </a:lnTo>
                <a:lnTo>
                  <a:pt x="68" y="119"/>
                </a:lnTo>
                <a:lnTo>
                  <a:pt x="68" y="120"/>
                </a:lnTo>
                <a:lnTo>
                  <a:pt x="70" y="128"/>
                </a:lnTo>
                <a:lnTo>
                  <a:pt x="70" y="135"/>
                </a:lnTo>
                <a:lnTo>
                  <a:pt x="70" y="119"/>
                </a:lnTo>
                <a:lnTo>
                  <a:pt x="70" y="104"/>
                </a:lnTo>
                <a:lnTo>
                  <a:pt x="70" y="120"/>
                </a:lnTo>
                <a:lnTo>
                  <a:pt x="71" y="111"/>
                </a:lnTo>
                <a:lnTo>
                  <a:pt x="71" y="101"/>
                </a:lnTo>
                <a:lnTo>
                  <a:pt x="71" y="95"/>
                </a:lnTo>
                <a:lnTo>
                  <a:pt x="71" y="107"/>
                </a:lnTo>
                <a:lnTo>
                  <a:pt x="73" y="120"/>
                </a:lnTo>
                <a:lnTo>
                  <a:pt x="73" y="132"/>
                </a:lnTo>
                <a:lnTo>
                  <a:pt x="73" y="131"/>
                </a:lnTo>
                <a:lnTo>
                  <a:pt x="73" y="126"/>
                </a:lnTo>
                <a:lnTo>
                  <a:pt x="74" y="107"/>
                </a:lnTo>
                <a:lnTo>
                  <a:pt x="74" y="113"/>
                </a:lnTo>
                <a:lnTo>
                  <a:pt x="74" y="117"/>
                </a:lnTo>
                <a:lnTo>
                  <a:pt x="74" y="119"/>
                </a:lnTo>
                <a:lnTo>
                  <a:pt x="76" y="111"/>
                </a:lnTo>
                <a:lnTo>
                  <a:pt x="76" y="119"/>
                </a:lnTo>
                <a:lnTo>
                  <a:pt x="76" y="126"/>
                </a:lnTo>
                <a:lnTo>
                  <a:pt x="76" y="114"/>
                </a:lnTo>
                <a:lnTo>
                  <a:pt x="76" y="111"/>
                </a:lnTo>
                <a:lnTo>
                  <a:pt x="76" y="125"/>
                </a:lnTo>
                <a:lnTo>
                  <a:pt x="77" y="128"/>
                </a:lnTo>
                <a:lnTo>
                  <a:pt x="77" y="120"/>
                </a:lnTo>
                <a:lnTo>
                  <a:pt x="77" y="114"/>
                </a:lnTo>
                <a:lnTo>
                  <a:pt x="77" y="101"/>
                </a:lnTo>
                <a:lnTo>
                  <a:pt x="77" y="94"/>
                </a:lnTo>
                <a:lnTo>
                  <a:pt x="79" y="119"/>
                </a:lnTo>
                <a:lnTo>
                  <a:pt x="79" y="107"/>
                </a:lnTo>
                <a:lnTo>
                  <a:pt x="79" y="102"/>
                </a:lnTo>
                <a:lnTo>
                  <a:pt x="79" y="114"/>
                </a:lnTo>
                <a:lnTo>
                  <a:pt x="80" y="119"/>
                </a:lnTo>
                <a:lnTo>
                  <a:pt x="80" y="113"/>
                </a:lnTo>
                <a:lnTo>
                  <a:pt x="80" y="98"/>
                </a:lnTo>
                <a:lnTo>
                  <a:pt x="80" y="95"/>
                </a:lnTo>
                <a:lnTo>
                  <a:pt x="80" y="98"/>
                </a:lnTo>
                <a:lnTo>
                  <a:pt x="82" y="95"/>
                </a:lnTo>
                <a:lnTo>
                  <a:pt x="82" y="98"/>
                </a:lnTo>
                <a:lnTo>
                  <a:pt x="82" y="104"/>
                </a:lnTo>
                <a:lnTo>
                  <a:pt x="82" y="95"/>
                </a:lnTo>
                <a:lnTo>
                  <a:pt x="82" y="110"/>
                </a:lnTo>
                <a:lnTo>
                  <a:pt x="83" y="108"/>
                </a:lnTo>
                <a:lnTo>
                  <a:pt x="83" y="76"/>
                </a:lnTo>
                <a:lnTo>
                  <a:pt x="83" y="77"/>
                </a:lnTo>
                <a:lnTo>
                  <a:pt x="83" y="104"/>
                </a:lnTo>
                <a:lnTo>
                  <a:pt x="83" y="111"/>
                </a:lnTo>
                <a:lnTo>
                  <a:pt x="85" y="122"/>
                </a:lnTo>
                <a:lnTo>
                  <a:pt x="85" y="119"/>
                </a:lnTo>
                <a:lnTo>
                  <a:pt x="85" y="107"/>
                </a:lnTo>
                <a:lnTo>
                  <a:pt x="85" y="113"/>
                </a:lnTo>
                <a:lnTo>
                  <a:pt x="85" y="102"/>
                </a:lnTo>
                <a:lnTo>
                  <a:pt x="86" y="83"/>
                </a:lnTo>
                <a:lnTo>
                  <a:pt x="86" y="91"/>
                </a:lnTo>
                <a:lnTo>
                  <a:pt x="86" y="94"/>
                </a:lnTo>
                <a:lnTo>
                  <a:pt x="86" y="104"/>
                </a:lnTo>
                <a:lnTo>
                  <a:pt x="86" y="120"/>
                </a:lnTo>
                <a:lnTo>
                  <a:pt x="88" y="119"/>
                </a:lnTo>
                <a:lnTo>
                  <a:pt x="88" y="126"/>
                </a:lnTo>
                <a:lnTo>
                  <a:pt x="88" y="114"/>
                </a:lnTo>
                <a:lnTo>
                  <a:pt x="88" y="131"/>
                </a:lnTo>
                <a:lnTo>
                  <a:pt x="89" y="134"/>
                </a:lnTo>
                <a:lnTo>
                  <a:pt x="89" y="104"/>
                </a:lnTo>
                <a:lnTo>
                  <a:pt x="89" y="113"/>
                </a:lnTo>
                <a:lnTo>
                  <a:pt x="89" y="114"/>
                </a:lnTo>
                <a:lnTo>
                  <a:pt x="89" y="92"/>
                </a:lnTo>
                <a:lnTo>
                  <a:pt x="91" y="88"/>
                </a:lnTo>
                <a:lnTo>
                  <a:pt x="91" y="105"/>
                </a:lnTo>
                <a:lnTo>
                  <a:pt x="91" y="114"/>
                </a:lnTo>
                <a:lnTo>
                  <a:pt x="91" y="119"/>
                </a:lnTo>
                <a:lnTo>
                  <a:pt x="92" y="111"/>
                </a:lnTo>
                <a:lnTo>
                  <a:pt x="92" y="110"/>
                </a:lnTo>
                <a:lnTo>
                  <a:pt x="92" y="104"/>
                </a:lnTo>
                <a:lnTo>
                  <a:pt x="92" y="99"/>
                </a:lnTo>
                <a:lnTo>
                  <a:pt x="92" y="119"/>
                </a:lnTo>
                <a:lnTo>
                  <a:pt x="92" y="122"/>
                </a:lnTo>
                <a:lnTo>
                  <a:pt x="94" y="95"/>
                </a:lnTo>
                <a:lnTo>
                  <a:pt x="94" y="88"/>
                </a:lnTo>
                <a:lnTo>
                  <a:pt x="94" y="101"/>
                </a:lnTo>
                <a:lnTo>
                  <a:pt x="94" y="98"/>
                </a:lnTo>
                <a:lnTo>
                  <a:pt x="94" y="91"/>
                </a:lnTo>
                <a:lnTo>
                  <a:pt x="95" y="104"/>
                </a:lnTo>
                <a:lnTo>
                  <a:pt x="95" y="111"/>
                </a:lnTo>
                <a:lnTo>
                  <a:pt x="95" y="110"/>
                </a:lnTo>
                <a:lnTo>
                  <a:pt x="95" y="132"/>
                </a:lnTo>
                <a:lnTo>
                  <a:pt x="97" y="119"/>
                </a:lnTo>
                <a:lnTo>
                  <a:pt x="97" y="99"/>
                </a:lnTo>
                <a:lnTo>
                  <a:pt x="97" y="119"/>
                </a:lnTo>
                <a:lnTo>
                  <a:pt x="97" y="126"/>
                </a:lnTo>
                <a:lnTo>
                  <a:pt x="97" y="128"/>
                </a:lnTo>
                <a:lnTo>
                  <a:pt x="98" y="117"/>
                </a:lnTo>
                <a:lnTo>
                  <a:pt x="98" y="122"/>
                </a:lnTo>
                <a:lnTo>
                  <a:pt x="98" y="123"/>
                </a:lnTo>
                <a:lnTo>
                  <a:pt x="98" y="131"/>
                </a:lnTo>
                <a:lnTo>
                  <a:pt x="98" y="138"/>
                </a:lnTo>
                <a:lnTo>
                  <a:pt x="99" y="123"/>
                </a:lnTo>
                <a:lnTo>
                  <a:pt x="99" y="108"/>
                </a:lnTo>
                <a:lnTo>
                  <a:pt x="99" y="111"/>
                </a:lnTo>
                <a:lnTo>
                  <a:pt x="99" y="108"/>
                </a:lnTo>
                <a:lnTo>
                  <a:pt x="99" y="128"/>
                </a:lnTo>
                <a:lnTo>
                  <a:pt x="101" y="137"/>
                </a:lnTo>
                <a:lnTo>
                  <a:pt x="101" y="113"/>
                </a:lnTo>
                <a:lnTo>
                  <a:pt x="101" y="104"/>
                </a:lnTo>
                <a:lnTo>
                  <a:pt x="101" y="105"/>
                </a:lnTo>
                <a:lnTo>
                  <a:pt x="101" y="102"/>
                </a:lnTo>
                <a:lnTo>
                  <a:pt x="102" y="120"/>
                </a:lnTo>
                <a:lnTo>
                  <a:pt x="102" y="131"/>
                </a:lnTo>
                <a:lnTo>
                  <a:pt x="102" y="128"/>
                </a:lnTo>
                <a:lnTo>
                  <a:pt x="102" y="125"/>
                </a:lnTo>
                <a:lnTo>
                  <a:pt x="102" y="113"/>
                </a:lnTo>
                <a:lnTo>
                  <a:pt x="104" y="116"/>
                </a:lnTo>
                <a:lnTo>
                  <a:pt x="104" y="128"/>
                </a:lnTo>
                <a:lnTo>
                  <a:pt x="104" y="107"/>
                </a:lnTo>
                <a:lnTo>
                  <a:pt x="104" y="119"/>
                </a:lnTo>
                <a:lnTo>
                  <a:pt x="105" y="139"/>
                </a:lnTo>
                <a:lnTo>
                  <a:pt x="105" y="128"/>
                </a:lnTo>
                <a:lnTo>
                  <a:pt x="105" y="117"/>
                </a:lnTo>
                <a:lnTo>
                  <a:pt x="105" y="104"/>
                </a:lnTo>
                <a:lnTo>
                  <a:pt x="105" y="105"/>
                </a:lnTo>
                <a:lnTo>
                  <a:pt x="107" y="120"/>
                </a:lnTo>
                <a:lnTo>
                  <a:pt x="107" y="108"/>
                </a:lnTo>
                <a:lnTo>
                  <a:pt x="107" y="101"/>
                </a:lnTo>
                <a:lnTo>
                  <a:pt x="107" y="111"/>
                </a:lnTo>
                <a:lnTo>
                  <a:pt x="108" y="123"/>
                </a:lnTo>
                <a:lnTo>
                  <a:pt x="108" y="125"/>
                </a:lnTo>
                <a:lnTo>
                  <a:pt x="108" y="116"/>
                </a:lnTo>
                <a:lnTo>
                  <a:pt x="108" y="122"/>
                </a:lnTo>
                <a:lnTo>
                  <a:pt x="108" y="114"/>
                </a:lnTo>
                <a:lnTo>
                  <a:pt x="108" y="113"/>
                </a:lnTo>
                <a:lnTo>
                  <a:pt x="110" y="122"/>
                </a:lnTo>
                <a:lnTo>
                  <a:pt x="110" y="85"/>
                </a:lnTo>
                <a:lnTo>
                  <a:pt x="110" y="86"/>
                </a:lnTo>
                <a:lnTo>
                  <a:pt x="110" y="122"/>
                </a:lnTo>
                <a:lnTo>
                  <a:pt x="111" y="125"/>
                </a:lnTo>
                <a:lnTo>
                  <a:pt x="111" y="119"/>
                </a:lnTo>
                <a:lnTo>
                  <a:pt x="111" y="117"/>
                </a:lnTo>
                <a:lnTo>
                  <a:pt x="111" y="129"/>
                </a:lnTo>
                <a:lnTo>
                  <a:pt x="111" y="131"/>
                </a:lnTo>
                <a:lnTo>
                  <a:pt x="113" y="129"/>
                </a:lnTo>
                <a:lnTo>
                  <a:pt x="113" y="126"/>
                </a:lnTo>
                <a:lnTo>
                  <a:pt x="113" y="101"/>
                </a:lnTo>
                <a:lnTo>
                  <a:pt x="113" y="108"/>
                </a:lnTo>
                <a:lnTo>
                  <a:pt x="113" y="120"/>
                </a:lnTo>
                <a:lnTo>
                  <a:pt x="114" y="122"/>
                </a:lnTo>
                <a:lnTo>
                  <a:pt x="114" y="134"/>
                </a:lnTo>
                <a:lnTo>
                  <a:pt x="114" y="135"/>
                </a:lnTo>
                <a:lnTo>
                  <a:pt x="114" y="128"/>
                </a:lnTo>
                <a:lnTo>
                  <a:pt x="114" y="137"/>
                </a:lnTo>
                <a:lnTo>
                  <a:pt x="116" y="132"/>
                </a:lnTo>
                <a:lnTo>
                  <a:pt x="116" y="128"/>
                </a:lnTo>
                <a:lnTo>
                  <a:pt x="116" y="131"/>
                </a:lnTo>
                <a:lnTo>
                  <a:pt x="116" y="129"/>
                </a:lnTo>
                <a:lnTo>
                  <a:pt x="116" y="123"/>
                </a:lnTo>
                <a:lnTo>
                  <a:pt x="117" y="126"/>
                </a:lnTo>
                <a:lnTo>
                  <a:pt x="117" y="128"/>
                </a:lnTo>
                <a:lnTo>
                  <a:pt x="117" y="113"/>
                </a:lnTo>
                <a:lnTo>
                  <a:pt x="117" y="122"/>
                </a:lnTo>
                <a:lnTo>
                  <a:pt x="119" y="122"/>
                </a:lnTo>
                <a:lnTo>
                  <a:pt x="119" y="89"/>
                </a:lnTo>
                <a:lnTo>
                  <a:pt x="119" y="94"/>
                </a:lnTo>
                <a:lnTo>
                  <a:pt x="119" y="111"/>
                </a:lnTo>
                <a:lnTo>
                  <a:pt x="119" y="101"/>
                </a:lnTo>
                <a:lnTo>
                  <a:pt x="120" y="99"/>
                </a:lnTo>
                <a:lnTo>
                  <a:pt x="120" y="110"/>
                </a:lnTo>
                <a:lnTo>
                  <a:pt x="120" y="117"/>
                </a:lnTo>
                <a:lnTo>
                  <a:pt x="120" y="113"/>
                </a:lnTo>
                <a:lnTo>
                  <a:pt x="120" y="120"/>
                </a:lnTo>
                <a:lnTo>
                  <a:pt x="120" y="117"/>
                </a:lnTo>
                <a:lnTo>
                  <a:pt x="122" y="108"/>
                </a:lnTo>
                <a:lnTo>
                  <a:pt x="122" y="125"/>
                </a:lnTo>
                <a:lnTo>
                  <a:pt x="122" y="113"/>
                </a:lnTo>
                <a:lnTo>
                  <a:pt x="122" y="110"/>
                </a:lnTo>
                <a:lnTo>
                  <a:pt x="123" y="117"/>
                </a:lnTo>
                <a:lnTo>
                  <a:pt x="123" y="120"/>
                </a:lnTo>
                <a:lnTo>
                  <a:pt x="123" y="110"/>
                </a:lnTo>
                <a:lnTo>
                  <a:pt x="123" y="104"/>
                </a:lnTo>
                <a:lnTo>
                  <a:pt x="123" y="116"/>
                </a:lnTo>
                <a:lnTo>
                  <a:pt x="125" y="120"/>
                </a:lnTo>
                <a:lnTo>
                  <a:pt x="125" y="114"/>
                </a:lnTo>
                <a:lnTo>
                  <a:pt x="125" y="91"/>
                </a:lnTo>
                <a:lnTo>
                  <a:pt x="125" y="102"/>
                </a:lnTo>
                <a:lnTo>
                  <a:pt x="125" y="129"/>
                </a:lnTo>
                <a:lnTo>
                  <a:pt x="126" y="131"/>
                </a:lnTo>
                <a:lnTo>
                  <a:pt x="126" y="117"/>
                </a:lnTo>
                <a:lnTo>
                  <a:pt x="126" y="110"/>
                </a:lnTo>
                <a:lnTo>
                  <a:pt x="126" y="104"/>
                </a:lnTo>
                <a:lnTo>
                  <a:pt x="126" y="117"/>
                </a:lnTo>
                <a:lnTo>
                  <a:pt x="128" y="88"/>
                </a:lnTo>
                <a:lnTo>
                  <a:pt x="128" y="83"/>
                </a:lnTo>
                <a:lnTo>
                  <a:pt x="128" y="108"/>
                </a:lnTo>
                <a:lnTo>
                  <a:pt x="128" y="126"/>
                </a:lnTo>
                <a:lnTo>
                  <a:pt x="128" y="111"/>
                </a:lnTo>
                <a:lnTo>
                  <a:pt x="129" y="128"/>
                </a:lnTo>
                <a:lnTo>
                  <a:pt x="129" y="132"/>
                </a:lnTo>
                <a:lnTo>
                  <a:pt x="129" y="129"/>
                </a:lnTo>
                <a:lnTo>
                  <a:pt x="131" y="137"/>
                </a:lnTo>
                <a:lnTo>
                  <a:pt x="131" y="129"/>
                </a:lnTo>
                <a:lnTo>
                  <a:pt x="131" y="83"/>
                </a:lnTo>
                <a:lnTo>
                  <a:pt x="131" y="116"/>
                </a:lnTo>
                <a:lnTo>
                  <a:pt x="131" y="105"/>
                </a:lnTo>
                <a:lnTo>
                  <a:pt x="132" y="99"/>
                </a:lnTo>
                <a:lnTo>
                  <a:pt x="132" y="116"/>
                </a:lnTo>
                <a:lnTo>
                  <a:pt x="132" y="125"/>
                </a:lnTo>
                <a:lnTo>
                  <a:pt x="134" y="116"/>
                </a:lnTo>
                <a:lnTo>
                  <a:pt x="134" y="123"/>
                </a:lnTo>
                <a:lnTo>
                  <a:pt x="134" y="110"/>
                </a:lnTo>
                <a:lnTo>
                  <a:pt x="134" y="101"/>
                </a:lnTo>
                <a:lnTo>
                  <a:pt x="134" y="105"/>
                </a:lnTo>
                <a:lnTo>
                  <a:pt x="135" y="123"/>
                </a:lnTo>
                <a:lnTo>
                  <a:pt x="135" y="114"/>
                </a:lnTo>
                <a:lnTo>
                  <a:pt x="135" y="83"/>
                </a:lnTo>
                <a:lnTo>
                  <a:pt x="135" y="89"/>
                </a:lnTo>
                <a:lnTo>
                  <a:pt x="135" y="99"/>
                </a:lnTo>
                <a:lnTo>
                  <a:pt x="137" y="120"/>
                </a:lnTo>
                <a:lnTo>
                  <a:pt x="137" y="117"/>
                </a:lnTo>
                <a:lnTo>
                  <a:pt x="137" y="85"/>
                </a:lnTo>
                <a:lnTo>
                  <a:pt x="137" y="94"/>
                </a:lnTo>
                <a:lnTo>
                  <a:pt x="137" y="98"/>
                </a:lnTo>
                <a:lnTo>
                  <a:pt x="138" y="88"/>
                </a:lnTo>
                <a:lnTo>
                  <a:pt x="138" y="105"/>
                </a:lnTo>
                <a:lnTo>
                  <a:pt x="138" y="95"/>
                </a:lnTo>
                <a:lnTo>
                  <a:pt x="138" y="102"/>
                </a:lnTo>
                <a:lnTo>
                  <a:pt x="140" y="92"/>
                </a:lnTo>
                <a:lnTo>
                  <a:pt x="140" y="74"/>
                </a:lnTo>
                <a:lnTo>
                  <a:pt x="140" y="94"/>
                </a:lnTo>
                <a:lnTo>
                  <a:pt x="140" y="99"/>
                </a:lnTo>
                <a:lnTo>
                  <a:pt x="140" y="107"/>
                </a:lnTo>
                <a:lnTo>
                  <a:pt x="141" y="114"/>
                </a:lnTo>
                <a:lnTo>
                  <a:pt x="141" y="98"/>
                </a:lnTo>
                <a:lnTo>
                  <a:pt x="141" y="95"/>
                </a:lnTo>
                <a:lnTo>
                  <a:pt x="141" y="105"/>
                </a:lnTo>
                <a:lnTo>
                  <a:pt x="142" y="80"/>
                </a:lnTo>
                <a:lnTo>
                  <a:pt x="142" y="95"/>
                </a:lnTo>
                <a:lnTo>
                  <a:pt x="142" y="131"/>
                </a:lnTo>
                <a:lnTo>
                  <a:pt x="142" y="126"/>
                </a:lnTo>
                <a:lnTo>
                  <a:pt x="142" y="129"/>
                </a:lnTo>
                <a:lnTo>
                  <a:pt x="144" y="138"/>
                </a:lnTo>
                <a:lnTo>
                  <a:pt x="144" y="123"/>
                </a:lnTo>
                <a:lnTo>
                  <a:pt x="144" y="128"/>
                </a:lnTo>
                <a:lnTo>
                  <a:pt x="145" y="120"/>
                </a:lnTo>
                <a:lnTo>
                  <a:pt x="145" y="125"/>
                </a:lnTo>
                <a:lnTo>
                  <a:pt x="145" y="126"/>
                </a:lnTo>
                <a:lnTo>
                  <a:pt x="145" y="119"/>
                </a:lnTo>
                <a:lnTo>
                  <a:pt x="145" y="105"/>
                </a:lnTo>
                <a:lnTo>
                  <a:pt x="147" y="104"/>
                </a:lnTo>
                <a:lnTo>
                  <a:pt x="147" y="95"/>
                </a:lnTo>
                <a:lnTo>
                  <a:pt x="147" y="116"/>
                </a:lnTo>
                <a:lnTo>
                  <a:pt x="147" y="113"/>
                </a:lnTo>
                <a:lnTo>
                  <a:pt x="147" y="107"/>
                </a:lnTo>
                <a:lnTo>
                  <a:pt x="148" y="128"/>
                </a:lnTo>
                <a:lnTo>
                  <a:pt x="148" y="132"/>
                </a:lnTo>
                <a:lnTo>
                  <a:pt x="148" y="135"/>
                </a:lnTo>
                <a:lnTo>
                  <a:pt x="148" y="114"/>
                </a:lnTo>
                <a:lnTo>
                  <a:pt x="150" y="113"/>
                </a:lnTo>
                <a:lnTo>
                  <a:pt x="150" y="134"/>
                </a:lnTo>
                <a:lnTo>
                  <a:pt x="150" y="142"/>
                </a:lnTo>
                <a:lnTo>
                  <a:pt x="150" y="139"/>
                </a:lnTo>
                <a:lnTo>
                  <a:pt x="150" y="142"/>
                </a:lnTo>
                <a:lnTo>
                  <a:pt x="151" y="126"/>
                </a:lnTo>
                <a:lnTo>
                  <a:pt x="151" y="125"/>
                </a:lnTo>
                <a:lnTo>
                  <a:pt x="151" y="134"/>
                </a:lnTo>
                <a:lnTo>
                  <a:pt x="153" y="131"/>
                </a:lnTo>
                <a:lnTo>
                  <a:pt x="153" y="119"/>
                </a:lnTo>
                <a:lnTo>
                  <a:pt x="153" y="107"/>
                </a:lnTo>
                <a:lnTo>
                  <a:pt x="153" y="120"/>
                </a:lnTo>
                <a:lnTo>
                  <a:pt x="153" y="132"/>
                </a:lnTo>
                <a:lnTo>
                  <a:pt x="153" y="123"/>
                </a:lnTo>
                <a:lnTo>
                  <a:pt x="154" y="110"/>
                </a:lnTo>
                <a:lnTo>
                  <a:pt x="154" y="104"/>
                </a:lnTo>
                <a:lnTo>
                  <a:pt x="154" y="116"/>
                </a:lnTo>
                <a:lnTo>
                  <a:pt x="154" y="137"/>
                </a:lnTo>
                <a:lnTo>
                  <a:pt x="154" y="132"/>
                </a:lnTo>
                <a:lnTo>
                  <a:pt x="156" y="132"/>
                </a:lnTo>
                <a:lnTo>
                  <a:pt x="156" y="134"/>
                </a:lnTo>
                <a:lnTo>
                  <a:pt x="156" y="117"/>
                </a:lnTo>
                <a:lnTo>
                  <a:pt x="156" y="104"/>
                </a:lnTo>
                <a:lnTo>
                  <a:pt x="157" y="120"/>
                </a:lnTo>
                <a:lnTo>
                  <a:pt x="157" y="105"/>
                </a:lnTo>
                <a:lnTo>
                  <a:pt x="157" y="102"/>
                </a:lnTo>
                <a:lnTo>
                  <a:pt x="157" y="111"/>
                </a:lnTo>
                <a:lnTo>
                  <a:pt x="157" y="113"/>
                </a:lnTo>
                <a:lnTo>
                  <a:pt x="159" y="116"/>
                </a:lnTo>
                <a:lnTo>
                  <a:pt x="159" y="120"/>
                </a:lnTo>
                <a:lnTo>
                  <a:pt x="159" y="131"/>
                </a:lnTo>
                <a:lnTo>
                  <a:pt x="159" y="13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76" name="Freeform 76"/>
          <p:cNvSpPr>
            <a:spLocks/>
          </p:cNvSpPr>
          <p:nvPr/>
        </p:nvSpPr>
        <p:spPr bwMode="auto">
          <a:xfrm>
            <a:off x="7827963" y="5686425"/>
            <a:ext cx="231775" cy="144463"/>
          </a:xfrm>
          <a:custGeom>
            <a:avLst/>
            <a:gdLst>
              <a:gd name="T0" fmla="*/ 3 w 164"/>
              <a:gd name="T1" fmla="*/ 46 h 91"/>
              <a:gd name="T2" fmla="*/ 6 w 164"/>
              <a:gd name="T3" fmla="*/ 34 h 91"/>
              <a:gd name="T4" fmla="*/ 9 w 164"/>
              <a:gd name="T5" fmla="*/ 45 h 91"/>
              <a:gd name="T6" fmla="*/ 10 w 164"/>
              <a:gd name="T7" fmla="*/ 58 h 91"/>
              <a:gd name="T8" fmla="*/ 13 w 164"/>
              <a:gd name="T9" fmla="*/ 73 h 91"/>
              <a:gd name="T10" fmla="*/ 16 w 164"/>
              <a:gd name="T11" fmla="*/ 62 h 91"/>
              <a:gd name="T12" fmla="*/ 19 w 164"/>
              <a:gd name="T13" fmla="*/ 56 h 91"/>
              <a:gd name="T14" fmla="*/ 21 w 164"/>
              <a:gd name="T15" fmla="*/ 74 h 91"/>
              <a:gd name="T16" fmla="*/ 24 w 164"/>
              <a:gd name="T17" fmla="*/ 62 h 91"/>
              <a:gd name="T18" fmla="*/ 27 w 164"/>
              <a:gd name="T19" fmla="*/ 52 h 91"/>
              <a:gd name="T20" fmla="*/ 28 w 164"/>
              <a:gd name="T21" fmla="*/ 85 h 91"/>
              <a:gd name="T22" fmla="*/ 31 w 164"/>
              <a:gd name="T23" fmla="*/ 80 h 91"/>
              <a:gd name="T24" fmla="*/ 34 w 164"/>
              <a:gd name="T25" fmla="*/ 76 h 91"/>
              <a:gd name="T26" fmla="*/ 37 w 164"/>
              <a:gd name="T27" fmla="*/ 79 h 91"/>
              <a:gd name="T28" fmla="*/ 38 w 164"/>
              <a:gd name="T29" fmla="*/ 68 h 91"/>
              <a:gd name="T30" fmla="*/ 41 w 164"/>
              <a:gd name="T31" fmla="*/ 67 h 91"/>
              <a:gd name="T32" fmla="*/ 44 w 164"/>
              <a:gd name="T33" fmla="*/ 73 h 91"/>
              <a:gd name="T34" fmla="*/ 47 w 164"/>
              <a:gd name="T35" fmla="*/ 55 h 91"/>
              <a:gd name="T36" fmla="*/ 49 w 164"/>
              <a:gd name="T37" fmla="*/ 77 h 91"/>
              <a:gd name="T38" fmla="*/ 52 w 164"/>
              <a:gd name="T39" fmla="*/ 73 h 91"/>
              <a:gd name="T40" fmla="*/ 55 w 164"/>
              <a:gd name="T41" fmla="*/ 70 h 91"/>
              <a:gd name="T42" fmla="*/ 58 w 164"/>
              <a:gd name="T43" fmla="*/ 53 h 91"/>
              <a:gd name="T44" fmla="*/ 61 w 164"/>
              <a:gd name="T45" fmla="*/ 46 h 91"/>
              <a:gd name="T46" fmla="*/ 62 w 164"/>
              <a:gd name="T47" fmla="*/ 55 h 91"/>
              <a:gd name="T48" fmla="*/ 65 w 164"/>
              <a:gd name="T49" fmla="*/ 86 h 91"/>
              <a:gd name="T50" fmla="*/ 68 w 164"/>
              <a:gd name="T51" fmla="*/ 82 h 91"/>
              <a:gd name="T52" fmla="*/ 71 w 164"/>
              <a:gd name="T53" fmla="*/ 58 h 91"/>
              <a:gd name="T54" fmla="*/ 73 w 164"/>
              <a:gd name="T55" fmla="*/ 77 h 91"/>
              <a:gd name="T56" fmla="*/ 75 w 164"/>
              <a:gd name="T57" fmla="*/ 80 h 91"/>
              <a:gd name="T58" fmla="*/ 78 w 164"/>
              <a:gd name="T59" fmla="*/ 83 h 91"/>
              <a:gd name="T60" fmla="*/ 81 w 164"/>
              <a:gd name="T61" fmla="*/ 61 h 91"/>
              <a:gd name="T62" fmla="*/ 84 w 164"/>
              <a:gd name="T63" fmla="*/ 74 h 91"/>
              <a:gd name="T64" fmla="*/ 86 w 164"/>
              <a:gd name="T65" fmla="*/ 79 h 91"/>
              <a:gd name="T66" fmla="*/ 89 w 164"/>
              <a:gd name="T67" fmla="*/ 39 h 91"/>
              <a:gd name="T68" fmla="*/ 92 w 164"/>
              <a:gd name="T69" fmla="*/ 62 h 91"/>
              <a:gd name="T70" fmla="*/ 95 w 164"/>
              <a:gd name="T71" fmla="*/ 65 h 91"/>
              <a:gd name="T72" fmla="*/ 96 w 164"/>
              <a:gd name="T73" fmla="*/ 52 h 91"/>
              <a:gd name="T74" fmla="*/ 99 w 164"/>
              <a:gd name="T75" fmla="*/ 55 h 91"/>
              <a:gd name="T76" fmla="*/ 102 w 164"/>
              <a:gd name="T77" fmla="*/ 65 h 91"/>
              <a:gd name="T78" fmla="*/ 105 w 164"/>
              <a:gd name="T79" fmla="*/ 82 h 91"/>
              <a:gd name="T80" fmla="*/ 107 w 164"/>
              <a:gd name="T81" fmla="*/ 79 h 91"/>
              <a:gd name="T82" fmla="*/ 111 w 164"/>
              <a:gd name="T83" fmla="*/ 65 h 91"/>
              <a:gd name="T84" fmla="*/ 113 w 164"/>
              <a:gd name="T85" fmla="*/ 73 h 91"/>
              <a:gd name="T86" fmla="*/ 116 w 164"/>
              <a:gd name="T87" fmla="*/ 64 h 91"/>
              <a:gd name="T88" fmla="*/ 119 w 164"/>
              <a:gd name="T89" fmla="*/ 52 h 91"/>
              <a:gd name="T90" fmla="*/ 120 w 164"/>
              <a:gd name="T91" fmla="*/ 52 h 91"/>
              <a:gd name="T92" fmla="*/ 123 w 164"/>
              <a:gd name="T93" fmla="*/ 89 h 91"/>
              <a:gd name="T94" fmla="*/ 126 w 164"/>
              <a:gd name="T95" fmla="*/ 77 h 91"/>
              <a:gd name="T96" fmla="*/ 127 w 164"/>
              <a:gd name="T97" fmla="*/ 70 h 91"/>
              <a:gd name="T98" fmla="*/ 130 w 164"/>
              <a:gd name="T99" fmla="*/ 83 h 91"/>
              <a:gd name="T100" fmla="*/ 133 w 164"/>
              <a:gd name="T101" fmla="*/ 70 h 91"/>
              <a:gd name="T102" fmla="*/ 136 w 164"/>
              <a:gd name="T103" fmla="*/ 47 h 91"/>
              <a:gd name="T104" fmla="*/ 138 w 164"/>
              <a:gd name="T105" fmla="*/ 50 h 91"/>
              <a:gd name="T106" fmla="*/ 141 w 164"/>
              <a:gd name="T107" fmla="*/ 64 h 91"/>
              <a:gd name="T108" fmla="*/ 144 w 164"/>
              <a:gd name="T109" fmla="*/ 70 h 91"/>
              <a:gd name="T110" fmla="*/ 145 w 164"/>
              <a:gd name="T111" fmla="*/ 65 h 91"/>
              <a:gd name="T112" fmla="*/ 148 w 164"/>
              <a:gd name="T113" fmla="*/ 56 h 91"/>
              <a:gd name="T114" fmla="*/ 151 w 164"/>
              <a:gd name="T115" fmla="*/ 61 h 91"/>
              <a:gd name="T116" fmla="*/ 153 w 164"/>
              <a:gd name="T117" fmla="*/ 49 h 91"/>
              <a:gd name="T118" fmla="*/ 156 w 164"/>
              <a:gd name="T119" fmla="*/ 58 h 91"/>
              <a:gd name="T120" fmla="*/ 159 w 164"/>
              <a:gd name="T121" fmla="*/ 61 h 91"/>
              <a:gd name="T122" fmla="*/ 162 w 164"/>
              <a:gd name="T123" fmla="*/ 70 h 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4"/>
              <a:gd name="T187" fmla="*/ 0 h 91"/>
              <a:gd name="T188" fmla="*/ 164 w 164"/>
              <a:gd name="T189" fmla="*/ 91 h 9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4" h="91">
                <a:moveTo>
                  <a:pt x="0" y="83"/>
                </a:moveTo>
                <a:lnTo>
                  <a:pt x="0" y="89"/>
                </a:lnTo>
                <a:lnTo>
                  <a:pt x="1" y="80"/>
                </a:lnTo>
                <a:lnTo>
                  <a:pt x="1" y="82"/>
                </a:lnTo>
                <a:lnTo>
                  <a:pt x="1" y="73"/>
                </a:lnTo>
                <a:lnTo>
                  <a:pt x="1" y="77"/>
                </a:lnTo>
                <a:lnTo>
                  <a:pt x="3" y="70"/>
                </a:lnTo>
                <a:lnTo>
                  <a:pt x="3" y="46"/>
                </a:lnTo>
                <a:lnTo>
                  <a:pt x="3" y="62"/>
                </a:lnTo>
                <a:lnTo>
                  <a:pt x="3" y="56"/>
                </a:lnTo>
                <a:lnTo>
                  <a:pt x="4" y="50"/>
                </a:lnTo>
                <a:lnTo>
                  <a:pt x="4" y="34"/>
                </a:lnTo>
                <a:lnTo>
                  <a:pt x="4" y="33"/>
                </a:lnTo>
                <a:lnTo>
                  <a:pt x="4" y="45"/>
                </a:lnTo>
                <a:lnTo>
                  <a:pt x="6" y="53"/>
                </a:lnTo>
                <a:lnTo>
                  <a:pt x="6" y="34"/>
                </a:lnTo>
                <a:lnTo>
                  <a:pt x="6" y="15"/>
                </a:lnTo>
                <a:lnTo>
                  <a:pt x="6" y="7"/>
                </a:lnTo>
                <a:lnTo>
                  <a:pt x="6" y="0"/>
                </a:lnTo>
                <a:lnTo>
                  <a:pt x="7" y="19"/>
                </a:lnTo>
                <a:lnTo>
                  <a:pt x="7" y="22"/>
                </a:lnTo>
                <a:lnTo>
                  <a:pt x="7" y="43"/>
                </a:lnTo>
                <a:lnTo>
                  <a:pt x="7" y="53"/>
                </a:lnTo>
                <a:lnTo>
                  <a:pt x="9" y="45"/>
                </a:lnTo>
                <a:lnTo>
                  <a:pt x="9" y="33"/>
                </a:lnTo>
                <a:lnTo>
                  <a:pt x="9" y="28"/>
                </a:lnTo>
                <a:lnTo>
                  <a:pt x="9" y="46"/>
                </a:lnTo>
                <a:lnTo>
                  <a:pt x="10" y="65"/>
                </a:lnTo>
                <a:lnTo>
                  <a:pt x="10" y="61"/>
                </a:lnTo>
                <a:lnTo>
                  <a:pt x="10" y="50"/>
                </a:lnTo>
                <a:lnTo>
                  <a:pt x="10" y="56"/>
                </a:lnTo>
                <a:lnTo>
                  <a:pt x="10" y="58"/>
                </a:lnTo>
                <a:lnTo>
                  <a:pt x="12" y="59"/>
                </a:lnTo>
                <a:lnTo>
                  <a:pt x="12" y="43"/>
                </a:lnTo>
                <a:lnTo>
                  <a:pt x="12" y="53"/>
                </a:lnTo>
                <a:lnTo>
                  <a:pt x="12" y="65"/>
                </a:lnTo>
                <a:lnTo>
                  <a:pt x="12" y="61"/>
                </a:lnTo>
                <a:lnTo>
                  <a:pt x="13" y="58"/>
                </a:lnTo>
                <a:lnTo>
                  <a:pt x="13" y="68"/>
                </a:lnTo>
                <a:lnTo>
                  <a:pt x="13" y="73"/>
                </a:lnTo>
                <a:lnTo>
                  <a:pt x="13" y="65"/>
                </a:lnTo>
                <a:lnTo>
                  <a:pt x="15" y="64"/>
                </a:lnTo>
                <a:lnTo>
                  <a:pt x="15" y="53"/>
                </a:lnTo>
                <a:lnTo>
                  <a:pt x="15" y="61"/>
                </a:lnTo>
                <a:lnTo>
                  <a:pt x="15" y="79"/>
                </a:lnTo>
                <a:lnTo>
                  <a:pt x="16" y="55"/>
                </a:lnTo>
                <a:lnTo>
                  <a:pt x="16" y="47"/>
                </a:lnTo>
                <a:lnTo>
                  <a:pt x="16" y="62"/>
                </a:lnTo>
                <a:lnTo>
                  <a:pt x="16" y="65"/>
                </a:lnTo>
                <a:lnTo>
                  <a:pt x="16" y="58"/>
                </a:lnTo>
                <a:lnTo>
                  <a:pt x="16" y="74"/>
                </a:lnTo>
                <a:lnTo>
                  <a:pt x="18" y="65"/>
                </a:lnTo>
                <a:lnTo>
                  <a:pt x="18" y="58"/>
                </a:lnTo>
                <a:lnTo>
                  <a:pt x="18" y="55"/>
                </a:lnTo>
                <a:lnTo>
                  <a:pt x="19" y="61"/>
                </a:lnTo>
                <a:lnTo>
                  <a:pt x="19" y="56"/>
                </a:lnTo>
                <a:lnTo>
                  <a:pt x="19" y="65"/>
                </a:lnTo>
                <a:lnTo>
                  <a:pt x="19" y="86"/>
                </a:lnTo>
                <a:lnTo>
                  <a:pt x="19" y="83"/>
                </a:lnTo>
                <a:lnTo>
                  <a:pt x="21" y="76"/>
                </a:lnTo>
                <a:lnTo>
                  <a:pt x="21" y="86"/>
                </a:lnTo>
                <a:lnTo>
                  <a:pt x="21" y="85"/>
                </a:lnTo>
                <a:lnTo>
                  <a:pt x="21" y="73"/>
                </a:lnTo>
                <a:lnTo>
                  <a:pt x="21" y="74"/>
                </a:lnTo>
                <a:lnTo>
                  <a:pt x="22" y="76"/>
                </a:lnTo>
                <a:lnTo>
                  <a:pt x="22" y="80"/>
                </a:lnTo>
                <a:lnTo>
                  <a:pt x="22" y="71"/>
                </a:lnTo>
                <a:lnTo>
                  <a:pt x="22" y="73"/>
                </a:lnTo>
                <a:lnTo>
                  <a:pt x="22" y="68"/>
                </a:lnTo>
                <a:lnTo>
                  <a:pt x="24" y="67"/>
                </a:lnTo>
                <a:lnTo>
                  <a:pt x="24" y="65"/>
                </a:lnTo>
                <a:lnTo>
                  <a:pt x="24" y="62"/>
                </a:lnTo>
                <a:lnTo>
                  <a:pt x="24" y="77"/>
                </a:lnTo>
                <a:lnTo>
                  <a:pt x="24" y="80"/>
                </a:lnTo>
                <a:lnTo>
                  <a:pt x="25" y="76"/>
                </a:lnTo>
                <a:lnTo>
                  <a:pt x="25" y="43"/>
                </a:lnTo>
                <a:lnTo>
                  <a:pt x="25" y="37"/>
                </a:lnTo>
                <a:lnTo>
                  <a:pt x="25" y="43"/>
                </a:lnTo>
                <a:lnTo>
                  <a:pt x="27" y="33"/>
                </a:lnTo>
                <a:lnTo>
                  <a:pt x="27" y="52"/>
                </a:lnTo>
                <a:lnTo>
                  <a:pt x="27" y="53"/>
                </a:lnTo>
                <a:lnTo>
                  <a:pt x="27" y="61"/>
                </a:lnTo>
                <a:lnTo>
                  <a:pt x="27" y="77"/>
                </a:lnTo>
                <a:lnTo>
                  <a:pt x="27" y="64"/>
                </a:lnTo>
                <a:lnTo>
                  <a:pt x="28" y="61"/>
                </a:lnTo>
                <a:lnTo>
                  <a:pt x="28" y="77"/>
                </a:lnTo>
                <a:lnTo>
                  <a:pt x="28" y="80"/>
                </a:lnTo>
                <a:lnTo>
                  <a:pt x="28" y="85"/>
                </a:lnTo>
                <a:lnTo>
                  <a:pt x="29" y="77"/>
                </a:lnTo>
                <a:lnTo>
                  <a:pt x="29" y="71"/>
                </a:lnTo>
                <a:lnTo>
                  <a:pt x="29" y="67"/>
                </a:lnTo>
                <a:lnTo>
                  <a:pt x="29" y="85"/>
                </a:lnTo>
                <a:lnTo>
                  <a:pt x="31" y="64"/>
                </a:lnTo>
                <a:lnTo>
                  <a:pt x="31" y="33"/>
                </a:lnTo>
                <a:lnTo>
                  <a:pt x="31" y="62"/>
                </a:lnTo>
                <a:lnTo>
                  <a:pt x="31" y="80"/>
                </a:lnTo>
                <a:lnTo>
                  <a:pt x="31" y="76"/>
                </a:lnTo>
                <a:lnTo>
                  <a:pt x="32" y="86"/>
                </a:lnTo>
                <a:lnTo>
                  <a:pt x="32" y="74"/>
                </a:lnTo>
                <a:lnTo>
                  <a:pt x="32" y="64"/>
                </a:lnTo>
                <a:lnTo>
                  <a:pt x="32" y="70"/>
                </a:lnTo>
                <a:lnTo>
                  <a:pt x="32" y="47"/>
                </a:lnTo>
                <a:lnTo>
                  <a:pt x="34" y="50"/>
                </a:lnTo>
                <a:lnTo>
                  <a:pt x="34" y="76"/>
                </a:lnTo>
                <a:lnTo>
                  <a:pt x="34" y="79"/>
                </a:lnTo>
                <a:lnTo>
                  <a:pt x="34" y="77"/>
                </a:lnTo>
                <a:lnTo>
                  <a:pt x="34" y="86"/>
                </a:lnTo>
                <a:lnTo>
                  <a:pt x="35" y="80"/>
                </a:lnTo>
                <a:lnTo>
                  <a:pt x="35" y="59"/>
                </a:lnTo>
                <a:lnTo>
                  <a:pt x="35" y="58"/>
                </a:lnTo>
                <a:lnTo>
                  <a:pt x="35" y="73"/>
                </a:lnTo>
                <a:lnTo>
                  <a:pt x="37" y="79"/>
                </a:lnTo>
                <a:lnTo>
                  <a:pt x="37" y="76"/>
                </a:lnTo>
                <a:lnTo>
                  <a:pt x="37" y="71"/>
                </a:lnTo>
                <a:lnTo>
                  <a:pt x="37" y="70"/>
                </a:lnTo>
                <a:lnTo>
                  <a:pt x="37" y="74"/>
                </a:lnTo>
                <a:lnTo>
                  <a:pt x="38" y="73"/>
                </a:lnTo>
                <a:lnTo>
                  <a:pt x="38" y="77"/>
                </a:lnTo>
                <a:lnTo>
                  <a:pt x="38" y="73"/>
                </a:lnTo>
                <a:lnTo>
                  <a:pt x="38" y="68"/>
                </a:lnTo>
                <a:lnTo>
                  <a:pt x="40" y="82"/>
                </a:lnTo>
                <a:lnTo>
                  <a:pt x="40" y="89"/>
                </a:lnTo>
                <a:lnTo>
                  <a:pt x="40" y="82"/>
                </a:lnTo>
                <a:lnTo>
                  <a:pt x="40" y="53"/>
                </a:lnTo>
                <a:lnTo>
                  <a:pt x="40" y="58"/>
                </a:lnTo>
                <a:lnTo>
                  <a:pt x="41" y="79"/>
                </a:lnTo>
                <a:lnTo>
                  <a:pt x="41" y="86"/>
                </a:lnTo>
                <a:lnTo>
                  <a:pt x="41" y="67"/>
                </a:lnTo>
                <a:lnTo>
                  <a:pt x="41" y="70"/>
                </a:lnTo>
                <a:lnTo>
                  <a:pt x="41" y="77"/>
                </a:lnTo>
                <a:lnTo>
                  <a:pt x="43" y="76"/>
                </a:lnTo>
                <a:lnTo>
                  <a:pt x="43" y="67"/>
                </a:lnTo>
                <a:lnTo>
                  <a:pt x="43" y="58"/>
                </a:lnTo>
                <a:lnTo>
                  <a:pt x="43" y="46"/>
                </a:lnTo>
                <a:lnTo>
                  <a:pt x="43" y="64"/>
                </a:lnTo>
                <a:lnTo>
                  <a:pt x="44" y="73"/>
                </a:lnTo>
                <a:lnTo>
                  <a:pt x="44" y="64"/>
                </a:lnTo>
                <a:lnTo>
                  <a:pt x="44" y="74"/>
                </a:lnTo>
                <a:lnTo>
                  <a:pt x="44" y="67"/>
                </a:lnTo>
                <a:lnTo>
                  <a:pt x="46" y="67"/>
                </a:lnTo>
                <a:lnTo>
                  <a:pt x="46" y="70"/>
                </a:lnTo>
                <a:lnTo>
                  <a:pt x="46" y="52"/>
                </a:lnTo>
                <a:lnTo>
                  <a:pt x="46" y="45"/>
                </a:lnTo>
                <a:lnTo>
                  <a:pt x="47" y="55"/>
                </a:lnTo>
                <a:lnTo>
                  <a:pt x="47" y="68"/>
                </a:lnTo>
                <a:lnTo>
                  <a:pt x="47" y="80"/>
                </a:lnTo>
                <a:lnTo>
                  <a:pt x="47" y="85"/>
                </a:lnTo>
                <a:lnTo>
                  <a:pt x="49" y="83"/>
                </a:lnTo>
                <a:lnTo>
                  <a:pt x="49" y="82"/>
                </a:lnTo>
                <a:lnTo>
                  <a:pt x="49" y="70"/>
                </a:lnTo>
                <a:lnTo>
                  <a:pt x="49" y="62"/>
                </a:lnTo>
                <a:lnTo>
                  <a:pt x="49" y="77"/>
                </a:lnTo>
                <a:lnTo>
                  <a:pt x="50" y="80"/>
                </a:lnTo>
                <a:lnTo>
                  <a:pt x="50" y="65"/>
                </a:lnTo>
                <a:lnTo>
                  <a:pt x="50" y="68"/>
                </a:lnTo>
                <a:lnTo>
                  <a:pt x="50" y="65"/>
                </a:lnTo>
                <a:lnTo>
                  <a:pt x="52" y="52"/>
                </a:lnTo>
                <a:lnTo>
                  <a:pt x="52" y="64"/>
                </a:lnTo>
                <a:lnTo>
                  <a:pt x="52" y="82"/>
                </a:lnTo>
                <a:lnTo>
                  <a:pt x="52" y="73"/>
                </a:lnTo>
                <a:lnTo>
                  <a:pt x="53" y="82"/>
                </a:lnTo>
                <a:lnTo>
                  <a:pt x="53" y="70"/>
                </a:lnTo>
                <a:lnTo>
                  <a:pt x="53" y="71"/>
                </a:lnTo>
                <a:lnTo>
                  <a:pt x="55" y="62"/>
                </a:lnTo>
                <a:lnTo>
                  <a:pt x="55" y="73"/>
                </a:lnTo>
                <a:lnTo>
                  <a:pt x="55" y="61"/>
                </a:lnTo>
                <a:lnTo>
                  <a:pt x="55" y="77"/>
                </a:lnTo>
                <a:lnTo>
                  <a:pt x="55" y="70"/>
                </a:lnTo>
                <a:lnTo>
                  <a:pt x="56" y="68"/>
                </a:lnTo>
                <a:lnTo>
                  <a:pt x="56" y="64"/>
                </a:lnTo>
                <a:lnTo>
                  <a:pt x="56" y="77"/>
                </a:lnTo>
                <a:lnTo>
                  <a:pt x="56" y="74"/>
                </a:lnTo>
                <a:lnTo>
                  <a:pt x="58" y="71"/>
                </a:lnTo>
                <a:lnTo>
                  <a:pt x="58" y="74"/>
                </a:lnTo>
                <a:lnTo>
                  <a:pt x="58" y="82"/>
                </a:lnTo>
                <a:lnTo>
                  <a:pt x="58" y="53"/>
                </a:lnTo>
                <a:lnTo>
                  <a:pt x="58" y="43"/>
                </a:lnTo>
                <a:lnTo>
                  <a:pt x="59" y="46"/>
                </a:lnTo>
                <a:lnTo>
                  <a:pt x="59" y="33"/>
                </a:lnTo>
                <a:lnTo>
                  <a:pt x="59" y="19"/>
                </a:lnTo>
                <a:lnTo>
                  <a:pt x="59" y="43"/>
                </a:lnTo>
                <a:lnTo>
                  <a:pt x="59" y="62"/>
                </a:lnTo>
                <a:lnTo>
                  <a:pt x="61" y="53"/>
                </a:lnTo>
                <a:lnTo>
                  <a:pt x="61" y="46"/>
                </a:lnTo>
                <a:lnTo>
                  <a:pt x="61" y="71"/>
                </a:lnTo>
                <a:lnTo>
                  <a:pt x="61" y="89"/>
                </a:lnTo>
                <a:lnTo>
                  <a:pt x="61" y="86"/>
                </a:lnTo>
                <a:lnTo>
                  <a:pt x="62" y="77"/>
                </a:lnTo>
                <a:lnTo>
                  <a:pt x="62" y="46"/>
                </a:lnTo>
                <a:lnTo>
                  <a:pt x="62" y="36"/>
                </a:lnTo>
                <a:lnTo>
                  <a:pt x="62" y="68"/>
                </a:lnTo>
                <a:lnTo>
                  <a:pt x="62" y="55"/>
                </a:lnTo>
                <a:lnTo>
                  <a:pt x="64" y="15"/>
                </a:lnTo>
                <a:lnTo>
                  <a:pt x="64" y="33"/>
                </a:lnTo>
                <a:lnTo>
                  <a:pt x="64" y="58"/>
                </a:lnTo>
                <a:lnTo>
                  <a:pt x="64" y="62"/>
                </a:lnTo>
                <a:lnTo>
                  <a:pt x="65" y="73"/>
                </a:lnTo>
                <a:lnTo>
                  <a:pt x="65" y="67"/>
                </a:lnTo>
                <a:lnTo>
                  <a:pt x="65" y="74"/>
                </a:lnTo>
                <a:lnTo>
                  <a:pt x="65" y="86"/>
                </a:lnTo>
                <a:lnTo>
                  <a:pt x="65" y="77"/>
                </a:lnTo>
                <a:lnTo>
                  <a:pt x="65" y="68"/>
                </a:lnTo>
                <a:lnTo>
                  <a:pt x="67" y="65"/>
                </a:lnTo>
                <a:lnTo>
                  <a:pt x="67" y="79"/>
                </a:lnTo>
                <a:lnTo>
                  <a:pt x="67" y="86"/>
                </a:lnTo>
                <a:lnTo>
                  <a:pt x="67" y="70"/>
                </a:lnTo>
                <a:lnTo>
                  <a:pt x="68" y="71"/>
                </a:lnTo>
                <a:lnTo>
                  <a:pt x="68" y="82"/>
                </a:lnTo>
                <a:lnTo>
                  <a:pt x="68" y="85"/>
                </a:lnTo>
                <a:lnTo>
                  <a:pt x="68" y="82"/>
                </a:lnTo>
                <a:lnTo>
                  <a:pt x="68" y="87"/>
                </a:lnTo>
                <a:lnTo>
                  <a:pt x="70" y="83"/>
                </a:lnTo>
                <a:lnTo>
                  <a:pt x="70" y="67"/>
                </a:lnTo>
                <a:lnTo>
                  <a:pt x="70" y="59"/>
                </a:lnTo>
                <a:lnTo>
                  <a:pt x="70" y="65"/>
                </a:lnTo>
                <a:lnTo>
                  <a:pt x="71" y="58"/>
                </a:lnTo>
                <a:lnTo>
                  <a:pt x="71" y="73"/>
                </a:lnTo>
                <a:lnTo>
                  <a:pt x="71" y="64"/>
                </a:lnTo>
                <a:lnTo>
                  <a:pt x="71" y="68"/>
                </a:lnTo>
                <a:lnTo>
                  <a:pt x="73" y="65"/>
                </a:lnTo>
                <a:lnTo>
                  <a:pt x="73" y="73"/>
                </a:lnTo>
                <a:lnTo>
                  <a:pt x="73" y="79"/>
                </a:lnTo>
                <a:lnTo>
                  <a:pt x="73" y="83"/>
                </a:lnTo>
                <a:lnTo>
                  <a:pt x="73" y="77"/>
                </a:lnTo>
                <a:lnTo>
                  <a:pt x="74" y="79"/>
                </a:lnTo>
                <a:lnTo>
                  <a:pt x="74" y="80"/>
                </a:lnTo>
                <a:lnTo>
                  <a:pt x="74" y="77"/>
                </a:lnTo>
                <a:lnTo>
                  <a:pt x="74" y="82"/>
                </a:lnTo>
                <a:lnTo>
                  <a:pt x="75" y="76"/>
                </a:lnTo>
                <a:lnTo>
                  <a:pt x="75" y="49"/>
                </a:lnTo>
                <a:lnTo>
                  <a:pt x="75" y="58"/>
                </a:lnTo>
                <a:lnTo>
                  <a:pt x="75" y="80"/>
                </a:lnTo>
                <a:lnTo>
                  <a:pt x="75" y="82"/>
                </a:lnTo>
                <a:lnTo>
                  <a:pt x="75" y="85"/>
                </a:lnTo>
                <a:lnTo>
                  <a:pt x="77" y="80"/>
                </a:lnTo>
                <a:lnTo>
                  <a:pt x="77" y="70"/>
                </a:lnTo>
                <a:lnTo>
                  <a:pt x="77" y="50"/>
                </a:lnTo>
                <a:lnTo>
                  <a:pt x="77" y="55"/>
                </a:lnTo>
                <a:lnTo>
                  <a:pt x="78" y="68"/>
                </a:lnTo>
                <a:lnTo>
                  <a:pt x="78" y="83"/>
                </a:lnTo>
                <a:lnTo>
                  <a:pt x="78" y="80"/>
                </a:lnTo>
                <a:lnTo>
                  <a:pt x="78" y="76"/>
                </a:lnTo>
                <a:lnTo>
                  <a:pt x="78" y="73"/>
                </a:lnTo>
                <a:lnTo>
                  <a:pt x="80" y="65"/>
                </a:lnTo>
                <a:lnTo>
                  <a:pt x="80" y="80"/>
                </a:lnTo>
                <a:lnTo>
                  <a:pt x="80" y="70"/>
                </a:lnTo>
                <a:lnTo>
                  <a:pt x="81" y="53"/>
                </a:lnTo>
                <a:lnTo>
                  <a:pt x="81" y="61"/>
                </a:lnTo>
                <a:lnTo>
                  <a:pt x="81" y="73"/>
                </a:lnTo>
                <a:lnTo>
                  <a:pt x="81" y="68"/>
                </a:lnTo>
                <a:lnTo>
                  <a:pt x="81" y="80"/>
                </a:lnTo>
                <a:lnTo>
                  <a:pt x="83" y="80"/>
                </a:lnTo>
                <a:lnTo>
                  <a:pt x="83" y="82"/>
                </a:lnTo>
                <a:lnTo>
                  <a:pt x="83" y="89"/>
                </a:lnTo>
                <a:lnTo>
                  <a:pt x="83" y="85"/>
                </a:lnTo>
                <a:lnTo>
                  <a:pt x="84" y="74"/>
                </a:lnTo>
                <a:lnTo>
                  <a:pt x="84" y="68"/>
                </a:lnTo>
                <a:lnTo>
                  <a:pt x="84" y="59"/>
                </a:lnTo>
                <a:lnTo>
                  <a:pt x="84" y="61"/>
                </a:lnTo>
                <a:lnTo>
                  <a:pt x="86" y="73"/>
                </a:lnTo>
                <a:lnTo>
                  <a:pt x="86" y="83"/>
                </a:lnTo>
                <a:lnTo>
                  <a:pt x="86" y="80"/>
                </a:lnTo>
                <a:lnTo>
                  <a:pt x="86" y="83"/>
                </a:lnTo>
                <a:lnTo>
                  <a:pt x="86" y="79"/>
                </a:lnTo>
                <a:lnTo>
                  <a:pt x="87" y="80"/>
                </a:lnTo>
                <a:lnTo>
                  <a:pt x="87" y="83"/>
                </a:lnTo>
                <a:lnTo>
                  <a:pt x="87" y="65"/>
                </a:lnTo>
                <a:lnTo>
                  <a:pt x="87" y="68"/>
                </a:lnTo>
                <a:lnTo>
                  <a:pt x="89" y="68"/>
                </a:lnTo>
                <a:lnTo>
                  <a:pt x="89" y="77"/>
                </a:lnTo>
                <a:lnTo>
                  <a:pt x="89" y="58"/>
                </a:lnTo>
                <a:lnTo>
                  <a:pt x="89" y="39"/>
                </a:lnTo>
                <a:lnTo>
                  <a:pt x="89" y="67"/>
                </a:lnTo>
                <a:lnTo>
                  <a:pt x="90" y="76"/>
                </a:lnTo>
                <a:lnTo>
                  <a:pt x="90" y="61"/>
                </a:lnTo>
                <a:lnTo>
                  <a:pt x="90" y="71"/>
                </a:lnTo>
                <a:lnTo>
                  <a:pt x="90" y="74"/>
                </a:lnTo>
                <a:lnTo>
                  <a:pt x="92" y="65"/>
                </a:lnTo>
                <a:lnTo>
                  <a:pt x="92" y="52"/>
                </a:lnTo>
                <a:lnTo>
                  <a:pt x="92" y="62"/>
                </a:lnTo>
                <a:lnTo>
                  <a:pt x="92" y="80"/>
                </a:lnTo>
                <a:lnTo>
                  <a:pt x="92" y="86"/>
                </a:lnTo>
                <a:lnTo>
                  <a:pt x="93" y="82"/>
                </a:lnTo>
                <a:lnTo>
                  <a:pt x="93" y="77"/>
                </a:lnTo>
                <a:lnTo>
                  <a:pt x="93" y="67"/>
                </a:lnTo>
                <a:lnTo>
                  <a:pt x="93" y="62"/>
                </a:lnTo>
                <a:lnTo>
                  <a:pt x="93" y="59"/>
                </a:lnTo>
                <a:lnTo>
                  <a:pt x="95" y="65"/>
                </a:lnTo>
                <a:lnTo>
                  <a:pt x="95" y="59"/>
                </a:lnTo>
                <a:lnTo>
                  <a:pt x="95" y="31"/>
                </a:lnTo>
                <a:lnTo>
                  <a:pt x="95" y="50"/>
                </a:lnTo>
                <a:lnTo>
                  <a:pt x="95" y="80"/>
                </a:lnTo>
                <a:lnTo>
                  <a:pt x="96" y="86"/>
                </a:lnTo>
                <a:lnTo>
                  <a:pt x="96" y="85"/>
                </a:lnTo>
                <a:lnTo>
                  <a:pt x="96" y="65"/>
                </a:lnTo>
                <a:lnTo>
                  <a:pt x="96" y="52"/>
                </a:lnTo>
                <a:lnTo>
                  <a:pt x="98" y="49"/>
                </a:lnTo>
                <a:lnTo>
                  <a:pt x="98" y="61"/>
                </a:lnTo>
                <a:lnTo>
                  <a:pt x="98" y="82"/>
                </a:lnTo>
                <a:lnTo>
                  <a:pt x="98" y="90"/>
                </a:lnTo>
                <a:lnTo>
                  <a:pt x="98" y="85"/>
                </a:lnTo>
                <a:lnTo>
                  <a:pt x="99" y="68"/>
                </a:lnTo>
                <a:lnTo>
                  <a:pt x="99" y="50"/>
                </a:lnTo>
                <a:lnTo>
                  <a:pt x="99" y="55"/>
                </a:lnTo>
                <a:lnTo>
                  <a:pt x="99" y="67"/>
                </a:lnTo>
                <a:lnTo>
                  <a:pt x="99" y="77"/>
                </a:lnTo>
                <a:lnTo>
                  <a:pt x="101" y="70"/>
                </a:lnTo>
                <a:lnTo>
                  <a:pt x="101" y="59"/>
                </a:lnTo>
                <a:lnTo>
                  <a:pt x="101" y="49"/>
                </a:lnTo>
                <a:lnTo>
                  <a:pt x="101" y="59"/>
                </a:lnTo>
                <a:lnTo>
                  <a:pt x="102" y="68"/>
                </a:lnTo>
                <a:lnTo>
                  <a:pt x="102" y="65"/>
                </a:lnTo>
                <a:lnTo>
                  <a:pt x="102" y="71"/>
                </a:lnTo>
                <a:lnTo>
                  <a:pt x="102" y="83"/>
                </a:lnTo>
                <a:lnTo>
                  <a:pt x="104" y="65"/>
                </a:lnTo>
                <a:lnTo>
                  <a:pt x="104" y="53"/>
                </a:lnTo>
                <a:lnTo>
                  <a:pt x="104" y="55"/>
                </a:lnTo>
                <a:lnTo>
                  <a:pt x="104" y="50"/>
                </a:lnTo>
                <a:lnTo>
                  <a:pt x="104" y="67"/>
                </a:lnTo>
                <a:lnTo>
                  <a:pt x="105" y="82"/>
                </a:lnTo>
                <a:lnTo>
                  <a:pt x="105" y="67"/>
                </a:lnTo>
                <a:lnTo>
                  <a:pt x="105" y="50"/>
                </a:lnTo>
                <a:lnTo>
                  <a:pt x="105" y="77"/>
                </a:lnTo>
                <a:lnTo>
                  <a:pt x="105" y="85"/>
                </a:lnTo>
                <a:lnTo>
                  <a:pt x="107" y="70"/>
                </a:lnTo>
                <a:lnTo>
                  <a:pt x="107" y="58"/>
                </a:lnTo>
                <a:lnTo>
                  <a:pt x="107" y="68"/>
                </a:lnTo>
                <a:lnTo>
                  <a:pt x="107" y="79"/>
                </a:lnTo>
                <a:lnTo>
                  <a:pt x="108" y="79"/>
                </a:lnTo>
                <a:lnTo>
                  <a:pt x="108" y="86"/>
                </a:lnTo>
                <a:lnTo>
                  <a:pt x="108" y="79"/>
                </a:lnTo>
                <a:lnTo>
                  <a:pt x="110" y="79"/>
                </a:lnTo>
                <a:lnTo>
                  <a:pt x="110" y="68"/>
                </a:lnTo>
                <a:lnTo>
                  <a:pt x="110" y="65"/>
                </a:lnTo>
                <a:lnTo>
                  <a:pt x="110" y="79"/>
                </a:lnTo>
                <a:lnTo>
                  <a:pt x="111" y="65"/>
                </a:lnTo>
                <a:lnTo>
                  <a:pt x="111" y="56"/>
                </a:lnTo>
                <a:lnTo>
                  <a:pt x="111" y="71"/>
                </a:lnTo>
                <a:lnTo>
                  <a:pt x="111" y="67"/>
                </a:lnTo>
                <a:lnTo>
                  <a:pt x="111" y="71"/>
                </a:lnTo>
                <a:lnTo>
                  <a:pt x="113" y="80"/>
                </a:lnTo>
                <a:lnTo>
                  <a:pt x="113" y="79"/>
                </a:lnTo>
                <a:lnTo>
                  <a:pt x="113" y="68"/>
                </a:lnTo>
                <a:lnTo>
                  <a:pt x="113" y="73"/>
                </a:lnTo>
                <a:lnTo>
                  <a:pt x="113" y="77"/>
                </a:lnTo>
                <a:lnTo>
                  <a:pt x="114" y="80"/>
                </a:lnTo>
                <a:lnTo>
                  <a:pt x="114" y="73"/>
                </a:lnTo>
                <a:lnTo>
                  <a:pt x="114" y="77"/>
                </a:lnTo>
                <a:lnTo>
                  <a:pt x="114" y="50"/>
                </a:lnTo>
                <a:lnTo>
                  <a:pt x="114" y="2"/>
                </a:lnTo>
                <a:lnTo>
                  <a:pt x="116" y="15"/>
                </a:lnTo>
                <a:lnTo>
                  <a:pt x="116" y="64"/>
                </a:lnTo>
                <a:lnTo>
                  <a:pt x="116" y="77"/>
                </a:lnTo>
                <a:lnTo>
                  <a:pt x="116" y="80"/>
                </a:lnTo>
                <a:lnTo>
                  <a:pt x="116" y="82"/>
                </a:lnTo>
                <a:lnTo>
                  <a:pt x="117" y="77"/>
                </a:lnTo>
                <a:lnTo>
                  <a:pt x="117" y="70"/>
                </a:lnTo>
                <a:lnTo>
                  <a:pt x="117" y="62"/>
                </a:lnTo>
                <a:lnTo>
                  <a:pt x="117" y="55"/>
                </a:lnTo>
                <a:lnTo>
                  <a:pt x="119" y="52"/>
                </a:lnTo>
                <a:lnTo>
                  <a:pt x="119" y="45"/>
                </a:lnTo>
                <a:lnTo>
                  <a:pt x="119" y="46"/>
                </a:lnTo>
                <a:lnTo>
                  <a:pt x="119" y="62"/>
                </a:lnTo>
                <a:lnTo>
                  <a:pt x="119" y="80"/>
                </a:lnTo>
                <a:lnTo>
                  <a:pt x="120" y="82"/>
                </a:lnTo>
                <a:lnTo>
                  <a:pt x="120" y="85"/>
                </a:lnTo>
                <a:lnTo>
                  <a:pt x="120" y="61"/>
                </a:lnTo>
                <a:lnTo>
                  <a:pt x="120" y="52"/>
                </a:lnTo>
                <a:lnTo>
                  <a:pt x="120" y="62"/>
                </a:lnTo>
                <a:lnTo>
                  <a:pt x="121" y="62"/>
                </a:lnTo>
                <a:lnTo>
                  <a:pt x="121" y="76"/>
                </a:lnTo>
                <a:lnTo>
                  <a:pt x="121" y="79"/>
                </a:lnTo>
                <a:lnTo>
                  <a:pt x="121" y="73"/>
                </a:lnTo>
                <a:lnTo>
                  <a:pt x="121" y="79"/>
                </a:lnTo>
                <a:lnTo>
                  <a:pt x="123" y="87"/>
                </a:lnTo>
                <a:lnTo>
                  <a:pt x="123" y="89"/>
                </a:lnTo>
                <a:lnTo>
                  <a:pt x="123" y="83"/>
                </a:lnTo>
                <a:lnTo>
                  <a:pt x="123" y="74"/>
                </a:lnTo>
                <a:lnTo>
                  <a:pt x="124" y="86"/>
                </a:lnTo>
                <a:lnTo>
                  <a:pt x="124" y="83"/>
                </a:lnTo>
                <a:lnTo>
                  <a:pt x="124" y="73"/>
                </a:lnTo>
                <a:lnTo>
                  <a:pt x="124" y="56"/>
                </a:lnTo>
                <a:lnTo>
                  <a:pt x="124" y="58"/>
                </a:lnTo>
                <a:lnTo>
                  <a:pt x="126" y="77"/>
                </a:lnTo>
                <a:lnTo>
                  <a:pt x="126" y="64"/>
                </a:lnTo>
                <a:lnTo>
                  <a:pt x="126" y="34"/>
                </a:lnTo>
                <a:lnTo>
                  <a:pt x="126" y="62"/>
                </a:lnTo>
                <a:lnTo>
                  <a:pt x="126" y="86"/>
                </a:lnTo>
                <a:lnTo>
                  <a:pt x="127" y="74"/>
                </a:lnTo>
                <a:lnTo>
                  <a:pt x="127" y="82"/>
                </a:lnTo>
                <a:lnTo>
                  <a:pt x="127" y="85"/>
                </a:lnTo>
                <a:lnTo>
                  <a:pt x="127" y="70"/>
                </a:lnTo>
                <a:lnTo>
                  <a:pt x="127" y="56"/>
                </a:lnTo>
                <a:lnTo>
                  <a:pt x="129" y="59"/>
                </a:lnTo>
                <a:lnTo>
                  <a:pt x="129" y="53"/>
                </a:lnTo>
                <a:lnTo>
                  <a:pt x="129" y="59"/>
                </a:lnTo>
                <a:lnTo>
                  <a:pt x="129" y="80"/>
                </a:lnTo>
                <a:lnTo>
                  <a:pt x="130" y="79"/>
                </a:lnTo>
                <a:lnTo>
                  <a:pt x="130" y="76"/>
                </a:lnTo>
                <a:lnTo>
                  <a:pt x="130" y="83"/>
                </a:lnTo>
                <a:lnTo>
                  <a:pt x="130" y="74"/>
                </a:lnTo>
                <a:lnTo>
                  <a:pt x="132" y="61"/>
                </a:lnTo>
                <a:lnTo>
                  <a:pt x="132" y="80"/>
                </a:lnTo>
                <a:lnTo>
                  <a:pt x="132" y="82"/>
                </a:lnTo>
                <a:lnTo>
                  <a:pt x="132" y="71"/>
                </a:lnTo>
                <a:lnTo>
                  <a:pt x="132" y="70"/>
                </a:lnTo>
                <a:lnTo>
                  <a:pt x="133" y="59"/>
                </a:lnTo>
                <a:lnTo>
                  <a:pt x="133" y="70"/>
                </a:lnTo>
                <a:lnTo>
                  <a:pt x="133" y="79"/>
                </a:lnTo>
                <a:lnTo>
                  <a:pt x="133" y="65"/>
                </a:lnTo>
                <a:lnTo>
                  <a:pt x="135" y="64"/>
                </a:lnTo>
                <a:lnTo>
                  <a:pt x="135" y="70"/>
                </a:lnTo>
                <a:lnTo>
                  <a:pt x="135" y="56"/>
                </a:lnTo>
                <a:lnTo>
                  <a:pt x="135" y="53"/>
                </a:lnTo>
                <a:lnTo>
                  <a:pt x="135" y="50"/>
                </a:lnTo>
                <a:lnTo>
                  <a:pt x="136" y="47"/>
                </a:lnTo>
                <a:lnTo>
                  <a:pt x="136" y="71"/>
                </a:lnTo>
                <a:lnTo>
                  <a:pt x="136" y="65"/>
                </a:lnTo>
                <a:lnTo>
                  <a:pt x="136" y="68"/>
                </a:lnTo>
                <a:lnTo>
                  <a:pt x="136" y="82"/>
                </a:lnTo>
                <a:lnTo>
                  <a:pt x="138" y="70"/>
                </a:lnTo>
                <a:lnTo>
                  <a:pt x="138" y="74"/>
                </a:lnTo>
                <a:lnTo>
                  <a:pt x="138" y="70"/>
                </a:lnTo>
                <a:lnTo>
                  <a:pt x="138" y="50"/>
                </a:lnTo>
                <a:lnTo>
                  <a:pt x="138" y="53"/>
                </a:lnTo>
                <a:lnTo>
                  <a:pt x="139" y="77"/>
                </a:lnTo>
                <a:lnTo>
                  <a:pt x="139" y="83"/>
                </a:lnTo>
                <a:lnTo>
                  <a:pt x="139" y="76"/>
                </a:lnTo>
                <a:lnTo>
                  <a:pt x="139" y="61"/>
                </a:lnTo>
                <a:lnTo>
                  <a:pt x="141" y="61"/>
                </a:lnTo>
                <a:lnTo>
                  <a:pt x="141" y="71"/>
                </a:lnTo>
                <a:lnTo>
                  <a:pt x="141" y="64"/>
                </a:lnTo>
                <a:lnTo>
                  <a:pt x="141" y="56"/>
                </a:lnTo>
                <a:lnTo>
                  <a:pt x="141" y="64"/>
                </a:lnTo>
                <a:lnTo>
                  <a:pt x="142" y="80"/>
                </a:lnTo>
                <a:lnTo>
                  <a:pt x="142" y="73"/>
                </a:lnTo>
                <a:lnTo>
                  <a:pt x="142" y="68"/>
                </a:lnTo>
                <a:lnTo>
                  <a:pt x="142" y="77"/>
                </a:lnTo>
                <a:lnTo>
                  <a:pt x="142" y="80"/>
                </a:lnTo>
                <a:lnTo>
                  <a:pt x="144" y="70"/>
                </a:lnTo>
                <a:lnTo>
                  <a:pt x="144" y="39"/>
                </a:lnTo>
                <a:lnTo>
                  <a:pt x="144" y="37"/>
                </a:lnTo>
                <a:lnTo>
                  <a:pt x="144" y="68"/>
                </a:lnTo>
                <a:lnTo>
                  <a:pt x="144" y="79"/>
                </a:lnTo>
                <a:lnTo>
                  <a:pt x="145" y="62"/>
                </a:lnTo>
                <a:lnTo>
                  <a:pt x="145" y="74"/>
                </a:lnTo>
                <a:lnTo>
                  <a:pt x="145" y="76"/>
                </a:lnTo>
                <a:lnTo>
                  <a:pt x="145" y="65"/>
                </a:lnTo>
                <a:lnTo>
                  <a:pt x="147" y="64"/>
                </a:lnTo>
                <a:lnTo>
                  <a:pt x="147" y="70"/>
                </a:lnTo>
                <a:lnTo>
                  <a:pt x="147" y="77"/>
                </a:lnTo>
                <a:lnTo>
                  <a:pt x="147" y="86"/>
                </a:lnTo>
                <a:lnTo>
                  <a:pt x="148" y="83"/>
                </a:lnTo>
                <a:lnTo>
                  <a:pt x="148" y="59"/>
                </a:lnTo>
                <a:lnTo>
                  <a:pt x="148" y="64"/>
                </a:lnTo>
                <a:lnTo>
                  <a:pt x="148" y="56"/>
                </a:lnTo>
                <a:lnTo>
                  <a:pt x="148" y="34"/>
                </a:lnTo>
                <a:lnTo>
                  <a:pt x="148" y="62"/>
                </a:lnTo>
                <a:lnTo>
                  <a:pt x="150" y="71"/>
                </a:lnTo>
                <a:lnTo>
                  <a:pt x="150" y="61"/>
                </a:lnTo>
                <a:lnTo>
                  <a:pt x="150" y="55"/>
                </a:lnTo>
                <a:lnTo>
                  <a:pt x="150" y="64"/>
                </a:lnTo>
                <a:lnTo>
                  <a:pt x="151" y="68"/>
                </a:lnTo>
                <a:lnTo>
                  <a:pt x="151" y="61"/>
                </a:lnTo>
                <a:lnTo>
                  <a:pt x="151" y="52"/>
                </a:lnTo>
                <a:lnTo>
                  <a:pt x="151" y="68"/>
                </a:lnTo>
                <a:lnTo>
                  <a:pt x="151" y="77"/>
                </a:lnTo>
                <a:lnTo>
                  <a:pt x="153" y="67"/>
                </a:lnTo>
                <a:lnTo>
                  <a:pt x="153" y="64"/>
                </a:lnTo>
                <a:lnTo>
                  <a:pt x="153" y="70"/>
                </a:lnTo>
                <a:lnTo>
                  <a:pt x="153" y="50"/>
                </a:lnTo>
                <a:lnTo>
                  <a:pt x="153" y="49"/>
                </a:lnTo>
                <a:lnTo>
                  <a:pt x="154" y="80"/>
                </a:lnTo>
                <a:lnTo>
                  <a:pt x="154" y="86"/>
                </a:lnTo>
                <a:lnTo>
                  <a:pt x="154" y="77"/>
                </a:lnTo>
                <a:lnTo>
                  <a:pt x="154" y="86"/>
                </a:lnTo>
                <a:lnTo>
                  <a:pt x="156" y="82"/>
                </a:lnTo>
                <a:lnTo>
                  <a:pt x="156" y="80"/>
                </a:lnTo>
                <a:lnTo>
                  <a:pt x="156" y="65"/>
                </a:lnTo>
                <a:lnTo>
                  <a:pt x="156" y="58"/>
                </a:lnTo>
                <a:lnTo>
                  <a:pt x="157" y="65"/>
                </a:lnTo>
                <a:lnTo>
                  <a:pt x="157" y="74"/>
                </a:lnTo>
                <a:lnTo>
                  <a:pt x="157" y="59"/>
                </a:lnTo>
                <a:lnTo>
                  <a:pt x="157" y="56"/>
                </a:lnTo>
                <a:lnTo>
                  <a:pt x="157" y="58"/>
                </a:lnTo>
                <a:lnTo>
                  <a:pt x="159" y="50"/>
                </a:lnTo>
                <a:lnTo>
                  <a:pt x="159" y="64"/>
                </a:lnTo>
                <a:lnTo>
                  <a:pt x="159" y="61"/>
                </a:lnTo>
                <a:lnTo>
                  <a:pt x="159" y="45"/>
                </a:lnTo>
                <a:lnTo>
                  <a:pt x="159" y="61"/>
                </a:lnTo>
                <a:lnTo>
                  <a:pt x="160" y="71"/>
                </a:lnTo>
                <a:lnTo>
                  <a:pt x="160" y="77"/>
                </a:lnTo>
                <a:lnTo>
                  <a:pt x="160" y="85"/>
                </a:lnTo>
                <a:lnTo>
                  <a:pt x="160" y="83"/>
                </a:lnTo>
                <a:lnTo>
                  <a:pt x="160" y="71"/>
                </a:lnTo>
                <a:lnTo>
                  <a:pt x="162" y="70"/>
                </a:lnTo>
                <a:lnTo>
                  <a:pt x="162" y="80"/>
                </a:lnTo>
                <a:lnTo>
                  <a:pt x="162" y="79"/>
                </a:lnTo>
                <a:lnTo>
                  <a:pt x="162" y="58"/>
                </a:lnTo>
                <a:lnTo>
                  <a:pt x="163" y="5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77" name="Freeform 77"/>
          <p:cNvSpPr>
            <a:spLocks/>
          </p:cNvSpPr>
          <p:nvPr/>
        </p:nvSpPr>
        <p:spPr bwMode="auto">
          <a:xfrm>
            <a:off x="8058150" y="5656263"/>
            <a:ext cx="104775" cy="169862"/>
          </a:xfrm>
          <a:custGeom>
            <a:avLst/>
            <a:gdLst>
              <a:gd name="T0" fmla="*/ 0 w 74"/>
              <a:gd name="T1" fmla="*/ 68 h 107"/>
              <a:gd name="T2" fmla="*/ 2 w 74"/>
              <a:gd name="T3" fmla="*/ 72 h 107"/>
              <a:gd name="T4" fmla="*/ 3 w 74"/>
              <a:gd name="T5" fmla="*/ 95 h 107"/>
              <a:gd name="T6" fmla="*/ 4 w 74"/>
              <a:gd name="T7" fmla="*/ 62 h 107"/>
              <a:gd name="T8" fmla="*/ 4 w 74"/>
              <a:gd name="T9" fmla="*/ 50 h 107"/>
              <a:gd name="T10" fmla="*/ 6 w 74"/>
              <a:gd name="T11" fmla="*/ 75 h 107"/>
              <a:gd name="T12" fmla="*/ 7 w 74"/>
              <a:gd name="T13" fmla="*/ 69 h 107"/>
              <a:gd name="T14" fmla="*/ 9 w 74"/>
              <a:gd name="T15" fmla="*/ 95 h 107"/>
              <a:gd name="T16" fmla="*/ 10 w 74"/>
              <a:gd name="T17" fmla="*/ 93 h 107"/>
              <a:gd name="T18" fmla="*/ 12 w 74"/>
              <a:gd name="T19" fmla="*/ 104 h 107"/>
              <a:gd name="T20" fmla="*/ 13 w 74"/>
              <a:gd name="T21" fmla="*/ 86 h 107"/>
              <a:gd name="T22" fmla="*/ 15 w 74"/>
              <a:gd name="T23" fmla="*/ 80 h 107"/>
              <a:gd name="T24" fmla="*/ 16 w 74"/>
              <a:gd name="T25" fmla="*/ 66 h 107"/>
              <a:gd name="T26" fmla="*/ 16 w 74"/>
              <a:gd name="T27" fmla="*/ 92 h 107"/>
              <a:gd name="T28" fmla="*/ 18 w 74"/>
              <a:gd name="T29" fmla="*/ 68 h 107"/>
              <a:gd name="T30" fmla="*/ 19 w 74"/>
              <a:gd name="T31" fmla="*/ 93 h 107"/>
              <a:gd name="T32" fmla="*/ 21 w 74"/>
              <a:gd name="T33" fmla="*/ 83 h 107"/>
              <a:gd name="T34" fmla="*/ 22 w 74"/>
              <a:gd name="T35" fmla="*/ 93 h 107"/>
              <a:gd name="T36" fmla="*/ 24 w 74"/>
              <a:gd name="T37" fmla="*/ 86 h 107"/>
              <a:gd name="T38" fmla="*/ 25 w 74"/>
              <a:gd name="T39" fmla="*/ 66 h 107"/>
              <a:gd name="T40" fmla="*/ 27 w 74"/>
              <a:gd name="T41" fmla="*/ 98 h 107"/>
              <a:gd name="T42" fmla="*/ 28 w 74"/>
              <a:gd name="T43" fmla="*/ 71 h 107"/>
              <a:gd name="T44" fmla="*/ 28 w 74"/>
              <a:gd name="T45" fmla="*/ 105 h 107"/>
              <a:gd name="T46" fmla="*/ 30 w 74"/>
              <a:gd name="T47" fmla="*/ 89 h 107"/>
              <a:gd name="T48" fmla="*/ 31 w 74"/>
              <a:gd name="T49" fmla="*/ 96 h 107"/>
              <a:gd name="T50" fmla="*/ 33 w 74"/>
              <a:gd name="T51" fmla="*/ 86 h 107"/>
              <a:gd name="T52" fmla="*/ 34 w 74"/>
              <a:gd name="T53" fmla="*/ 72 h 107"/>
              <a:gd name="T54" fmla="*/ 36 w 74"/>
              <a:gd name="T55" fmla="*/ 84 h 107"/>
              <a:gd name="T56" fmla="*/ 37 w 74"/>
              <a:gd name="T57" fmla="*/ 87 h 107"/>
              <a:gd name="T58" fmla="*/ 37 w 74"/>
              <a:gd name="T59" fmla="*/ 84 h 107"/>
              <a:gd name="T60" fmla="*/ 39 w 74"/>
              <a:gd name="T61" fmla="*/ 95 h 107"/>
              <a:gd name="T62" fmla="*/ 40 w 74"/>
              <a:gd name="T63" fmla="*/ 65 h 107"/>
              <a:gd name="T64" fmla="*/ 42 w 74"/>
              <a:gd name="T65" fmla="*/ 84 h 107"/>
              <a:gd name="T66" fmla="*/ 43 w 74"/>
              <a:gd name="T67" fmla="*/ 41 h 107"/>
              <a:gd name="T68" fmla="*/ 45 w 74"/>
              <a:gd name="T69" fmla="*/ 64 h 107"/>
              <a:gd name="T70" fmla="*/ 46 w 74"/>
              <a:gd name="T71" fmla="*/ 65 h 107"/>
              <a:gd name="T72" fmla="*/ 46 w 74"/>
              <a:gd name="T73" fmla="*/ 32 h 107"/>
              <a:gd name="T74" fmla="*/ 48 w 74"/>
              <a:gd name="T75" fmla="*/ 47 h 107"/>
              <a:gd name="T76" fmla="*/ 49 w 74"/>
              <a:gd name="T77" fmla="*/ 81 h 107"/>
              <a:gd name="T78" fmla="*/ 50 w 74"/>
              <a:gd name="T79" fmla="*/ 90 h 107"/>
              <a:gd name="T80" fmla="*/ 52 w 74"/>
              <a:gd name="T81" fmla="*/ 62 h 107"/>
              <a:gd name="T82" fmla="*/ 53 w 74"/>
              <a:gd name="T83" fmla="*/ 81 h 107"/>
              <a:gd name="T84" fmla="*/ 55 w 74"/>
              <a:gd name="T85" fmla="*/ 93 h 107"/>
              <a:gd name="T86" fmla="*/ 56 w 74"/>
              <a:gd name="T87" fmla="*/ 75 h 107"/>
              <a:gd name="T88" fmla="*/ 56 w 74"/>
              <a:gd name="T89" fmla="*/ 95 h 107"/>
              <a:gd name="T90" fmla="*/ 58 w 74"/>
              <a:gd name="T91" fmla="*/ 77 h 107"/>
              <a:gd name="T92" fmla="*/ 59 w 74"/>
              <a:gd name="T93" fmla="*/ 80 h 107"/>
              <a:gd name="T94" fmla="*/ 61 w 74"/>
              <a:gd name="T95" fmla="*/ 68 h 107"/>
              <a:gd name="T96" fmla="*/ 62 w 74"/>
              <a:gd name="T97" fmla="*/ 74 h 107"/>
              <a:gd name="T98" fmla="*/ 64 w 74"/>
              <a:gd name="T99" fmla="*/ 61 h 107"/>
              <a:gd name="T100" fmla="*/ 65 w 74"/>
              <a:gd name="T101" fmla="*/ 84 h 107"/>
              <a:gd name="T102" fmla="*/ 65 w 74"/>
              <a:gd name="T103" fmla="*/ 59 h 107"/>
              <a:gd name="T104" fmla="*/ 67 w 74"/>
              <a:gd name="T105" fmla="*/ 96 h 107"/>
              <a:gd name="T106" fmla="*/ 70 w 74"/>
              <a:gd name="T107" fmla="*/ 96 h 107"/>
              <a:gd name="T108" fmla="*/ 70 w 74"/>
              <a:gd name="T109" fmla="*/ 95 h 107"/>
              <a:gd name="T110" fmla="*/ 71 w 74"/>
              <a:gd name="T111" fmla="*/ 84 h 107"/>
              <a:gd name="T112" fmla="*/ 73 w 74"/>
              <a:gd name="T113" fmla="*/ 75 h 1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4"/>
              <a:gd name="T172" fmla="*/ 0 h 107"/>
              <a:gd name="T173" fmla="*/ 74 w 74"/>
              <a:gd name="T174" fmla="*/ 107 h 1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4" h="107">
                <a:moveTo>
                  <a:pt x="0" y="69"/>
                </a:moveTo>
                <a:lnTo>
                  <a:pt x="0" y="74"/>
                </a:lnTo>
                <a:lnTo>
                  <a:pt x="0" y="83"/>
                </a:lnTo>
                <a:lnTo>
                  <a:pt x="0" y="68"/>
                </a:lnTo>
                <a:lnTo>
                  <a:pt x="0" y="66"/>
                </a:lnTo>
                <a:lnTo>
                  <a:pt x="2" y="56"/>
                </a:lnTo>
                <a:lnTo>
                  <a:pt x="2" y="62"/>
                </a:lnTo>
                <a:lnTo>
                  <a:pt x="2" y="72"/>
                </a:lnTo>
                <a:lnTo>
                  <a:pt x="2" y="81"/>
                </a:lnTo>
                <a:lnTo>
                  <a:pt x="2" y="87"/>
                </a:lnTo>
                <a:lnTo>
                  <a:pt x="3" y="101"/>
                </a:lnTo>
                <a:lnTo>
                  <a:pt x="3" y="95"/>
                </a:lnTo>
                <a:lnTo>
                  <a:pt x="3" y="93"/>
                </a:lnTo>
                <a:lnTo>
                  <a:pt x="3" y="95"/>
                </a:lnTo>
                <a:lnTo>
                  <a:pt x="3" y="77"/>
                </a:lnTo>
                <a:lnTo>
                  <a:pt x="4" y="62"/>
                </a:lnTo>
                <a:lnTo>
                  <a:pt x="4" y="64"/>
                </a:lnTo>
                <a:lnTo>
                  <a:pt x="4" y="62"/>
                </a:lnTo>
                <a:lnTo>
                  <a:pt x="4" y="66"/>
                </a:lnTo>
                <a:lnTo>
                  <a:pt x="4" y="50"/>
                </a:lnTo>
                <a:lnTo>
                  <a:pt x="6" y="58"/>
                </a:lnTo>
                <a:lnTo>
                  <a:pt x="6" y="83"/>
                </a:lnTo>
                <a:lnTo>
                  <a:pt x="6" y="81"/>
                </a:lnTo>
                <a:lnTo>
                  <a:pt x="6" y="75"/>
                </a:lnTo>
                <a:lnTo>
                  <a:pt x="7" y="83"/>
                </a:lnTo>
                <a:lnTo>
                  <a:pt x="7" y="92"/>
                </a:lnTo>
                <a:lnTo>
                  <a:pt x="7" y="61"/>
                </a:lnTo>
                <a:lnTo>
                  <a:pt x="7" y="69"/>
                </a:lnTo>
                <a:lnTo>
                  <a:pt x="9" y="106"/>
                </a:lnTo>
                <a:lnTo>
                  <a:pt x="9" y="102"/>
                </a:lnTo>
                <a:lnTo>
                  <a:pt x="9" y="93"/>
                </a:lnTo>
                <a:lnTo>
                  <a:pt x="9" y="95"/>
                </a:lnTo>
                <a:lnTo>
                  <a:pt x="10" y="87"/>
                </a:lnTo>
                <a:lnTo>
                  <a:pt x="10" y="89"/>
                </a:lnTo>
                <a:lnTo>
                  <a:pt x="10" y="87"/>
                </a:lnTo>
                <a:lnTo>
                  <a:pt x="10" y="93"/>
                </a:lnTo>
                <a:lnTo>
                  <a:pt x="10" y="99"/>
                </a:lnTo>
                <a:lnTo>
                  <a:pt x="12" y="89"/>
                </a:lnTo>
                <a:lnTo>
                  <a:pt x="12" y="95"/>
                </a:lnTo>
                <a:lnTo>
                  <a:pt x="12" y="104"/>
                </a:lnTo>
                <a:lnTo>
                  <a:pt x="12" y="105"/>
                </a:lnTo>
                <a:lnTo>
                  <a:pt x="12" y="90"/>
                </a:lnTo>
                <a:lnTo>
                  <a:pt x="13" y="77"/>
                </a:lnTo>
                <a:lnTo>
                  <a:pt x="13" y="86"/>
                </a:lnTo>
                <a:lnTo>
                  <a:pt x="13" y="83"/>
                </a:lnTo>
                <a:lnTo>
                  <a:pt x="13" y="72"/>
                </a:lnTo>
                <a:lnTo>
                  <a:pt x="13" y="84"/>
                </a:lnTo>
                <a:lnTo>
                  <a:pt x="15" y="80"/>
                </a:lnTo>
                <a:lnTo>
                  <a:pt x="15" y="64"/>
                </a:lnTo>
                <a:lnTo>
                  <a:pt x="15" y="74"/>
                </a:lnTo>
                <a:lnTo>
                  <a:pt x="15" y="86"/>
                </a:lnTo>
                <a:lnTo>
                  <a:pt x="16" y="66"/>
                </a:lnTo>
                <a:lnTo>
                  <a:pt x="16" y="80"/>
                </a:lnTo>
                <a:lnTo>
                  <a:pt x="16" y="87"/>
                </a:lnTo>
                <a:lnTo>
                  <a:pt x="16" y="83"/>
                </a:lnTo>
                <a:lnTo>
                  <a:pt x="16" y="92"/>
                </a:lnTo>
                <a:lnTo>
                  <a:pt x="18" y="75"/>
                </a:lnTo>
                <a:lnTo>
                  <a:pt x="18" y="68"/>
                </a:lnTo>
                <a:lnTo>
                  <a:pt x="18" y="55"/>
                </a:lnTo>
                <a:lnTo>
                  <a:pt x="18" y="68"/>
                </a:lnTo>
                <a:lnTo>
                  <a:pt x="19" y="81"/>
                </a:lnTo>
                <a:lnTo>
                  <a:pt x="19" y="83"/>
                </a:lnTo>
                <a:lnTo>
                  <a:pt x="19" y="92"/>
                </a:lnTo>
                <a:lnTo>
                  <a:pt x="19" y="93"/>
                </a:lnTo>
                <a:lnTo>
                  <a:pt x="19" y="99"/>
                </a:lnTo>
                <a:lnTo>
                  <a:pt x="21" y="89"/>
                </a:lnTo>
                <a:lnTo>
                  <a:pt x="21" y="72"/>
                </a:lnTo>
                <a:lnTo>
                  <a:pt x="21" y="83"/>
                </a:lnTo>
                <a:lnTo>
                  <a:pt x="22" y="92"/>
                </a:lnTo>
                <a:lnTo>
                  <a:pt x="22" y="81"/>
                </a:lnTo>
                <a:lnTo>
                  <a:pt x="22" y="74"/>
                </a:lnTo>
                <a:lnTo>
                  <a:pt x="22" y="93"/>
                </a:lnTo>
                <a:lnTo>
                  <a:pt x="22" y="96"/>
                </a:lnTo>
                <a:lnTo>
                  <a:pt x="24" y="78"/>
                </a:lnTo>
                <a:lnTo>
                  <a:pt x="24" y="81"/>
                </a:lnTo>
                <a:lnTo>
                  <a:pt x="24" y="86"/>
                </a:lnTo>
                <a:lnTo>
                  <a:pt x="24" y="93"/>
                </a:lnTo>
                <a:lnTo>
                  <a:pt x="24" y="92"/>
                </a:lnTo>
                <a:lnTo>
                  <a:pt x="25" y="92"/>
                </a:lnTo>
                <a:lnTo>
                  <a:pt x="25" y="66"/>
                </a:lnTo>
                <a:lnTo>
                  <a:pt x="25" y="69"/>
                </a:lnTo>
                <a:lnTo>
                  <a:pt x="25" y="83"/>
                </a:lnTo>
                <a:lnTo>
                  <a:pt x="25" y="90"/>
                </a:lnTo>
                <a:lnTo>
                  <a:pt x="27" y="98"/>
                </a:lnTo>
                <a:lnTo>
                  <a:pt x="27" y="83"/>
                </a:lnTo>
                <a:lnTo>
                  <a:pt x="27" y="72"/>
                </a:lnTo>
                <a:lnTo>
                  <a:pt x="27" y="84"/>
                </a:lnTo>
                <a:lnTo>
                  <a:pt x="28" y="71"/>
                </a:lnTo>
                <a:lnTo>
                  <a:pt x="28" y="74"/>
                </a:lnTo>
                <a:lnTo>
                  <a:pt x="28" y="93"/>
                </a:lnTo>
                <a:lnTo>
                  <a:pt x="28" y="102"/>
                </a:lnTo>
                <a:lnTo>
                  <a:pt x="28" y="105"/>
                </a:lnTo>
                <a:lnTo>
                  <a:pt x="28" y="89"/>
                </a:lnTo>
                <a:lnTo>
                  <a:pt x="30" y="81"/>
                </a:lnTo>
                <a:lnTo>
                  <a:pt x="30" y="96"/>
                </a:lnTo>
                <a:lnTo>
                  <a:pt x="30" y="89"/>
                </a:lnTo>
                <a:lnTo>
                  <a:pt x="31" y="89"/>
                </a:lnTo>
                <a:lnTo>
                  <a:pt x="31" y="92"/>
                </a:lnTo>
                <a:lnTo>
                  <a:pt x="31" y="99"/>
                </a:lnTo>
                <a:lnTo>
                  <a:pt x="31" y="96"/>
                </a:lnTo>
                <a:lnTo>
                  <a:pt x="31" y="68"/>
                </a:lnTo>
                <a:lnTo>
                  <a:pt x="33" y="68"/>
                </a:lnTo>
                <a:lnTo>
                  <a:pt x="33" y="96"/>
                </a:lnTo>
                <a:lnTo>
                  <a:pt x="33" y="86"/>
                </a:lnTo>
                <a:lnTo>
                  <a:pt x="33" y="75"/>
                </a:lnTo>
                <a:lnTo>
                  <a:pt x="34" y="74"/>
                </a:lnTo>
                <a:lnTo>
                  <a:pt x="34" y="64"/>
                </a:lnTo>
                <a:lnTo>
                  <a:pt x="34" y="72"/>
                </a:lnTo>
                <a:lnTo>
                  <a:pt x="34" y="95"/>
                </a:lnTo>
                <a:lnTo>
                  <a:pt x="34" y="93"/>
                </a:lnTo>
                <a:lnTo>
                  <a:pt x="34" y="90"/>
                </a:lnTo>
                <a:lnTo>
                  <a:pt x="36" y="84"/>
                </a:lnTo>
                <a:lnTo>
                  <a:pt x="36" y="83"/>
                </a:lnTo>
                <a:lnTo>
                  <a:pt x="36" y="90"/>
                </a:lnTo>
                <a:lnTo>
                  <a:pt x="36" y="86"/>
                </a:lnTo>
                <a:lnTo>
                  <a:pt x="37" y="87"/>
                </a:lnTo>
                <a:lnTo>
                  <a:pt x="37" y="98"/>
                </a:lnTo>
                <a:lnTo>
                  <a:pt x="37" y="77"/>
                </a:lnTo>
                <a:lnTo>
                  <a:pt x="37" y="80"/>
                </a:lnTo>
                <a:lnTo>
                  <a:pt x="37" y="84"/>
                </a:lnTo>
                <a:lnTo>
                  <a:pt x="39" y="87"/>
                </a:lnTo>
                <a:lnTo>
                  <a:pt x="39" y="86"/>
                </a:lnTo>
                <a:lnTo>
                  <a:pt x="39" y="87"/>
                </a:lnTo>
                <a:lnTo>
                  <a:pt x="39" y="95"/>
                </a:lnTo>
                <a:lnTo>
                  <a:pt x="40" y="102"/>
                </a:lnTo>
                <a:lnTo>
                  <a:pt x="40" y="83"/>
                </a:lnTo>
                <a:lnTo>
                  <a:pt x="40" y="52"/>
                </a:lnTo>
                <a:lnTo>
                  <a:pt x="40" y="65"/>
                </a:lnTo>
                <a:lnTo>
                  <a:pt x="40" y="80"/>
                </a:lnTo>
                <a:lnTo>
                  <a:pt x="40" y="84"/>
                </a:lnTo>
                <a:lnTo>
                  <a:pt x="42" y="72"/>
                </a:lnTo>
                <a:lnTo>
                  <a:pt x="42" y="84"/>
                </a:lnTo>
                <a:lnTo>
                  <a:pt x="42" y="81"/>
                </a:lnTo>
                <a:lnTo>
                  <a:pt x="42" y="46"/>
                </a:lnTo>
                <a:lnTo>
                  <a:pt x="43" y="44"/>
                </a:lnTo>
                <a:lnTo>
                  <a:pt x="43" y="41"/>
                </a:lnTo>
                <a:lnTo>
                  <a:pt x="43" y="55"/>
                </a:lnTo>
                <a:lnTo>
                  <a:pt x="43" y="65"/>
                </a:lnTo>
                <a:lnTo>
                  <a:pt x="43" y="77"/>
                </a:lnTo>
                <a:lnTo>
                  <a:pt x="45" y="64"/>
                </a:lnTo>
                <a:lnTo>
                  <a:pt x="45" y="38"/>
                </a:lnTo>
                <a:lnTo>
                  <a:pt x="45" y="44"/>
                </a:lnTo>
                <a:lnTo>
                  <a:pt x="45" y="47"/>
                </a:lnTo>
                <a:lnTo>
                  <a:pt x="46" y="65"/>
                </a:lnTo>
                <a:lnTo>
                  <a:pt x="46" y="47"/>
                </a:lnTo>
                <a:lnTo>
                  <a:pt x="46" y="26"/>
                </a:lnTo>
                <a:lnTo>
                  <a:pt x="46" y="53"/>
                </a:lnTo>
                <a:lnTo>
                  <a:pt x="46" y="32"/>
                </a:lnTo>
                <a:lnTo>
                  <a:pt x="48" y="0"/>
                </a:lnTo>
                <a:lnTo>
                  <a:pt x="48" y="32"/>
                </a:lnTo>
                <a:lnTo>
                  <a:pt x="48" y="43"/>
                </a:lnTo>
                <a:lnTo>
                  <a:pt x="48" y="47"/>
                </a:lnTo>
                <a:lnTo>
                  <a:pt x="49" y="66"/>
                </a:lnTo>
                <a:lnTo>
                  <a:pt x="49" y="81"/>
                </a:lnTo>
                <a:lnTo>
                  <a:pt x="49" y="90"/>
                </a:lnTo>
                <a:lnTo>
                  <a:pt x="49" y="81"/>
                </a:lnTo>
                <a:lnTo>
                  <a:pt x="49" y="68"/>
                </a:lnTo>
                <a:lnTo>
                  <a:pt x="50" y="59"/>
                </a:lnTo>
                <a:lnTo>
                  <a:pt x="50" y="72"/>
                </a:lnTo>
                <a:lnTo>
                  <a:pt x="50" y="90"/>
                </a:lnTo>
                <a:lnTo>
                  <a:pt x="50" y="92"/>
                </a:lnTo>
                <a:lnTo>
                  <a:pt x="50" y="93"/>
                </a:lnTo>
                <a:lnTo>
                  <a:pt x="52" y="89"/>
                </a:lnTo>
                <a:lnTo>
                  <a:pt x="52" y="62"/>
                </a:lnTo>
                <a:lnTo>
                  <a:pt x="52" y="56"/>
                </a:lnTo>
                <a:lnTo>
                  <a:pt x="52" y="80"/>
                </a:lnTo>
                <a:lnTo>
                  <a:pt x="53" y="84"/>
                </a:lnTo>
                <a:lnTo>
                  <a:pt x="53" y="81"/>
                </a:lnTo>
                <a:lnTo>
                  <a:pt x="53" y="84"/>
                </a:lnTo>
                <a:lnTo>
                  <a:pt x="53" y="77"/>
                </a:lnTo>
                <a:lnTo>
                  <a:pt x="55" y="80"/>
                </a:lnTo>
                <a:lnTo>
                  <a:pt x="55" y="93"/>
                </a:lnTo>
                <a:lnTo>
                  <a:pt x="55" y="86"/>
                </a:lnTo>
                <a:lnTo>
                  <a:pt x="55" y="87"/>
                </a:lnTo>
                <a:lnTo>
                  <a:pt x="55" y="89"/>
                </a:lnTo>
                <a:lnTo>
                  <a:pt x="56" y="75"/>
                </a:lnTo>
                <a:lnTo>
                  <a:pt x="56" y="87"/>
                </a:lnTo>
                <a:lnTo>
                  <a:pt x="56" y="81"/>
                </a:lnTo>
                <a:lnTo>
                  <a:pt x="56" y="69"/>
                </a:lnTo>
                <a:lnTo>
                  <a:pt x="56" y="95"/>
                </a:lnTo>
                <a:lnTo>
                  <a:pt x="58" y="105"/>
                </a:lnTo>
                <a:lnTo>
                  <a:pt x="58" y="102"/>
                </a:lnTo>
                <a:lnTo>
                  <a:pt x="58" y="101"/>
                </a:lnTo>
                <a:lnTo>
                  <a:pt x="58" y="77"/>
                </a:lnTo>
                <a:lnTo>
                  <a:pt x="58" y="62"/>
                </a:lnTo>
                <a:lnTo>
                  <a:pt x="59" y="86"/>
                </a:lnTo>
                <a:lnTo>
                  <a:pt x="59" y="87"/>
                </a:lnTo>
                <a:lnTo>
                  <a:pt x="59" y="80"/>
                </a:lnTo>
                <a:lnTo>
                  <a:pt x="59" y="90"/>
                </a:lnTo>
                <a:lnTo>
                  <a:pt x="61" y="81"/>
                </a:lnTo>
                <a:lnTo>
                  <a:pt x="61" y="75"/>
                </a:lnTo>
                <a:lnTo>
                  <a:pt x="61" y="68"/>
                </a:lnTo>
                <a:lnTo>
                  <a:pt x="61" y="72"/>
                </a:lnTo>
                <a:lnTo>
                  <a:pt x="62" y="75"/>
                </a:lnTo>
                <a:lnTo>
                  <a:pt x="62" y="80"/>
                </a:lnTo>
                <a:lnTo>
                  <a:pt x="62" y="74"/>
                </a:lnTo>
                <a:lnTo>
                  <a:pt x="62" y="77"/>
                </a:lnTo>
                <a:lnTo>
                  <a:pt x="62" y="86"/>
                </a:lnTo>
                <a:lnTo>
                  <a:pt x="64" y="69"/>
                </a:lnTo>
                <a:lnTo>
                  <a:pt x="64" y="61"/>
                </a:lnTo>
                <a:lnTo>
                  <a:pt x="64" y="87"/>
                </a:lnTo>
                <a:lnTo>
                  <a:pt x="64" y="84"/>
                </a:lnTo>
                <a:lnTo>
                  <a:pt x="64" y="78"/>
                </a:lnTo>
                <a:lnTo>
                  <a:pt x="65" y="84"/>
                </a:lnTo>
                <a:lnTo>
                  <a:pt x="65" y="86"/>
                </a:lnTo>
                <a:lnTo>
                  <a:pt x="65" y="80"/>
                </a:lnTo>
                <a:lnTo>
                  <a:pt x="65" y="84"/>
                </a:lnTo>
                <a:lnTo>
                  <a:pt x="65" y="59"/>
                </a:lnTo>
                <a:lnTo>
                  <a:pt x="67" y="44"/>
                </a:lnTo>
                <a:lnTo>
                  <a:pt x="67" y="66"/>
                </a:lnTo>
                <a:lnTo>
                  <a:pt x="67" y="87"/>
                </a:lnTo>
                <a:lnTo>
                  <a:pt x="67" y="96"/>
                </a:lnTo>
                <a:lnTo>
                  <a:pt x="68" y="89"/>
                </a:lnTo>
                <a:lnTo>
                  <a:pt x="68" y="87"/>
                </a:lnTo>
                <a:lnTo>
                  <a:pt x="68" y="89"/>
                </a:lnTo>
                <a:lnTo>
                  <a:pt x="70" y="96"/>
                </a:lnTo>
                <a:lnTo>
                  <a:pt x="70" y="99"/>
                </a:lnTo>
                <a:lnTo>
                  <a:pt x="70" y="83"/>
                </a:lnTo>
                <a:lnTo>
                  <a:pt x="70" y="84"/>
                </a:lnTo>
                <a:lnTo>
                  <a:pt x="70" y="95"/>
                </a:lnTo>
                <a:lnTo>
                  <a:pt x="71" y="89"/>
                </a:lnTo>
                <a:lnTo>
                  <a:pt x="71" y="95"/>
                </a:lnTo>
                <a:lnTo>
                  <a:pt x="71" y="98"/>
                </a:lnTo>
                <a:lnTo>
                  <a:pt x="71" y="84"/>
                </a:lnTo>
                <a:lnTo>
                  <a:pt x="71" y="81"/>
                </a:lnTo>
                <a:lnTo>
                  <a:pt x="73" y="90"/>
                </a:lnTo>
                <a:lnTo>
                  <a:pt x="73" y="93"/>
                </a:lnTo>
                <a:lnTo>
                  <a:pt x="73" y="7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25678" name="Rectangle 78"/>
          <p:cNvSpPr>
            <a:spLocks noChangeArrowheads="1"/>
          </p:cNvSpPr>
          <p:nvPr/>
        </p:nvSpPr>
        <p:spPr bwMode="auto">
          <a:xfrm>
            <a:off x="5943600" y="1143000"/>
            <a:ext cx="2879725" cy="822325"/>
          </a:xfrm>
          <a:prstGeom prst="rect">
            <a:avLst/>
          </a:prstGeom>
          <a:noFill/>
          <a:ln w="9525">
            <a:noFill/>
            <a:miter lim="800000"/>
            <a:headEnd/>
            <a:tailEnd/>
          </a:ln>
        </p:spPr>
        <p:txBody>
          <a:bodyPr wrap="none" lIns="92075" tIns="46038" rIns="92075" bIns="46038">
            <a:spAutoFit/>
          </a:bodyPr>
          <a:lstStyle/>
          <a:p>
            <a:pPr defTabSz="762000"/>
            <a:r>
              <a:rPr lang="en-US" sz="2400">
                <a:solidFill>
                  <a:schemeClr val="tx2"/>
                </a:solidFill>
              </a:rPr>
              <a:t>pHBH trypsin digest</a:t>
            </a:r>
          </a:p>
          <a:p>
            <a:pPr defTabSz="762000"/>
            <a:r>
              <a:rPr lang="en-US" sz="2400">
                <a:solidFill>
                  <a:schemeClr val="tx2"/>
                </a:solidFill>
              </a:rPr>
              <a:t>500 a.a.</a:t>
            </a:r>
          </a:p>
        </p:txBody>
      </p:sp>
      <p:sp>
        <p:nvSpPr>
          <p:cNvPr id="79" name="Rechthoek 78"/>
          <p:cNvSpPr/>
          <p:nvPr/>
        </p:nvSpPr>
        <p:spPr>
          <a:xfrm>
            <a:off x="0" y="6581001"/>
            <a:ext cx="4572000" cy="461665"/>
          </a:xfrm>
          <a:prstGeom prst="rect">
            <a:avLst/>
          </a:prstGeom>
        </p:spPr>
        <p:txBody>
          <a:bodyPr>
            <a:spAutoFit/>
          </a:bodyPr>
          <a:lstStyle/>
          <a:p>
            <a:r>
              <a:rPr lang="nl-NL" sz="1200" dirty="0" smtClean="0">
                <a:hlinkClick r:id="rId3"/>
              </a:rPr>
              <a:t>http://mascot.proteomix.org/help/</a:t>
            </a:r>
            <a:endParaRPr lang="nl-NL" sz="1200" dirty="0" smtClean="0"/>
          </a:p>
          <a:p>
            <a:endParaRPr lang="nl-NL"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152400"/>
            <a:ext cx="8458200" cy="762000"/>
          </a:xfrm>
        </p:spPr>
        <p:txBody>
          <a:bodyPr/>
          <a:lstStyle/>
          <a:p>
            <a:pPr eaLnBrk="1" hangingPunct="1"/>
            <a:r>
              <a:rPr lang="en-US" smtClean="0">
                <a:solidFill>
                  <a:srgbClr val="FFFF00"/>
                </a:solidFill>
              </a:rPr>
              <a:t>Resolution &amp; Resolving Power</a:t>
            </a:r>
          </a:p>
        </p:txBody>
      </p:sp>
      <p:sp>
        <p:nvSpPr>
          <p:cNvPr id="26627" name="Rectangle 3"/>
          <p:cNvSpPr>
            <a:spLocks noGrp="1" noChangeArrowheads="1"/>
          </p:cNvSpPr>
          <p:nvPr>
            <p:ph type="body" idx="1"/>
          </p:nvPr>
        </p:nvSpPr>
        <p:spPr>
          <a:xfrm>
            <a:off x="685800" y="1676400"/>
            <a:ext cx="8077200" cy="4114800"/>
          </a:xfrm>
        </p:spPr>
        <p:txBody>
          <a:bodyPr/>
          <a:lstStyle/>
          <a:p>
            <a:pPr eaLnBrk="1" hangingPunct="1">
              <a:lnSpc>
                <a:spcPct val="110000"/>
              </a:lnSpc>
            </a:pPr>
            <a:r>
              <a:rPr lang="en-US" smtClean="0"/>
              <a:t>Width of peak indicates the resolution of the MS instrument</a:t>
            </a:r>
          </a:p>
          <a:p>
            <a:pPr eaLnBrk="1" hangingPunct="1">
              <a:lnSpc>
                <a:spcPct val="110000"/>
              </a:lnSpc>
            </a:pPr>
            <a:endParaRPr lang="en-US" smtClean="0"/>
          </a:p>
          <a:p>
            <a:pPr eaLnBrk="1" hangingPunct="1">
              <a:lnSpc>
                <a:spcPct val="110000"/>
              </a:lnSpc>
            </a:pPr>
            <a:r>
              <a:rPr lang="en-US" smtClean="0"/>
              <a:t>The better the resolution or resolving power, the better the instrument and the better the mass accuracy</a:t>
            </a:r>
          </a:p>
          <a:p>
            <a:pPr eaLnBrk="1" hangingPunct="1">
              <a:lnSpc>
                <a:spcPct val="110000"/>
              </a:lnSpc>
              <a:spcBef>
                <a:spcPct val="50000"/>
              </a:spcBef>
            </a:pPr>
            <a:endParaRPr lang="en-US" smtClean="0"/>
          </a:p>
          <a:p>
            <a:pPr eaLnBrk="1" hangingPunct="1">
              <a:lnSpc>
                <a:spcPct val="110000"/>
              </a:lnSpc>
              <a:spcBef>
                <a:spcPct val="50000"/>
              </a:spcBef>
            </a:pPr>
            <a:r>
              <a:rPr lang="en-US" smtClean="0"/>
              <a:t>Resolving power is defined as: M / </a:t>
            </a:r>
            <a:r>
              <a:rPr lang="en-US" smtClean="0">
                <a:latin typeface="Symbol" pitchFamily="18" charset="2"/>
              </a:rPr>
              <a:t>D</a:t>
            </a:r>
            <a:r>
              <a:rPr lang="en-US" smtClean="0"/>
              <a:t>M</a:t>
            </a:r>
          </a:p>
          <a:p>
            <a:pPr lvl="1" eaLnBrk="1" hangingPunct="1">
              <a:lnSpc>
                <a:spcPct val="80000"/>
              </a:lnSpc>
              <a:spcBef>
                <a:spcPct val="50000"/>
              </a:spcBef>
            </a:pPr>
            <a:r>
              <a:rPr lang="en-US" sz="1800" smtClean="0"/>
              <a:t>M is the mass number of the observed mass. </a:t>
            </a:r>
          </a:p>
          <a:p>
            <a:pPr lvl="1" eaLnBrk="1" hangingPunct="1">
              <a:lnSpc>
                <a:spcPct val="80000"/>
              </a:lnSpc>
              <a:spcBef>
                <a:spcPct val="50000"/>
              </a:spcBef>
            </a:pPr>
            <a:r>
              <a:rPr lang="en-US" smtClean="0">
                <a:latin typeface="Symbol" pitchFamily="18" charset="2"/>
              </a:rPr>
              <a:t>D</a:t>
            </a:r>
            <a:r>
              <a:rPr lang="en-US" sz="1800" smtClean="0"/>
              <a:t>M is the difference between two masses that can be separated </a:t>
            </a:r>
          </a:p>
          <a:p>
            <a:pPr eaLnBrk="1" hangingPunct="1">
              <a:lnSpc>
                <a:spcPct val="110000"/>
              </a:lnSpc>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609600"/>
          </a:xfrm>
        </p:spPr>
        <p:txBody>
          <a:bodyPr/>
          <a:lstStyle/>
          <a:p>
            <a:pPr eaLnBrk="1" hangingPunct="1"/>
            <a:r>
              <a:rPr lang="en-US" smtClean="0">
                <a:solidFill>
                  <a:srgbClr val="FFFF00"/>
                </a:solidFill>
              </a:rPr>
              <a:t>Resolution in MS</a:t>
            </a:r>
          </a:p>
        </p:txBody>
      </p:sp>
      <p:pic>
        <p:nvPicPr>
          <p:cNvPr id="27651" name="Picture 3" descr="Peak widths at 10% and 50% height"/>
          <p:cNvPicPr>
            <a:picLocks noChangeAspect="1" noChangeArrowheads="1"/>
          </p:cNvPicPr>
          <p:nvPr/>
        </p:nvPicPr>
        <p:blipFill>
          <a:blip r:embed="rId3" cstate="print"/>
          <a:srcRect/>
          <a:stretch>
            <a:fillRect/>
          </a:stretch>
        </p:blipFill>
        <p:spPr bwMode="auto">
          <a:xfrm>
            <a:off x="762000" y="2286000"/>
            <a:ext cx="4191000" cy="3578225"/>
          </a:xfrm>
          <a:prstGeom prst="rect">
            <a:avLst/>
          </a:prstGeom>
          <a:noFill/>
          <a:ln w="9525">
            <a:noFill/>
            <a:miter lim="800000"/>
            <a:headEnd/>
            <a:tailEnd/>
          </a:ln>
        </p:spPr>
      </p:pic>
      <p:pic>
        <p:nvPicPr>
          <p:cNvPr id="27652" name="Picture 4" descr="Resolution down to 10% valley"/>
          <p:cNvPicPr>
            <a:picLocks noChangeAspect="1" noChangeArrowheads="1"/>
          </p:cNvPicPr>
          <p:nvPr/>
        </p:nvPicPr>
        <p:blipFill>
          <a:blip r:embed="rId4" cstate="print"/>
          <a:srcRect/>
          <a:stretch>
            <a:fillRect/>
          </a:stretch>
        </p:blipFill>
        <p:spPr bwMode="auto">
          <a:xfrm>
            <a:off x="5013325" y="2286000"/>
            <a:ext cx="2682875" cy="1816100"/>
          </a:xfrm>
          <a:prstGeom prst="rect">
            <a:avLst/>
          </a:prstGeom>
          <a:noFill/>
          <a:ln w="9525">
            <a:noFill/>
            <a:miter lim="800000"/>
            <a:headEnd/>
            <a:tailEnd/>
          </a:ln>
        </p:spPr>
      </p:pic>
      <p:pic>
        <p:nvPicPr>
          <p:cNvPr id="27653" name="Picture 5" descr="Resolution down to 50% valley"/>
          <p:cNvPicPr>
            <a:picLocks noChangeAspect="1" noChangeArrowheads="1"/>
          </p:cNvPicPr>
          <p:nvPr/>
        </p:nvPicPr>
        <p:blipFill>
          <a:blip r:embed="rId5" cstate="print"/>
          <a:srcRect/>
          <a:stretch>
            <a:fillRect/>
          </a:stretch>
        </p:blipFill>
        <p:spPr bwMode="auto">
          <a:xfrm>
            <a:off x="5011738" y="4162425"/>
            <a:ext cx="2686050" cy="1695450"/>
          </a:xfrm>
          <a:prstGeom prst="rect">
            <a:avLst/>
          </a:prstGeom>
          <a:noFill/>
          <a:ln w="9525">
            <a:noFill/>
            <a:miter lim="800000"/>
            <a:headEnd/>
            <a:tailEnd/>
          </a:ln>
        </p:spPr>
      </p:pic>
      <p:sp>
        <p:nvSpPr>
          <p:cNvPr id="27654" name="Text Box 6"/>
          <p:cNvSpPr txBox="1">
            <a:spLocks noChangeArrowheads="1"/>
          </p:cNvSpPr>
          <p:nvPr/>
        </p:nvSpPr>
        <p:spPr bwMode="auto">
          <a:xfrm>
            <a:off x="685800" y="5943600"/>
            <a:ext cx="6188075" cy="701675"/>
          </a:xfrm>
          <a:prstGeom prst="rect">
            <a:avLst/>
          </a:prstGeom>
          <a:noFill/>
          <a:ln w="9525">
            <a:noFill/>
            <a:miter lim="800000"/>
            <a:headEnd/>
            <a:tailEnd/>
          </a:ln>
        </p:spPr>
        <p:txBody>
          <a:bodyPr>
            <a:spAutoFit/>
          </a:bodyPr>
          <a:lstStyle/>
          <a:p>
            <a:pPr eaLnBrk="1" hangingPunct="1"/>
            <a:r>
              <a:rPr lang="en-US" sz="2000"/>
              <a:t>TOF instruments: 50% valley</a:t>
            </a:r>
          </a:p>
          <a:p>
            <a:pPr eaLnBrk="1" hangingPunct="1"/>
            <a:r>
              <a:rPr lang="en-US" sz="2000"/>
              <a:t>FTMS: 10% valley</a:t>
            </a:r>
          </a:p>
        </p:txBody>
      </p:sp>
      <p:sp>
        <p:nvSpPr>
          <p:cNvPr id="27655" name="Rectangle 7"/>
          <p:cNvSpPr>
            <a:spLocks noChangeArrowheads="1"/>
          </p:cNvSpPr>
          <p:nvPr/>
        </p:nvSpPr>
        <p:spPr bwMode="auto">
          <a:xfrm>
            <a:off x="381000" y="1112838"/>
            <a:ext cx="8153400" cy="1181100"/>
          </a:xfrm>
          <a:prstGeom prst="rect">
            <a:avLst/>
          </a:prstGeom>
          <a:noFill/>
          <a:ln w="9525">
            <a:noFill/>
            <a:miter lim="800000"/>
            <a:headEnd/>
            <a:tailEnd/>
          </a:ln>
        </p:spPr>
        <p:txBody>
          <a:bodyPr>
            <a:spAutoFit/>
          </a:bodyPr>
          <a:lstStyle/>
          <a:p>
            <a:pPr eaLnBrk="1" hangingPunct="1">
              <a:lnSpc>
                <a:spcPct val="110000"/>
              </a:lnSpc>
              <a:spcBef>
                <a:spcPct val="50000"/>
              </a:spcBef>
              <a:buClr>
                <a:srgbClr val="FFFF00"/>
              </a:buClr>
              <a:buFont typeface="Wingdings" pitchFamily="2" charset="2"/>
              <a:buChar char="Ø"/>
            </a:pPr>
            <a:r>
              <a:rPr lang="en-US" sz="2000"/>
              <a:t>Resolving power is defined as: M / </a:t>
            </a:r>
            <a:r>
              <a:rPr lang="el-GR" sz="2000">
                <a:latin typeface="Times" pitchFamily="18" charset="0"/>
              </a:rPr>
              <a:t>Δ</a:t>
            </a:r>
            <a:r>
              <a:rPr lang="en-US" sz="2000"/>
              <a:t>M</a:t>
            </a:r>
          </a:p>
          <a:p>
            <a:pPr lvl="1" eaLnBrk="1" hangingPunct="1">
              <a:lnSpc>
                <a:spcPct val="80000"/>
              </a:lnSpc>
              <a:spcBef>
                <a:spcPct val="50000"/>
              </a:spcBef>
              <a:buClr>
                <a:srgbClr val="FFFF00"/>
              </a:buClr>
              <a:buFontTx/>
              <a:buChar char="o"/>
            </a:pPr>
            <a:r>
              <a:rPr lang="en-US" sz="1800"/>
              <a:t>M is the mass number of the observed mass. </a:t>
            </a:r>
          </a:p>
          <a:p>
            <a:pPr lvl="1" eaLnBrk="1" hangingPunct="1">
              <a:lnSpc>
                <a:spcPct val="80000"/>
              </a:lnSpc>
              <a:spcBef>
                <a:spcPct val="50000"/>
              </a:spcBef>
              <a:buClr>
                <a:srgbClr val="FFFF00"/>
              </a:buClr>
              <a:buFontTx/>
              <a:buChar char="o"/>
            </a:pPr>
            <a:r>
              <a:rPr lang="el-GR" sz="2000">
                <a:latin typeface="Times" pitchFamily="18" charset="0"/>
              </a:rPr>
              <a:t>Δ</a:t>
            </a:r>
            <a:r>
              <a:rPr lang="en-US" sz="1800"/>
              <a:t>M is the difference between two masses that can be separated </a:t>
            </a:r>
          </a:p>
        </p:txBody>
      </p:sp>
      <p:sp>
        <p:nvSpPr>
          <p:cNvPr id="8" name="Rechthoek 7"/>
          <p:cNvSpPr/>
          <p:nvPr/>
        </p:nvSpPr>
        <p:spPr>
          <a:xfrm>
            <a:off x="0" y="6596390"/>
            <a:ext cx="4572000" cy="261610"/>
          </a:xfrm>
          <a:prstGeom prst="rect">
            <a:avLst/>
          </a:prstGeom>
        </p:spPr>
        <p:txBody>
          <a:bodyPr>
            <a:spAutoFit/>
          </a:bodyPr>
          <a:lstStyle/>
          <a:p>
            <a:r>
              <a:rPr lang="nl-NL" sz="1100" b="0" dirty="0" smtClean="0"/>
              <a:t>http://mascot.proteomix.org/help/mass_accuracy_help.html</a:t>
            </a:r>
            <a:endParaRPr lang="nl-NL" sz="1100" b="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so_dist4"/>
          <p:cNvPicPr>
            <a:picLocks noChangeAspect="1" noChangeArrowheads="1"/>
          </p:cNvPicPr>
          <p:nvPr/>
        </p:nvPicPr>
        <p:blipFill>
          <a:blip r:embed="rId3" cstate="print"/>
          <a:srcRect/>
          <a:stretch>
            <a:fillRect/>
          </a:stretch>
        </p:blipFill>
        <p:spPr bwMode="auto">
          <a:xfrm>
            <a:off x="742950" y="1066800"/>
            <a:ext cx="7658100" cy="4651375"/>
          </a:xfrm>
          <a:prstGeom prst="rect">
            <a:avLst/>
          </a:prstGeom>
          <a:noFill/>
          <a:ln w="9525">
            <a:noFill/>
            <a:miter lim="800000"/>
            <a:headEnd/>
            <a:tailEnd/>
          </a:ln>
        </p:spPr>
      </p:pic>
      <p:sp>
        <p:nvSpPr>
          <p:cNvPr id="28675" name="Text Box 3"/>
          <p:cNvSpPr txBox="1">
            <a:spLocks noChangeArrowheads="1"/>
          </p:cNvSpPr>
          <p:nvPr/>
        </p:nvSpPr>
        <p:spPr bwMode="auto">
          <a:xfrm>
            <a:off x="457200" y="152400"/>
            <a:ext cx="8153400" cy="946150"/>
          </a:xfrm>
          <a:prstGeom prst="rect">
            <a:avLst/>
          </a:prstGeom>
          <a:noFill/>
          <a:ln w="9525">
            <a:noFill/>
            <a:miter lim="800000"/>
            <a:headEnd/>
            <a:tailEnd/>
          </a:ln>
        </p:spPr>
        <p:txBody>
          <a:bodyPr>
            <a:spAutoFit/>
          </a:bodyPr>
          <a:lstStyle/>
          <a:p>
            <a:pPr algn="ctr"/>
            <a:r>
              <a:rPr lang="en-US">
                <a:solidFill>
                  <a:srgbClr val="FFFF00"/>
                </a:solidFill>
              </a:rPr>
              <a:t>Mass spectrum of the molecular ion of </a:t>
            </a:r>
            <a:r>
              <a:rPr lang="en-US"/>
              <a:t>Glucagon </a:t>
            </a:r>
          </a:p>
          <a:p>
            <a:pPr algn="ctr"/>
            <a:r>
              <a:rPr lang="en-US">
                <a:solidFill>
                  <a:srgbClr val="FFFF00"/>
                </a:solidFill>
              </a:rPr>
              <a:t>at different resolutions </a:t>
            </a:r>
          </a:p>
        </p:txBody>
      </p:sp>
      <p:sp>
        <p:nvSpPr>
          <p:cNvPr id="28677" name="Rectangle 5"/>
          <p:cNvSpPr>
            <a:spLocks noChangeArrowheads="1"/>
          </p:cNvSpPr>
          <p:nvPr/>
        </p:nvSpPr>
        <p:spPr bwMode="auto">
          <a:xfrm>
            <a:off x="609600" y="5791200"/>
            <a:ext cx="8001000" cy="779463"/>
          </a:xfrm>
          <a:prstGeom prst="rect">
            <a:avLst/>
          </a:prstGeom>
          <a:noFill/>
          <a:ln w="9525">
            <a:noFill/>
            <a:miter lim="800000"/>
            <a:headEnd/>
            <a:tailEnd/>
          </a:ln>
        </p:spPr>
        <p:txBody>
          <a:bodyPr>
            <a:spAutoFit/>
          </a:bodyPr>
          <a:lstStyle/>
          <a:p>
            <a:pPr>
              <a:spcBef>
                <a:spcPct val="50000"/>
              </a:spcBef>
            </a:pPr>
            <a:r>
              <a:rPr lang="en-US" sz="1800"/>
              <a:t>The figure shows the molecular ion of glucagon </a:t>
            </a:r>
          </a:p>
          <a:p>
            <a:pPr>
              <a:spcBef>
                <a:spcPct val="50000"/>
              </a:spcBef>
            </a:pPr>
            <a:r>
              <a:rPr lang="en-US" sz="1800"/>
              <a:t>at resolutions of 1000 (blue), 3000 (red), 10,000 (green) and 30,000 (black).</a:t>
            </a:r>
          </a:p>
        </p:txBody>
      </p:sp>
      <p:sp>
        <p:nvSpPr>
          <p:cNvPr id="6" name="Rechthoek 5"/>
          <p:cNvSpPr/>
          <p:nvPr/>
        </p:nvSpPr>
        <p:spPr>
          <a:xfrm>
            <a:off x="0" y="6581001"/>
            <a:ext cx="4572000" cy="276999"/>
          </a:xfrm>
          <a:prstGeom prst="rect">
            <a:avLst/>
          </a:prstGeom>
        </p:spPr>
        <p:txBody>
          <a:bodyPr>
            <a:spAutoFit/>
          </a:bodyPr>
          <a:lstStyle/>
          <a:p>
            <a:r>
              <a:rPr lang="nl-NL" sz="1200" b="0" dirty="0" smtClean="0"/>
              <a:t>http://mascot.proteomix.org/help/mass_accuracy_help.html</a:t>
            </a:r>
            <a:endParaRPr lang="nl-NL" sz="1200"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0" name="Picture 2"/>
          <p:cNvPicPr>
            <a:picLocks noChangeAspect="1" noChangeArrowheads="1"/>
          </p:cNvPicPr>
          <p:nvPr/>
        </p:nvPicPr>
        <p:blipFill>
          <a:blip r:embed="rId2" cstate="print"/>
          <a:srcRect/>
          <a:stretch>
            <a:fillRect/>
          </a:stretch>
        </p:blipFill>
        <p:spPr bwMode="auto">
          <a:xfrm>
            <a:off x="2627313" y="333375"/>
            <a:ext cx="5707062" cy="6097588"/>
          </a:xfrm>
          <a:prstGeom prst="rect">
            <a:avLst/>
          </a:prstGeom>
          <a:noFill/>
        </p:spPr>
      </p:pic>
      <p:sp>
        <p:nvSpPr>
          <p:cNvPr id="355331" name="Text Box 3"/>
          <p:cNvSpPr txBox="1">
            <a:spLocks noChangeArrowheads="1"/>
          </p:cNvSpPr>
          <p:nvPr/>
        </p:nvSpPr>
        <p:spPr bwMode="auto">
          <a:xfrm>
            <a:off x="250825" y="2565400"/>
            <a:ext cx="2045753" cy="954107"/>
          </a:xfrm>
          <a:prstGeom prst="rect">
            <a:avLst/>
          </a:prstGeom>
          <a:noFill/>
          <a:ln w="9525">
            <a:noFill/>
            <a:miter lim="800000"/>
            <a:headEnd/>
            <a:tailEnd/>
          </a:ln>
          <a:effectLst/>
        </p:spPr>
        <p:txBody>
          <a:bodyPr wrap="none">
            <a:spAutoFit/>
          </a:bodyPr>
          <a:lstStyle/>
          <a:p>
            <a:r>
              <a:rPr lang="nl-NL" dirty="0" smtClean="0"/>
              <a:t>1D</a:t>
            </a:r>
          </a:p>
          <a:p>
            <a:r>
              <a:rPr lang="nl-NL" dirty="0" smtClean="0"/>
              <a:t>SDS-PAGE</a:t>
            </a:r>
          </a:p>
        </p:txBody>
      </p:sp>
      <p:sp>
        <p:nvSpPr>
          <p:cNvPr id="4" name="Tekstvak 3"/>
          <p:cNvSpPr txBox="1"/>
          <p:nvPr/>
        </p:nvSpPr>
        <p:spPr>
          <a:xfrm>
            <a:off x="0" y="6550223"/>
            <a:ext cx="6336704" cy="307777"/>
          </a:xfrm>
          <a:prstGeom prst="rect">
            <a:avLst/>
          </a:prstGeom>
          <a:noFill/>
        </p:spPr>
        <p:txBody>
          <a:bodyPr wrap="square" rtlCol="0">
            <a:spAutoFit/>
          </a:bodyPr>
          <a:lstStyle/>
          <a:p>
            <a:r>
              <a:rPr lang="nl-NL" sz="1400" dirty="0" err="1" smtClean="0"/>
              <a:t>Lehninger</a:t>
            </a:r>
            <a:r>
              <a:rPr lang="nl-NL" sz="1400" dirty="0" smtClean="0"/>
              <a:t>, 5th ed. </a:t>
            </a:r>
            <a:r>
              <a:rPr lang="nl-NL" sz="1400" dirty="0" err="1" smtClean="0"/>
              <a:t>Fig</a:t>
            </a:r>
            <a:r>
              <a:rPr lang="nl-NL" sz="1400" dirty="0" smtClean="0"/>
              <a:t> 3-18</a:t>
            </a:r>
            <a:endParaRPr lang="nl-NL"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MS-isotope"/>
          <p:cNvPicPr>
            <a:picLocks noChangeAspect="1" noChangeArrowheads="1"/>
          </p:cNvPicPr>
          <p:nvPr/>
        </p:nvPicPr>
        <p:blipFill>
          <a:blip r:embed="rId3" cstate="print"/>
          <a:srcRect/>
          <a:stretch>
            <a:fillRect/>
          </a:stretch>
        </p:blipFill>
        <p:spPr bwMode="auto">
          <a:xfrm>
            <a:off x="1371600" y="1066800"/>
            <a:ext cx="6096000" cy="4219575"/>
          </a:xfrm>
          <a:prstGeom prst="rect">
            <a:avLst/>
          </a:prstGeom>
          <a:noFill/>
          <a:ln w="9525">
            <a:noFill/>
            <a:miter lim="800000"/>
            <a:headEnd/>
            <a:tailEnd/>
          </a:ln>
        </p:spPr>
      </p:pic>
      <p:sp>
        <p:nvSpPr>
          <p:cNvPr id="29699" name="Rectangle 3"/>
          <p:cNvSpPr>
            <a:spLocks noChangeArrowheads="1"/>
          </p:cNvSpPr>
          <p:nvPr/>
        </p:nvSpPr>
        <p:spPr bwMode="auto">
          <a:xfrm>
            <a:off x="1295400" y="5334000"/>
            <a:ext cx="4800600" cy="1143000"/>
          </a:xfrm>
          <a:prstGeom prst="rect">
            <a:avLst/>
          </a:prstGeom>
          <a:noFill/>
          <a:ln w="9525">
            <a:noFill/>
            <a:miter lim="800000"/>
            <a:headEnd/>
            <a:tailEnd/>
          </a:ln>
        </p:spPr>
        <p:txBody>
          <a:bodyPr/>
          <a:lstStyle/>
          <a:p>
            <a:pPr eaLnBrk="1" hangingPunct="1"/>
            <a:r>
              <a:rPr lang="nl-NL" sz="2000"/>
              <a:t>A</a:t>
            </a:r>
            <a:r>
              <a:rPr lang="en-GB" sz="2000"/>
              <a:t>verage molecular weight </a:t>
            </a:r>
            <a:r>
              <a:rPr lang="nl-NL" sz="2000"/>
              <a:t>=</a:t>
            </a:r>
            <a:r>
              <a:rPr lang="en-GB" sz="2000"/>
              <a:t> 1086.28 </a:t>
            </a:r>
            <a:endParaRPr lang="nl-NL" sz="2000"/>
          </a:p>
          <a:p>
            <a:pPr eaLnBrk="1" hangingPunct="1"/>
            <a:r>
              <a:rPr lang="nl-NL" sz="2000"/>
              <a:t>M</a:t>
            </a:r>
            <a:r>
              <a:rPr lang="en-GB" sz="2000"/>
              <a:t>onoisotopic weight </a:t>
            </a:r>
            <a:r>
              <a:rPr lang="nl-NL" sz="2000"/>
              <a:t>=</a:t>
            </a:r>
            <a:r>
              <a:rPr lang="en-GB" sz="2000"/>
              <a:t> 1085.55</a:t>
            </a:r>
          </a:p>
          <a:p>
            <a:pPr eaLnBrk="1" hangingPunct="1"/>
            <a:r>
              <a:rPr lang="en-GB" sz="2000"/>
              <a:t>Resolution = 5000</a:t>
            </a:r>
          </a:p>
        </p:txBody>
      </p:sp>
      <p:sp>
        <p:nvSpPr>
          <p:cNvPr id="29700" name="Rectangle 4"/>
          <p:cNvSpPr>
            <a:spLocks noChangeArrowheads="1"/>
          </p:cNvSpPr>
          <p:nvPr/>
        </p:nvSpPr>
        <p:spPr bwMode="auto">
          <a:xfrm>
            <a:off x="2379663" y="228600"/>
            <a:ext cx="4325937" cy="519113"/>
          </a:xfrm>
          <a:prstGeom prst="rect">
            <a:avLst/>
          </a:prstGeom>
          <a:noFill/>
          <a:ln w="9525">
            <a:noFill/>
            <a:miter lim="800000"/>
            <a:headEnd/>
            <a:tailEnd/>
          </a:ln>
        </p:spPr>
        <p:txBody>
          <a:bodyPr wrap="none">
            <a:spAutoFit/>
          </a:bodyPr>
          <a:lstStyle/>
          <a:p>
            <a:r>
              <a:rPr lang="nl-NL">
                <a:solidFill>
                  <a:srgbClr val="FFFF00"/>
                </a:solidFill>
              </a:rPr>
              <a:t>T</a:t>
            </a:r>
            <a:r>
              <a:rPr lang="en-GB">
                <a:solidFill>
                  <a:srgbClr val="FFFF00"/>
                </a:solidFill>
              </a:rPr>
              <a:t>he peptide HLKTEAEMK</a:t>
            </a:r>
          </a:p>
        </p:txBody>
      </p:sp>
      <p:sp>
        <p:nvSpPr>
          <p:cNvPr id="7" name="Rechthoek 6"/>
          <p:cNvSpPr/>
          <p:nvPr/>
        </p:nvSpPr>
        <p:spPr>
          <a:xfrm>
            <a:off x="0" y="6581001"/>
            <a:ext cx="4572000" cy="276999"/>
          </a:xfrm>
          <a:prstGeom prst="rect">
            <a:avLst/>
          </a:prstGeom>
        </p:spPr>
        <p:txBody>
          <a:bodyPr>
            <a:spAutoFit/>
          </a:bodyPr>
          <a:lstStyle/>
          <a:p>
            <a:r>
              <a:rPr lang="nl-NL" sz="1200" b="0" dirty="0" smtClean="0"/>
              <a:t>http://mascot.proteomix.org/help/mass_accuracy_help.html</a:t>
            </a:r>
            <a:endParaRPr lang="nl-NL" sz="1200" b="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MS-isotope2"/>
          <p:cNvPicPr>
            <a:picLocks noChangeAspect="1" noChangeArrowheads="1"/>
          </p:cNvPicPr>
          <p:nvPr/>
        </p:nvPicPr>
        <p:blipFill>
          <a:blip r:embed="rId3" cstate="print"/>
          <a:srcRect/>
          <a:stretch>
            <a:fillRect/>
          </a:stretch>
        </p:blipFill>
        <p:spPr bwMode="auto">
          <a:xfrm>
            <a:off x="762000" y="1066800"/>
            <a:ext cx="7620000" cy="5257800"/>
          </a:xfrm>
          <a:prstGeom prst="rect">
            <a:avLst/>
          </a:prstGeom>
          <a:noFill/>
          <a:ln w="9525">
            <a:noFill/>
            <a:miter lim="800000"/>
            <a:headEnd/>
            <a:tailEnd/>
          </a:ln>
        </p:spPr>
      </p:pic>
      <p:sp>
        <p:nvSpPr>
          <p:cNvPr id="30723" name="Rectangle 3"/>
          <p:cNvSpPr>
            <a:spLocks noChangeArrowheads="1"/>
          </p:cNvSpPr>
          <p:nvPr/>
        </p:nvSpPr>
        <p:spPr bwMode="auto">
          <a:xfrm>
            <a:off x="3886200" y="307975"/>
            <a:ext cx="1828800" cy="519113"/>
          </a:xfrm>
          <a:prstGeom prst="rect">
            <a:avLst/>
          </a:prstGeom>
          <a:noFill/>
          <a:ln w="9525">
            <a:noFill/>
            <a:miter lim="800000"/>
            <a:headEnd/>
            <a:tailEnd/>
          </a:ln>
        </p:spPr>
        <p:txBody>
          <a:bodyPr>
            <a:spAutoFit/>
          </a:bodyPr>
          <a:lstStyle/>
          <a:p>
            <a:r>
              <a:rPr lang="nl-NL">
                <a:solidFill>
                  <a:srgbClr val="FFFF00"/>
                </a:solidFill>
              </a:rPr>
              <a:t>Insulin</a:t>
            </a:r>
            <a:endParaRPr lang="en-US">
              <a:solidFill>
                <a:srgbClr val="FFFF00"/>
              </a:solidFill>
            </a:endParaRPr>
          </a:p>
        </p:txBody>
      </p:sp>
      <p:sp>
        <p:nvSpPr>
          <p:cNvPr id="5" name="Rechthoek 4"/>
          <p:cNvSpPr/>
          <p:nvPr/>
        </p:nvSpPr>
        <p:spPr>
          <a:xfrm>
            <a:off x="0" y="6581001"/>
            <a:ext cx="4572000" cy="276999"/>
          </a:xfrm>
          <a:prstGeom prst="rect">
            <a:avLst/>
          </a:prstGeom>
        </p:spPr>
        <p:txBody>
          <a:bodyPr>
            <a:spAutoFit/>
          </a:bodyPr>
          <a:lstStyle/>
          <a:p>
            <a:r>
              <a:rPr lang="nl-NL" sz="1200" b="0" dirty="0" smtClean="0"/>
              <a:t>http://mascot.proteomix.org/help/mass_accuracy_help.html</a:t>
            </a:r>
            <a:endParaRPr lang="nl-NL" sz="1200" b="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iso_dist3"/>
          <p:cNvPicPr>
            <a:picLocks noChangeAspect="1" noChangeArrowheads="1"/>
          </p:cNvPicPr>
          <p:nvPr/>
        </p:nvPicPr>
        <p:blipFill>
          <a:blip r:embed="rId3" cstate="print"/>
          <a:srcRect/>
          <a:stretch>
            <a:fillRect/>
          </a:stretch>
        </p:blipFill>
        <p:spPr bwMode="auto">
          <a:xfrm>
            <a:off x="457200" y="1081088"/>
            <a:ext cx="8229600" cy="5189537"/>
          </a:xfrm>
          <a:prstGeom prst="rect">
            <a:avLst/>
          </a:prstGeom>
          <a:noFill/>
          <a:ln w="9525">
            <a:noFill/>
            <a:miter lim="800000"/>
            <a:headEnd/>
            <a:tailEnd/>
          </a:ln>
        </p:spPr>
      </p:pic>
      <p:sp>
        <p:nvSpPr>
          <p:cNvPr id="31748" name="Text Box 4"/>
          <p:cNvSpPr txBox="1">
            <a:spLocks noChangeArrowheads="1"/>
          </p:cNvSpPr>
          <p:nvPr/>
        </p:nvSpPr>
        <p:spPr bwMode="auto">
          <a:xfrm>
            <a:off x="2362200" y="228600"/>
            <a:ext cx="5060950" cy="519113"/>
          </a:xfrm>
          <a:prstGeom prst="rect">
            <a:avLst/>
          </a:prstGeom>
          <a:noFill/>
          <a:ln w="9525">
            <a:noFill/>
            <a:miter lim="800000"/>
            <a:headEnd/>
            <a:tailEnd/>
          </a:ln>
        </p:spPr>
        <p:txBody>
          <a:bodyPr wrap="none">
            <a:spAutoFit/>
          </a:bodyPr>
          <a:lstStyle/>
          <a:p>
            <a:r>
              <a:rPr lang="nl-NL">
                <a:solidFill>
                  <a:srgbClr val="FFFF00"/>
                </a:solidFill>
              </a:rPr>
              <a:t>Bovine Serum Albumine (BSA)</a:t>
            </a:r>
            <a:endParaRPr lang="en-US">
              <a:solidFill>
                <a:srgbClr val="FFFF00"/>
              </a:solidFill>
            </a:endParaRPr>
          </a:p>
        </p:txBody>
      </p:sp>
      <p:sp>
        <p:nvSpPr>
          <p:cNvPr id="5" name="Rechthoek 4"/>
          <p:cNvSpPr/>
          <p:nvPr/>
        </p:nvSpPr>
        <p:spPr>
          <a:xfrm>
            <a:off x="0" y="6581001"/>
            <a:ext cx="4572000" cy="276999"/>
          </a:xfrm>
          <a:prstGeom prst="rect">
            <a:avLst/>
          </a:prstGeom>
        </p:spPr>
        <p:txBody>
          <a:bodyPr>
            <a:spAutoFit/>
          </a:bodyPr>
          <a:lstStyle/>
          <a:p>
            <a:r>
              <a:rPr lang="nl-NL" sz="1200" b="0" dirty="0" smtClean="0"/>
              <a:t>http://mascot.proteomix.org/help/mass_accuracy_help.html</a:t>
            </a:r>
            <a:endParaRPr lang="nl-NL" sz="1200" b="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295400" y="1676400"/>
            <a:ext cx="7102475" cy="3378200"/>
          </a:xfrm>
          <a:prstGeom prst="rect">
            <a:avLst/>
          </a:prstGeom>
          <a:noFill/>
          <a:ln w="9525">
            <a:noFill/>
            <a:miter lim="800000"/>
            <a:headEnd/>
            <a:tailEnd/>
          </a:ln>
        </p:spPr>
        <p:txBody>
          <a:bodyPr>
            <a:spAutoFit/>
          </a:bodyPr>
          <a:lstStyle/>
          <a:p>
            <a:pPr marL="457200" indent="-457200"/>
            <a:r>
              <a:rPr lang="en-US" sz="2400">
                <a:solidFill>
                  <a:srgbClr val="FFFF00"/>
                </a:solidFill>
              </a:rPr>
              <a:t>Questions:</a:t>
            </a:r>
          </a:p>
          <a:p>
            <a:pPr marL="457200" indent="-457200"/>
            <a:endParaRPr lang="en-US" sz="2400">
              <a:solidFill>
                <a:srgbClr val="FFFF00"/>
              </a:solidFill>
            </a:endParaRPr>
          </a:p>
          <a:p>
            <a:pPr marL="457200" indent="-457200">
              <a:buClr>
                <a:srgbClr val="FFFF00"/>
              </a:buClr>
              <a:buFontTx/>
              <a:buAutoNum type="arabicParenR"/>
            </a:pPr>
            <a:r>
              <a:rPr lang="en-US" sz="2400"/>
              <a:t>Is the isotopic distribution of biological molecules </a:t>
            </a:r>
            <a:r>
              <a:rPr lang="en-US" sz="1800"/>
              <a:t>(proteins, DNA, lipids, ligands, sugars etc.)</a:t>
            </a:r>
            <a:r>
              <a:rPr lang="en-US" sz="2400"/>
              <a:t> always the same ?</a:t>
            </a:r>
          </a:p>
          <a:p>
            <a:pPr marL="457200" indent="-457200">
              <a:buClr>
                <a:srgbClr val="FFFF00"/>
              </a:buClr>
              <a:buFontTx/>
              <a:buAutoNum type="arabicParenR"/>
            </a:pPr>
            <a:endParaRPr lang="en-US" sz="2400"/>
          </a:p>
          <a:p>
            <a:pPr marL="457200" indent="-457200">
              <a:buClr>
                <a:srgbClr val="FFFF00"/>
              </a:buClr>
              <a:buFontTx/>
              <a:buAutoNum type="arabicParenR"/>
            </a:pPr>
            <a:r>
              <a:rPr lang="en-US" sz="2400"/>
              <a:t>Is, for a certain molecule produced by a certain species, the isotopic distribution for that molecule always the same?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srcRect/>
          <a:stretch>
            <a:fillRect/>
          </a:stretch>
        </p:blipFill>
        <p:spPr bwMode="auto">
          <a:xfrm>
            <a:off x="457200" y="381000"/>
            <a:ext cx="5105400" cy="2932113"/>
          </a:xfrm>
          <a:prstGeom prst="rect">
            <a:avLst/>
          </a:prstGeom>
          <a:noFill/>
          <a:ln w="9525">
            <a:noFill/>
            <a:miter lim="800000"/>
            <a:headEnd/>
            <a:tailEnd/>
          </a:ln>
        </p:spPr>
      </p:pic>
      <p:sp>
        <p:nvSpPr>
          <p:cNvPr id="33797" name="Text Box 5"/>
          <p:cNvSpPr txBox="1">
            <a:spLocks noChangeArrowheads="1"/>
          </p:cNvSpPr>
          <p:nvPr/>
        </p:nvSpPr>
        <p:spPr bwMode="auto">
          <a:xfrm>
            <a:off x="5561013" y="1322388"/>
            <a:ext cx="3392487" cy="946150"/>
          </a:xfrm>
          <a:prstGeom prst="rect">
            <a:avLst/>
          </a:prstGeom>
          <a:noFill/>
          <a:ln w="9525">
            <a:noFill/>
            <a:miter lim="800000"/>
            <a:headEnd/>
            <a:tailEnd/>
          </a:ln>
        </p:spPr>
        <p:txBody>
          <a:bodyPr wrap="none">
            <a:spAutoFit/>
          </a:bodyPr>
          <a:lstStyle/>
          <a:p>
            <a:pPr algn="ctr"/>
            <a:r>
              <a:rPr lang="en-US" dirty="0">
                <a:solidFill>
                  <a:srgbClr val="FFFF00"/>
                </a:solidFill>
              </a:rPr>
              <a:t>Where does this</a:t>
            </a:r>
          </a:p>
          <a:p>
            <a:pPr algn="ctr"/>
            <a:r>
              <a:rPr lang="en-US" dirty="0">
                <a:solidFill>
                  <a:srgbClr val="FFFF00"/>
                </a:solidFill>
              </a:rPr>
              <a:t>cocaine come from?</a:t>
            </a:r>
          </a:p>
        </p:txBody>
      </p:sp>
      <p:pic>
        <p:nvPicPr>
          <p:cNvPr id="33799" name="Picture 7" descr="http://img.timeinc.net/time/daily/2009/0903/360_war_drugs_0324.jpg"/>
          <p:cNvPicPr>
            <a:picLocks noChangeAspect="1" noChangeArrowheads="1"/>
          </p:cNvPicPr>
          <p:nvPr/>
        </p:nvPicPr>
        <p:blipFill>
          <a:blip r:embed="rId4" cstate="print"/>
          <a:srcRect/>
          <a:stretch>
            <a:fillRect/>
          </a:stretch>
        </p:blipFill>
        <p:spPr bwMode="auto">
          <a:xfrm>
            <a:off x="539552" y="3429000"/>
            <a:ext cx="4963954" cy="3240360"/>
          </a:xfrm>
          <a:prstGeom prst="rect">
            <a:avLst/>
          </a:prstGeom>
          <a:noFill/>
        </p:spPr>
      </p:pic>
      <p:sp>
        <p:nvSpPr>
          <p:cNvPr id="7" name="Rechthoek 6"/>
          <p:cNvSpPr/>
          <p:nvPr/>
        </p:nvSpPr>
        <p:spPr>
          <a:xfrm>
            <a:off x="539552" y="6596390"/>
            <a:ext cx="4572000" cy="261610"/>
          </a:xfrm>
          <a:prstGeom prst="rect">
            <a:avLst/>
          </a:prstGeom>
        </p:spPr>
        <p:txBody>
          <a:bodyPr>
            <a:spAutoFit/>
          </a:bodyPr>
          <a:lstStyle/>
          <a:p>
            <a:r>
              <a:rPr lang="nl-NL" sz="1100" b="0" dirty="0" smtClean="0"/>
              <a:t>http://www.kpic.com/news/national/7168961.html</a:t>
            </a:r>
            <a:endParaRPr lang="nl-NL" sz="1100" b="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nl-NL" smtClean="0">
                <a:solidFill>
                  <a:srgbClr val="FFFF00"/>
                </a:solidFill>
              </a:rPr>
              <a:t>Cocaine producing regions in South America</a:t>
            </a:r>
            <a:endParaRPr lang="en-GB" smtClean="0">
              <a:solidFill>
                <a:srgbClr val="FFFF00"/>
              </a:solidFill>
            </a:endParaRPr>
          </a:p>
        </p:txBody>
      </p:sp>
      <p:sp>
        <p:nvSpPr>
          <p:cNvPr id="34819" name="Rectangle 3"/>
          <p:cNvSpPr>
            <a:spLocks noGrp="1" noChangeArrowheads="1"/>
          </p:cNvSpPr>
          <p:nvPr>
            <p:ph type="body" idx="1"/>
          </p:nvPr>
        </p:nvSpPr>
        <p:spPr>
          <a:xfrm>
            <a:off x="4495800" y="1219200"/>
            <a:ext cx="4419600" cy="3657600"/>
          </a:xfrm>
        </p:spPr>
        <p:txBody>
          <a:bodyPr/>
          <a:lstStyle/>
          <a:p>
            <a:pPr>
              <a:spcBef>
                <a:spcPct val="0"/>
              </a:spcBef>
            </a:pPr>
            <a:r>
              <a:rPr lang="en-US" smtClean="0"/>
              <a:t>Almost all of the cocaine in South America originates from 5 regions</a:t>
            </a:r>
          </a:p>
          <a:p>
            <a:pPr>
              <a:spcBef>
                <a:spcPct val="0"/>
              </a:spcBef>
            </a:pPr>
            <a:endParaRPr lang="en-US" smtClean="0"/>
          </a:p>
          <a:p>
            <a:pPr>
              <a:spcBef>
                <a:spcPct val="0"/>
              </a:spcBef>
            </a:pPr>
            <a:r>
              <a:rPr lang="en-US" smtClean="0"/>
              <a:t>These regions fall along a climatic gradient with the wettest regions in the north and driest in the south</a:t>
            </a:r>
          </a:p>
          <a:p>
            <a:pPr>
              <a:spcBef>
                <a:spcPct val="0"/>
              </a:spcBef>
              <a:buClrTx/>
              <a:buFontTx/>
              <a:buNone/>
            </a:pPr>
            <a:endParaRPr lang="en-GB" smtClean="0"/>
          </a:p>
        </p:txBody>
      </p:sp>
      <p:pic>
        <p:nvPicPr>
          <p:cNvPr id="34820" name="Picture 4" descr="southamerica"/>
          <p:cNvPicPr>
            <a:picLocks noChangeAspect="1" noChangeArrowheads="1"/>
          </p:cNvPicPr>
          <p:nvPr/>
        </p:nvPicPr>
        <p:blipFill>
          <a:blip r:embed="rId3" cstate="print"/>
          <a:srcRect/>
          <a:stretch>
            <a:fillRect/>
          </a:stretch>
        </p:blipFill>
        <p:spPr bwMode="auto">
          <a:xfrm>
            <a:off x="0" y="1038225"/>
            <a:ext cx="4333875" cy="5819775"/>
          </a:xfrm>
          <a:prstGeom prst="rect">
            <a:avLst/>
          </a:prstGeom>
          <a:noFill/>
          <a:ln w="9525">
            <a:noFill/>
            <a:miter lim="800000"/>
            <a:headEnd/>
            <a:tailEnd/>
          </a:ln>
        </p:spPr>
      </p:pic>
      <p:sp>
        <p:nvSpPr>
          <p:cNvPr id="34821" name="Rectangle 5"/>
          <p:cNvSpPr>
            <a:spLocks noChangeArrowheads="1"/>
          </p:cNvSpPr>
          <p:nvPr/>
        </p:nvSpPr>
        <p:spPr bwMode="auto">
          <a:xfrm>
            <a:off x="4343400" y="6400800"/>
            <a:ext cx="3200400" cy="336550"/>
          </a:xfrm>
          <a:prstGeom prst="rect">
            <a:avLst/>
          </a:prstGeom>
          <a:noFill/>
          <a:ln w="9525">
            <a:noFill/>
            <a:miter lim="800000"/>
            <a:headEnd/>
            <a:tailEnd/>
          </a:ln>
        </p:spPr>
        <p:txBody>
          <a:bodyPr>
            <a:spAutoFit/>
          </a:bodyPr>
          <a:lstStyle/>
          <a:p>
            <a:pPr eaLnBrk="1" hangingPunct="1"/>
            <a:r>
              <a:rPr lang="en-US" sz="1600" b="0" dirty="0"/>
              <a:t>http://ecophys.biology.utah.edu/</a:t>
            </a:r>
            <a:r>
              <a:rPr lang="en-GB" sz="1600" b="0"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457200" y="533400"/>
            <a:ext cx="8001000" cy="5181600"/>
            <a:chOff x="384" y="624"/>
            <a:chExt cx="5040" cy="3264"/>
          </a:xfrm>
        </p:grpSpPr>
        <p:sp>
          <p:nvSpPr>
            <p:cNvPr id="35844" name="Rectangle 3"/>
            <p:cNvSpPr>
              <a:spLocks noChangeArrowheads="1"/>
            </p:cNvSpPr>
            <p:nvPr/>
          </p:nvSpPr>
          <p:spPr bwMode="auto">
            <a:xfrm>
              <a:off x="384" y="624"/>
              <a:ext cx="5040" cy="3264"/>
            </a:xfrm>
            <a:prstGeom prst="rect">
              <a:avLst/>
            </a:prstGeom>
            <a:solidFill>
              <a:schemeClr val="tx1"/>
            </a:solidFill>
            <a:ln w="9525">
              <a:noFill/>
              <a:miter lim="800000"/>
              <a:headEnd/>
              <a:tailEnd/>
            </a:ln>
          </p:spPr>
          <p:txBody>
            <a:bodyPr wrap="none" anchor="ctr"/>
            <a:lstStyle/>
            <a:p>
              <a:endParaRPr lang="nl-NL"/>
            </a:p>
          </p:txBody>
        </p:sp>
        <p:pic>
          <p:nvPicPr>
            <p:cNvPr id="35845" name="Picture 4"/>
            <p:cNvPicPr>
              <a:picLocks noChangeAspect="1" noChangeArrowheads="1"/>
            </p:cNvPicPr>
            <p:nvPr/>
          </p:nvPicPr>
          <p:blipFill>
            <a:blip r:embed="rId3" cstate="print"/>
            <a:srcRect/>
            <a:stretch>
              <a:fillRect/>
            </a:stretch>
          </p:blipFill>
          <p:spPr bwMode="auto">
            <a:xfrm>
              <a:off x="672" y="1200"/>
              <a:ext cx="4416" cy="1671"/>
            </a:xfrm>
            <a:prstGeom prst="rect">
              <a:avLst/>
            </a:prstGeom>
            <a:noFill/>
            <a:ln w="9525">
              <a:noFill/>
              <a:miter lim="800000"/>
              <a:headEnd/>
              <a:tailEnd/>
            </a:ln>
          </p:spPr>
        </p:pic>
        <p:sp>
          <p:nvSpPr>
            <p:cNvPr id="35846" name="Oval 5"/>
            <p:cNvSpPr>
              <a:spLocks noChangeArrowheads="1"/>
            </p:cNvSpPr>
            <p:nvPr/>
          </p:nvSpPr>
          <p:spPr bwMode="auto">
            <a:xfrm>
              <a:off x="3024" y="1296"/>
              <a:ext cx="432" cy="384"/>
            </a:xfrm>
            <a:prstGeom prst="ellipse">
              <a:avLst/>
            </a:prstGeom>
            <a:noFill/>
            <a:ln w="57150">
              <a:solidFill>
                <a:srgbClr val="FFFF00"/>
              </a:solidFill>
              <a:round/>
              <a:headEnd/>
              <a:tailEnd/>
            </a:ln>
          </p:spPr>
          <p:txBody>
            <a:bodyPr wrap="none" anchor="ctr"/>
            <a:lstStyle/>
            <a:p>
              <a:endParaRPr lang="nl-NL"/>
            </a:p>
          </p:txBody>
        </p:sp>
        <p:sp>
          <p:nvSpPr>
            <p:cNvPr id="35847" name="Text Box 6"/>
            <p:cNvSpPr txBox="1">
              <a:spLocks noChangeArrowheads="1"/>
            </p:cNvSpPr>
            <p:nvPr/>
          </p:nvSpPr>
          <p:spPr bwMode="auto">
            <a:xfrm>
              <a:off x="3456" y="624"/>
              <a:ext cx="1056" cy="339"/>
            </a:xfrm>
            <a:prstGeom prst="rect">
              <a:avLst/>
            </a:prstGeom>
            <a:noFill/>
            <a:ln w="19050">
              <a:solidFill>
                <a:schemeClr val="folHlink"/>
              </a:solidFill>
              <a:miter lim="800000"/>
              <a:headEnd/>
              <a:tailEnd/>
            </a:ln>
          </p:spPr>
          <p:txBody>
            <a:bodyPr>
              <a:spAutoFit/>
            </a:bodyPr>
            <a:lstStyle/>
            <a:p>
              <a:pPr algn="ctr"/>
              <a:r>
                <a:rPr lang="en-US" b="0">
                  <a:solidFill>
                    <a:srgbClr val="FFFF00"/>
                  </a:solidFill>
                </a:rPr>
                <a:t>from soil</a:t>
              </a:r>
            </a:p>
          </p:txBody>
        </p:sp>
        <p:sp>
          <p:nvSpPr>
            <p:cNvPr id="35848" name="Line 7"/>
            <p:cNvSpPr>
              <a:spLocks noChangeShapeType="1"/>
            </p:cNvSpPr>
            <p:nvPr/>
          </p:nvSpPr>
          <p:spPr bwMode="auto">
            <a:xfrm flipH="1">
              <a:off x="3408" y="960"/>
              <a:ext cx="288" cy="336"/>
            </a:xfrm>
            <a:prstGeom prst="line">
              <a:avLst/>
            </a:prstGeom>
            <a:noFill/>
            <a:ln w="57150">
              <a:solidFill>
                <a:srgbClr val="FF0066"/>
              </a:solidFill>
              <a:round/>
              <a:headEnd/>
              <a:tailEnd type="triangle" w="med" len="med"/>
            </a:ln>
          </p:spPr>
          <p:txBody>
            <a:bodyPr wrap="none" anchor="ctr"/>
            <a:lstStyle/>
            <a:p>
              <a:endParaRPr lang="nl-NL"/>
            </a:p>
          </p:txBody>
        </p:sp>
        <p:sp>
          <p:nvSpPr>
            <p:cNvPr id="35849" name="Text Box 8"/>
            <p:cNvSpPr txBox="1">
              <a:spLocks noChangeArrowheads="1"/>
            </p:cNvSpPr>
            <p:nvPr/>
          </p:nvSpPr>
          <p:spPr bwMode="auto">
            <a:xfrm>
              <a:off x="384" y="2928"/>
              <a:ext cx="2208" cy="608"/>
            </a:xfrm>
            <a:prstGeom prst="rect">
              <a:avLst/>
            </a:prstGeom>
            <a:noFill/>
            <a:ln w="19050">
              <a:solidFill>
                <a:schemeClr val="folHlink"/>
              </a:solidFill>
              <a:miter lim="800000"/>
              <a:headEnd/>
              <a:tailEnd/>
            </a:ln>
          </p:spPr>
          <p:txBody>
            <a:bodyPr>
              <a:spAutoFit/>
            </a:bodyPr>
            <a:lstStyle/>
            <a:p>
              <a:pPr algn="ctr"/>
              <a:r>
                <a:rPr lang="en-US" b="0">
                  <a:solidFill>
                    <a:srgbClr val="FFFF00"/>
                  </a:solidFill>
                </a:rPr>
                <a:t>from photosynthesis</a:t>
              </a:r>
            </a:p>
            <a:p>
              <a:pPr algn="ctr"/>
              <a:r>
                <a:rPr lang="en-US" b="0">
                  <a:solidFill>
                    <a:srgbClr val="FFFF00"/>
                  </a:solidFill>
                </a:rPr>
                <a:t>or humidity</a:t>
              </a:r>
            </a:p>
          </p:txBody>
        </p:sp>
        <p:sp>
          <p:nvSpPr>
            <p:cNvPr id="35850" name="Line 9"/>
            <p:cNvSpPr>
              <a:spLocks noChangeShapeType="1"/>
            </p:cNvSpPr>
            <p:nvPr/>
          </p:nvSpPr>
          <p:spPr bwMode="auto">
            <a:xfrm flipV="1">
              <a:off x="2640" y="2784"/>
              <a:ext cx="192" cy="288"/>
            </a:xfrm>
            <a:prstGeom prst="line">
              <a:avLst/>
            </a:prstGeom>
            <a:noFill/>
            <a:ln w="57150">
              <a:solidFill>
                <a:srgbClr val="FF0066"/>
              </a:solidFill>
              <a:round/>
              <a:headEnd/>
              <a:tailEnd type="triangle" w="med" len="med"/>
            </a:ln>
          </p:spPr>
          <p:txBody>
            <a:bodyPr wrap="none" anchor="ctr"/>
            <a:lstStyle/>
            <a:p>
              <a:endParaRPr lang="nl-NL"/>
            </a:p>
          </p:txBody>
        </p:sp>
        <p:sp>
          <p:nvSpPr>
            <p:cNvPr id="35851" name="Text Box 10"/>
            <p:cNvSpPr txBox="1">
              <a:spLocks noChangeArrowheads="1"/>
            </p:cNvSpPr>
            <p:nvPr/>
          </p:nvSpPr>
          <p:spPr bwMode="auto">
            <a:xfrm>
              <a:off x="3360" y="3267"/>
              <a:ext cx="2064" cy="608"/>
            </a:xfrm>
            <a:prstGeom prst="rect">
              <a:avLst/>
            </a:prstGeom>
            <a:noFill/>
            <a:ln w="19050">
              <a:solidFill>
                <a:schemeClr val="folHlink"/>
              </a:solidFill>
              <a:miter lim="800000"/>
              <a:headEnd/>
              <a:tailEnd/>
            </a:ln>
          </p:spPr>
          <p:txBody>
            <a:bodyPr>
              <a:spAutoFit/>
            </a:bodyPr>
            <a:lstStyle/>
            <a:p>
              <a:pPr algn="ctr"/>
              <a:r>
                <a:rPr lang="en-US" b="0">
                  <a:solidFill>
                    <a:srgbClr val="FFFF00"/>
                  </a:solidFill>
                </a:rPr>
                <a:t>from water source</a:t>
              </a:r>
            </a:p>
            <a:p>
              <a:pPr algn="ctr"/>
              <a:r>
                <a:rPr lang="en-US" b="0">
                  <a:solidFill>
                    <a:srgbClr val="FFFF00"/>
                  </a:solidFill>
                </a:rPr>
                <a:t>and humidity</a:t>
              </a:r>
            </a:p>
          </p:txBody>
        </p:sp>
        <p:sp>
          <p:nvSpPr>
            <p:cNvPr id="35852" name="Line 11"/>
            <p:cNvSpPr>
              <a:spLocks noChangeShapeType="1"/>
            </p:cNvSpPr>
            <p:nvPr/>
          </p:nvSpPr>
          <p:spPr bwMode="auto">
            <a:xfrm flipV="1">
              <a:off x="4320" y="2784"/>
              <a:ext cx="0" cy="384"/>
            </a:xfrm>
            <a:prstGeom prst="line">
              <a:avLst/>
            </a:prstGeom>
            <a:noFill/>
            <a:ln w="57150">
              <a:solidFill>
                <a:srgbClr val="FF0066"/>
              </a:solidFill>
              <a:round/>
              <a:headEnd/>
              <a:tailEnd type="triangle" w="med" len="med"/>
            </a:ln>
          </p:spPr>
          <p:txBody>
            <a:bodyPr wrap="none" anchor="ctr"/>
            <a:lstStyle/>
            <a:p>
              <a:endParaRPr lang="nl-NL"/>
            </a:p>
          </p:txBody>
        </p:sp>
        <p:sp>
          <p:nvSpPr>
            <p:cNvPr id="35853" name="Oval 12"/>
            <p:cNvSpPr>
              <a:spLocks noChangeArrowheads="1"/>
            </p:cNvSpPr>
            <p:nvPr/>
          </p:nvSpPr>
          <p:spPr bwMode="auto">
            <a:xfrm>
              <a:off x="4176" y="2400"/>
              <a:ext cx="288" cy="288"/>
            </a:xfrm>
            <a:prstGeom prst="ellipse">
              <a:avLst/>
            </a:prstGeom>
            <a:noFill/>
            <a:ln w="57150">
              <a:solidFill>
                <a:srgbClr val="FFFF00"/>
              </a:solidFill>
              <a:round/>
              <a:headEnd/>
              <a:tailEnd/>
            </a:ln>
          </p:spPr>
          <p:txBody>
            <a:bodyPr wrap="none" anchor="ctr"/>
            <a:lstStyle/>
            <a:p>
              <a:endParaRPr lang="nl-NL"/>
            </a:p>
          </p:txBody>
        </p:sp>
        <p:sp>
          <p:nvSpPr>
            <p:cNvPr id="35854" name="Text Box 13"/>
            <p:cNvSpPr txBox="1">
              <a:spLocks noChangeArrowheads="1"/>
            </p:cNvSpPr>
            <p:nvPr/>
          </p:nvSpPr>
          <p:spPr bwMode="auto">
            <a:xfrm>
              <a:off x="2832" y="2544"/>
              <a:ext cx="228" cy="327"/>
            </a:xfrm>
            <a:prstGeom prst="rect">
              <a:avLst/>
            </a:prstGeom>
            <a:noFill/>
            <a:ln w="9525">
              <a:noFill/>
              <a:miter lim="800000"/>
              <a:headEnd/>
              <a:tailEnd/>
            </a:ln>
          </p:spPr>
          <p:txBody>
            <a:bodyPr wrap="none">
              <a:spAutoFit/>
            </a:bodyPr>
            <a:lstStyle/>
            <a:p>
              <a:r>
                <a:rPr lang="nl-NL" b="0">
                  <a:solidFill>
                    <a:schemeClr val="tx1"/>
                  </a:solidFill>
                </a:rPr>
                <a:t>c</a:t>
              </a:r>
              <a:endParaRPr lang="en-GB" b="0">
                <a:solidFill>
                  <a:schemeClr val="tx1"/>
                </a:solidFill>
              </a:endParaRPr>
            </a:p>
          </p:txBody>
        </p:sp>
        <p:sp>
          <p:nvSpPr>
            <p:cNvPr id="35855" name="Oval 14"/>
            <p:cNvSpPr>
              <a:spLocks noChangeArrowheads="1"/>
            </p:cNvSpPr>
            <p:nvPr/>
          </p:nvSpPr>
          <p:spPr bwMode="auto">
            <a:xfrm>
              <a:off x="2832" y="2496"/>
              <a:ext cx="336" cy="336"/>
            </a:xfrm>
            <a:prstGeom prst="ellipse">
              <a:avLst/>
            </a:prstGeom>
            <a:noFill/>
            <a:ln w="57150">
              <a:solidFill>
                <a:srgbClr val="FFFF00"/>
              </a:solidFill>
              <a:round/>
              <a:headEnd/>
              <a:tailEnd/>
            </a:ln>
          </p:spPr>
          <p:txBody>
            <a:bodyPr wrap="none" anchor="ctr"/>
            <a:lstStyle/>
            <a:p>
              <a:endParaRPr lang="nl-NL"/>
            </a:p>
          </p:txBody>
        </p:sp>
      </p:grpSp>
      <p:sp>
        <p:nvSpPr>
          <p:cNvPr id="35843" name="Rectangle 15"/>
          <p:cNvSpPr>
            <a:spLocks noChangeArrowheads="1"/>
          </p:cNvSpPr>
          <p:nvPr/>
        </p:nvSpPr>
        <p:spPr bwMode="auto">
          <a:xfrm>
            <a:off x="5943600" y="6521450"/>
            <a:ext cx="3200400" cy="336550"/>
          </a:xfrm>
          <a:prstGeom prst="rect">
            <a:avLst/>
          </a:prstGeom>
          <a:noFill/>
          <a:ln w="9525">
            <a:noFill/>
            <a:miter lim="800000"/>
            <a:headEnd/>
            <a:tailEnd/>
          </a:ln>
        </p:spPr>
        <p:txBody>
          <a:bodyPr>
            <a:spAutoFit/>
          </a:bodyPr>
          <a:lstStyle/>
          <a:p>
            <a:pPr eaLnBrk="1" hangingPunct="1"/>
            <a:r>
              <a:rPr lang="en-US" sz="1600" b="0" dirty="0"/>
              <a:t>http://ecophys.biology.utah.edu/</a:t>
            </a:r>
            <a:r>
              <a:rPr lang="en-GB" sz="1600" b="0" dirty="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2590800" y="801688"/>
            <a:ext cx="6172200" cy="6056312"/>
            <a:chOff x="1008" y="432"/>
            <a:chExt cx="3888" cy="3815"/>
          </a:xfrm>
        </p:grpSpPr>
        <p:sp>
          <p:nvSpPr>
            <p:cNvPr id="36871" name="Rectangle 3"/>
            <p:cNvSpPr>
              <a:spLocks noChangeArrowheads="1"/>
            </p:cNvSpPr>
            <p:nvPr/>
          </p:nvSpPr>
          <p:spPr bwMode="auto">
            <a:xfrm>
              <a:off x="1008" y="432"/>
              <a:ext cx="3888" cy="3815"/>
            </a:xfrm>
            <a:prstGeom prst="rect">
              <a:avLst/>
            </a:prstGeom>
            <a:solidFill>
              <a:schemeClr val="tx1"/>
            </a:solidFill>
            <a:ln w="9525">
              <a:noFill/>
              <a:miter lim="800000"/>
              <a:headEnd/>
              <a:tailEnd/>
            </a:ln>
          </p:spPr>
          <p:txBody>
            <a:bodyPr wrap="none" anchor="ctr"/>
            <a:lstStyle/>
            <a:p>
              <a:endParaRPr lang="nl-NL"/>
            </a:p>
          </p:txBody>
        </p:sp>
        <p:pic>
          <p:nvPicPr>
            <p:cNvPr id="36872" name="Picture 4"/>
            <p:cNvPicPr>
              <a:picLocks noChangeAspect="1" noChangeArrowheads="1"/>
            </p:cNvPicPr>
            <p:nvPr/>
          </p:nvPicPr>
          <p:blipFill>
            <a:blip r:embed="rId3" cstate="print"/>
            <a:srcRect/>
            <a:stretch>
              <a:fillRect/>
            </a:stretch>
          </p:blipFill>
          <p:spPr bwMode="auto">
            <a:xfrm>
              <a:off x="1056" y="480"/>
              <a:ext cx="3792" cy="3718"/>
            </a:xfrm>
            <a:prstGeom prst="rect">
              <a:avLst/>
            </a:prstGeom>
            <a:noFill/>
            <a:ln w="9525">
              <a:noFill/>
              <a:miter lim="800000"/>
              <a:headEnd/>
              <a:tailEnd/>
            </a:ln>
          </p:spPr>
        </p:pic>
      </p:grpSp>
      <p:sp>
        <p:nvSpPr>
          <p:cNvPr id="36867" name="Text Box 5"/>
          <p:cNvSpPr txBox="1">
            <a:spLocks noChangeArrowheads="1"/>
          </p:cNvSpPr>
          <p:nvPr/>
        </p:nvSpPr>
        <p:spPr bwMode="auto">
          <a:xfrm>
            <a:off x="1676400" y="228600"/>
            <a:ext cx="6400800" cy="519113"/>
          </a:xfrm>
          <a:prstGeom prst="rect">
            <a:avLst/>
          </a:prstGeom>
          <a:noFill/>
          <a:ln w="9525">
            <a:noFill/>
            <a:miter lim="800000"/>
            <a:headEnd/>
            <a:tailEnd/>
          </a:ln>
        </p:spPr>
        <p:txBody>
          <a:bodyPr>
            <a:spAutoFit/>
          </a:bodyPr>
          <a:lstStyle/>
          <a:p>
            <a:r>
              <a:rPr lang="en-US">
                <a:solidFill>
                  <a:srgbClr val="FFFF00"/>
                </a:solidFill>
              </a:rPr>
              <a:t>Where does the cocaine come from?</a:t>
            </a:r>
          </a:p>
        </p:txBody>
      </p:sp>
      <p:sp>
        <p:nvSpPr>
          <p:cNvPr id="36868" name="Text Box 6"/>
          <p:cNvSpPr txBox="1">
            <a:spLocks noChangeArrowheads="1"/>
          </p:cNvSpPr>
          <p:nvPr/>
        </p:nvSpPr>
        <p:spPr bwMode="auto">
          <a:xfrm>
            <a:off x="3581400" y="990600"/>
            <a:ext cx="1492250" cy="519113"/>
          </a:xfrm>
          <a:prstGeom prst="rect">
            <a:avLst/>
          </a:prstGeom>
          <a:noFill/>
          <a:ln w="9525">
            <a:noFill/>
            <a:miter lim="800000"/>
            <a:headEnd/>
            <a:tailEnd/>
          </a:ln>
        </p:spPr>
        <p:txBody>
          <a:bodyPr wrap="none">
            <a:spAutoFit/>
          </a:bodyPr>
          <a:lstStyle/>
          <a:p>
            <a:r>
              <a:rPr lang="en-US" b="0">
                <a:solidFill>
                  <a:srgbClr val="0000FF"/>
                </a:solidFill>
              </a:rPr>
              <a:t>Cocaine</a:t>
            </a:r>
          </a:p>
        </p:txBody>
      </p:sp>
      <p:sp>
        <p:nvSpPr>
          <p:cNvPr id="36869" name="Rectangle 7"/>
          <p:cNvSpPr>
            <a:spLocks noChangeArrowheads="1"/>
          </p:cNvSpPr>
          <p:nvPr/>
        </p:nvSpPr>
        <p:spPr bwMode="auto">
          <a:xfrm>
            <a:off x="228600" y="2667000"/>
            <a:ext cx="2362200" cy="1917700"/>
          </a:xfrm>
          <a:prstGeom prst="rect">
            <a:avLst/>
          </a:prstGeom>
          <a:noFill/>
          <a:ln w="9525">
            <a:noFill/>
            <a:miter lim="800000"/>
            <a:headEnd/>
            <a:tailEnd/>
          </a:ln>
        </p:spPr>
        <p:txBody>
          <a:bodyPr>
            <a:spAutoFit/>
          </a:bodyPr>
          <a:lstStyle/>
          <a:p>
            <a:r>
              <a:rPr lang="en-US" sz="2400"/>
              <a:t>~96 % of the variation explained by</a:t>
            </a:r>
          </a:p>
          <a:p>
            <a:r>
              <a:rPr lang="en-US" sz="2400"/>
              <a:t>C</a:t>
            </a:r>
            <a:r>
              <a:rPr lang="en-US" sz="2400" baseline="30000"/>
              <a:t>13</a:t>
            </a:r>
            <a:r>
              <a:rPr lang="en-US" sz="2400"/>
              <a:t> and N</a:t>
            </a:r>
            <a:r>
              <a:rPr lang="en-US" sz="2400" baseline="30000"/>
              <a:t>15</a:t>
            </a:r>
            <a:r>
              <a:rPr lang="en-US" sz="2400"/>
              <a:t>  distribution</a:t>
            </a:r>
            <a:endParaRPr lang="en-GB" sz="2400"/>
          </a:p>
        </p:txBody>
      </p:sp>
      <p:sp>
        <p:nvSpPr>
          <p:cNvPr id="36870" name="Text Box 8"/>
          <p:cNvSpPr txBox="1">
            <a:spLocks noChangeArrowheads="1"/>
          </p:cNvSpPr>
          <p:nvPr/>
        </p:nvSpPr>
        <p:spPr bwMode="auto">
          <a:xfrm>
            <a:off x="1066800" y="6096000"/>
            <a:ext cx="1676400" cy="641350"/>
          </a:xfrm>
          <a:prstGeom prst="rect">
            <a:avLst/>
          </a:prstGeom>
          <a:noFill/>
          <a:ln w="9525">
            <a:noFill/>
            <a:miter lim="800000"/>
            <a:headEnd/>
            <a:tailEnd/>
          </a:ln>
        </p:spPr>
        <p:txBody>
          <a:bodyPr>
            <a:spAutoFit/>
          </a:bodyPr>
          <a:lstStyle/>
          <a:p>
            <a:pPr eaLnBrk="1" hangingPunct="1"/>
            <a:r>
              <a:rPr lang="en-US" sz="1800" b="0" dirty="0"/>
              <a:t>Nature 2000</a:t>
            </a:r>
          </a:p>
          <a:p>
            <a:pPr eaLnBrk="1" hangingPunct="1"/>
            <a:r>
              <a:rPr lang="en-US" sz="1800" b="0" dirty="0"/>
              <a:t>408: 311-312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28600"/>
            <a:ext cx="8229600" cy="685800"/>
          </a:xfrm>
        </p:spPr>
        <p:txBody>
          <a:bodyPr/>
          <a:lstStyle/>
          <a:p>
            <a:pPr eaLnBrk="1" hangingPunct="1"/>
            <a:r>
              <a:rPr lang="en-US" sz="2400" smtClean="0">
                <a:solidFill>
                  <a:srgbClr val="FFFF00"/>
                </a:solidFill>
              </a:rPr>
              <a:t>Peptide Mass Mapping</a:t>
            </a:r>
          </a:p>
        </p:txBody>
      </p:sp>
      <p:pic>
        <p:nvPicPr>
          <p:cNvPr id="37891" name="Picture 3"/>
          <p:cNvPicPr>
            <a:picLocks noChangeAspect="1" noChangeArrowheads="1"/>
          </p:cNvPicPr>
          <p:nvPr/>
        </p:nvPicPr>
        <p:blipFill>
          <a:blip r:embed="rId3" cstate="print"/>
          <a:srcRect/>
          <a:stretch>
            <a:fillRect/>
          </a:stretch>
        </p:blipFill>
        <p:spPr bwMode="auto">
          <a:xfrm>
            <a:off x="2743200" y="2498725"/>
            <a:ext cx="1255713" cy="1600200"/>
          </a:xfrm>
          <a:prstGeom prst="rect">
            <a:avLst/>
          </a:prstGeom>
          <a:noFill/>
          <a:ln w="9525" algn="ctr">
            <a:noFill/>
            <a:miter lim="800000"/>
            <a:headEnd/>
            <a:tailEnd/>
          </a:ln>
        </p:spPr>
      </p:pic>
      <p:pic>
        <p:nvPicPr>
          <p:cNvPr id="37892" name="Picture 4"/>
          <p:cNvPicPr>
            <a:picLocks noChangeAspect="1" noChangeArrowheads="1"/>
          </p:cNvPicPr>
          <p:nvPr/>
        </p:nvPicPr>
        <p:blipFill>
          <a:blip r:embed="rId4" cstate="print"/>
          <a:srcRect/>
          <a:stretch>
            <a:fillRect/>
          </a:stretch>
        </p:blipFill>
        <p:spPr bwMode="auto">
          <a:xfrm>
            <a:off x="304800" y="2498725"/>
            <a:ext cx="1828800" cy="1576388"/>
          </a:xfrm>
          <a:prstGeom prst="rect">
            <a:avLst/>
          </a:prstGeom>
          <a:noFill/>
          <a:ln w="9525" algn="ctr">
            <a:noFill/>
            <a:miter lim="800000"/>
            <a:headEnd/>
            <a:tailEnd/>
          </a:ln>
        </p:spPr>
      </p:pic>
      <p:sp>
        <p:nvSpPr>
          <p:cNvPr id="37893" name="Text Box 5"/>
          <p:cNvSpPr txBox="1">
            <a:spLocks noChangeArrowheads="1"/>
          </p:cNvSpPr>
          <p:nvPr/>
        </p:nvSpPr>
        <p:spPr bwMode="auto">
          <a:xfrm>
            <a:off x="4572000" y="2962275"/>
            <a:ext cx="719138" cy="519113"/>
          </a:xfrm>
          <a:prstGeom prst="rect">
            <a:avLst/>
          </a:prstGeom>
          <a:noFill/>
          <a:ln w="9525" algn="ctr">
            <a:noFill/>
            <a:miter lim="800000"/>
            <a:headEnd/>
            <a:tailEnd/>
          </a:ln>
        </p:spPr>
        <p:txBody>
          <a:bodyPr wrap="none">
            <a:spAutoFit/>
          </a:bodyPr>
          <a:lstStyle/>
          <a:p>
            <a:pPr algn="ctr" eaLnBrk="1" hangingPunct="1"/>
            <a:r>
              <a:rPr lang="en-US">
                <a:solidFill>
                  <a:srgbClr val="FFFF00"/>
                </a:solidFill>
              </a:rPr>
              <a:t>MS</a:t>
            </a:r>
          </a:p>
        </p:txBody>
      </p:sp>
      <p:sp>
        <p:nvSpPr>
          <p:cNvPr id="37894" name="Text Box 6"/>
          <p:cNvSpPr txBox="1">
            <a:spLocks noChangeArrowheads="1"/>
          </p:cNvSpPr>
          <p:nvPr/>
        </p:nvSpPr>
        <p:spPr bwMode="auto">
          <a:xfrm>
            <a:off x="685800" y="4027488"/>
            <a:ext cx="960438" cy="3968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protein</a:t>
            </a:r>
          </a:p>
        </p:txBody>
      </p:sp>
      <p:sp>
        <p:nvSpPr>
          <p:cNvPr id="37895" name="Text Box 7"/>
          <p:cNvSpPr txBox="1">
            <a:spLocks noChangeArrowheads="1"/>
          </p:cNvSpPr>
          <p:nvPr/>
        </p:nvSpPr>
        <p:spPr bwMode="auto">
          <a:xfrm>
            <a:off x="2743200" y="4022725"/>
            <a:ext cx="1144588" cy="3968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peptides</a:t>
            </a:r>
          </a:p>
        </p:txBody>
      </p:sp>
      <p:sp>
        <p:nvSpPr>
          <p:cNvPr id="37896" name="Text Box 8"/>
          <p:cNvSpPr txBox="1">
            <a:spLocks noChangeArrowheads="1"/>
          </p:cNvSpPr>
          <p:nvPr/>
        </p:nvSpPr>
        <p:spPr bwMode="auto">
          <a:xfrm>
            <a:off x="4419600" y="4800600"/>
            <a:ext cx="4471988" cy="10064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What are the masses of the peptides?</a:t>
            </a:r>
          </a:p>
          <a:p>
            <a:pPr algn="ctr" eaLnBrk="1" hangingPunct="1"/>
            <a:endParaRPr lang="en-US" sz="2000">
              <a:solidFill>
                <a:srgbClr val="FFFF00"/>
              </a:solidFill>
            </a:endParaRPr>
          </a:p>
          <a:p>
            <a:pPr algn="ctr" eaLnBrk="1" hangingPunct="1"/>
            <a:r>
              <a:rPr lang="en-US" sz="2000"/>
              <a:t>time = mass / charge</a:t>
            </a:r>
          </a:p>
        </p:txBody>
      </p:sp>
      <p:sp>
        <p:nvSpPr>
          <p:cNvPr id="37897" name="Line 9"/>
          <p:cNvSpPr>
            <a:spLocks noChangeShapeType="1"/>
          </p:cNvSpPr>
          <p:nvPr/>
        </p:nvSpPr>
        <p:spPr bwMode="auto">
          <a:xfrm>
            <a:off x="2209800" y="3260725"/>
            <a:ext cx="457200" cy="0"/>
          </a:xfrm>
          <a:prstGeom prst="line">
            <a:avLst/>
          </a:prstGeom>
          <a:noFill/>
          <a:ln w="57150">
            <a:solidFill>
              <a:srgbClr val="FF0000"/>
            </a:solidFill>
            <a:round/>
            <a:headEnd/>
            <a:tailEnd type="triangle" w="med" len="med"/>
          </a:ln>
        </p:spPr>
        <p:txBody>
          <a:bodyPr anchor="ctr"/>
          <a:lstStyle/>
          <a:p>
            <a:endParaRPr lang="nl-NL"/>
          </a:p>
        </p:txBody>
      </p:sp>
      <p:sp>
        <p:nvSpPr>
          <p:cNvPr id="37898" name="Line 10"/>
          <p:cNvSpPr>
            <a:spLocks noChangeShapeType="1"/>
          </p:cNvSpPr>
          <p:nvPr/>
        </p:nvSpPr>
        <p:spPr bwMode="auto">
          <a:xfrm>
            <a:off x="4114800" y="3260725"/>
            <a:ext cx="457200" cy="0"/>
          </a:xfrm>
          <a:prstGeom prst="line">
            <a:avLst/>
          </a:prstGeom>
          <a:noFill/>
          <a:ln w="57150">
            <a:solidFill>
              <a:srgbClr val="FF0000"/>
            </a:solidFill>
            <a:round/>
            <a:headEnd/>
            <a:tailEnd type="triangle" w="med" len="med"/>
          </a:ln>
        </p:spPr>
        <p:txBody>
          <a:bodyPr anchor="ctr"/>
          <a:lstStyle/>
          <a:p>
            <a:endParaRPr lang="nl-NL"/>
          </a:p>
        </p:txBody>
      </p:sp>
      <p:sp>
        <p:nvSpPr>
          <p:cNvPr id="37899" name="Line 11"/>
          <p:cNvSpPr>
            <a:spLocks noChangeShapeType="1"/>
          </p:cNvSpPr>
          <p:nvPr/>
        </p:nvSpPr>
        <p:spPr bwMode="auto">
          <a:xfrm flipH="1">
            <a:off x="7315200" y="4343400"/>
            <a:ext cx="152400" cy="396875"/>
          </a:xfrm>
          <a:prstGeom prst="line">
            <a:avLst/>
          </a:prstGeom>
          <a:noFill/>
          <a:ln w="57150">
            <a:solidFill>
              <a:srgbClr val="FF0000"/>
            </a:solidFill>
            <a:round/>
            <a:headEnd/>
            <a:tailEnd type="triangle" w="med" len="med"/>
          </a:ln>
        </p:spPr>
        <p:txBody>
          <a:bodyPr anchor="ctr"/>
          <a:lstStyle/>
          <a:p>
            <a:endParaRPr lang="nl-NL"/>
          </a:p>
        </p:txBody>
      </p:sp>
      <p:pic>
        <p:nvPicPr>
          <p:cNvPr id="37900" name="Picture 12" descr="spectrum-small"/>
          <p:cNvPicPr>
            <a:picLocks noChangeAspect="1" noChangeArrowheads="1"/>
          </p:cNvPicPr>
          <p:nvPr/>
        </p:nvPicPr>
        <p:blipFill>
          <a:blip r:embed="rId5" cstate="print"/>
          <a:srcRect/>
          <a:stretch>
            <a:fillRect/>
          </a:stretch>
        </p:blipFill>
        <p:spPr bwMode="auto">
          <a:xfrm>
            <a:off x="5867400" y="2117725"/>
            <a:ext cx="3124200" cy="2127250"/>
          </a:xfrm>
          <a:prstGeom prst="rect">
            <a:avLst/>
          </a:prstGeom>
          <a:noFill/>
          <a:ln w="9525">
            <a:noFill/>
            <a:miter lim="800000"/>
            <a:headEnd/>
            <a:tailEnd/>
          </a:ln>
        </p:spPr>
      </p:pic>
      <p:sp>
        <p:nvSpPr>
          <p:cNvPr id="37901" name="Line 13"/>
          <p:cNvSpPr>
            <a:spLocks noChangeShapeType="1"/>
          </p:cNvSpPr>
          <p:nvPr/>
        </p:nvSpPr>
        <p:spPr bwMode="auto">
          <a:xfrm>
            <a:off x="5334000" y="3260725"/>
            <a:ext cx="457200" cy="0"/>
          </a:xfrm>
          <a:prstGeom prst="line">
            <a:avLst/>
          </a:prstGeom>
          <a:noFill/>
          <a:ln w="57150">
            <a:solidFill>
              <a:srgbClr val="FF0000"/>
            </a:solidFill>
            <a:round/>
            <a:headEnd/>
            <a:tailEnd type="triangle" w="med" len="med"/>
          </a:ln>
        </p:spPr>
        <p:txBody>
          <a:bodyPr anchor="ctr"/>
          <a:lstStyle/>
          <a:p>
            <a:endParaRPr lang="nl-NL"/>
          </a:p>
        </p:txBody>
      </p:sp>
      <p:sp>
        <p:nvSpPr>
          <p:cNvPr id="37902" name="Text Box 14"/>
          <p:cNvSpPr txBox="1">
            <a:spLocks noChangeArrowheads="1"/>
          </p:cNvSpPr>
          <p:nvPr/>
        </p:nvSpPr>
        <p:spPr bwMode="auto">
          <a:xfrm>
            <a:off x="6858000" y="2422525"/>
            <a:ext cx="1295400" cy="1555750"/>
          </a:xfrm>
          <a:prstGeom prst="rect">
            <a:avLst/>
          </a:prstGeom>
          <a:noFill/>
          <a:ln w="9525" algn="ctr">
            <a:noFill/>
            <a:miter lim="800000"/>
            <a:headEnd/>
            <a:tailEnd/>
          </a:ln>
        </p:spPr>
        <p:txBody>
          <a:bodyPr>
            <a:spAutoFit/>
          </a:bodyPr>
          <a:lstStyle/>
          <a:p>
            <a:pPr algn="ctr" eaLnBrk="1" hangingPunct="1"/>
            <a:r>
              <a:rPr lang="en-US" sz="9600">
                <a:solidFill>
                  <a:srgbClr val="FF0000"/>
                </a:solidFill>
              </a:rPr>
              <a:t>?</a:t>
            </a:r>
          </a:p>
        </p:txBody>
      </p:sp>
      <p:sp>
        <p:nvSpPr>
          <p:cNvPr id="16" name="Rechthoek 15"/>
          <p:cNvSpPr/>
          <p:nvPr/>
        </p:nvSpPr>
        <p:spPr>
          <a:xfrm>
            <a:off x="5796136" y="4191471"/>
            <a:ext cx="4572000" cy="461665"/>
          </a:xfrm>
          <a:prstGeom prst="rect">
            <a:avLst/>
          </a:prstGeom>
        </p:spPr>
        <p:txBody>
          <a:bodyPr>
            <a:spAutoFit/>
          </a:bodyPr>
          <a:lstStyle/>
          <a:p>
            <a:r>
              <a:rPr lang="nl-NL" sz="1200" dirty="0" smtClean="0">
                <a:hlinkClick r:id="rId6"/>
              </a:rPr>
              <a:t>http://mascot.proteomix.org/help/</a:t>
            </a:r>
            <a:endParaRPr lang="nl-NL" sz="1200" dirty="0" smtClean="0"/>
          </a:p>
          <a:p>
            <a:endParaRPr lang="nl-NL" sz="1200" dirty="0"/>
          </a:p>
        </p:txBody>
      </p:sp>
      <p:sp>
        <p:nvSpPr>
          <p:cNvPr id="18" name="Tekstvak 17"/>
          <p:cNvSpPr txBox="1"/>
          <p:nvPr/>
        </p:nvSpPr>
        <p:spPr>
          <a:xfrm>
            <a:off x="0" y="6519446"/>
            <a:ext cx="4842992" cy="338554"/>
          </a:xfrm>
          <a:prstGeom prst="rect">
            <a:avLst/>
          </a:prstGeom>
          <a:noFill/>
        </p:spPr>
        <p:txBody>
          <a:bodyPr wrap="none" rtlCol="0">
            <a:spAutoFit/>
          </a:bodyPr>
          <a:lstStyle/>
          <a:p>
            <a:r>
              <a:rPr lang="nl-NL" sz="1600" b="0" dirty="0" err="1" smtClean="0"/>
              <a:t>Aebersold</a:t>
            </a:r>
            <a:r>
              <a:rPr lang="nl-NL" sz="1600" b="0" dirty="0" smtClean="0"/>
              <a:t> &amp; </a:t>
            </a:r>
            <a:r>
              <a:rPr lang="nl-NL" sz="1600" b="0" dirty="0" err="1" smtClean="0"/>
              <a:t>Mann</a:t>
            </a:r>
            <a:r>
              <a:rPr lang="nl-NL" sz="1600" b="0" dirty="0" smtClean="0"/>
              <a:t>, Nature vol 422, 198-207 (2003)</a:t>
            </a:r>
            <a:endParaRPr lang="nl-NL" sz="1600" b="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flipV="1">
            <a:off x="-7938" y="912813"/>
            <a:ext cx="0" cy="4643437"/>
          </a:xfrm>
          <a:prstGeom prst="line">
            <a:avLst/>
          </a:prstGeom>
          <a:noFill/>
          <a:ln w="12700">
            <a:solidFill>
              <a:srgbClr val="000000"/>
            </a:solidFill>
            <a:round/>
            <a:headEnd type="none" w="sm" len="sm"/>
            <a:tailEnd type="none" w="sm" len="sm"/>
          </a:ln>
        </p:spPr>
        <p:txBody>
          <a:bodyPr/>
          <a:lstStyle/>
          <a:p>
            <a:endParaRPr lang="nl-NL"/>
          </a:p>
        </p:txBody>
      </p:sp>
      <p:sp>
        <p:nvSpPr>
          <p:cNvPr id="38915" name="Text Box 3"/>
          <p:cNvSpPr txBox="1">
            <a:spLocks noChangeArrowheads="1"/>
          </p:cNvSpPr>
          <p:nvPr/>
        </p:nvSpPr>
        <p:spPr bwMode="auto">
          <a:xfrm>
            <a:off x="2147888" y="304800"/>
            <a:ext cx="4876800" cy="457200"/>
          </a:xfrm>
          <a:prstGeom prst="rect">
            <a:avLst/>
          </a:prstGeom>
          <a:noFill/>
          <a:ln w="9525">
            <a:noFill/>
            <a:miter lim="800000"/>
            <a:headEnd/>
            <a:tailEnd/>
          </a:ln>
        </p:spPr>
        <p:txBody>
          <a:bodyPr wrap="none">
            <a:spAutoFit/>
          </a:bodyPr>
          <a:lstStyle/>
          <a:p>
            <a:pPr algn="ctr" eaLnBrk="1" hangingPunct="1"/>
            <a:r>
              <a:rPr lang="nl-NL" sz="2400">
                <a:solidFill>
                  <a:srgbClr val="FFFF00"/>
                </a:solidFill>
              </a:rPr>
              <a:t>Example of a MALDI-MS spectrum</a:t>
            </a:r>
            <a:endParaRPr lang="en-US" sz="2400">
              <a:solidFill>
                <a:srgbClr val="FFFF00"/>
              </a:solidFill>
            </a:endParaRPr>
          </a:p>
        </p:txBody>
      </p:sp>
      <p:sp>
        <p:nvSpPr>
          <p:cNvPr id="38916" name="Rectangle 4"/>
          <p:cNvSpPr>
            <a:spLocks noChangeArrowheads="1"/>
          </p:cNvSpPr>
          <p:nvPr/>
        </p:nvSpPr>
        <p:spPr bwMode="auto">
          <a:xfrm>
            <a:off x="304800" y="1143000"/>
            <a:ext cx="8534400" cy="5486400"/>
          </a:xfrm>
          <a:prstGeom prst="rect">
            <a:avLst/>
          </a:prstGeom>
          <a:solidFill>
            <a:schemeClr val="bg1"/>
          </a:solidFill>
          <a:ln w="9525">
            <a:noFill/>
            <a:miter lim="800000"/>
            <a:headEnd/>
            <a:tailEnd/>
          </a:ln>
        </p:spPr>
        <p:txBody>
          <a:bodyPr wrap="none" anchor="ctr"/>
          <a:lstStyle/>
          <a:p>
            <a:endParaRPr lang="nl-NL"/>
          </a:p>
        </p:txBody>
      </p:sp>
      <p:sp>
        <p:nvSpPr>
          <p:cNvPr id="38917" name="Rectangle 5"/>
          <p:cNvSpPr>
            <a:spLocks noChangeArrowheads="1"/>
          </p:cNvSpPr>
          <p:nvPr/>
        </p:nvSpPr>
        <p:spPr bwMode="auto">
          <a:xfrm>
            <a:off x="3429000" y="6172200"/>
            <a:ext cx="1690688" cy="457200"/>
          </a:xfrm>
          <a:prstGeom prst="rect">
            <a:avLst/>
          </a:prstGeom>
          <a:noFill/>
          <a:ln w="9525">
            <a:noFill/>
            <a:miter lim="800000"/>
            <a:headEnd/>
            <a:tailEnd/>
          </a:ln>
        </p:spPr>
        <p:txBody>
          <a:bodyPr wrap="none" lIns="92075" tIns="46038" rIns="92075" bIns="46038">
            <a:spAutoFit/>
          </a:bodyPr>
          <a:lstStyle/>
          <a:p>
            <a:pPr defTabSz="762000"/>
            <a:r>
              <a:rPr lang="en-US" sz="2400">
                <a:solidFill>
                  <a:schemeClr val="tx2"/>
                </a:solidFill>
              </a:rPr>
              <a:t>mass (m/z)</a:t>
            </a:r>
          </a:p>
        </p:txBody>
      </p:sp>
      <p:sp>
        <p:nvSpPr>
          <p:cNvPr id="38918" name="Rectangle 6"/>
          <p:cNvSpPr>
            <a:spLocks noChangeArrowheads="1"/>
          </p:cNvSpPr>
          <p:nvPr/>
        </p:nvSpPr>
        <p:spPr bwMode="auto">
          <a:xfrm rot="-5400000">
            <a:off x="-7144" y="3425032"/>
            <a:ext cx="1319213" cy="457200"/>
          </a:xfrm>
          <a:prstGeom prst="rect">
            <a:avLst/>
          </a:prstGeom>
          <a:noFill/>
          <a:ln w="9525">
            <a:noFill/>
            <a:miter lim="800000"/>
            <a:headEnd/>
            <a:tailEnd/>
          </a:ln>
        </p:spPr>
        <p:txBody>
          <a:bodyPr wrap="none" lIns="92075" tIns="46038" rIns="92075" bIns="46038">
            <a:spAutoFit/>
          </a:bodyPr>
          <a:lstStyle/>
          <a:p>
            <a:pPr defTabSz="762000"/>
            <a:r>
              <a:rPr lang="en-US" sz="2400">
                <a:solidFill>
                  <a:schemeClr val="tx2"/>
                </a:solidFill>
              </a:rPr>
              <a:t>Intensity</a:t>
            </a:r>
          </a:p>
        </p:txBody>
      </p:sp>
      <p:sp>
        <p:nvSpPr>
          <p:cNvPr id="38919" name="Rectangle 7"/>
          <p:cNvSpPr>
            <a:spLocks noChangeArrowheads="1"/>
          </p:cNvSpPr>
          <p:nvPr/>
        </p:nvSpPr>
        <p:spPr bwMode="auto">
          <a:xfrm>
            <a:off x="1263650" y="5976938"/>
            <a:ext cx="522288"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500</a:t>
            </a:r>
          </a:p>
        </p:txBody>
      </p:sp>
      <p:sp>
        <p:nvSpPr>
          <p:cNvPr id="38920" name="Rectangle 8"/>
          <p:cNvSpPr>
            <a:spLocks noChangeArrowheads="1"/>
          </p:cNvSpPr>
          <p:nvPr/>
        </p:nvSpPr>
        <p:spPr bwMode="auto">
          <a:xfrm>
            <a:off x="2890838"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1000</a:t>
            </a:r>
          </a:p>
        </p:txBody>
      </p:sp>
      <p:sp>
        <p:nvSpPr>
          <p:cNvPr id="38921" name="Rectangle 9"/>
          <p:cNvSpPr>
            <a:spLocks noChangeArrowheads="1"/>
          </p:cNvSpPr>
          <p:nvPr/>
        </p:nvSpPr>
        <p:spPr bwMode="auto">
          <a:xfrm>
            <a:off x="4560888"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1500</a:t>
            </a:r>
          </a:p>
        </p:txBody>
      </p:sp>
      <p:sp>
        <p:nvSpPr>
          <p:cNvPr id="38922" name="Rectangle 10"/>
          <p:cNvSpPr>
            <a:spLocks noChangeArrowheads="1"/>
          </p:cNvSpPr>
          <p:nvPr/>
        </p:nvSpPr>
        <p:spPr bwMode="auto">
          <a:xfrm>
            <a:off x="6230938"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2000</a:t>
            </a:r>
          </a:p>
        </p:txBody>
      </p:sp>
      <p:sp>
        <p:nvSpPr>
          <p:cNvPr id="38923" name="Rectangle 11"/>
          <p:cNvSpPr>
            <a:spLocks noChangeArrowheads="1"/>
          </p:cNvSpPr>
          <p:nvPr/>
        </p:nvSpPr>
        <p:spPr bwMode="auto">
          <a:xfrm>
            <a:off x="7899400" y="5976938"/>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2500</a:t>
            </a:r>
          </a:p>
        </p:txBody>
      </p:sp>
      <p:sp>
        <p:nvSpPr>
          <p:cNvPr id="38924" name="Rectangle 12"/>
          <p:cNvSpPr>
            <a:spLocks noChangeArrowheads="1"/>
          </p:cNvSpPr>
          <p:nvPr/>
        </p:nvSpPr>
        <p:spPr bwMode="auto">
          <a:xfrm>
            <a:off x="1252538" y="5684838"/>
            <a:ext cx="29686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0</a:t>
            </a:r>
          </a:p>
        </p:txBody>
      </p:sp>
      <p:sp>
        <p:nvSpPr>
          <p:cNvPr id="38925" name="Rectangle 13"/>
          <p:cNvSpPr>
            <a:spLocks noChangeArrowheads="1"/>
          </p:cNvSpPr>
          <p:nvPr/>
        </p:nvSpPr>
        <p:spPr bwMode="auto">
          <a:xfrm>
            <a:off x="914400" y="4552950"/>
            <a:ext cx="635000"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5000</a:t>
            </a:r>
          </a:p>
        </p:txBody>
      </p:sp>
      <p:sp>
        <p:nvSpPr>
          <p:cNvPr id="38926" name="Rectangle 14"/>
          <p:cNvSpPr>
            <a:spLocks noChangeArrowheads="1"/>
          </p:cNvSpPr>
          <p:nvPr/>
        </p:nvSpPr>
        <p:spPr bwMode="auto">
          <a:xfrm>
            <a:off x="801688" y="3419475"/>
            <a:ext cx="74771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10000</a:t>
            </a:r>
          </a:p>
        </p:txBody>
      </p:sp>
      <p:sp>
        <p:nvSpPr>
          <p:cNvPr id="38927" name="Rectangle 15"/>
          <p:cNvSpPr>
            <a:spLocks noChangeArrowheads="1"/>
          </p:cNvSpPr>
          <p:nvPr/>
        </p:nvSpPr>
        <p:spPr bwMode="auto">
          <a:xfrm>
            <a:off x="801688" y="2287588"/>
            <a:ext cx="74771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15000</a:t>
            </a:r>
          </a:p>
        </p:txBody>
      </p:sp>
      <p:sp>
        <p:nvSpPr>
          <p:cNvPr id="38928" name="Rectangle 16"/>
          <p:cNvSpPr>
            <a:spLocks noChangeArrowheads="1"/>
          </p:cNvSpPr>
          <p:nvPr/>
        </p:nvSpPr>
        <p:spPr bwMode="auto">
          <a:xfrm>
            <a:off x="801688" y="1155700"/>
            <a:ext cx="747712" cy="336550"/>
          </a:xfrm>
          <a:prstGeom prst="rect">
            <a:avLst/>
          </a:prstGeom>
          <a:noFill/>
          <a:ln w="9525">
            <a:noFill/>
            <a:miter lim="800000"/>
            <a:headEnd/>
            <a:tailEnd/>
          </a:ln>
        </p:spPr>
        <p:txBody>
          <a:bodyPr wrap="none" lIns="92075" tIns="46038" rIns="92075" bIns="46038">
            <a:spAutoFit/>
          </a:bodyPr>
          <a:lstStyle/>
          <a:p>
            <a:pPr defTabSz="762000"/>
            <a:r>
              <a:rPr lang="en-US" sz="1600">
                <a:solidFill>
                  <a:schemeClr val="tx2"/>
                </a:solidFill>
              </a:rPr>
              <a:t>20000</a:t>
            </a:r>
          </a:p>
        </p:txBody>
      </p:sp>
      <p:sp>
        <p:nvSpPr>
          <p:cNvPr id="38929" name="Line 17"/>
          <p:cNvSpPr>
            <a:spLocks noChangeShapeType="1"/>
          </p:cNvSpPr>
          <p:nvPr/>
        </p:nvSpPr>
        <p:spPr bwMode="auto">
          <a:xfrm flipV="1">
            <a:off x="1482725"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38930" name="Line 18"/>
          <p:cNvSpPr>
            <a:spLocks noChangeShapeType="1"/>
          </p:cNvSpPr>
          <p:nvPr/>
        </p:nvSpPr>
        <p:spPr bwMode="auto">
          <a:xfrm flipV="1">
            <a:off x="2317750"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38931" name="Line 19"/>
          <p:cNvSpPr>
            <a:spLocks noChangeShapeType="1"/>
          </p:cNvSpPr>
          <p:nvPr/>
        </p:nvSpPr>
        <p:spPr bwMode="auto">
          <a:xfrm flipV="1">
            <a:off x="3154363"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38932" name="Line 20"/>
          <p:cNvSpPr>
            <a:spLocks noChangeShapeType="1"/>
          </p:cNvSpPr>
          <p:nvPr/>
        </p:nvSpPr>
        <p:spPr bwMode="auto">
          <a:xfrm flipV="1">
            <a:off x="3986213"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38933" name="Line 21"/>
          <p:cNvSpPr>
            <a:spLocks noChangeShapeType="1"/>
          </p:cNvSpPr>
          <p:nvPr/>
        </p:nvSpPr>
        <p:spPr bwMode="auto">
          <a:xfrm flipV="1">
            <a:off x="4821238"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38934" name="Line 22"/>
          <p:cNvSpPr>
            <a:spLocks noChangeShapeType="1"/>
          </p:cNvSpPr>
          <p:nvPr/>
        </p:nvSpPr>
        <p:spPr bwMode="auto">
          <a:xfrm flipV="1">
            <a:off x="5656263"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38935" name="Line 23"/>
          <p:cNvSpPr>
            <a:spLocks noChangeShapeType="1"/>
          </p:cNvSpPr>
          <p:nvPr/>
        </p:nvSpPr>
        <p:spPr bwMode="auto">
          <a:xfrm flipV="1">
            <a:off x="6492875"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38936" name="Line 24"/>
          <p:cNvSpPr>
            <a:spLocks noChangeShapeType="1"/>
          </p:cNvSpPr>
          <p:nvPr/>
        </p:nvSpPr>
        <p:spPr bwMode="auto">
          <a:xfrm flipV="1">
            <a:off x="7326313" y="5900738"/>
            <a:ext cx="0" cy="52387"/>
          </a:xfrm>
          <a:prstGeom prst="line">
            <a:avLst/>
          </a:prstGeom>
          <a:noFill/>
          <a:ln w="12700">
            <a:solidFill>
              <a:srgbClr val="000000"/>
            </a:solidFill>
            <a:round/>
            <a:headEnd type="none" w="sm" len="sm"/>
            <a:tailEnd type="none" w="sm" len="sm"/>
          </a:ln>
        </p:spPr>
        <p:txBody>
          <a:bodyPr/>
          <a:lstStyle/>
          <a:p>
            <a:endParaRPr lang="nl-NL"/>
          </a:p>
        </p:txBody>
      </p:sp>
      <p:sp>
        <p:nvSpPr>
          <p:cNvPr id="38937" name="Line 25"/>
          <p:cNvSpPr>
            <a:spLocks noChangeShapeType="1"/>
          </p:cNvSpPr>
          <p:nvPr/>
        </p:nvSpPr>
        <p:spPr bwMode="auto">
          <a:xfrm flipV="1">
            <a:off x="8161338" y="5851525"/>
            <a:ext cx="0" cy="101600"/>
          </a:xfrm>
          <a:prstGeom prst="line">
            <a:avLst/>
          </a:prstGeom>
          <a:noFill/>
          <a:ln w="12700">
            <a:solidFill>
              <a:srgbClr val="000000"/>
            </a:solidFill>
            <a:round/>
            <a:headEnd type="none" w="sm" len="sm"/>
            <a:tailEnd type="none" w="sm" len="sm"/>
          </a:ln>
        </p:spPr>
        <p:txBody>
          <a:bodyPr/>
          <a:lstStyle/>
          <a:p>
            <a:endParaRPr lang="nl-NL"/>
          </a:p>
        </p:txBody>
      </p:sp>
      <p:sp>
        <p:nvSpPr>
          <p:cNvPr id="38938" name="Line 26"/>
          <p:cNvSpPr>
            <a:spLocks noChangeShapeType="1"/>
          </p:cNvSpPr>
          <p:nvPr/>
        </p:nvSpPr>
        <p:spPr bwMode="auto">
          <a:xfrm>
            <a:off x="1482725" y="5953125"/>
            <a:ext cx="6678613" cy="0"/>
          </a:xfrm>
          <a:prstGeom prst="line">
            <a:avLst/>
          </a:prstGeom>
          <a:noFill/>
          <a:ln w="12700">
            <a:solidFill>
              <a:srgbClr val="000000"/>
            </a:solidFill>
            <a:round/>
            <a:headEnd type="none" w="sm" len="sm"/>
            <a:tailEnd type="none" w="sm" len="sm"/>
          </a:ln>
        </p:spPr>
        <p:txBody>
          <a:bodyPr/>
          <a:lstStyle/>
          <a:p>
            <a:endParaRPr lang="nl-NL"/>
          </a:p>
        </p:txBody>
      </p:sp>
      <p:sp>
        <p:nvSpPr>
          <p:cNvPr id="38939" name="Line 27"/>
          <p:cNvSpPr>
            <a:spLocks noChangeShapeType="1"/>
          </p:cNvSpPr>
          <p:nvPr/>
        </p:nvSpPr>
        <p:spPr bwMode="auto">
          <a:xfrm>
            <a:off x="1482725" y="5838825"/>
            <a:ext cx="88900" cy="0"/>
          </a:xfrm>
          <a:prstGeom prst="line">
            <a:avLst/>
          </a:prstGeom>
          <a:noFill/>
          <a:ln w="12700">
            <a:solidFill>
              <a:srgbClr val="000000"/>
            </a:solidFill>
            <a:round/>
            <a:headEnd type="none" w="sm" len="sm"/>
            <a:tailEnd type="none" w="sm" len="sm"/>
          </a:ln>
        </p:spPr>
        <p:txBody>
          <a:bodyPr/>
          <a:lstStyle/>
          <a:p>
            <a:endParaRPr lang="nl-NL"/>
          </a:p>
        </p:txBody>
      </p:sp>
      <p:sp>
        <p:nvSpPr>
          <p:cNvPr id="38940" name="Line 28"/>
          <p:cNvSpPr>
            <a:spLocks noChangeShapeType="1"/>
          </p:cNvSpPr>
          <p:nvPr/>
        </p:nvSpPr>
        <p:spPr bwMode="auto">
          <a:xfrm>
            <a:off x="1482725" y="5272088"/>
            <a:ext cx="46038" cy="0"/>
          </a:xfrm>
          <a:prstGeom prst="line">
            <a:avLst/>
          </a:prstGeom>
          <a:noFill/>
          <a:ln w="12700">
            <a:solidFill>
              <a:srgbClr val="000000"/>
            </a:solidFill>
            <a:round/>
            <a:headEnd type="none" w="sm" len="sm"/>
            <a:tailEnd type="none" w="sm" len="sm"/>
          </a:ln>
        </p:spPr>
        <p:txBody>
          <a:bodyPr/>
          <a:lstStyle/>
          <a:p>
            <a:endParaRPr lang="nl-NL"/>
          </a:p>
        </p:txBody>
      </p:sp>
      <p:sp>
        <p:nvSpPr>
          <p:cNvPr id="38941" name="Line 29"/>
          <p:cNvSpPr>
            <a:spLocks noChangeShapeType="1"/>
          </p:cNvSpPr>
          <p:nvPr/>
        </p:nvSpPr>
        <p:spPr bwMode="auto">
          <a:xfrm>
            <a:off x="1482725" y="4706938"/>
            <a:ext cx="88900" cy="0"/>
          </a:xfrm>
          <a:prstGeom prst="line">
            <a:avLst/>
          </a:prstGeom>
          <a:noFill/>
          <a:ln w="12700">
            <a:solidFill>
              <a:srgbClr val="000000"/>
            </a:solidFill>
            <a:round/>
            <a:headEnd type="none" w="sm" len="sm"/>
            <a:tailEnd type="none" w="sm" len="sm"/>
          </a:ln>
        </p:spPr>
        <p:txBody>
          <a:bodyPr/>
          <a:lstStyle/>
          <a:p>
            <a:endParaRPr lang="nl-NL"/>
          </a:p>
        </p:txBody>
      </p:sp>
      <p:sp>
        <p:nvSpPr>
          <p:cNvPr id="38942" name="Line 30"/>
          <p:cNvSpPr>
            <a:spLocks noChangeShapeType="1"/>
          </p:cNvSpPr>
          <p:nvPr/>
        </p:nvSpPr>
        <p:spPr bwMode="auto">
          <a:xfrm>
            <a:off x="1482725" y="4140200"/>
            <a:ext cx="46038" cy="0"/>
          </a:xfrm>
          <a:prstGeom prst="line">
            <a:avLst/>
          </a:prstGeom>
          <a:noFill/>
          <a:ln w="12700">
            <a:solidFill>
              <a:srgbClr val="000000"/>
            </a:solidFill>
            <a:round/>
            <a:headEnd type="none" w="sm" len="sm"/>
            <a:tailEnd type="none" w="sm" len="sm"/>
          </a:ln>
        </p:spPr>
        <p:txBody>
          <a:bodyPr/>
          <a:lstStyle/>
          <a:p>
            <a:endParaRPr lang="nl-NL"/>
          </a:p>
        </p:txBody>
      </p:sp>
      <p:sp>
        <p:nvSpPr>
          <p:cNvPr id="38943" name="Line 31"/>
          <p:cNvSpPr>
            <a:spLocks noChangeShapeType="1"/>
          </p:cNvSpPr>
          <p:nvPr/>
        </p:nvSpPr>
        <p:spPr bwMode="auto">
          <a:xfrm>
            <a:off x="1482725" y="3573463"/>
            <a:ext cx="88900" cy="0"/>
          </a:xfrm>
          <a:prstGeom prst="line">
            <a:avLst/>
          </a:prstGeom>
          <a:noFill/>
          <a:ln w="12700">
            <a:solidFill>
              <a:srgbClr val="000000"/>
            </a:solidFill>
            <a:round/>
            <a:headEnd type="none" w="sm" len="sm"/>
            <a:tailEnd type="none" w="sm" len="sm"/>
          </a:ln>
        </p:spPr>
        <p:txBody>
          <a:bodyPr/>
          <a:lstStyle/>
          <a:p>
            <a:endParaRPr lang="nl-NL"/>
          </a:p>
        </p:txBody>
      </p:sp>
      <p:sp>
        <p:nvSpPr>
          <p:cNvPr id="38944" name="Line 32"/>
          <p:cNvSpPr>
            <a:spLocks noChangeShapeType="1"/>
          </p:cNvSpPr>
          <p:nvPr/>
        </p:nvSpPr>
        <p:spPr bwMode="auto">
          <a:xfrm>
            <a:off x="1482725" y="3008313"/>
            <a:ext cx="46038" cy="0"/>
          </a:xfrm>
          <a:prstGeom prst="line">
            <a:avLst/>
          </a:prstGeom>
          <a:noFill/>
          <a:ln w="12700">
            <a:solidFill>
              <a:srgbClr val="000000"/>
            </a:solidFill>
            <a:round/>
            <a:headEnd type="none" w="sm" len="sm"/>
            <a:tailEnd type="none" w="sm" len="sm"/>
          </a:ln>
        </p:spPr>
        <p:txBody>
          <a:bodyPr/>
          <a:lstStyle/>
          <a:p>
            <a:endParaRPr lang="nl-NL"/>
          </a:p>
        </p:txBody>
      </p:sp>
      <p:sp>
        <p:nvSpPr>
          <p:cNvPr id="38945" name="Line 33"/>
          <p:cNvSpPr>
            <a:spLocks noChangeShapeType="1"/>
          </p:cNvSpPr>
          <p:nvPr/>
        </p:nvSpPr>
        <p:spPr bwMode="auto">
          <a:xfrm>
            <a:off x="1482725" y="2441575"/>
            <a:ext cx="88900" cy="0"/>
          </a:xfrm>
          <a:prstGeom prst="line">
            <a:avLst/>
          </a:prstGeom>
          <a:noFill/>
          <a:ln w="12700">
            <a:solidFill>
              <a:srgbClr val="000000"/>
            </a:solidFill>
            <a:round/>
            <a:headEnd type="none" w="sm" len="sm"/>
            <a:tailEnd type="none" w="sm" len="sm"/>
          </a:ln>
        </p:spPr>
        <p:txBody>
          <a:bodyPr/>
          <a:lstStyle/>
          <a:p>
            <a:endParaRPr lang="nl-NL"/>
          </a:p>
        </p:txBody>
      </p:sp>
      <p:sp>
        <p:nvSpPr>
          <p:cNvPr id="38946" name="Line 34"/>
          <p:cNvSpPr>
            <a:spLocks noChangeShapeType="1"/>
          </p:cNvSpPr>
          <p:nvPr/>
        </p:nvSpPr>
        <p:spPr bwMode="auto">
          <a:xfrm>
            <a:off x="1482725" y="1876425"/>
            <a:ext cx="46038" cy="0"/>
          </a:xfrm>
          <a:prstGeom prst="line">
            <a:avLst/>
          </a:prstGeom>
          <a:noFill/>
          <a:ln w="12700">
            <a:solidFill>
              <a:srgbClr val="000000"/>
            </a:solidFill>
            <a:round/>
            <a:headEnd type="none" w="sm" len="sm"/>
            <a:tailEnd type="none" w="sm" len="sm"/>
          </a:ln>
        </p:spPr>
        <p:txBody>
          <a:bodyPr/>
          <a:lstStyle/>
          <a:p>
            <a:endParaRPr lang="nl-NL"/>
          </a:p>
        </p:txBody>
      </p:sp>
      <p:sp>
        <p:nvSpPr>
          <p:cNvPr id="38947" name="Line 35"/>
          <p:cNvSpPr>
            <a:spLocks noChangeShapeType="1"/>
          </p:cNvSpPr>
          <p:nvPr/>
        </p:nvSpPr>
        <p:spPr bwMode="auto">
          <a:xfrm>
            <a:off x="1482725" y="1309688"/>
            <a:ext cx="88900" cy="0"/>
          </a:xfrm>
          <a:prstGeom prst="line">
            <a:avLst/>
          </a:prstGeom>
          <a:noFill/>
          <a:ln w="12700">
            <a:solidFill>
              <a:srgbClr val="000000"/>
            </a:solidFill>
            <a:round/>
            <a:headEnd type="none" w="sm" len="sm"/>
            <a:tailEnd type="none" w="sm" len="sm"/>
          </a:ln>
        </p:spPr>
        <p:txBody>
          <a:bodyPr/>
          <a:lstStyle/>
          <a:p>
            <a:endParaRPr lang="nl-NL"/>
          </a:p>
        </p:txBody>
      </p:sp>
      <p:sp>
        <p:nvSpPr>
          <p:cNvPr id="38948" name="Line 36"/>
          <p:cNvSpPr>
            <a:spLocks noChangeShapeType="1"/>
          </p:cNvSpPr>
          <p:nvPr/>
        </p:nvSpPr>
        <p:spPr bwMode="auto">
          <a:xfrm flipV="1">
            <a:off x="1482725" y="1309688"/>
            <a:ext cx="0" cy="4643437"/>
          </a:xfrm>
          <a:prstGeom prst="line">
            <a:avLst/>
          </a:prstGeom>
          <a:noFill/>
          <a:ln w="12700">
            <a:solidFill>
              <a:srgbClr val="000000"/>
            </a:solidFill>
            <a:round/>
            <a:headEnd type="none" w="sm" len="sm"/>
            <a:tailEnd type="none" w="sm" len="sm"/>
          </a:ln>
        </p:spPr>
        <p:txBody>
          <a:bodyPr/>
          <a:lstStyle/>
          <a:p>
            <a:endParaRPr lang="nl-NL"/>
          </a:p>
        </p:txBody>
      </p:sp>
      <p:sp>
        <p:nvSpPr>
          <p:cNvPr id="38949" name="Freeform 37"/>
          <p:cNvSpPr>
            <a:spLocks/>
          </p:cNvSpPr>
          <p:nvPr/>
        </p:nvSpPr>
        <p:spPr bwMode="auto">
          <a:xfrm>
            <a:off x="1482725" y="4568825"/>
            <a:ext cx="101600" cy="1254125"/>
          </a:xfrm>
          <a:custGeom>
            <a:avLst/>
            <a:gdLst>
              <a:gd name="T0" fmla="*/ 1 w 72"/>
              <a:gd name="T1" fmla="*/ 737 h 790"/>
              <a:gd name="T2" fmla="*/ 1 w 72"/>
              <a:gd name="T3" fmla="*/ 716 h 790"/>
              <a:gd name="T4" fmla="*/ 3 w 72"/>
              <a:gd name="T5" fmla="*/ 768 h 790"/>
              <a:gd name="T6" fmla="*/ 4 w 72"/>
              <a:gd name="T7" fmla="*/ 716 h 790"/>
              <a:gd name="T8" fmla="*/ 6 w 72"/>
              <a:gd name="T9" fmla="*/ 744 h 790"/>
              <a:gd name="T10" fmla="*/ 6 w 72"/>
              <a:gd name="T11" fmla="*/ 726 h 790"/>
              <a:gd name="T12" fmla="*/ 7 w 72"/>
              <a:gd name="T13" fmla="*/ 749 h 790"/>
              <a:gd name="T14" fmla="*/ 9 w 72"/>
              <a:gd name="T15" fmla="*/ 754 h 790"/>
              <a:gd name="T16" fmla="*/ 10 w 72"/>
              <a:gd name="T17" fmla="*/ 734 h 790"/>
              <a:gd name="T18" fmla="*/ 11 w 72"/>
              <a:gd name="T19" fmla="*/ 738 h 790"/>
              <a:gd name="T20" fmla="*/ 11 w 72"/>
              <a:gd name="T21" fmla="*/ 749 h 790"/>
              <a:gd name="T22" fmla="*/ 13 w 72"/>
              <a:gd name="T23" fmla="*/ 750 h 790"/>
              <a:gd name="T24" fmla="*/ 14 w 72"/>
              <a:gd name="T25" fmla="*/ 714 h 790"/>
              <a:gd name="T26" fmla="*/ 16 w 72"/>
              <a:gd name="T27" fmla="*/ 772 h 790"/>
              <a:gd name="T28" fmla="*/ 16 w 72"/>
              <a:gd name="T29" fmla="*/ 670 h 790"/>
              <a:gd name="T30" fmla="*/ 17 w 72"/>
              <a:gd name="T31" fmla="*/ 737 h 790"/>
              <a:gd name="T32" fmla="*/ 19 w 72"/>
              <a:gd name="T33" fmla="*/ 686 h 790"/>
              <a:gd name="T34" fmla="*/ 20 w 72"/>
              <a:gd name="T35" fmla="*/ 708 h 790"/>
              <a:gd name="T36" fmla="*/ 20 w 72"/>
              <a:gd name="T37" fmla="*/ 683 h 790"/>
              <a:gd name="T38" fmla="*/ 22 w 72"/>
              <a:gd name="T39" fmla="*/ 738 h 790"/>
              <a:gd name="T40" fmla="*/ 23 w 72"/>
              <a:gd name="T41" fmla="*/ 652 h 790"/>
              <a:gd name="T42" fmla="*/ 25 w 72"/>
              <a:gd name="T43" fmla="*/ 771 h 790"/>
              <a:gd name="T44" fmla="*/ 25 w 72"/>
              <a:gd name="T45" fmla="*/ 689 h 790"/>
              <a:gd name="T46" fmla="*/ 26 w 72"/>
              <a:gd name="T47" fmla="*/ 749 h 790"/>
              <a:gd name="T48" fmla="*/ 28 w 72"/>
              <a:gd name="T49" fmla="*/ 728 h 790"/>
              <a:gd name="T50" fmla="*/ 29 w 72"/>
              <a:gd name="T51" fmla="*/ 756 h 790"/>
              <a:gd name="T52" fmla="*/ 29 w 72"/>
              <a:gd name="T53" fmla="*/ 723 h 790"/>
              <a:gd name="T54" fmla="*/ 31 w 72"/>
              <a:gd name="T55" fmla="*/ 731 h 790"/>
              <a:gd name="T56" fmla="*/ 32 w 72"/>
              <a:gd name="T57" fmla="*/ 729 h 790"/>
              <a:gd name="T58" fmla="*/ 34 w 72"/>
              <a:gd name="T59" fmla="*/ 781 h 790"/>
              <a:gd name="T60" fmla="*/ 35 w 72"/>
              <a:gd name="T61" fmla="*/ 691 h 790"/>
              <a:gd name="T62" fmla="*/ 37 w 72"/>
              <a:gd name="T63" fmla="*/ 771 h 790"/>
              <a:gd name="T64" fmla="*/ 37 w 72"/>
              <a:gd name="T65" fmla="*/ 692 h 790"/>
              <a:gd name="T66" fmla="*/ 38 w 72"/>
              <a:gd name="T67" fmla="*/ 746 h 790"/>
              <a:gd name="T68" fmla="*/ 40 w 72"/>
              <a:gd name="T69" fmla="*/ 655 h 790"/>
              <a:gd name="T70" fmla="*/ 41 w 72"/>
              <a:gd name="T71" fmla="*/ 763 h 790"/>
              <a:gd name="T72" fmla="*/ 43 w 72"/>
              <a:gd name="T73" fmla="*/ 643 h 790"/>
              <a:gd name="T74" fmla="*/ 43 w 72"/>
              <a:gd name="T75" fmla="*/ 749 h 790"/>
              <a:gd name="T76" fmla="*/ 44 w 72"/>
              <a:gd name="T77" fmla="*/ 692 h 790"/>
              <a:gd name="T78" fmla="*/ 46 w 72"/>
              <a:gd name="T79" fmla="*/ 753 h 790"/>
              <a:gd name="T80" fmla="*/ 47 w 72"/>
              <a:gd name="T81" fmla="*/ 697 h 790"/>
              <a:gd name="T82" fmla="*/ 47 w 72"/>
              <a:gd name="T83" fmla="*/ 760 h 790"/>
              <a:gd name="T84" fmla="*/ 49 w 72"/>
              <a:gd name="T85" fmla="*/ 711 h 790"/>
              <a:gd name="T86" fmla="*/ 50 w 72"/>
              <a:gd name="T87" fmla="*/ 746 h 790"/>
              <a:gd name="T88" fmla="*/ 52 w 72"/>
              <a:gd name="T89" fmla="*/ 714 h 790"/>
              <a:gd name="T90" fmla="*/ 52 w 72"/>
              <a:gd name="T91" fmla="*/ 713 h 790"/>
              <a:gd name="T92" fmla="*/ 53 w 72"/>
              <a:gd name="T93" fmla="*/ 738 h 790"/>
              <a:gd name="T94" fmla="*/ 55 w 72"/>
              <a:gd name="T95" fmla="*/ 671 h 790"/>
              <a:gd name="T96" fmla="*/ 56 w 72"/>
              <a:gd name="T97" fmla="*/ 731 h 790"/>
              <a:gd name="T98" fmla="*/ 57 w 72"/>
              <a:gd name="T99" fmla="*/ 655 h 790"/>
              <a:gd name="T100" fmla="*/ 57 w 72"/>
              <a:gd name="T101" fmla="*/ 728 h 790"/>
              <a:gd name="T102" fmla="*/ 59 w 72"/>
              <a:gd name="T103" fmla="*/ 704 h 790"/>
              <a:gd name="T104" fmla="*/ 60 w 72"/>
              <a:gd name="T105" fmla="*/ 728 h 790"/>
              <a:gd name="T106" fmla="*/ 62 w 72"/>
              <a:gd name="T107" fmla="*/ 686 h 790"/>
              <a:gd name="T108" fmla="*/ 62 w 72"/>
              <a:gd name="T109" fmla="*/ 749 h 790"/>
              <a:gd name="T110" fmla="*/ 63 w 72"/>
              <a:gd name="T111" fmla="*/ 633 h 790"/>
              <a:gd name="T112" fmla="*/ 65 w 72"/>
              <a:gd name="T113" fmla="*/ 734 h 790"/>
              <a:gd name="T114" fmla="*/ 66 w 72"/>
              <a:gd name="T115" fmla="*/ 732 h 790"/>
              <a:gd name="T116" fmla="*/ 68 w 72"/>
              <a:gd name="T117" fmla="*/ 780 h 790"/>
              <a:gd name="T118" fmla="*/ 68 w 72"/>
              <a:gd name="T119" fmla="*/ 689 h 790"/>
              <a:gd name="T120" fmla="*/ 69 w 72"/>
              <a:gd name="T121" fmla="*/ 768 h 790"/>
              <a:gd name="T122" fmla="*/ 71 w 72"/>
              <a:gd name="T123" fmla="*/ 719 h 7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
              <a:gd name="T187" fmla="*/ 0 h 790"/>
              <a:gd name="T188" fmla="*/ 72 w 72"/>
              <a:gd name="T189" fmla="*/ 790 h 7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 h="790">
                <a:moveTo>
                  <a:pt x="0" y="719"/>
                </a:moveTo>
                <a:lnTo>
                  <a:pt x="0" y="729"/>
                </a:lnTo>
                <a:lnTo>
                  <a:pt x="0" y="753"/>
                </a:lnTo>
                <a:lnTo>
                  <a:pt x="0" y="757"/>
                </a:lnTo>
                <a:lnTo>
                  <a:pt x="0" y="762"/>
                </a:lnTo>
                <a:lnTo>
                  <a:pt x="0" y="747"/>
                </a:lnTo>
                <a:lnTo>
                  <a:pt x="1" y="717"/>
                </a:lnTo>
                <a:lnTo>
                  <a:pt x="1" y="737"/>
                </a:lnTo>
                <a:lnTo>
                  <a:pt x="1" y="750"/>
                </a:lnTo>
                <a:lnTo>
                  <a:pt x="1" y="754"/>
                </a:lnTo>
                <a:lnTo>
                  <a:pt x="1" y="771"/>
                </a:lnTo>
                <a:lnTo>
                  <a:pt x="1" y="756"/>
                </a:lnTo>
                <a:lnTo>
                  <a:pt x="1" y="774"/>
                </a:lnTo>
                <a:lnTo>
                  <a:pt x="1" y="746"/>
                </a:lnTo>
                <a:lnTo>
                  <a:pt x="1" y="714"/>
                </a:lnTo>
                <a:lnTo>
                  <a:pt x="1" y="716"/>
                </a:lnTo>
                <a:lnTo>
                  <a:pt x="3" y="722"/>
                </a:lnTo>
                <a:lnTo>
                  <a:pt x="3" y="734"/>
                </a:lnTo>
                <a:lnTo>
                  <a:pt x="3" y="729"/>
                </a:lnTo>
                <a:lnTo>
                  <a:pt x="3" y="726"/>
                </a:lnTo>
                <a:lnTo>
                  <a:pt x="3" y="746"/>
                </a:lnTo>
                <a:lnTo>
                  <a:pt x="3" y="765"/>
                </a:lnTo>
                <a:lnTo>
                  <a:pt x="3" y="769"/>
                </a:lnTo>
                <a:lnTo>
                  <a:pt x="3" y="768"/>
                </a:lnTo>
                <a:lnTo>
                  <a:pt x="3" y="777"/>
                </a:lnTo>
                <a:lnTo>
                  <a:pt x="3" y="780"/>
                </a:lnTo>
                <a:lnTo>
                  <a:pt x="4" y="757"/>
                </a:lnTo>
                <a:lnTo>
                  <a:pt x="4" y="749"/>
                </a:lnTo>
                <a:lnTo>
                  <a:pt x="4" y="744"/>
                </a:lnTo>
                <a:lnTo>
                  <a:pt x="4" y="726"/>
                </a:lnTo>
                <a:lnTo>
                  <a:pt x="4" y="714"/>
                </a:lnTo>
                <a:lnTo>
                  <a:pt x="4" y="716"/>
                </a:lnTo>
                <a:lnTo>
                  <a:pt x="4" y="713"/>
                </a:lnTo>
                <a:lnTo>
                  <a:pt x="4" y="688"/>
                </a:lnTo>
                <a:lnTo>
                  <a:pt x="4" y="716"/>
                </a:lnTo>
                <a:lnTo>
                  <a:pt x="4" y="741"/>
                </a:lnTo>
                <a:lnTo>
                  <a:pt x="4" y="737"/>
                </a:lnTo>
                <a:lnTo>
                  <a:pt x="6" y="747"/>
                </a:lnTo>
                <a:lnTo>
                  <a:pt x="6" y="763"/>
                </a:lnTo>
                <a:lnTo>
                  <a:pt x="6" y="744"/>
                </a:lnTo>
                <a:lnTo>
                  <a:pt x="6" y="746"/>
                </a:lnTo>
                <a:lnTo>
                  <a:pt x="6" y="759"/>
                </a:lnTo>
                <a:lnTo>
                  <a:pt x="6" y="763"/>
                </a:lnTo>
                <a:lnTo>
                  <a:pt x="6" y="760"/>
                </a:lnTo>
                <a:lnTo>
                  <a:pt x="6" y="740"/>
                </a:lnTo>
                <a:lnTo>
                  <a:pt x="6" y="751"/>
                </a:lnTo>
                <a:lnTo>
                  <a:pt x="6" y="746"/>
                </a:lnTo>
                <a:lnTo>
                  <a:pt x="6" y="726"/>
                </a:lnTo>
                <a:lnTo>
                  <a:pt x="7" y="706"/>
                </a:lnTo>
                <a:lnTo>
                  <a:pt x="7" y="679"/>
                </a:lnTo>
                <a:lnTo>
                  <a:pt x="7" y="664"/>
                </a:lnTo>
                <a:lnTo>
                  <a:pt x="7" y="701"/>
                </a:lnTo>
                <a:lnTo>
                  <a:pt x="7" y="697"/>
                </a:lnTo>
                <a:lnTo>
                  <a:pt x="7" y="743"/>
                </a:lnTo>
                <a:lnTo>
                  <a:pt x="7" y="774"/>
                </a:lnTo>
                <a:lnTo>
                  <a:pt x="7" y="749"/>
                </a:lnTo>
                <a:lnTo>
                  <a:pt x="7" y="743"/>
                </a:lnTo>
                <a:lnTo>
                  <a:pt x="7" y="766"/>
                </a:lnTo>
                <a:lnTo>
                  <a:pt x="9" y="753"/>
                </a:lnTo>
                <a:lnTo>
                  <a:pt x="9" y="731"/>
                </a:lnTo>
                <a:lnTo>
                  <a:pt x="9" y="749"/>
                </a:lnTo>
                <a:lnTo>
                  <a:pt x="9" y="743"/>
                </a:lnTo>
                <a:lnTo>
                  <a:pt x="9" y="750"/>
                </a:lnTo>
                <a:lnTo>
                  <a:pt x="9" y="754"/>
                </a:lnTo>
                <a:lnTo>
                  <a:pt x="9" y="692"/>
                </a:lnTo>
                <a:lnTo>
                  <a:pt x="9" y="655"/>
                </a:lnTo>
                <a:lnTo>
                  <a:pt x="9" y="673"/>
                </a:lnTo>
                <a:lnTo>
                  <a:pt x="9" y="646"/>
                </a:lnTo>
                <a:lnTo>
                  <a:pt x="9" y="649"/>
                </a:lnTo>
                <a:lnTo>
                  <a:pt x="10" y="671"/>
                </a:lnTo>
                <a:lnTo>
                  <a:pt x="10" y="701"/>
                </a:lnTo>
                <a:lnTo>
                  <a:pt x="10" y="734"/>
                </a:lnTo>
                <a:lnTo>
                  <a:pt x="10" y="760"/>
                </a:lnTo>
                <a:lnTo>
                  <a:pt x="10" y="766"/>
                </a:lnTo>
                <a:lnTo>
                  <a:pt x="10" y="772"/>
                </a:lnTo>
                <a:lnTo>
                  <a:pt x="10" y="738"/>
                </a:lnTo>
                <a:lnTo>
                  <a:pt x="10" y="740"/>
                </a:lnTo>
                <a:lnTo>
                  <a:pt x="10" y="759"/>
                </a:lnTo>
                <a:lnTo>
                  <a:pt x="10" y="757"/>
                </a:lnTo>
                <a:lnTo>
                  <a:pt x="11" y="738"/>
                </a:lnTo>
                <a:lnTo>
                  <a:pt x="11" y="685"/>
                </a:lnTo>
                <a:lnTo>
                  <a:pt x="11" y="649"/>
                </a:lnTo>
                <a:lnTo>
                  <a:pt x="11" y="685"/>
                </a:lnTo>
                <a:lnTo>
                  <a:pt x="11" y="692"/>
                </a:lnTo>
                <a:lnTo>
                  <a:pt x="11" y="688"/>
                </a:lnTo>
                <a:lnTo>
                  <a:pt x="11" y="720"/>
                </a:lnTo>
                <a:lnTo>
                  <a:pt x="11" y="743"/>
                </a:lnTo>
                <a:lnTo>
                  <a:pt x="11" y="749"/>
                </a:lnTo>
                <a:lnTo>
                  <a:pt x="11" y="728"/>
                </a:lnTo>
                <a:lnTo>
                  <a:pt x="13" y="731"/>
                </a:lnTo>
                <a:lnTo>
                  <a:pt x="13" y="759"/>
                </a:lnTo>
                <a:lnTo>
                  <a:pt x="13" y="772"/>
                </a:lnTo>
                <a:lnTo>
                  <a:pt x="13" y="756"/>
                </a:lnTo>
                <a:lnTo>
                  <a:pt x="13" y="744"/>
                </a:lnTo>
                <a:lnTo>
                  <a:pt x="13" y="738"/>
                </a:lnTo>
                <a:lnTo>
                  <a:pt x="13" y="750"/>
                </a:lnTo>
                <a:lnTo>
                  <a:pt x="13" y="743"/>
                </a:lnTo>
                <a:lnTo>
                  <a:pt x="13" y="603"/>
                </a:lnTo>
                <a:lnTo>
                  <a:pt x="13" y="375"/>
                </a:lnTo>
                <a:lnTo>
                  <a:pt x="14" y="359"/>
                </a:lnTo>
                <a:lnTo>
                  <a:pt x="14" y="517"/>
                </a:lnTo>
                <a:lnTo>
                  <a:pt x="14" y="553"/>
                </a:lnTo>
                <a:lnTo>
                  <a:pt x="14" y="615"/>
                </a:lnTo>
                <a:lnTo>
                  <a:pt x="14" y="714"/>
                </a:lnTo>
                <a:lnTo>
                  <a:pt x="14" y="707"/>
                </a:lnTo>
                <a:lnTo>
                  <a:pt x="14" y="720"/>
                </a:lnTo>
                <a:lnTo>
                  <a:pt x="14" y="757"/>
                </a:lnTo>
                <a:lnTo>
                  <a:pt x="14" y="763"/>
                </a:lnTo>
                <a:lnTo>
                  <a:pt x="14" y="753"/>
                </a:lnTo>
                <a:lnTo>
                  <a:pt x="14" y="750"/>
                </a:lnTo>
                <a:lnTo>
                  <a:pt x="16" y="757"/>
                </a:lnTo>
                <a:lnTo>
                  <a:pt x="16" y="772"/>
                </a:lnTo>
                <a:lnTo>
                  <a:pt x="16" y="768"/>
                </a:lnTo>
                <a:lnTo>
                  <a:pt x="16" y="740"/>
                </a:lnTo>
                <a:lnTo>
                  <a:pt x="16" y="648"/>
                </a:lnTo>
                <a:lnTo>
                  <a:pt x="16" y="494"/>
                </a:lnTo>
                <a:lnTo>
                  <a:pt x="16" y="492"/>
                </a:lnTo>
                <a:lnTo>
                  <a:pt x="16" y="611"/>
                </a:lnTo>
                <a:lnTo>
                  <a:pt x="16" y="667"/>
                </a:lnTo>
                <a:lnTo>
                  <a:pt x="16" y="670"/>
                </a:lnTo>
                <a:lnTo>
                  <a:pt x="16" y="706"/>
                </a:lnTo>
                <a:lnTo>
                  <a:pt x="17" y="735"/>
                </a:lnTo>
                <a:lnTo>
                  <a:pt x="17" y="734"/>
                </a:lnTo>
                <a:lnTo>
                  <a:pt x="17" y="757"/>
                </a:lnTo>
                <a:lnTo>
                  <a:pt x="17" y="769"/>
                </a:lnTo>
                <a:lnTo>
                  <a:pt x="17" y="765"/>
                </a:lnTo>
                <a:lnTo>
                  <a:pt x="17" y="759"/>
                </a:lnTo>
                <a:lnTo>
                  <a:pt x="17" y="737"/>
                </a:lnTo>
                <a:lnTo>
                  <a:pt x="17" y="710"/>
                </a:lnTo>
                <a:lnTo>
                  <a:pt x="17" y="731"/>
                </a:lnTo>
                <a:lnTo>
                  <a:pt x="17" y="740"/>
                </a:lnTo>
                <a:lnTo>
                  <a:pt x="19" y="673"/>
                </a:lnTo>
                <a:lnTo>
                  <a:pt x="19" y="643"/>
                </a:lnTo>
                <a:lnTo>
                  <a:pt x="19" y="655"/>
                </a:lnTo>
                <a:lnTo>
                  <a:pt x="19" y="661"/>
                </a:lnTo>
                <a:lnTo>
                  <a:pt x="19" y="686"/>
                </a:lnTo>
                <a:lnTo>
                  <a:pt x="19" y="729"/>
                </a:lnTo>
                <a:lnTo>
                  <a:pt x="19" y="722"/>
                </a:lnTo>
                <a:lnTo>
                  <a:pt x="19" y="713"/>
                </a:lnTo>
                <a:lnTo>
                  <a:pt x="19" y="719"/>
                </a:lnTo>
                <a:lnTo>
                  <a:pt x="19" y="720"/>
                </a:lnTo>
                <a:lnTo>
                  <a:pt x="19" y="738"/>
                </a:lnTo>
                <a:lnTo>
                  <a:pt x="20" y="738"/>
                </a:lnTo>
                <a:lnTo>
                  <a:pt x="20" y="708"/>
                </a:lnTo>
                <a:lnTo>
                  <a:pt x="20" y="738"/>
                </a:lnTo>
                <a:lnTo>
                  <a:pt x="20" y="772"/>
                </a:lnTo>
                <a:lnTo>
                  <a:pt x="20" y="777"/>
                </a:lnTo>
                <a:lnTo>
                  <a:pt x="20" y="754"/>
                </a:lnTo>
                <a:lnTo>
                  <a:pt x="20" y="697"/>
                </a:lnTo>
                <a:lnTo>
                  <a:pt x="20" y="627"/>
                </a:lnTo>
                <a:lnTo>
                  <a:pt x="20" y="657"/>
                </a:lnTo>
                <a:lnTo>
                  <a:pt x="20" y="683"/>
                </a:lnTo>
                <a:lnTo>
                  <a:pt x="22" y="697"/>
                </a:lnTo>
                <a:lnTo>
                  <a:pt x="22" y="706"/>
                </a:lnTo>
                <a:lnTo>
                  <a:pt x="22" y="723"/>
                </a:lnTo>
                <a:lnTo>
                  <a:pt x="22" y="746"/>
                </a:lnTo>
                <a:lnTo>
                  <a:pt x="22" y="722"/>
                </a:lnTo>
                <a:lnTo>
                  <a:pt x="22" y="731"/>
                </a:lnTo>
                <a:lnTo>
                  <a:pt x="22" y="762"/>
                </a:lnTo>
                <a:lnTo>
                  <a:pt x="22" y="738"/>
                </a:lnTo>
                <a:lnTo>
                  <a:pt x="22" y="746"/>
                </a:lnTo>
                <a:lnTo>
                  <a:pt x="22" y="747"/>
                </a:lnTo>
                <a:lnTo>
                  <a:pt x="22" y="734"/>
                </a:lnTo>
                <a:lnTo>
                  <a:pt x="23" y="746"/>
                </a:lnTo>
                <a:lnTo>
                  <a:pt x="23" y="698"/>
                </a:lnTo>
                <a:lnTo>
                  <a:pt x="23" y="674"/>
                </a:lnTo>
                <a:lnTo>
                  <a:pt x="23" y="667"/>
                </a:lnTo>
                <a:lnTo>
                  <a:pt x="23" y="652"/>
                </a:lnTo>
                <a:lnTo>
                  <a:pt x="23" y="661"/>
                </a:lnTo>
                <a:lnTo>
                  <a:pt x="23" y="674"/>
                </a:lnTo>
                <a:lnTo>
                  <a:pt x="23" y="723"/>
                </a:lnTo>
                <a:lnTo>
                  <a:pt x="23" y="744"/>
                </a:lnTo>
                <a:lnTo>
                  <a:pt x="23" y="754"/>
                </a:lnTo>
                <a:lnTo>
                  <a:pt x="25" y="750"/>
                </a:lnTo>
                <a:lnTo>
                  <a:pt x="25" y="732"/>
                </a:lnTo>
                <a:lnTo>
                  <a:pt x="25" y="771"/>
                </a:lnTo>
                <a:lnTo>
                  <a:pt x="25" y="784"/>
                </a:lnTo>
                <a:lnTo>
                  <a:pt x="25" y="759"/>
                </a:lnTo>
                <a:lnTo>
                  <a:pt x="25" y="781"/>
                </a:lnTo>
                <a:lnTo>
                  <a:pt x="25" y="768"/>
                </a:lnTo>
                <a:lnTo>
                  <a:pt x="25" y="753"/>
                </a:lnTo>
                <a:lnTo>
                  <a:pt x="25" y="763"/>
                </a:lnTo>
                <a:lnTo>
                  <a:pt x="25" y="735"/>
                </a:lnTo>
                <a:lnTo>
                  <a:pt x="25" y="689"/>
                </a:lnTo>
                <a:lnTo>
                  <a:pt x="26" y="717"/>
                </a:lnTo>
                <a:lnTo>
                  <a:pt x="26" y="753"/>
                </a:lnTo>
                <a:lnTo>
                  <a:pt x="26" y="743"/>
                </a:lnTo>
                <a:lnTo>
                  <a:pt x="26" y="728"/>
                </a:lnTo>
                <a:lnTo>
                  <a:pt x="26" y="749"/>
                </a:lnTo>
                <a:lnTo>
                  <a:pt x="26" y="747"/>
                </a:lnTo>
                <a:lnTo>
                  <a:pt x="26" y="746"/>
                </a:lnTo>
                <a:lnTo>
                  <a:pt x="26" y="749"/>
                </a:lnTo>
                <a:lnTo>
                  <a:pt x="26" y="740"/>
                </a:lnTo>
                <a:lnTo>
                  <a:pt x="26" y="763"/>
                </a:lnTo>
                <a:lnTo>
                  <a:pt x="28" y="762"/>
                </a:lnTo>
                <a:lnTo>
                  <a:pt x="28" y="729"/>
                </a:lnTo>
                <a:lnTo>
                  <a:pt x="28" y="738"/>
                </a:lnTo>
                <a:lnTo>
                  <a:pt x="28" y="754"/>
                </a:lnTo>
                <a:lnTo>
                  <a:pt x="28" y="763"/>
                </a:lnTo>
                <a:lnTo>
                  <a:pt x="28" y="728"/>
                </a:lnTo>
                <a:lnTo>
                  <a:pt x="28" y="719"/>
                </a:lnTo>
                <a:lnTo>
                  <a:pt x="28" y="710"/>
                </a:lnTo>
                <a:lnTo>
                  <a:pt x="28" y="677"/>
                </a:lnTo>
                <a:lnTo>
                  <a:pt x="28" y="725"/>
                </a:lnTo>
                <a:lnTo>
                  <a:pt x="28" y="766"/>
                </a:lnTo>
                <a:lnTo>
                  <a:pt x="29" y="760"/>
                </a:lnTo>
                <a:lnTo>
                  <a:pt x="29" y="766"/>
                </a:lnTo>
                <a:lnTo>
                  <a:pt x="29" y="756"/>
                </a:lnTo>
                <a:lnTo>
                  <a:pt x="29" y="762"/>
                </a:lnTo>
                <a:lnTo>
                  <a:pt x="29" y="774"/>
                </a:lnTo>
                <a:lnTo>
                  <a:pt x="29" y="765"/>
                </a:lnTo>
                <a:lnTo>
                  <a:pt x="29" y="763"/>
                </a:lnTo>
                <a:lnTo>
                  <a:pt x="29" y="777"/>
                </a:lnTo>
                <a:lnTo>
                  <a:pt x="29" y="780"/>
                </a:lnTo>
                <a:lnTo>
                  <a:pt x="29" y="760"/>
                </a:lnTo>
                <a:lnTo>
                  <a:pt x="29" y="723"/>
                </a:lnTo>
                <a:lnTo>
                  <a:pt x="31" y="704"/>
                </a:lnTo>
                <a:lnTo>
                  <a:pt x="31" y="720"/>
                </a:lnTo>
                <a:lnTo>
                  <a:pt x="31" y="732"/>
                </a:lnTo>
                <a:lnTo>
                  <a:pt x="31" y="711"/>
                </a:lnTo>
                <a:lnTo>
                  <a:pt x="31" y="697"/>
                </a:lnTo>
                <a:lnTo>
                  <a:pt x="31" y="738"/>
                </a:lnTo>
                <a:lnTo>
                  <a:pt x="31" y="747"/>
                </a:lnTo>
                <a:lnTo>
                  <a:pt x="31" y="731"/>
                </a:lnTo>
                <a:lnTo>
                  <a:pt x="31" y="765"/>
                </a:lnTo>
                <a:lnTo>
                  <a:pt x="32" y="769"/>
                </a:lnTo>
                <a:lnTo>
                  <a:pt x="32" y="744"/>
                </a:lnTo>
                <a:lnTo>
                  <a:pt x="32" y="765"/>
                </a:lnTo>
                <a:lnTo>
                  <a:pt x="32" y="768"/>
                </a:lnTo>
                <a:lnTo>
                  <a:pt x="32" y="751"/>
                </a:lnTo>
                <a:lnTo>
                  <a:pt x="32" y="769"/>
                </a:lnTo>
                <a:lnTo>
                  <a:pt x="32" y="729"/>
                </a:lnTo>
                <a:lnTo>
                  <a:pt x="32" y="711"/>
                </a:lnTo>
                <a:lnTo>
                  <a:pt x="32" y="723"/>
                </a:lnTo>
                <a:lnTo>
                  <a:pt x="32" y="738"/>
                </a:lnTo>
                <a:lnTo>
                  <a:pt x="34" y="738"/>
                </a:lnTo>
                <a:lnTo>
                  <a:pt x="34" y="744"/>
                </a:lnTo>
                <a:lnTo>
                  <a:pt x="34" y="766"/>
                </a:lnTo>
                <a:lnTo>
                  <a:pt x="34" y="783"/>
                </a:lnTo>
                <a:lnTo>
                  <a:pt x="34" y="781"/>
                </a:lnTo>
                <a:lnTo>
                  <a:pt x="34" y="753"/>
                </a:lnTo>
                <a:lnTo>
                  <a:pt x="34" y="737"/>
                </a:lnTo>
                <a:lnTo>
                  <a:pt x="34" y="768"/>
                </a:lnTo>
                <a:lnTo>
                  <a:pt x="34" y="765"/>
                </a:lnTo>
                <a:lnTo>
                  <a:pt x="35" y="740"/>
                </a:lnTo>
                <a:lnTo>
                  <a:pt x="35" y="754"/>
                </a:lnTo>
                <a:lnTo>
                  <a:pt x="35" y="747"/>
                </a:lnTo>
                <a:lnTo>
                  <a:pt x="35" y="691"/>
                </a:lnTo>
                <a:lnTo>
                  <a:pt x="35" y="668"/>
                </a:lnTo>
                <a:lnTo>
                  <a:pt x="35" y="674"/>
                </a:lnTo>
                <a:lnTo>
                  <a:pt x="35" y="682"/>
                </a:lnTo>
                <a:lnTo>
                  <a:pt x="35" y="688"/>
                </a:lnTo>
                <a:lnTo>
                  <a:pt x="35" y="732"/>
                </a:lnTo>
                <a:lnTo>
                  <a:pt x="35" y="738"/>
                </a:lnTo>
                <a:lnTo>
                  <a:pt x="35" y="741"/>
                </a:lnTo>
                <a:lnTo>
                  <a:pt x="37" y="771"/>
                </a:lnTo>
                <a:lnTo>
                  <a:pt x="37" y="786"/>
                </a:lnTo>
                <a:lnTo>
                  <a:pt x="37" y="763"/>
                </a:lnTo>
                <a:lnTo>
                  <a:pt x="37" y="759"/>
                </a:lnTo>
                <a:lnTo>
                  <a:pt x="37" y="777"/>
                </a:lnTo>
                <a:lnTo>
                  <a:pt x="37" y="772"/>
                </a:lnTo>
                <a:lnTo>
                  <a:pt x="37" y="781"/>
                </a:lnTo>
                <a:lnTo>
                  <a:pt x="37" y="735"/>
                </a:lnTo>
                <a:lnTo>
                  <a:pt x="37" y="692"/>
                </a:lnTo>
                <a:lnTo>
                  <a:pt x="38" y="708"/>
                </a:lnTo>
                <a:lnTo>
                  <a:pt x="38" y="711"/>
                </a:lnTo>
                <a:lnTo>
                  <a:pt x="38" y="708"/>
                </a:lnTo>
                <a:lnTo>
                  <a:pt x="38" y="726"/>
                </a:lnTo>
                <a:lnTo>
                  <a:pt x="38" y="719"/>
                </a:lnTo>
                <a:lnTo>
                  <a:pt x="38" y="729"/>
                </a:lnTo>
                <a:lnTo>
                  <a:pt x="38" y="757"/>
                </a:lnTo>
                <a:lnTo>
                  <a:pt x="38" y="746"/>
                </a:lnTo>
                <a:lnTo>
                  <a:pt x="38" y="757"/>
                </a:lnTo>
                <a:lnTo>
                  <a:pt x="38" y="765"/>
                </a:lnTo>
                <a:lnTo>
                  <a:pt x="40" y="740"/>
                </a:lnTo>
                <a:lnTo>
                  <a:pt x="40" y="732"/>
                </a:lnTo>
                <a:lnTo>
                  <a:pt x="40" y="738"/>
                </a:lnTo>
                <a:lnTo>
                  <a:pt x="40" y="713"/>
                </a:lnTo>
                <a:lnTo>
                  <a:pt x="40" y="677"/>
                </a:lnTo>
                <a:lnTo>
                  <a:pt x="40" y="655"/>
                </a:lnTo>
                <a:lnTo>
                  <a:pt x="40" y="667"/>
                </a:lnTo>
                <a:lnTo>
                  <a:pt x="40" y="673"/>
                </a:lnTo>
                <a:lnTo>
                  <a:pt x="40" y="711"/>
                </a:lnTo>
                <a:lnTo>
                  <a:pt x="40" y="751"/>
                </a:lnTo>
                <a:lnTo>
                  <a:pt x="41" y="754"/>
                </a:lnTo>
                <a:lnTo>
                  <a:pt x="41" y="768"/>
                </a:lnTo>
                <a:lnTo>
                  <a:pt x="41" y="778"/>
                </a:lnTo>
                <a:lnTo>
                  <a:pt x="41" y="763"/>
                </a:lnTo>
                <a:lnTo>
                  <a:pt x="41" y="747"/>
                </a:lnTo>
                <a:lnTo>
                  <a:pt x="41" y="735"/>
                </a:lnTo>
                <a:lnTo>
                  <a:pt x="41" y="756"/>
                </a:lnTo>
                <a:lnTo>
                  <a:pt x="41" y="781"/>
                </a:lnTo>
                <a:lnTo>
                  <a:pt x="41" y="769"/>
                </a:lnTo>
                <a:lnTo>
                  <a:pt x="41" y="732"/>
                </a:lnTo>
                <a:lnTo>
                  <a:pt x="43" y="685"/>
                </a:lnTo>
                <a:lnTo>
                  <a:pt x="43" y="643"/>
                </a:lnTo>
                <a:lnTo>
                  <a:pt x="43" y="605"/>
                </a:lnTo>
                <a:lnTo>
                  <a:pt x="43" y="636"/>
                </a:lnTo>
                <a:lnTo>
                  <a:pt x="43" y="714"/>
                </a:lnTo>
                <a:lnTo>
                  <a:pt x="43" y="704"/>
                </a:lnTo>
                <a:lnTo>
                  <a:pt x="43" y="719"/>
                </a:lnTo>
                <a:lnTo>
                  <a:pt x="43" y="760"/>
                </a:lnTo>
                <a:lnTo>
                  <a:pt x="43" y="753"/>
                </a:lnTo>
                <a:lnTo>
                  <a:pt x="43" y="749"/>
                </a:lnTo>
                <a:lnTo>
                  <a:pt x="43" y="760"/>
                </a:lnTo>
                <a:lnTo>
                  <a:pt x="44" y="753"/>
                </a:lnTo>
                <a:lnTo>
                  <a:pt x="44" y="768"/>
                </a:lnTo>
                <a:lnTo>
                  <a:pt x="44" y="786"/>
                </a:lnTo>
                <a:lnTo>
                  <a:pt x="44" y="778"/>
                </a:lnTo>
                <a:lnTo>
                  <a:pt x="44" y="762"/>
                </a:lnTo>
                <a:lnTo>
                  <a:pt x="44" y="732"/>
                </a:lnTo>
                <a:lnTo>
                  <a:pt x="44" y="692"/>
                </a:lnTo>
                <a:lnTo>
                  <a:pt x="44" y="667"/>
                </a:lnTo>
                <a:lnTo>
                  <a:pt x="44" y="631"/>
                </a:lnTo>
                <a:lnTo>
                  <a:pt x="44" y="646"/>
                </a:lnTo>
                <a:lnTo>
                  <a:pt x="46" y="714"/>
                </a:lnTo>
                <a:lnTo>
                  <a:pt x="46" y="738"/>
                </a:lnTo>
                <a:lnTo>
                  <a:pt x="46" y="695"/>
                </a:lnTo>
                <a:lnTo>
                  <a:pt x="46" y="698"/>
                </a:lnTo>
                <a:lnTo>
                  <a:pt x="46" y="753"/>
                </a:lnTo>
                <a:lnTo>
                  <a:pt x="46" y="763"/>
                </a:lnTo>
                <a:lnTo>
                  <a:pt x="46" y="769"/>
                </a:lnTo>
                <a:lnTo>
                  <a:pt x="46" y="777"/>
                </a:lnTo>
                <a:lnTo>
                  <a:pt x="46" y="778"/>
                </a:lnTo>
                <a:lnTo>
                  <a:pt x="46" y="781"/>
                </a:lnTo>
                <a:lnTo>
                  <a:pt x="46" y="780"/>
                </a:lnTo>
                <a:lnTo>
                  <a:pt x="47" y="753"/>
                </a:lnTo>
                <a:lnTo>
                  <a:pt x="47" y="697"/>
                </a:lnTo>
                <a:lnTo>
                  <a:pt x="47" y="621"/>
                </a:lnTo>
                <a:lnTo>
                  <a:pt x="47" y="583"/>
                </a:lnTo>
                <a:lnTo>
                  <a:pt x="47" y="640"/>
                </a:lnTo>
                <a:lnTo>
                  <a:pt x="47" y="677"/>
                </a:lnTo>
                <a:lnTo>
                  <a:pt x="47" y="691"/>
                </a:lnTo>
                <a:lnTo>
                  <a:pt x="47" y="717"/>
                </a:lnTo>
                <a:lnTo>
                  <a:pt x="47" y="750"/>
                </a:lnTo>
                <a:lnTo>
                  <a:pt x="47" y="760"/>
                </a:lnTo>
                <a:lnTo>
                  <a:pt x="49" y="744"/>
                </a:lnTo>
                <a:lnTo>
                  <a:pt x="49" y="762"/>
                </a:lnTo>
                <a:lnTo>
                  <a:pt x="49" y="769"/>
                </a:lnTo>
                <a:lnTo>
                  <a:pt x="49" y="760"/>
                </a:lnTo>
                <a:lnTo>
                  <a:pt x="49" y="747"/>
                </a:lnTo>
                <a:lnTo>
                  <a:pt x="49" y="753"/>
                </a:lnTo>
                <a:lnTo>
                  <a:pt x="49" y="746"/>
                </a:lnTo>
                <a:lnTo>
                  <a:pt x="49" y="711"/>
                </a:lnTo>
                <a:lnTo>
                  <a:pt x="49" y="685"/>
                </a:lnTo>
                <a:lnTo>
                  <a:pt x="49" y="640"/>
                </a:lnTo>
                <a:lnTo>
                  <a:pt x="49" y="606"/>
                </a:lnTo>
                <a:lnTo>
                  <a:pt x="50" y="660"/>
                </a:lnTo>
                <a:lnTo>
                  <a:pt x="50" y="714"/>
                </a:lnTo>
                <a:lnTo>
                  <a:pt x="50" y="743"/>
                </a:lnTo>
                <a:lnTo>
                  <a:pt x="50" y="740"/>
                </a:lnTo>
                <a:lnTo>
                  <a:pt x="50" y="746"/>
                </a:lnTo>
                <a:lnTo>
                  <a:pt x="50" y="731"/>
                </a:lnTo>
                <a:lnTo>
                  <a:pt x="50" y="741"/>
                </a:lnTo>
                <a:lnTo>
                  <a:pt x="50" y="763"/>
                </a:lnTo>
                <a:lnTo>
                  <a:pt x="50" y="777"/>
                </a:lnTo>
                <a:lnTo>
                  <a:pt x="50" y="784"/>
                </a:lnTo>
                <a:lnTo>
                  <a:pt x="52" y="789"/>
                </a:lnTo>
                <a:lnTo>
                  <a:pt x="52" y="769"/>
                </a:lnTo>
                <a:lnTo>
                  <a:pt x="52" y="714"/>
                </a:lnTo>
                <a:lnTo>
                  <a:pt x="52" y="640"/>
                </a:lnTo>
                <a:lnTo>
                  <a:pt x="52" y="580"/>
                </a:lnTo>
                <a:lnTo>
                  <a:pt x="52" y="572"/>
                </a:lnTo>
                <a:lnTo>
                  <a:pt x="52" y="623"/>
                </a:lnTo>
                <a:lnTo>
                  <a:pt x="52" y="637"/>
                </a:lnTo>
                <a:lnTo>
                  <a:pt x="52" y="692"/>
                </a:lnTo>
                <a:lnTo>
                  <a:pt x="52" y="729"/>
                </a:lnTo>
                <a:lnTo>
                  <a:pt x="52" y="713"/>
                </a:lnTo>
                <a:lnTo>
                  <a:pt x="53" y="722"/>
                </a:lnTo>
                <a:lnTo>
                  <a:pt x="53" y="768"/>
                </a:lnTo>
                <a:lnTo>
                  <a:pt x="53" y="757"/>
                </a:lnTo>
                <a:lnTo>
                  <a:pt x="53" y="756"/>
                </a:lnTo>
                <a:lnTo>
                  <a:pt x="53" y="771"/>
                </a:lnTo>
                <a:lnTo>
                  <a:pt x="53" y="757"/>
                </a:lnTo>
                <a:lnTo>
                  <a:pt x="53" y="726"/>
                </a:lnTo>
                <a:lnTo>
                  <a:pt x="53" y="738"/>
                </a:lnTo>
                <a:lnTo>
                  <a:pt x="53" y="713"/>
                </a:lnTo>
                <a:lnTo>
                  <a:pt x="53" y="591"/>
                </a:lnTo>
                <a:lnTo>
                  <a:pt x="55" y="534"/>
                </a:lnTo>
                <a:lnTo>
                  <a:pt x="55" y="599"/>
                </a:lnTo>
                <a:lnTo>
                  <a:pt x="55" y="673"/>
                </a:lnTo>
                <a:lnTo>
                  <a:pt x="55" y="701"/>
                </a:lnTo>
                <a:lnTo>
                  <a:pt x="55" y="674"/>
                </a:lnTo>
                <a:lnTo>
                  <a:pt x="55" y="671"/>
                </a:lnTo>
                <a:lnTo>
                  <a:pt x="55" y="673"/>
                </a:lnTo>
                <a:lnTo>
                  <a:pt x="55" y="719"/>
                </a:lnTo>
                <a:lnTo>
                  <a:pt x="55" y="744"/>
                </a:lnTo>
                <a:lnTo>
                  <a:pt x="55" y="735"/>
                </a:lnTo>
                <a:lnTo>
                  <a:pt x="56" y="729"/>
                </a:lnTo>
                <a:lnTo>
                  <a:pt x="56" y="737"/>
                </a:lnTo>
                <a:lnTo>
                  <a:pt x="56" y="738"/>
                </a:lnTo>
                <a:lnTo>
                  <a:pt x="56" y="731"/>
                </a:lnTo>
                <a:lnTo>
                  <a:pt x="56" y="719"/>
                </a:lnTo>
                <a:lnTo>
                  <a:pt x="56" y="615"/>
                </a:lnTo>
                <a:lnTo>
                  <a:pt x="56" y="240"/>
                </a:lnTo>
                <a:lnTo>
                  <a:pt x="56" y="0"/>
                </a:lnTo>
                <a:lnTo>
                  <a:pt x="56" y="190"/>
                </a:lnTo>
                <a:lnTo>
                  <a:pt x="56" y="419"/>
                </a:lnTo>
                <a:lnTo>
                  <a:pt x="56" y="554"/>
                </a:lnTo>
                <a:lnTo>
                  <a:pt x="57" y="655"/>
                </a:lnTo>
                <a:lnTo>
                  <a:pt x="57" y="667"/>
                </a:lnTo>
                <a:lnTo>
                  <a:pt x="57" y="686"/>
                </a:lnTo>
                <a:lnTo>
                  <a:pt x="57" y="716"/>
                </a:lnTo>
                <a:lnTo>
                  <a:pt x="57" y="737"/>
                </a:lnTo>
                <a:lnTo>
                  <a:pt x="57" y="717"/>
                </a:lnTo>
                <a:lnTo>
                  <a:pt x="57" y="695"/>
                </a:lnTo>
                <a:lnTo>
                  <a:pt x="57" y="732"/>
                </a:lnTo>
                <a:lnTo>
                  <a:pt x="57" y="728"/>
                </a:lnTo>
                <a:lnTo>
                  <a:pt x="57" y="737"/>
                </a:lnTo>
                <a:lnTo>
                  <a:pt x="59" y="710"/>
                </a:lnTo>
                <a:lnTo>
                  <a:pt x="59" y="615"/>
                </a:lnTo>
                <a:lnTo>
                  <a:pt x="59" y="505"/>
                </a:lnTo>
                <a:lnTo>
                  <a:pt x="59" y="461"/>
                </a:lnTo>
                <a:lnTo>
                  <a:pt x="59" y="520"/>
                </a:lnTo>
                <a:lnTo>
                  <a:pt x="59" y="643"/>
                </a:lnTo>
                <a:lnTo>
                  <a:pt x="59" y="704"/>
                </a:lnTo>
                <a:lnTo>
                  <a:pt x="59" y="692"/>
                </a:lnTo>
                <a:lnTo>
                  <a:pt x="59" y="706"/>
                </a:lnTo>
                <a:lnTo>
                  <a:pt x="59" y="719"/>
                </a:lnTo>
                <a:lnTo>
                  <a:pt x="59" y="735"/>
                </a:lnTo>
                <a:lnTo>
                  <a:pt x="60" y="725"/>
                </a:lnTo>
                <a:lnTo>
                  <a:pt x="60" y="732"/>
                </a:lnTo>
                <a:lnTo>
                  <a:pt x="60" y="726"/>
                </a:lnTo>
                <a:lnTo>
                  <a:pt x="60" y="728"/>
                </a:lnTo>
                <a:lnTo>
                  <a:pt x="60" y="722"/>
                </a:lnTo>
                <a:lnTo>
                  <a:pt x="60" y="719"/>
                </a:lnTo>
                <a:lnTo>
                  <a:pt x="60" y="729"/>
                </a:lnTo>
                <a:lnTo>
                  <a:pt x="60" y="658"/>
                </a:lnTo>
                <a:lnTo>
                  <a:pt x="60" y="551"/>
                </a:lnTo>
                <a:lnTo>
                  <a:pt x="60" y="577"/>
                </a:lnTo>
                <a:lnTo>
                  <a:pt x="62" y="615"/>
                </a:lnTo>
                <a:lnTo>
                  <a:pt x="62" y="686"/>
                </a:lnTo>
                <a:lnTo>
                  <a:pt x="62" y="723"/>
                </a:lnTo>
                <a:lnTo>
                  <a:pt x="62" y="729"/>
                </a:lnTo>
                <a:lnTo>
                  <a:pt x="62" y="708"/>
                </a:lnTo>
                <a:lnTo>
                  <a:pt x="62" y="753"/>
                </a:lnTo>
                <a:lnTo>
                  <a:pt x="62" y="760"/>
                </a:lnTo>
                <a:lnTo>
                  <a:pt x="62" y="750"/>
                </a:lnTo>
                <a:lnTo>
                  <a:pt x="62" y="737"/>
                </a:lnTo>
                <a:lnTo>
                  <a:pt x="62" y="749"/>
                </a:lnTo>
                <a:lnTo>
                  <a:pt x="63" y="746"/>
                </a:lnTo>
                <a:lnTo>
                  <a:pt x="63" y="729"/>
                </a:lnTo>
                <a:lnTo>
                  <a:pt x="63" y="731"/>
                </a:lnTo>
                <a:lnTo>
                  <a:pt x="63" y="732"/>
                </a:lnTo>
                <a:lnTo>
                  <a:pt x="63" y="692"/>
                </a:lnTo>
                <a:lnTo>
                  <a:pt x="63" y="620"/>
                </a:lnTo>
                <a:lnTo>
                  <a:pt x="63" y="611"/>
                </a:lnTo>
                <a:lnTo>
                  <a:pt x="63" y="633"/>
                </a:lnTo>
                <a:lnTo>
                  <a:pt x="63" y="698"/>
                </a:lnTo>
                <a:lnTo>
                  <a:pt x="63" y="732"/>
                </a:lnTo>
                <a:lnTo>
                  <a:pt x="65" y="728"/>
                </a:lnTo>
                <a:lnTo>
                  <a:pt x="65" y="743"/>
                </a:lnTo>
                <a:lnTo>
                  <a:pt x="65" y="725"/>
                </a:lnTo>
                <a:lnTo>
                  <a:pt x="65" y="734"/>
                </a:lnTo>
                <a:lnTo>
                  <a:pt x="65" y="737"/>
                </a:lnTo>
                <a:lnTo>
                  <a:pt x="65" y="734"/>
                </a:lnTo>
                <a:lnTo>
                  <a:pt x="65" y="749"/>
                </a:lnTo>
                <a:lnTo>
                  <a:pt x="65" y="769"/>
                </a:lnTo>
                <a:lnTo>
                  <a:pt x="65" y="759"/>
                </a:lnTo>
                <a:lnTo>
                  <a:pt x="65" y="735"/>
                </a:lnTo>
                <a:lnTo>
                  <a:pt x="66" y="711"/>
                </a:lnTo>
                <a:lnTo>
                  <a:pt x="66" y="688"/>
                </a:lnTo>
                <a:lnTo>
                  <a:pt x="66" y="717"/>
                </a:lnTo>
                <a:lnTo>
                  <a:pt x="66" y="732"/>
                </a:lnTo>
                <a:lnTo>
                  <a:pt x="66" y="740"/>
                </a:lnTo>
                <a:lnTo>
                  <a:pt x="66" y="763"/>
                </a:lnTo>
                <a:lnTo>
                  <a:pt x="66" y="762"/>
                </a:lnTo>
                <a:lnTo>
                  <a:pt x="66" y="765"/>
                </a:lnTo>
                <a:lnTo>
                  <a:pt x="66" y="760"/>
                </a:lnTo>
                <a:lnTo>
                  <a:pt x="66" y="759"/>
                </a:lnTo>
                <a:lnTo>
                  <a:pt x="68" y="772"/>
                </a:lnTo>
                <a:lnTo>
                  <a:pt x="68" y="780"/>
                </a:lnTo>
                <a:lnTo>
                  <a:pt x="68" y="738"/>
                </a:lnTo>
                <a:lnTo>
                  <a:pt x="68" y="729"/>
                </a:lnTo>
                <a:lnTo>
                  <a:pt x="68" y="738"/>
                </a:lnTo>
                <a:lnTo>
                  <a:pt x="68" y="719"/>
                </a:lnTo>
                <a:lnTo>
                  <a:pt x="68" y="679"/>
                </a:lnTo>
                <a:lnTo>
                  <a:pt x="68" y="676"/>
                </a:lnTo>
                <a:lnTo>
                  <a:pt x="68" y="691"/>
                </a:lnTo>
                <a:lnTo>
                  <a:pt x="68" y="689"/>
                </a:lnTo>
                <a:lnTo>
                  <a:pt x="68" y="734"/>
                </a:lnTo>
                <a:lnTo>
                  <a:pt x="69" y="757"/>
                </a:lnTo>
                <a:lnTo>
                  <a:pt x="69" y="735"/>
                </a:lnTo>
                <a:lnTo>
                  <a:pt x="69" y="746"/>
                </a:lnTo>
                <a:lnTo>
                  <a:pt x="69" y="759"/>
                </a:lnTo>
                <a:lnTo>
                  <a:pt x="69" y="760"/>
                </a:lnTo>
                <a:lnTo>
                  <a:pt x="69" y="762"/>
                </a:lnTo>
                <a:lnTo>
                  <a:pt x="69" y="768"/>
                </a:lnTo>
                <a:lnTo>
                  <a:pt x="69" y="772"/>
                </a:lnTo>
                <a:lnTo>
                  <a:pt x="69" y="768"/>
                </a:lnTo>
                <a:lnTo>
                  <a:pt x="71" y="762"/>
                </a:lnTo>
                <a:lnTo>
                  <a:pt x="71" y="740"/>
                </a:lnTo>
                <a:lnTo>
                  <a:pt x="71" y="720"/>
                </a:lnTo>
                <a:lnTo>
                  <a:pt x="71" y="700"/>
                </a:lnTo>
                <a:lnTo>
                  <a:pt x="71" y="704"/>
                </a:lnTo>
                <a:lnTo>
                  <a:pt x="71" y="719"/>
                </a:lnTo>
                <a:lnTo>
                  <a:pt x="71" y="735"/>
                </a:lnTo>
                <a:lnTo>
                  <a:pt x="71" y="746"/>
                </a:lnTo>
                <a:lnTo>
                  <a:pt x="71" y="763"/>
                </a:lnTo>
                <a:lnTo>
                  <a:pt x="71" y="78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50" name="Freeform 38"/>
          <p:cNvSpPr>
            <a:spLocks/>
          </p:cNvSpPr>
          <p:nvPr/>
        </p:nvSpPr>
        <p:spPr bwMode="auto">
          <a:xfrm>
            <a:off x="1582738" y="4699000"/>
            <a:ext cx="106362" cy="1123950"/>
          </a:xfrm>
          <a:custGeom>
            <a:avLst/>
            <a:gdLst>
              <a:gd name="T0" fmla="*/ 1 w 75"/>
              <a:gd name="T1" fmla="*/ 678 h 708"/>
              <a:gd name="T2" fmla="*/ 3 w 75"/>
              <a:gd name="T3" fmla="*/ 668 h 708"/>
              <a:gd name="T4" fmla="*/ 4 w 75"/>
              <a:gd name="T5" fmla="*/ 692 h 708"/>
              <a:gd name="T6" fmla="*/ 6 w 75"/>
              <a:gd name="T7" fmla="*/ 643 h 708"/>
              <a:gd name="T8" fmla="*/ 6 w 75"/>
              <a:gd name="T9" fmla="*/ 669 h 708"/>
              <a:gd name="T10" fmla="*/ 7 w 75"/>
              <a:gd name="T11" fmla="*/ 702 h 708"/>
              <a:gd name="T12" fmla="*/ 9 w 75"/>
              <a:gd name="T13" fmla="*/ 671 h 708"/>
              <a:gd name="T14" fmla="*/ 10 w 75"/>
              <a:gd name="T15" fmla="*/ 662 h 708"/>
              <a:gd name="T16" fmla="*/ 10 w 75"/>
              <a:gd name="T17" fmla="*/ 699 h 708"/>
              <a:gd name="T18" fmla="*/ 12 w 75"/>
              <a:gd name="T19" fmla="*/ 686 h 708"/>
              <a:gd name="T20" fmla="*/ 13 w 75"/>
              <a:gd name="T21" fmla="*/ 671 h 708"/>
              <a:gd name="T22" fmla="*/ 15 w 75"/>
              <a:gd name="T23" fmla="*/ 659 h 708"/>
              <a:gd name="T24" fmla="*/ 16 w 75"/>
              <a:gd name="T25" fmla="*/ 674 h 708"/>
              <a:gd name="T26" fmla="*/ 16 w 75"/>
              <a:gd name="T27" fmla="*/ 672 h 708"/>
              <a:gd name="T28" fmla="*/ 18 w 75"/>
              <a:gd name="T29" fmla="*/ 668 h 708"/>
              <a:gd name="T30" fmla="*/ 19 w 75"/>
              <a:gd name="T31" fmla="*/ 635 h 708"/>
              <a:gd name="T32" fmla="*/ 21 w 75"/>
              <a:gd name="T33" fmla="*/ 699 h 708"/>
              <a:gd name="T34" fmla="*/ 22 w 75"/>
              <a:gd name="T35" fmla="*/ 672 h 708"/>
              <a:gd name="T36" fmla="*/ 22 w 75"/>
              <a:gd name="T37" fmla="*/ 668 h 708"/>
              <a:gd name="T38" fmla="*/ 24 w 75"/>
              <a:gd name="T39" fmla="*/ 616 h 708"/>
              <a:gd name="T40" fmla="*/ 25 w 75"/>
              <a:gd name="T41" fmla="*/ 695 h 708"/>
              <a:gd name="T42" fmla="*/ 27 w 75"/>
              <a:gd name="T43" fmla="*/ 637 h 708"/>
              <a:gd name="T44" fmla="*/ 27 w 75"/>
              <a:gd name="T45" fmla="*/ 686 h 708"/>
              <a:gd name="T46" fmla="*/ 28 w 75"/>
              <a:gd name="T47" fmla="*/ 613 h 708"/>
              <a:gd name="T48" fmla="*/ 30 w 75"/>
              <a:gd name="T49" fmla="*/ 664 h 708"/>
              <a:gd name="T50" fmla="*/ 31 w 75"/>
              <a:gd name="T51" fmla="*/ 658 h 708"/>
              <a:gd name="T52" fmla="*/ 32 w 75"/>
              <a:gd name="T53" fmla="*/ 674 h 708"/>
              <a:gd name="T54" fmla="*/ 32 w 75"/>
              <a:gd name="T55" fmla="*/ 585 h 708"/>
              <a:gd name="T56" fmla="*/ 34 w 75"/>
              <a:gd name="T57" fmla="*/ 692 h 708"/>
              <a:gd name="T58" fmla="*/ 35 w 75"/>
              <a:gd name="T59" fmla="*/ 589 h 708"/>
              <a:gd name="T60" fmla="*/ 37 w 75"/>
              <a:gd name="T61" fmla="*/ 683 h 708"/>
              <a:gd name="T62" fmla="*/ 38 w 75"/>
              <a:gd name="T63" fmla="*/ 613 h 708"/>
              <a:gd name="T64" fmla="*/ 38 w 75"/>
              <a:gd name="T65" fmla="*/ 671 h 708"/>
              <a:gd name="T66" fmla="*/ 40 w 75"/>
              <a:gd name="T67" fmla="*/ 637 h 708"/>
              <a:gd name="T68" fmla="*/ 41 w 75"/>
              <a:gd name="T69" fmla="*/ 695 h 708"/>
              <a:gd name="T70" fmla="*/ 43 w 75"/>
              <a:gd name="T71" fmla="*/ 647 h 708"/>
              <a:gd name="T72" fmla="*/ 44 w 75"/>
              <a:gd name="T73" fmla="*/ 674 h 708"/>
              <a:gd name="T74" fmla="*/ 44 w 75"/>
              <a:gd name="T75" fmla="*/ 646 h 708"/>
              <a:gd name="T76" fmla="*/ 46 w 75"/>
              <a:gd name="T77" fmla="*/ 683 h 708"/>
              <a:gd name="T78" fmla="*/ 47 w 75"/>
              <a:gd name="T79" fmla="*/ 0 h 708"/>
              <a:gd name="T80" fmla="*/ 49 w 75"/>
              <a:gd name="T81" fmla="*/ 644 h 708"/>
              <a:gd name="T82" fmla="*/ 50 w 75"/>
              <a:gd name="T83" fmla="*/ 512 h 708"/>
              <a:gd name="T84" fmla="*/ 50 w 75"/>
              <a:gd name="T85" fmla="*/ 683 h 708"/>
              <a:gd name="T86" fmla="*/ 52 w 75"/>
              <a:gd name="T87" fmla="*/ 597 h 708"/>
              <a:gd name="T88" fmla="*/ 53 w 75"/>
              <a:gd name="T89" fmla="*/ 671 h 708"/>
              <a:gd name="T90" fmla="*/ 55 w 75"/>
              <a:gd name="T91" fmla="*/ 632 h 708"/>
              <a:gd name="T92" fmla="*/ 56 w 75"/>
              <a:gd name="T93" fmla="*/ 686 h 708"/>
              <a:gd name="T94" fmla="*/ 58 w 75"/>
              <a:gd name="T95" fmla="*/ 624 h 708"/>
              <a:gd name="T96" fmla="*/ 58 w 75"/>
              <a:gd name="T97" fmla="*/ 594 h 708"/>
              <a:gd name="T98" fmla="*/ 59 w 75"/>
              <a:gd name="T99" fmla="*/ 637 h 708"/>
              <a:gd name="T100" fmla="*/ 61 w 75"/>
              <a:gd name="T101" fmla="*/ 672 h 708"/>
              <a:gd name="T102" fmla="*/ 62 w 75"/>
              <a:gd name="T103" fmla="*/ 646 h 708"/>
              <a:gd name="T104" fmla="*/ 64 w 75"/>
              <a:gd name="T105" fmla="*/ 680 h 708"/>
              <a:gd name="T106" fmla="*/ 64 w 75"/>
              <a:gd name="T107" fmla="*/ 643 h 708"/>
              <a:gd name="T108" fmla="*/ 65 w 75"/>
              <a:gd name="T109" fmla="*/ 656 h 708"/>
              <a:gd name="T110" fmla="*/ 67 w 75"/>
              <a:gd name="T111" fmla="*/ 668 h 708"/>
              <a:gd name="T112" fmla="*/ 68 w 75"/>
              <a:gd name="T113" fmla="*/ 669 h 708"/>
              <a:gd name="T114" fmla="*/ 70 w 75"/>
              <a:gd name="T115" fmla="*/ 659 h 708"/>
              <a:gd name="T116" fmla="*/ 71 w 75"/>
              <a:gd name="T117" fmla="*/ 659 h 708"/>
              <a:gd name="T118" fmla="*/ 71 w 75"/>
              <a:gd name="T119" fmla="*/ 646 h 708"/>
              <a:gd name="T120" fmla="*/ 73 w 75"/>
              <a:gd name="T121" fmla="*/ 684 h 708"/>
              <a:gd name="T122" fmla="*/ 74 w 75"/>
              <a:gd name="T123" fmla="*/ 681 h 7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5"/>
              <a:gd name="T187" fmla="*/ 0 h 708"/>
              <a:gd name="T188" fmla="*/ 75 w 75"/>
              <a:gd name="T189" fmla="*/ 708 h 7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5" h="708">
                <a:moveTo>
                  <a:pt x="0" y="702"/>
                </a:moveTo>
                <a:lnTo>
                  <a:pt x="1" y="699"/>
                </a:lnTo>
                <a:lnTo>
                  <a:pt x="1" y="686"/>
                </a:lnTo>
                <a:lnTo>
                  <a:pt x="1" y="680"/>
                </a:lnTo>
                <a:lnTo>
                  <a:pt x="1" y="690"/>
                </a:lnTo>
                <a:lnTo>
                  <a:pt x="1" y="686"/>
                </a:lnTo>
                <a:lnTo>
                  <a:pt x="1" y="681"/>
                </a:lnTo>
                <a:lnTo>
                  <a:pt x="1" y="678"/>
                </a:lnTo>
                <a:lnTo>
                  <a:pt x="1" y="667"/>
                </a:lnTo>
                <a:lnTo>
                  <a:pt x="1" y="606"/>
                </a:lnTo>
                <a:lnTo>
                  <a:pt x="1" y="615"/>
                </a:lnTo>
                <a:lnTo>
                  <a:pt x="3" y="616"/>
                </a:lnTo>
                <a:lnTo>
                  <a:pt x="3" y="612"/>
                </a:lnTo>
                <a:lnTo>
                  <a:pt x="3" y="658"/>
                </a:lnTo>
                <a:lnTo>
                  <a:pt x="3" y="672"/>
                </a:lnTo>
                <a:lnTo>
                  <a:pt x="3" y="668"/>
                </a:lnTo>
                <a:lnTo>
                  <a:pt x="3" y="678"/>
                </a:lnTo>
                <a:lnTo>
                  <a:pt x="3" y="698"/>
                </a:lnTo>
                <a:lnTo>
                  <a:pt x="3" y="707"/>
                </a:lnTo>
                <a:lnTo>
                  <a:pt x="3" y="702"/>
                </a:lnTo>
                <a:lnTo>
                  <a:pt x="3" y="699"/>
                </a:lnTo>
                <a:lnTo>
                  <a:pt x="4" y="707"/>
                </a:lnTo>
                <a:lnTo>
                  <a:pt x="4" y="705"/>
                </a:lnTo>
                <a:lnTo>
                  <a:pt x="4" y="692"/>
                </a:lnTo>
                <a:lnTo>
                  <a:pt x="4" y="601"/>
                </a:lnTo>
                <a:lnTo>
                  <a:pt x="4" y="511"/>
                </a:lnTo>
                <a:lnTo>
                  <a:pt x="4" y="535"/>
                </a:lnTo>
                <a:lnTo>
                  <a:pt x="4" y="606"/>
                </a:lnTo>
                <a:lnTo>
                  <a:pt x="4" y="649"/>
                </a:lnTo>
                <a:lnTo>
                  <a:pt x="4" y="655"/>
                </a:lnTo>
                <a:lnTo>
                  <a:pt x="4" y="631"/>
                </a:lnTo>
                <a:lnTo>
                  <a:pt x="6" y="643"/>
                </a:lnTo>
                <a:lnTo>
                  <a:pt x="6" y="667"/>
                </a:lnTo>
                <a:lnTo>
                  <a:pt x="6" y="677"/>
                </a:lnTo>
                <a:lnTo>
                  <a:pt x="6" y="675"/>
                </a:lnTo>
                <a:lnTo>
                  <a:pt x="6" y="692"/>
                </a:lnTo>
                <a:lnTo>
                  <a:pt x="6" y="704"/>
                </a:lnTo>
                <a:lnTo>
                  <a:pt x="6" y="699"/>
                </a:lnTo>
                <a:lnTo>
                  <a:pt x="6" y="692"/>
                </a:lnTo>
                <a:lnTo>
                  <a:pt x="6" y="669"/>
                </a:lnTo>
                <a:lnTo>
                  <a:pt x="6" y="637"/>
                </a:lnTo>
                <a:lnTo>
                  <a:pt x="6" y="625"/>
                </a:lnTo>
                <a:lnTo>
                  <a:pt x="7" y="600"/>
                </a:lnTo>
                <a:lnTo>
                  <a:pt x="7" y="546"/>
                </a:lnTo>
                <a:lnTo>
                  <a:pt x="7" y="582"/>
                </a:lnTo>
                <a:lnTo>
                  <a:pt x="7" y="615"/>
                </a:lnTo>
                <a:lnTo>
                  <a:pt x="7" y="650"/>
                </a:lnTo>
                <a:lnTo>
                  <a:pt x="7" y="702"/>
                </a:lnTo>
                <a:lnTo>
                  <a:pt x="7" y="707"/>
                </a:lnTo>
                <a:lnTo>
                  <a:pt x="7" y="689"/>
                </a:lnTo>
                <a:lnTo>
                  <a:pt x="7" y="674"/>
                </a:lnTo>
                <a:lnTo>
                  <a:pt x="7" y="661"/>
                </a:lnTo>
                <a:lnTo>
                  <a:pt x="9" y="665"/>
                </a:lnTo>
                <a:lnTo>
                  <a:pt x="9" y="677"/>
                </a:lnTo>
                <a:lnTo>
                  <a:pt x="9" y="675"/>
                </a:lnTo>
                <a:lnTo>
                  <a:pt x="9" y="671"/>
                </a:lnTo>
                <a:lnTo>
                  <a:pt x="9" y="659"/>
                </a:lnTo>
                <a:lnTo>
                  <a:pt x="9" y="653"/>
                </a:lnTo>
                <a:lnTo>
                  <a:pt x="9" y="613"/>
                </a:lnTo>
                <a:lnTo>
                  <a:pt x="9" y="616"/>
                </a:lnTo>
                <a:lnTo>
                  <a:pt x="9" y="640"/>
                </a:lnTo>
                <a:lnTo>
                  <a:pt x="9" y="638"/>
                </a:lnTo>
                <a:lnTo>
                  <a:pt x="10" y="640"/>
                </a:lnTo>
                <a:lnTo>
                  <a:pt x="10" y="662"/>
                </a:lnTo>
                <a:lnTo>
                  <a:pt x="10" y="680"/>
                </a:lnTo>
                <a:lnTo>
                  <a:pt x="10" y="683"/>
                </a:lnTo>
                <a:lnTo>
                  <a:pt x="10" y="674"/>
                </a:lnTo>
                <a:lnTo>
                  <a:pt x="10" y="652"/>
                </a:lnTo>
                <a:lnTo>
                  <a:pt x="10" y="665"/>
                </a:lnTo>
                <a:lnTo>
                  <a:pt x="10" y="701"/>
                </a:lnTo>
                <a:lnTo>
                  <a:pt x="10" y="707"/>
                </a:lnTo>
                <a:lnTo>
                  <a:pt x="10" y="699"/>
                </a:lnTo>
                <a:lnTo>
                  <a:pt x="10" y="684"/>
                </a:lnTo>
                <a:lnTo>
                  <a:pt x="12" y="649"/>
                </a:lnTo>
                <a:lnTo>
                  <a:pt x="12" y="640"/>
                </a:lnTo>
                <a:lnTo>
                  <a:pt x="12" y="653"/>
                </a:lnTo>
                <a:lnTo>
                  <a:pt x="12" y="644"/>
                </a:lnTo>
                <a:lnTo>
                  <a:pt x="12" y="653"/>
                </a:lnTo>
                <a:lnTo>
                  <a:pt x="12" y="680"/>
                </a:lnTo>
                <a:lnTo>
                  <a:pt x="12" y="686"/>
                </a:lnTo>
                <a:lnTo>
                  <a:pt x="12" y="690"/>
                </a:lnTo>
                <a:lnTo>
                  <a:pt x="12" y="681"/>
                </a:lnTo>
                <a:lnTo>
                  <a:pt x="12" y="687"/>
                </a:lnTo>
                <a:lnTo>
                  <a:pt x="13" y="678"/>
                </a:lnTo>
                <a:lnTo>
                  <a:pt x="13" y="675"/>
                </a:lnTo>
                <a:lnTo>
                  <a:pt x="13" y="677"/>
                </a:lnTo>
                <a:lnTo>
                  <a:pt x="13" y="659"/>
                </a:lnTo>
                <a:lnTo>
                  <a:pt x="13" y="671"/>
                </a:lnTo>
                <a:lnTo>
                  <a:pt x="13" y="696"/>
                </a:lnTo>
                <a:lnTo>
                  <a:pt x="13" y="681"/>
                </a:lnTo>
                <a:lnTo>
                  <a:pt x="13" y="658"/>
                </a:lnTo>
                <a:lnTo>
                  <a:pt x="13" y="600"/>
                </a:lnTo>
                <a:lnTo>
                  <a:pt x="13" y="579"/>
                </a:lnTo>
                <a:lnTo>
                  <a:pt x="15" y="625"/>
                </a:lnTo>
                <a:lnTo>
                  <a:pt x="15" y="664"/>
                </a:lnTo>
                <a:lnTo>
                  <a:pt x="15" y="659"/>
                </a:lnTo>
                <a:lnTo>
                  <a:pt x="15" y="680"/>
                </a:lnTo>
                <a:lnTo>
                  <a:pt x="15" y="692"/>
                </a:lnTo>
                <a:lnTo>
                  <a:pt x="15" y="678"/>
                </a:lnTo>
                <a:lnTo>
                  <a:pt x="15" y="675"/>
                </a:lnTo>
                <a:lnTo>
                  <a:pt x="15" y="686"/>
                </a:lnTo>
                <a:lnTo>
                  <a:pt x="15" y="662"/>
                </a:lnTo>
                <a:lnTo>
                  <a:pt x="15" y="644"/>
                </a:lnTo>
                <a:lnTo>
                  <a:pt x="16" y="674"/>
                </a:lnTo>
                <a:lnTo>
                  <a:pt x="16" y="689"/>
                </a:lnTo>
                <a:lnTo>
                  <a:pt x="16" y="664"/>
                </a:lnTo>
                <a:lnTo>
                  <a:pt x="16" y="637"/>
                </a:lnTo>
                <a:lnTo>
                  <a:pt x="16" y="621"/>
                </a:lnTo>
                <a:lnTo>
                  <a:pt x="16" y="625"/>
                </a:lnTo>
                <a:lnTo>
                  <a:pt x="16" y="652"/>
                </a:lnTo>
                <a:lnTo>
                  <a:pt x="16" y="662"/>
                </a:lnTo>
                <a:lnTo>
                  <a:pt x="16" y="672"/>
                </a:lnTo>
                <a:lnTo>
                  <a:pt x="16" y="684"/>
                </a:lnTo>
                <a:lnTo>
                  <a:pt x="18" y="686"/>
                </a:lnTo>
                <a:lnTo>
                  <a:pt x="18" y="649"/>
                </a:lnTo>
                <a:lnTo>
                  <a:pt x="18" y="655"/>
                </a:lnTo>
                <a:lnTo>
                  <a:pt x="18" y="653"/>
                </a:lnTo>
                <a:lnTo>
                  <a:pt x="18" y="607"/>
                </a:lnTo>
                <a:lnTo>
                  <a:pt x="18" y="621"/>
                </a:lnTo>
                <a:lnTo>
                  <a:pt x="18" y="668"/>
                </a:lnTo>
                <a:lnTo>
                  <a:pt x="18" y="672"/>
                </a:lnTo>
                <a:lnTo>
                  <a:pt x="18" y="644"/>
                </a:lnTo>
                <a:lnTo>
                  <a:pt x="19" y="566"/>
                </a:lnTo>
                <a:lnTo>
                  <a:pt x="19" y="546"/>
                </a:lnTo>
                <a:lnTo>
                  <a:pt x="19" y="567"/>
                </a:lnTo>
                <a:lnTo>
                  <a:pt x="19" y="610"/>
                </a:lnTo>
                <a:lnTo>
                  <a:pt x="19" y="641"/>
                </a:lnTo>
                <a:lnTo>
                  <a:pt x="19" y="635"/>
                </a:lnTo>
                <a:lnTo>
                  <a:pt x="19" y="647"/>
                </a:lnTo>
                <a:lnTo>
                  <a:pt x="19" y="677"/>
                </a:lnTo>
                <a:lnTo>
                  <a:pt x="19" y="678"/>
                </a:lnTo>
                <a:lnTo>
                  <a:pt x="19" y="680"/>
                </a:lnTo>
                <a:lnTo>
                  <a:pt x="21" y="674"/>
                </a:lnTo>
                <a:lnTo>
                  <a:pt x="21" y="667"/>
                </a:lnTo>
                <a:lnTo>
                  <a:pt x="21" y="677"/>
                </a:lnTo>
                <a:lnTo>
                  <a:pt x="21" y="699"/>
                </a:lnTo>
                <a:lnTo>
                  <a:pt x="21" y="696"/>
                </a:lnTo>
                <a:lnTo>
                  <a:pt x="21" y="671"/>
                </a:lnTo>
                <a:lnTo>
                  <a:pt x="21" y="604"/>
                </a:lnTo>
                <a:lnTo>
                  <a:pt x="21" y="554"/>
                </a:lnTo>
                <a:lnTo>
                  <a:pt x="21" y="591"/>
                </a:lnTo>
                <a:lnTo>
                  <a:pt x="21" y="628"/>
                </a:lnTo>
                <a:lnTo>
                  <a:pt x="21" y="652"/>
                </a:lnTo>
                <a:lnTo>
                  <a:pt x="22" y="672"/>
                </a:lnTo>
                <a:lnTo>
                  <a:pt x="22" y="646"/>
                </a:lnTo>
                <a:lnTo>
                  <a:pt x="22" y="658"/>
                </a:lnTo>
                <a:lnTo>
                  <a:pt x="22" y="671"/>
                </a:lnTo>
                <a:lnTo>
                  <a:pt x="22" y="669"/>
                </a:lnTo>
                <a:lnTo>
                  <a:pt x="22" y="658"/>
                </a:lnTo>
                <a:lnTo>
                  <a:pt x="22" y="653"/>
                </a:lnTo>
                <a:lnTo>
                  <a:pt x="22" y="662"/>
                </a:lnTo>
                <a:lnTo>
                  <a:pt x="22" y="668"/>
                </a:lnTo>
                <a:lnTo>
                  <a:pt x="22" y="646"/>
                </a:lnTo>
                <a:lnTo>
                  <a:pt x="24" y="598"/>
                </a:lnTo>
                <a:lnTo>
                  <a:pt x="24" y="581"/>
                </a:lnTo>
                <a:lnTo>
                  <a:pt x="24" y="594"/>
                </a:lnTo>
                <a:lnTo>
                  <a:pt x="24" y="600"/>
                </a:lnTo>
                <a:lnTo>
                  <a:pt x="24" y="606"/>
                </a:lnTo>
                <a:lnTo>
                  <a:pt x="24" y="603"/>
                </a:lnTo>
                <a:lnTo>
                  <a:pt x="24" y="616"/>
                </a:lnTo>
                <a:lnTo>
                  <a:pt x="24" y="652"/>
                </a:lnTo>
                <a:lnTo>
                  <a:pt x="24" y="678"/>
                </a:lnTo>
                <a:lnTo>
                  <a:pt x="24" y="664"/>
                </a:lnTo>
                <a:lnTo>
                  <a:pt x="25" y="649"/>
                </a:lnTo>
                <a:lnTo>
                  <a:pt x="25" y="652"/>
                </a:lnTo>
                <a:lnTo>
                  <a:pt x="25" y="672"/>
                </a:lnTo>
                <a:lnTo>
                  <a:pt x="25" y="683"/>
                </a:lnTo>
                <a:lnTo>
                  <a:pt x="25" y="695"/>
                </a:lnTo>
                <a:lnTo>
                  <a:pt x="25" y="690"/>
                </a:lnTo>
                <a:lnTo>
                  <a:pt x="25" y="677"/>
                </a:lnTo>
                <a:lnTo>
                  <a:pt x="25" y="621"/>
                </a:lnTo>
                <a:lnTo>
                  <a:pt x="25" y="520"/>
                </a:lnTo>
                <a:lnTo>
                  <a:pt x="25" y="512"/>
                </a:lnTo>
                <a:lnTo>
                  <a:pt x="27" y="548"/>
                </a:lnTo>
                <a:lnTo>
                  <a:pt x="27" y="598"/>
                </a:lnTo>
                <a:lnTo>
                  <a:pt x="27" y="637"/>
                </a:lnTo>
                <a:lnTo>
                  <a:pt x="27" y="647"/>
                </a:lnTo>
                <a:lnTo>
                  <a:pt x="27" y="667"/>
                </a:lnTo>
                <a:lnTo>
                  <a:pt x="27" y="680"/>
                </a:lnTo>
                <a:lnTo>
                  <a:pt x="27" y="681"/>
                </a:lnTo>
                <a:lnTo>
                  <a:pt x="27" y="698"/>
                </a:lnTo>
                <a:lnTo>
                  <a:pt x="27" y="681"/>
                </a:lnTo>
                <a:lnTo>
                  <a:pt x="27" y="672"/>
                </a:lnTo>
                <a:lnTo>
                  <a:pt x="27" y="686"/>
                </a:lnTo>
                <a:lnTo>
                  <a:pt x="28" y="677"/>
                </a:lnTo>
                <a:lnTo>
                  <a:pt x="28" y="689"/>
                </a:lnTo>
                <a:lnTo>
                  <a:pt x="28" y="684"/>
                </a:lnTo>
                <a:lnTo>
                  <a:pt x="28" y="616"/>
                </a:lnTo>
                <a:lnTo>
                  <a:pt x="28" y="521"/>
                </a:lnTo>
                <a:lnTo>
                  <a:pt x="28" y="546"/>
                </a:lnTo>
                <a:lnTo>
                  <a:pt x="28" y="607"/>
                </a:lnTo>
                <a:lnTo>
                  <a:pt x="28" y="613"/>
                </a:lnTo>
                <a:lnTo>
                  <a:pt x="28" y="626"/>
                </a:lnTo>
                <a:lnTo>
                  <a:pt x="28" y="674"/>
                </a:lnTo>
                <a:lnTo>
                  <a:pt x="30" y="687"/>
                </a:lnTo>
                <a:lnTo>
                  <a:pt x="30" y="681"/>
                </a:lnTo>
                <a:lnTo>
                  <a:pt x="30" y="699"/>
                </a:lnTo>
                <a:lnTo>
                  <a:pt x="30" y="693"/>
                </a:lnTo>
                <a:lnTo>
                  <a:pt x="30" y="656"/>
                </a:lnTo>
                <a:lnTo>
                  <a:pt x="30" y="664"/>
                </a:lnTo>
                <a:lnTo>
                  <a:pt x="30" y="698"/>
                </a:lnTo>
                <a:lnTo>
                  <a:pt x="30" y="687"/>
                </a:lnTo>
                <a:lnTo>
                  <a:pt x="30" y="658"/>
                </a:lnTo>
                <a:lnTo>
                  <a:pt x="30" y="635"/>
                </a:lnTo>
                <a:lnTo>
                  <a:pt x="31" y="615"/>
                </a:lnTo>
                <a:lnTo>
                  <a:pt x="31" y="573"/>
                </a:lnTo>
                <a:lnTo>
                  <a:pt x="31" y="594"/>
                </a:lnTo>
                <a:lnTo>
                  <a:pt x="31" y="658"/>
                </a:lnTo>
                <a:lnTo>
                  <a:pt x="31" y="678"/>
                </a:lnTo>
                <a:lnTo>
                  <a:pt x="31" y="643"/>
                </a:lnTo>
                <a:lnTo>
                  <a:pt x="31" y="637"/>
                </a:lnTo>
                <a:lnTo>
                  <a:pt x="31" y="669"/>
                </a:lnTo>
                <a:lnTo>
                  <a:pt x="31" y="661"/>
                </a:lnTo>
                <a:lnTo>
                  <a:pt x="31" y="664"/>
                </a:lnTo>
                <a:lnTo>
                  <a:pt x="32" y="680"/>
                </a:lnTo>
                <a:lnTo>
                  <a:pt x="32" y="674"/>
                </a:lnTo>
                <a:lnTo>
                  <a:pt x="32" y="678"/>
                </a:lnTo>
                <a:lnTo>
                  <a:pt x="32" y="684"/>
                </a:lnTo>
                <a:lnTo>
                  <a:pt x="32" y="665"/>
                </a:lnTo>
                <a:lnTo>
                  <a:pt x="32" y="661"/>
                </a:lnTo>
                <a:lnTo>
                  <a:pt x="32" y="626"/>
                </a:lnTo>
                <a:lnTo>
                  <a:pt x="32" y="615"/>
                </a:lnTo>
                <a:lnTo>
                  <a:pt x="32" y="609"/>
                </a:lnTo>
                <a:lnTo>
                  <a:pt x="32" y="585"/>
                </a:lnTo>
                <a:lnTo>
                  <a:pt x="32" y="581"/>
                </a:lnTo>
                <a:lnTo>
                  <a:pt x="34" y="637"/>
                </a:lnTo>
                <a:lnTo>
                  <a:pt x="34" y="652"/>
                </a:lnTo>
                <a:lnTo>
                  <a:pt x="34" y="650"/>
                </a:lnTo>
                <a:lnTo>
                  <a:pt x="34" y="680"/>
                </a:lnTo>
                <a:lnTo>
                  <a:pt x="34" y="693"/>
                </a:lnTo>
                <a:lnTo>
                  <a:pt x="34" y="695"/>
                </a:lnTo>
                <a:lnTo>
                  <a:pt x="34" y="692"/>
                </a:lnTo>
                <a:lnTo>
                  <a:pt x="34" y="671"/>
                </a:lnTo>
                <a:lnTo>
                  <a:pt x="34" y="634"/>
                </a:lnTo>
                <a:lnTo>
                  <a:pt x="34" y="644"/>
                </a:lnTo>
                <a:lnTo>
                  <a:pt x="35" y="649"/>
                </a:lnTo>
                <a:lnTo>
                  <a:pt x="35" y="610"/>
                </a:lnTo>
                <a:lnTo>
                  <a:pt x="35" y="592"/>
                </a:lnTo>
                <a:lnTo>
                  <a:pt x="35" y="576"/>
                </a:lnTo>
                <a:lnTo>
                  <a:pt x="35" y="589"/>
                </a:lnTo>
                <a:lnTo>
                  <a:pt x="35" y="646"/>
                </a:lnTo>
                <a:lnTo>
                  <a:pt x="35" y="672"/>
                </a:lnTo>
                <a:lnTo>
                  <a:pt x="35" y="668"/>
                </a:lnTo>
                <a:lnTo>
                  <a:pt x="35" y="680"/>
                </a:lnTo>
                <a:lnTo>
                  <a:pt x="37" y="684"/>
                </a:lnTo>
                <a:lnTo>
                  <a:pt x="37" y="692"/>
                </a:lnTo>
                <a:lnTo>
                  <a:pt x="37" y="702"/>
                </a:lnTo>
                <a:lnTo>
                  <a:pt x="37" y="683"/>
                </a:lnTo>
                <a:lnTo>
                  <a:pt x="37" y="649"/>
                </a:lnTo>
                <a:lnTo>
                  <a:pt x="37" y="656"/>
                </a:lnTo>
                <a:lnTo>
                  <a:pt x="37" y="601"/>
                </a:lnTo>
                <a:lnTo>
                  <a:pt x="37" y="539"/>
                </a:lnTo>
                <a:lnTo>
                  <a:pt x="37" y="549"/>
                </a:lnTo>
                <a:lnTo>
                  <a:pt x="37" y="570"/>
                </a:lnTo>
                <a:lnTo>
                  <a:pt x="38" y="581"/>
                </a:lnTo>
                <a:lnTo>
                  <a:pt x="38" y="613"/>
                </a:lnTo>
                <a:lnTo>
                  <a:pt x="38" y="649"/>
                </a:lnTo>
                <a:lnTo>
                  <a:pt x="38" y="669"/>
                </a:lnTo>
                <a:lnTo>
                  <a:pt x="38" y="664"/>
                </a:lnTo>
                <a:lnTo>
                  <a:pt x="38" y="683"/>
                </a:lnTo>
                <a:lnTo>
                  <a:pt x="38" y="689"/>
                </a:lnTo>
                <a:lnTo>
                  <a:pt x="38" y="678"/>
                </a:lnTo>
                <a:lnTo>
                  <a:pt x="38" y="674"/>
                </a:lnTo>
                <a:lnTo>
                  <a:pt x="38" y="671"/>
                </a:lnTo>
                <a:lnTo>
                  <a:pt x="40" y="677"/>
                </a:lnTo>
                <a:lnTo>
                  <a:pt x="40" y="674"/>
                </a:lnTo>
                <a:lnTo>
                  <a:pt x="40" y="640"/>
                </a:lnTo>
                <a:lnTo>
                  <a:pt x="40" y="607"/>
                </a:lnTo>
                <a:lnTo>
                  <a:pt x="40" y="610"/>
                </a:lnTo>
                <a:lnTo>
                  <a:pt x="40" y="600"/>
                </a:lnTo>
                <a:lnTo>
                  <a:pt x="40" y="615"/>
                </a:lnTo>
                <a:lnTo>
                  <a:pt x="40" y="637"/>
                </a:lnTo>
                <a:lnTo>
                  <a:pt x="40" y="641"/>
                </a:lnTo>
                <a:lnTo>
                  <a:pt x="40" y="650"/>
                </a:lnTo>
                <a:lnTo>
                  <a:pt x="41" y="672"/>
                </a:lnTo>
                <a:lnTo>
                  <a:pt x="41" y="674"/>
                </a:lnTo>
                <a:lnTo>
                  <a:pt x="41" y="692"/>
                </a:lnTo>
                <a:lnTo>
                  <a:pt x="41" y="690"/>
                </a:lnTo>
                <a:lnTo>
                  <a:pt x="41" y="692"/>
                </a:lnTo>
                <a:lnTo>
                  <a:pt x="41" y="695"/>
                </a:lnTo>
                <a:lnTo>
                  <a:pt x="41" y="678"/>
                </a:lnTo>
                <a:lnTo>
                  <a:pt x="41" y="659"/>
                </a:lnTo>
                <a:lnTo>
                  <a:pt x="41" y="671"/>
                </a:lnTo>
                <a:lnTo>
                  <a:pt x="41" y="634"/>
                </a:lnTo>
                <a:lnTo>
                  <a:pt x="41" y="584"/>
                </a:lnTo>
                <a:lnTo>
                  <a:pt x="43" y="563"/>
                </a:lnTo>
                <a:lnTo>
                  <a:pt x="43" y="600"/>
                </a:lnTo>
                <a:lnTo>
                  <a:pt x="43" y="647"/>
                </a:lnTo>
                <a:lnTo>
                  <a:pt x="43" y="625"/>
                </a:lnTo>
                <a:lnTo>
                  <a:pt x="43" y="621"/>
                </a:lnTo>
                <a:lnTo>
                  <a:pt x="43" y="667"/>
                </a:lnTo>
                <a:lnTo>
                  <a:pt x="43" y="684"/>
                </a:lnTo>
                <a:lnTo>
                  <a:pt x="43" y="669"/>
                </a:lnTo>
                <a:lnTo>
                  <a:pt x="43" y="674"/>
                </a:lnTo>
                <a:lnTo>
                  <a:pt x="43" y="669"/>
                </a:lnTo>
                <a:lnTo>
                  <a:pt x="44" y="674"/>
                </a:lnTo>
                <a:lnTo>
                  <a:pt x="44" y="665"/>
                </a:lnTo>
                <a:lnTo>
                  <a:pt x="44" y="640"/>
                </a:lnTo>
                <a:lnTo>
                  <a:pt x="44" y="622"/>
                </a:lnTo>
                <a:lnTo>
                  <a:pt x="44" y="638"/>
                </a:lnTo>
                <a:lnTo>
                  <a:pt x="44" y="658"/>
                </a:lnTo>
                <a:lnTo>
                  <a:pt x="44" y="659"/>
                </a:lnTo>
                <a:lnTo>
                  <a:pt x="44" y="647"/>
                </a:lnTo>
                <a:lnTo>
                  <a:pt x="44" y="646"/>
                </a:lnTo>
                <a:lnTo>
                  <a:pt x="44" y="677"/>
                </a:lnTo>
                <a:lnTo>
                  <a:pt x="46" y="675"/>
                </a:lnTo>
                <a:lnTo>
                  <a:pt x="46" y="656"/>
                </a:lnTo>
                <a:lnTo>
                  <a:pt x="46" y="662"/>
                </a:lnTo>
                <a:lnTo>
                  <a:pt x="46" y="667"/>
                </a:lnTo>
                <a:lnTo>
                  <a:pt x="46" y="664"/>
                </a:lnTo>
                <a:lnTo>
                  <a:pt x="46" y="674"/>
                </a:lnTo>
                <a:lnTo>
                  <a:pt x="46" y="683"/>
                </a:lnTo>
                <a:lnTo>
                  <a:pt x="46" y="677"/>
                </a:lnTo>
                <a:lnTo>
                  <a:pt x="46" y="683"/>
                </a:lnTo>
                <a:lnTo>
                  <a:pt x="46" y="631"/>
                </a:lnTo>
                <a:lnTo>
                  <a:pt x="47" y="481"/>
                </a:lnTo>
                <a:lnTo>
                  <a:pt x="47" y="363"/>
                </a:lnTo>
                <a:lnTo>
                  <a:pt x="47" y="234"/>
                </a:lnTo>
                <a:lnTo>
                  <a:pt x="47" y="75"/>
                </a:lnTo>
                <a:lnTo>
                  <a:pt x="47" y="0"/>
                </a:lnTo>
                <a:lnTo>
                  <a:pt x="47" y="145"/>
                </a:lnTo>
                <a:lnTo>
                  <a:pt x="47" y="348"/>
                </a:lnTo>
                <a:lnTo>
                  <a:pt x="47" y="475"/>
                </a:lnTo>
                <a:lnTo>
                  <a:pt x="47" y="521"/>
                </a:lnTo>
                <a:lnTo>
                  <a:pt x="47" y="576"/>
                </a:lnTo>
                <a:lnTo>
                  <a:pt x="49" y="621"/>
                </a:lnTo>
                <a:lnTo>
                  <a:pt x="49" y="635"/>
                </a:lnTo>
                <a:lnTo>
                  <a:pt x="49" y="644"/>
                </a:lnTo>
                <a:lnTo>
                  <a:pt x="49" y="643"/>
                </a:lnTo>
                <a:lnTo>
                  <a:pt x="49" y="619"/>
                </a:lnTo>
                <a:lnTo>
                  <a:pt x="49" y="552"/>
                </a:lnTo>
                <a:lnTo>
                  <a:pt x="49" y="434"/>
                </a:lnTo>
                <a:lnTo>
                  <a:pt x="49" y="391"/>
                </a:lnTo>
                <a:lnTo>
                  <a:pt x="49" y="453"/>
                </a:lnTo>
                <a:lnTo>
                  <a:pt x="50" y="440"/>
                </a:lnTo>
                <a:lnTo>
                  <a:pt x="50" y="512"/>
                </a:lnTo>
                <a:lnTo>
                  <a:pt x="50" y="603"/>
                </a:lnTo>
                <a:lnTo>
                  <a:pt x="50" y="631"/>
                </a:lnTo>
                <a:lnTo>
                  <a:pt x="50" y="649"/>
                </a:lnTo>
                <a:lnTo>
                  <a:pt x="50" y="671"/>
                </a:lnTo>
                <a:lnTo>
                  <a:pt x="50" y="669"/>
                </a:lnTo>
                <a:lnTo>
                  <a:pt x="50" y="675"/>
                </a:lnTo>
                <a:lnTo>
                  <a:pt x="50" y="677"/>
                </a:lnTo>
                <a:lnTo>
                  <a:pt x="50" y="683"/>
                </a:lnTo>
                <a:lnTo>
                  <a:pt x="50" y="684"/>
                </a:lnTo>
                <a:lnTo>
                  <a:pt x="52" y="678"/>
                </a:lnTo>
                <a:lnTo>
                  <a:pt x="52" y="649"/>
                </a:lnTo>
                <a:lnTo>
                  <a:pt x="52" y="548"/>
                </a:lnTo>
                <a:lnTo>
                  <a:pt x="52" y="495"/>
                </a:lnTo>
                <a:lnTo>
                  <a:pt x="52" y="560"/>
                </a:lnTo>
                <a:lnTo>
                  <a:pt x="52" y="604"/>
                </a:lnTo>
                <a:lnTo>
                  <a:pt x="52" y="597"/>
                </a:lnTo>
                <a:lnTo>
                  <a:pt x="52" y="601"/>
                </a:lnTo>
                <a:lnTo>
                  <a:pt x="52" y="643"/>
                </a:lnTo>
                <a:lnTo>
                  <a:pt x="52" y="649"/>
                </a:lnTo>
                <a:lnTo>
                  <a:pt x="53" y="668"/>
                </a:lnTo>
                <a:lnTo>
                  <a:pt x="53" y="692"/>
                </a:lnTo>
                <a:lnTo>
                  <a:pt x="53" y="689"/>
                </a:lnTo>
                <a:lnTo>
                  <a:pt x="53" y="686"/>
                </a:lnTo>
                <a:lnTo>
                  <a:pt x="53" y="671"/>
                </a:lnTo>
                <a:lnTo>
                  <a:pt x="53" y="677"/>
                </a:lnTo>
                <a:lnTo>
                  <a:pt x="53" y="672"/>
                </a:lnTo>
                <a:lnTo>
                  <a:pt x="53" y="634"/>
                </a:lnTo>
                <a:lnTo>
                  <a:pt x="53" y="621"/>
                </a:lnTo>
                <a:lnTo>
                  <a:pt x="53" y="557"/>
                </a:lnTo>
                <a:lnTo>
                  <a:pt x="55" y="539"/>
                </a:lnTo>
                <a:lnTo>
                  <a:pt x="55" y="594"/>
                </a:lnTo>
                <a:lnTo>
                  <a:pt x="55" y="632"/>
                </a:lnTo>
                <a:lnTo>
                  <a:pt x="55" y="644"/>
                </a:lnTo>
                <a:lnTo>
                  <a:pt x="55" y="659"/>
                </a:lnTo>
                <a:lnTo>
                  <a:pt x="55" y="667"/>
                </a:lnTo>
                <a:lnTo>
                  <a:pt x="55" y="687"/>
                </a:lnTo>
                <a:lnTo>
                  <a:pt x="55" y="690"/>
                </a:lnTo>
                <a:lnTo>
                  <a:pt x="55" y="686"/>
                </a:lnTo>
                <a:lnTo>
                  <a:pt x="55" y="696"/>
                </a:lnTo>
                <a:lnTo>
                  <a:pt x="56" y="686"/>
                </a:lnTo>
                <a:lnTo>
                  <a:pt x="56" y="655"/>
                </a:lnTo>
                <a:lnTo>
                  <a:pt x="56" y="641"/>
                </a:lnTo>
                <a:lnTo>
                  <a:pt x="56" y="677"/>
                </a:lnTo>
                <a:lnTo>
                  <a:pt x="56" y="655"/>
                </a:lnTo>
                <a:lnTo>
                  <a:pt x="56" y="588"/>
                </a:lnTo>
                <a:lnTo>
                  <a:pt x="56" y="584"/>
                </a:lnTo>
                <a:lnTo>
                  <a:pt x="56" y="650"/>
                </a:lnTo>
                <a:lnTo>
                  <a:pt x="58" y="624"/>
                </a:lnTo>
                <a:lnTo>
                  <a:pt x="58" y="638"/>
                </a:lnTo>
                <a:lnTo>
                  <a:pt x="58" y="665"/>
                </a:lnTo>
                <a:lnTo>
                  <a:pt x="58" y="674"/>
                </a:lnTo>
                <a:lnTo>
                  <a:pt x="58" y="672"/>
                </a:lnTo>
                <a:lnTo>
                  <a:pt x="58" y="689"/>
                </a:lnTo>
                <a:lnTo>
                  <a:pt x="58" y="683"/>
                </a:lnTo>
                <a:lnTo>
                  <a:pt x="58" y="622"/>
                </a:lnTo>
                <a:lnTo>
                  <a:pt x="58" y="594"/>
                </a:lnTo>
                <a:lnTo>
                  <a:pt x="58" y="650"/>
                </a:lnTo>
                <a:lnTo>
                  <a:pt x="59" y="671"/>
                </a:lnTo>
                <a:lnTo>
                  <a:pt x="59" y="621"/>
                </a:lnTo>
                <a:lnTo>
                  <a:pt x="59" y="541"/>
                </a:lnTo>
                <a:lnTo>
                  <a:pt x="59" y="560"/>
                </a:lnTo>
                <a:lnTo>
                  <a:pt x="59" y="634"/>
                </a:lnTo>
                <a:lnTo>
                  <a:pt x="59" y="635"/>
                </a:lnTo>
                <a:lnTo>
                  <a:pt x="59" y="637"/>
                </a:lnTo>
                <a:lnTo>
                  <a:pt x="59" y="650"/>
                </a:lnTo>
                <a:lnTo>
                  <a:pt x="59" y="674"/>
                </a:lnTo>
                <a:lnTo>
                  <a:pt x="61" y="667"/>
                </a:lnTo>
                <a:lnTo>
                  <a:pt x="61" y="656"/>
                </a:lnTo>
                <a:lnTo>
                  <a:pt x="61" y="671"/>
                </a:lnTo>
                <a:lnTo>
                  <a:pt x="61" y="687"/>
                </a:lnTo>
                <a:lnTo>
                  <a:pt x="61" y="684"/>
                </a:lnTo>
                <a:lnTo>
                  <a:pt x="61" y="672"/>
                </a:lnTo>
                <a:lnTo>
                  <a:pt x="61" y="653"/>
                </a:lnTo>
                <a:lnTo>
                  <a:pt x="61" y="661"/>
                </a:lnTo>
                <a:lnTo>
                  <a:pt x="61" y="618"/>
                </a:lnTo>
                <a:lnTo>
                  <a:pt x="61" y="610"/>
                </a:lnTo>
                <a:lnTo>
                  <a:pt x="62" y="625"/>
                </a:lnTo>
                <a:lnTo>
                  <a:pt x="62" y="658"/>
                </a:lnTo>
                <a:lnTo>
                  <a:pt x="62" y="671"/>
                </a:lnTo>
                <a:lnTo>
                  <a:pt x="62" y="646"/>
                </a:lnTo>
                <a:lnTo>
                  <a:pt x="62" y="662"/>
                </a:lnTo>
                <a:lnTo>
                  <a:pt x="62" y="693"/>
                </a:lnTo>
                <a:lnTo>
                  <a:pt x="62" y="696"/>
                </a:lnTo>
                <a:lnTo>
                  <a:pt x="62" y="701"/>
                </a:lnTo>
                <a:lnTo>
                  <a:pt x="62" y="687"/>
                </a:lnTo>
                <a:lnTo>
                  <a:pt x="62" y="678"/>
                </a:lnTo>
                <a:lnTo>
                  <a:pt x="64" y="689"/>
                </a:lnTo>
                <a:lnTo>
                  <a:pt x="64" y="680"/>
                </a:lnTo>
                <a:lnTo>
                  <a:pt x="64" y="668"/>
                </a:lnTo>
                <a:lnTo>
                  <a:pt x="64" y="638"/>
                </a:lnTo>
                <a:lnTo>
                  <a:pt x="64" y="610"/>
                </a:lnTo>
                <a:lnTo>
                  <a:pt x="64" y="612"/>
                </a:lnTo>
                <a:lnTo>
                  <a:pt x="64" y="607"/>
                </a:lnTo>
                <a:lnTo>
                  <a:pt x="64" y="621"/>
                </a:lnTo>
                <a:lnTo>
                  <a:pt x="64" y="638"/>
                </a:lnTo>
                <a:lnTo>
                  <a:pt x="64" y="643"/>
                </a:lnTo>
                <a:lnTo>
                  <a:pt x="64" y="667"/>
                </a:lnTo>
                <a:lnTo>
                  <a:pt x="65" y="681"/>
                </a:lnTo>
                <a:lnTo>
                  <a:pt x="65" y="687"/>
                </a:lnTo>
                <a:lnTo>
                  <a:pt x="65" y="681"/>
                </a:lnTo>
                <a:lnTo>
                  <a:pt x="65" y="678"/>
                </a:lnTo>
                <a:lnTo>
                  <a:pt x="65" y="692"/>
                </a:lnTo>
                <a:lnTo>
                  <a:pt x="65" y="693"/>
                </a:lnTo>
                <a:lnTo>
                  <a:pt x="65" y="656"/>
                </a:lnTo>
                <a:lnTo>
                  <a:pt x="65" y="635"/>
                </a:lnTo>
                <a:lnTo>
                  <a:pt x="67" y="647"/>
                </a:lnTo>
                <a:lnTo>
                  <a:pt x="67" y="655"/>
                </a:lnTo>
                <a:lnTo>
                  <a:pt x="67" y="667"/>
                </a:lnTo>
                <a:lnTo>
                  <a:pt x="67" y="658"/>
                </a:lnTo>
                <a:lnTo>
                  <a:pt x="67" y="656"/>
                </a:lnTo>
                <a:lnTo>
                  <a:pt x="67" y="667"/>
                </a:lnTo>
                <a:lnTo>
                  <a:pt x="67" y="668"/>
                </a:lnTo>
                <a:lnTo>
                  <a:pt x="67" y="603"/>
                </a:lnTo>
                <a:lnTo>
                  <a:pt x="67" y="609"/>
                </a:lnTo>
                <a:lnTo>
                  <a:pt x="67" y="664"/>
                </a:lnTo>
                <a:lnTo>
                  <a:pt x="68" y="652"/>
                </a:lnTo>
                <a:lnTo>
                  <a:pt x="68" y="658"/>
                </a:lnTo>
                <a:lnTo>
                  <a:pt x="68" y="693"/>
                </a:lnTo>
                <a:lnTo>
                  <a:pt x="68" y="674"/>
                </a:lnTo>
                <a:lnTo>
                  <a:pt x="68" y="669"/>
                </a:lnTo>
                <a:lnTo>
                  <a:pt x="68" y="631"/>
                </a:lnTo>
                <a:lnTo>
                  <a:pt x="68" y="563"/>
                </a:lnTo>
                <a:lnTo>
                  <a:pt x="68" y="603"/>
                </a:lnTo>
                <a:lnTo>
                  <a:pt x="68" y="653"/>
                </a:lnTo>
                <a:lnTo>
                  <a:pt x="68" y="656"/>
                </a:lnTo>
                <a:lnTo>
                  <a:pt x="70" y="659"/>
                </a:lnTo>
                <a:lnTo>
                  <a:pt x="70" y="655"/>
                </a:lnTo>
                <a:lnTo>
                  <a:pt x="70" y="659"/>
                </a:lnTo>
                <a:lnTo>
                  <a:pt x="70" y="680"/>
                </a:lnTo>
                <a:lnTo>
                  <a:pt x="70" y="698"/>
                </a:lnTo>
                <a:lnTo>
                  <a:pt x="70" y="695"/>
                </a:lnTo>
                <a:lnTo>
                  <a:pt x="70" y="677"/>
                </a:lnTo>
                <a:lnTo>
                  <a:pt x="70" y="680"/>
                </a:lnTo>
                <a:lnTo>
                  <a:pt x="70" y="681"/>
                </a:lnTo>
                <a:lnTo>
                  <a:pt x="70" y="664"/>
                </a:lnTo>
                <a:lnTo>
                  <a:pt x="71" y="659"/>
                </a:lnTo>
                <a:lnTo>
                  <a:pt x="71" y="649"/>
                </a:lnTo>
                <a:lnTo>
                  <a:pt x="71" y="643"/>
                </a:lnTo>
                <a:lnTo>
                  <a:pt x="71" y="626"/>
                </a:lnTo>
                <a:lnTo>
                  <a:pt x="71" y="629"/>
                </a:lnTo>
                <a:lnTo>
                  <a:pt x="71" y="653"/>
                </a:lnTo>
                <a:lnTo>
                  <a:pt x="71" y="649"/>
                </a:lnTo>
                <a:lnTo>
                  <a:pt x="71" y="650"/>
                </a:lnTo>
                <a:lnTo>
                  <a:pt x="71" y="646"/>
                </a:lnTo>
                <a:lnTo>
                  <a:pt x="71" y="665"/>
                </a:lnTo>
                <a:lnTo>
                  <a:pt x="73" y="675"/>
                </a:lnTo>
                <a:lnTo>
                  <a:pt x="73" y="664"/>
                </a:lnTo>
                <a:lnTo>
                  <a:pt x="73" y="675"/>
                </a:lnTo>
                <a:lnTo>
                  <a:pt x="73" y="674"/>
                </a:lnTo>
                <a:lnTo>
                  <a:pt x="73" y="678"/>
                </a:lnTo>
                <a:lnTo>
                  <a:pt x="73" y="702"/>
                </a:lnTo>
                <a:lnTo>
                  <a:pt x="73" y="684"/>
                </a:lnTo>
                <a:lnTo>
                  <a:pt x="73" y="595"/>
                </a:lnTo>
                <a:lnTo>
                  <a:pt x="73" y="545"/>
                </a:lnTo>
                <a:lnTo>
                  <a:pt x="73" y="595"/>
                </a:lnTo>
                <a:lnTo>
                  <a:pt x="74" y="641"/>
                </a:lnTo>
                <a:lnTo>
                  <a:pt x="74" y="626"/>
                </a:lnTo>
                <a:lnTo>
                  <a:pt x="74" y="634"/>
                </a:lnTo>
                <a:lnTo>
                  <a:pt x="74" y="669"/>
                </a:lnTo>
                <a:lnTo>
                  <a:pt x="74" y="681"/>
                </a:lnTo>
                <a:lnTo>
                  <a:pt x="74" y="687"/>
                </a:lnTo>
                <a:lnTo>
                  <a:pt x="74" y="695"/>
                </a:lnTo>
                <a:lnTo>
                  <a:pt x="74" y="684"/>
                </a:lnTo>
                <a:lnTo>
                  <a:pt x="74" y="65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51" name="Freeform 39"/>
          <p:cNvSpPr>
            <a:spLocks/>
          </p:cNvSpPr>
          <p:nvPr/>
        </p:nvSpPr>
        <p:spPr bwMode="auto">
          <a:xfrm>
            <a:off x="1687513" y="2349500"/>
            <a:ext cx="109537" cy="3473450"/>
          </a:xfrm>
          <a:custGeom>
            <a:avLst/>
            <a:gdLst>
              <a:gd name="T0" fmla="*/ 2 w 78"/>
              <a:gd name="T1" fmla="*/ 2152 h 2188"/>
              <a:gd name="T2" fmla="*/ 3 w 78"/>
              <a:gd name="T3" fmla="*/ 2152 h 2188"/>
              <a:gd name="T4" fmla="*/ 4 w 78"/>
              <a:gd name="T5" fmla="*/ 2104 h 2188"/>
              <a:gd name="T6" fmla="*/ 6 w 78"/>
              <a:gd name="T7" fmla="*/ 2152 h 2188"/>
              <a:gd name="T8" fmla="*/ 6 w 78"/>
              <a:gd name="T9" fmla="*/ 2129 h 2188"/>
              <a:gd name="T10" fmla="*/ 7 w 78"/>
              <a:gd name="T11" fmla="*/ 2147 h 2188"/>
              <a:gd name="T12" fmla="*/ 9 w 78"/>
              <a:gd name="T13" fmla="*/ 2176 h 2188"/>
              <a:gd name="T14" fmla="*/ 10 w 78"/>
              <a:gd name="T15" fmla="*/ 2158 h 2188"/>
              <a:gd name="T16" fmla="*/ 12 w 78"/>
              <a:gd name="T17" fmla="*/ 2145 h 2188"/>
              <a:gd name="T18" fmla="*/ 13 w 78"/>
              <a:gd name="T19" fmla="*/ 2167 h 2188"/>
              <a:gd name="T20" fmla="*/ 13 w 78"/>
              <a:gd name="T21" fmla="*/ 2099 h 2188"/>
              <a:gd name="T22" fmla="*/ 15 w 78"/>
              <a:gd name="T23" fmla="*/ 2053 h 2188"/>
              <a:gd name="T24" fmla="*/ 16 w 78"/>
              <a:gd name="T25" fmla="*/ 2012 h 2188"/>
              <a:gd name="T26" fmla="*/ 18 w 78"/>
              <a:gd name="T27" fmla="*/ 2108 h 2188"/>
              <a:gd name="T28" fmla="*/ 19 w 78"/>
              <a:gd name="T29" fmla="*/ 2098 h 2188"/>
              <a:gd name="T30" fmla="*/ 19 w 78"/>
              <a:gd name="T31" fmla="*/ 2112 h 2188"/>
              <a:gd name="T32" fmla="*/ 21 w 78"/>
              <a:gd name="T33" fmla="*/ 2144 h 2188"/>
              <a:gd name="T34" fmla="*/ 22 w 78"/>
              <a:gd name="T35" fmla="*/ 2112 h 2188"/>
              <a:gd name="T36" fmla="*/ 24 w 78"/>
              <a:gd name="T37" fmla="*/ 2164 h 2188"/>
              <a:gd name="T38" fmla="*/ 25 w 78"/>
              <a:gd name="T39" fmla="*/ 2133 h 2188"/>
              <a:gd name="T40" fmla="*/ 25 w 78"/>
              <a:gd name="T41" fmla="*/ 2161 h 2188"/>
              <a:gd name="T42" fmla="*/ 27 w 78"/>
              <a:gd name="T43" fmla="*/ 2136 h 2188"/>
              <a:gd name="T44" fmla="*/ 28 w 78"/>
              <a:gd name="T45" fmla="*/ 2130 h 2188"/>
              <a:gd name="T46" fmla="*/ 30 w 78"/>
              <a:gd name="T47" fmla="*/ 2175 h 2188"/>
              <a:gd name="T48" fmla="*/ 31 w 78"/>
              <a:gd name="T49" fmla="*/ 2132 h 2188"/>
              <a:gd name="T50" fmla="*/ 31 w 78"/>
              <a:gd name="T51" fmla="*/ 2151 h 2188"/>
              <a:gd name="T52" fmla="*/ 33 w 78"/>
              <a:gd name="T53" fmla="*/ 2157 h 2188"/>
              <a:gd name="T54" fmla="*/ 34 w 78"/>
              <a:gd name="T55" fmla="*/ 2120 h 2188"/>
              <a:gd name="T56" fmla="*/ 36 w 78"/>
              <a:gd name="T57" fmla="*/ 2184 h 2188"/>
              <a:gd name="T58" fmla="*/ 37 w 78"/>
              <a:gd name="T59" fmla="*/ 2175 h 2188"/>
              <a:gd name="T60" fmla="*/ 37 w 78"/>
              <a:gd name="T61" fmla="*/ 2161 h 2188"/>
              <a:gd name="T62" fmla="*/ 39 w 78"/>
              <a:gd name="T63" fmla="*/ 2096 h 2188"/>
              <a:gd name="T64" fmla="*/ 40 w 78"/>
              <a:gd name="T65" fmla="*/ 2161 h 2188"/>
              <a:gd name="T66" fmla="*/ 42 w 78"/>
              <a:gd name="T67" fmla="*/ 2095 h 2188"/>
              <a:gd name="T68" fmla="*/ 43 w 78"/>
              <a:gd name="T69" fmla="*/ 2170 h 2188"/>
              <a:gd name="T70" fmla="*/ 45 w 78"/>
              <a:gd name="T71" fmla="*/ 2096 h 2188"/>
              <a:gd name="T72" fmla="*/ 46 w 78"/>
              <a:gd name="T73" fmla="*/ 2154 h 2188"/>
              <a:gd name="T74" fmla="*/ 46 w 78"/>
              <a:gd name="T75" fmla="*/ 2118 h 2188"/>
              <a:gd name="T76" fmla="*/ 48 w 78"/>
              <a:gd name="T77" fmla="*/ 2187 h 2188"/>
              <a:gd name="T78" fmla="*/ 49 w 78"/>
              <a:gd name="T79" fmla="*/ 2149 h 2188"/>
              <a:gd name="T80" fmla="*/ 50 w 78"/>
              <a:gd name="T81" fmla="*/ 2166 h 2188"/>
              <a:gd name="T82" fmla="*/ 52 w 78"/>
              <a:gd name="T83" fmla="*/ 2130 h 2188"/>
              <a:gd name="T84" fmla="*/ 52 w 78"/>
              <a:gd name="T85" fmla="*/ 2158 h 2188"/>
              <a:gd name="T86" fmla="*/ 53 w 78"/>
              <a:gd name="T87" fmla="*/ 2132 h 2188"/>
              <a:gd name="T88" fmla="*/ 55 w 78"/>
              <a:gd name="T89" fmla="*/ 2161 h 2188"/>
              <a:gd name="T90" fmla="*/ 56 w 78"/>
              <a:gd name="T91" fmla="*/ 2118 h 2188"/>
              <a:gd name="T92" fmla="*/ 58 w 78"/>
              <a:gd name="T93" fmla="*/ 2185 h 2188"/>
              <a:gd name="T94" fmla="*/ 59 w 78"/>
              <a:gd name="T95" fmla="*/ 2120 h 2188"/>
              <a:gd name="T96" fmla="*/ 59 w 78"/>
              <a:gd name="T97" fmla="*/ 2172 h 2188"/>
              <a:gd name="T98" fmla="*/ 61 w 78"/>
              <a:gd name="T99" fmla="*/ 2142 h 2188"/>
              <a:gd name="T100" fmla="*/ 62 w 78"/>
              <a:gd name="T101" fmla="*/ 2138 h 2188"/>
              <a:gd name="T102" fmla="*/ 64 w 78"/>
              <a:gd name="T103" fmla="*/ 2149 h 2188"/>
              <a:gd name="T104" fmla="*/ 65 w 78"/>
              <a:gd name="T105" fmla="*/ 2120 h 2188"/>
              <a:gd name="T106" fmla="*/ 67 w 78"/>
              <a:gd name="T107" fmla="*/ 2136 h 2188"/>
              <a:gd name="T108" fmla="*/ 67 w 78"/>
              <a:gd name="T109" fmla="*/ 2115 h 2188"/>
              <a:gd name="T110" fmla="*/ 68 w 78"/>
              <a:gd name="T111" fmla="*/ 2167 h 2188"/>
              <a:gd name="T112" fmla="*/ 70 w 78"/>
              <a:gd name="T113" fmla="*/ 2123 h 2188"/>
              <a:gd name="T114" fmla="*/ 71 w 78"/>
              <a:gd name="T115" fmla="*/ 2170 h 2188"/>
              <a:gd name="T116" fmla="*/ 73 w 78"/>
              <a:gd name="T117" fmla="*/ 2112 h 2188"/>
              <a:gd name="T118" fmla="*/ 74 w 78"/>
              <a:gd name="T119" fmla="*/ 2158 h 2188"/>
              <a:gd name="T120" fmla="*/ 76 w 78"/>
              <a:gd name="T121" fmla="*/ 2141 h 2188"/>
              <a:gd name="T122" fmla="*/ 76 w 78"/>
              <a:gd name="T123" fmla="*/ 2141 h 2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8"/>
              <a:gd name="T187" fmla="*/ 0 h 2188"/>
              <a:gd name="T188" fmla="*/ 78 w 78"/>
              <a:gd name="T189" fmla="*/ 2188 h 2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8" h="2188">
                <a:moveTo>
                  <a:pt x="0" y="2130"/>
                </a:moveTo>
                <a:lnTo>
                  <a:pt x="2" y="2158"/>
                </a:lnTo>
                <a:lnTo>
                  <a:pt x="2" y="2170"/>
                </a:lnTo>
                <a:lnTo>
                  <a:pt x="2" y="2115"/>
                </a:lnTo>
                <a:lnTo>
                  <a:pt x="2" y="2117"/>
                </a:lnTo>
                <a:lnTo>
                  <a:pt x="2" y="2124"/>
                </a:lnTo>
                <a:lnTo>
                  <a:pt x="2" y="2126"/>
                </a:lnTo>
                <a:lnTo>
                  <a:pt x="2" y="2152"/>
                </a:lnTo>
                <a:lnTo>
                  <a:pt x="2" y="2145"/>
                </a:lnTo>
                <a:lnTo>
                  <a:pt x="2" y="2163"/>
                </a:lnTo>
                <a:lnTo>
                  <a:pt x="2" y="2172"/>
                </a:lnTo>
                <a:lnTo>
                  <a:pt x="3" y="2154"/>
                </a:lnTo>
                <a:lnTo>
                  <a:pt x="3" y="2129"/>
                </a:lnTo>
                <a:lnTo>
                  <a:pt x="3" y="2152"/>
                </a:lnTo>
                <a:lnTo>
                  <a:pt x="3" y="2170"/>
                </a:lnTo>
                <a:lnTo>
                  <a:pt x="3" y="2152"/>
                </a:lnTo>
                <a:lnTo>
                  <a:pt x="3" y="2144"/>
                </a:lnTo>
                <a:lnTo>
                  <a:pt x="3" y="2148"/>
                </a:lnTo>
                <a:lnTo>
                  <a:pt x="3" y="2154"/>
                </a:lnTo>
                <a:lnTo>
                  <a:pt x="3" y="2141"/>
                </a:lnTo>
                <a:lnTo>
                  <a:pt x="3" y="2105"/>
                </a:lnTo>
                <a:lnTo>
                  <a:pt x="4" y="2064"/>
                </a:lnTo>
                <a:lnTo>
                  <a:pt x="4" y="2068"/>
                </a:lnTo>
                <a:lnTo>
                  <a:pt x="4" y="2104"/>
                </a:lnTo>
                <a:lnTo>
                  <a:pt x="4" y="2130"/>
                </a:lnTo>
                <a:lnTo>
                  <a:pt x="4" y="2139"/>
                </a:lnTo>
                <a:lnTo>
                  <a:pt x="4" y="2145"/>
                </a:lnTo>
                <a:lnTo>
                  <a:pt x="4" y="2163"/>
                </a:lnTo>
                <a:lnTo>
                  <a:pt x="4" y="2185"/>
                </a:lnTo>
                <a:lnTo>
                  <a:pt x="4" y="2182"/>
                </a:lnTo>
                <a:lnTo>
                  <a:pt x="4" y="2166"/>
                </a:lnTo>
                <a:lnTo>
                  <a:pt x="6" y="2152"/>
                </a:lnTo>
                <a:lnTo>
                  <a:pt x="6" y="2151"/>
                </a:lnTo>
                <a:lnTo>
                  <a:pt x="6" y="2115"/>
                </a:lnTo>
                <a:lnTo>
                  <a:pt x="6" y="2089"/>
                </a:lnTo>
                <a:lnTo>
                  <a:pt x="6" y="2065"/>
                </a:lnTo>
                <a:lnTo>
                  <a:pt x="6" y="2062"/>
                </a:lnTo>
                <a:lnTo>
                  <a:pt x="6" y="2106"/>
                </a:lnTo>
                <a:lnTo>
                  <a:pt x="6" y="2154"/>
                </a:lnTo>
                <a:lnTo>
                  <a:pt x="6" y="2129"/>
                </a:lnTo>
                <a:lnTo>
                  <a:pt x="7" y="2120"/>
                </a:lnTo>
                <a:lnTo>
                  <a:pt x="7" y="2130"/>
                </a:lnTo>
                <a:lnTo>
                  <a:pt x="7" y="2115"/>
                </a:lnTo>
                <a:lnTo>
                  <a:pt x="7" y="2148"/>
                </a:lnTo>
                <a:lnTo>
                  <a:pt x="7" y="2167"/>
                </a:lnTo>
                <a:lnTo>
                  <a:pt x="7" y="2154"/>
                </a:lnTo>
                <a:lnTo>
                  <a:pt x="7" y="2145"/>
                </a:lnTo>
                <a:lnTo>
                  <a:pt x="7" y="2147"/>
                </a:lnTo>
                <a:lnTo>
                  <a:pt x="7" y="2142"/>
                </a:lnTo>
                <a:lnTo>
                  <a:pt x="7" y="2166"/>
                </a:lnTo>
                <a:lnTo>
                  <a:pt x="9" y="2141"/>
                </a:lnTo>
                <a:lnTo>
                  <a:pt x="9" y="2118"/>
                </a:lnTo>
                <a:lnTo>
                  <a:pt x="9" y="2117"/>
                </a:lnTo>
                <a:lnTo>
                  <a:pt x="9" y="2118"/>
                </a:lnTo>
                <a:lnTo>
                  <a:pt x="9" y="2149"/>
                </a:lnTo>
                <a:lnTo>
                  <a:pt x="9" y="2176"/>
                </a:lnTo>
                <a:lnTo>
                  <a:pt x="9" y="2175"/>
                </a:lnTo>
                <a:lnTo>
                  <a:pt x="9" y="2169"/>
                </a:lnTo>
                <a:lnTo>
                  <a:pt x="9" y="2158"/>
                </a:lnTo>
                <a:lnTo>
                  <a:pt x="10" y="2152"/>
                </a:lnTo>
                <a:lnTo>
                  <a:pt x="10" y="2170"/>
                </a:lnTo>
                <a:lnTo>
                  <a:pt x="10" y="2167"/>
                </a:lnTo>
                <a:lnTo>
                  <a:pt x="10" y="2152"/>
                </a:lnTo>
                <a:lnTo>
                  <a:pt x="10" y="2158"/>
                </a:lnTo>
                <a:lnTo>
                  <a:pt x="10" y="2074"/>
                </a:lnTo>
                <a:lnTo>
                  <a:pt x="10" y="1967"/>
                </a:lnTo>
                <a:lnTo>
                  <a:pt x="10" y="1978"/>
                </a:lnTo>
                <a:lnTo>
                  <a:pt x="10" y="2037"/>
                </a:lnTo>
                <a:lnTo>
                  <a:pt x="10" y="2096"/>
                </a:lnTo>
                <a:lnTo>
                  <a:pt x="12" y="2115"/>
                </a:lnTo>
                <a:lnTo>
                  <a:pt x="12" y="2117"/>
                </a:lnTo>
                <a:lnTo>
                  <a:pt x="12" y="2145"/>
                </a:lnTo>
                <a:lnTo>
                  <a:pt x="12" y="2161"/>
                </a:lnTo>
                <a:lnTo>
                  <a:pt x="12" y="2148"/>
                </a:lnTo>
                <a:lnTo>
                  <a:pt x="12" y="2167"/>
                </a:lnTo>
                <a:lnTo>
                  <a:pt x="12" y="2178"/>
                </a:lnTo>
                <a:lnTo>
                  <a:pt x="12" y="2163"/>
                </a:lnTo>
                <a:lnTo>
                  <a:pt x="12" y="2176"/>
                </a:lnTo>
                <a:lnTo>
                  <a:pt x="12" y="2170"/>
                </a:lnTo>
                <a:lnTo>
                  <a:pt x="13" y="2167"/>
                </a:lnTo>
                <a:lnTo>
                  <a:pt x="13" y="2152"/>
                </a:lnTo>
                <a:lnTo>
                  <a:pt x="13" y="2078"/>
                </a:lnTo>
                <a:lnTo>
                  <a:pt x="13" y="2037"/>
                </a:lnTo>
                <a:lnTo>
                  <a:pt x="13" y="2086"/>
                </a:lnTo>
                <a:lnTo>
                  <a:pt x="13" y="2105"/>
                </a:lnTo>
                <a:lnTo>
                  <a:pt x="13" y="2108"/>
                </a:lnTo>
                <a:lnTo>
                  <a:pt x="13" y="2101"/>
                </a:lnTo>
                <a:lnTo>
                  <a:pt x="13" y="2099"/>
                </a:lnTo>
                <a:lnTo>
                  <a:pt x="13" y="2123"/>
                </a:lnTo>
                <a:lnTo>
                  <a:pt x="15" y="2133"/>
                </a:lnTo>
                <a:lnTo>
                  <a:pt x="15" y="2149"/>
                </a:lnTo>
                <a:lnTo>
                  <a:pt x="15" y="2175"/>
                </a:lnTo>
                <a:lnTo>
                  <a:pt x="15" y="2182"/>
                </a:lnTo>
                <a:lnTo>
                  <a:pt x="15" y="2158"/>
                </a:lnTo>
                <a:lnTo>
                  <a:pt x="15" y="2155"/>
                </a:lnTo>
                <a:lnTo>
                  <a:pt x="15" y="2053"/>
                </a:lnTo>
                <a:lnTo>
                  <a:pt x="15" y="1333"/>
                </a:lnTo>
                <a:lnTo>
                  <a:pt x="15" y="405"/>
                </a:lnTo>
                <a:lnTo>
                  <a:pt x="15" y="0"/>
                </a:lnTo>
                <a:lnTo>
                  <a:pt x="16" y="601"/>
                </a:lnTo>
                <a:lnTo>
                  <a:pt x="16" y="1315"/>
                </a:lnTo>
                <a:lnTo>
                  <a:pt x="16" y="1700"/>
                </a:lnTo>
                <a:lnTo>
                  <a:pt x="16" y="1893"/>
                </a:lnTo>
                <a:lnTo>
                  <a:pt x="16" y="2012"/>
                </a:lnTo>
                <a:lnTo>
                  <a:pt x="16" y="2050"/>
                </a:lnTo>
                <a:lnTo>
                  <a:pt x="16" y="2092"/>
                </a:lnTo>
                <a:lnTo>
                  <a:pt x="16" y="2106"/>
                </a:lnTo>
                <a:lnTo>
                  <a:pt x="16" y="2121"/>
                </a:lnTo>
                <a:lnTo>
                  <a:pt x="16" y="2136"/>
                </a:lnTo>
                <a:lnTo>
                  <a:pt x="18" y="2118"/>
                </a:lnTo>
                <a:lnTo>
                  <a:pt x="18" y="2132"/>
                </a:lnTo>
                <a:lnTo>
                  <a:pt x="18" y="2108"/>
                </a:lnTo>
                <a:lnTo>
                  <a:pt x="18" y="1853"/>
                </a:lnTo>
                <a:lnTo>
                  <a:pt x="18" y="1460"/>
                </a:lnTo>
                <a:lnTo>
                  <a:pt x="18" y="1284"/>
                </a:lnTo>
                <a:lnTo>
                  <a:pt x="18" y="1509"/>
                </a:lnTo>
                <a:lnTo>
                  <a:pt x="18" y="1789"/>
                </a:lnTo>
                <a:lnTo>
                  <a:pt x="18" y="1949"/>
                </a:lnTo>
                <a:lnTo>
                  <a:pt x="18" y="2053"/>
                </a:lnTo>
                <a:lnTo>
                  <a:pt x="19" y="2098"/>
                </a:lnTo>
                <a:lnTo>
                  <a:pt x="19" y="2121"/>
                </a:lnTo>
                <a:lnTo>
                  <a:pt x="19" y="2115"/>
                </a:lnTo>
                <a:lnTo>
                  <a:pt x="19" y="2095"/>
                </a:lnTo>
                <a:lnTo>
                  <a:pt x="19" y="2106"/>
                </a:lnTo>
                <a:lnTo>
                  <a:pt x="19" y="2127"/>
                </a:lnTo>
                <a:lnTo>
                  <a:pt x="19" y="2164"/>
                </a:lnTo>
                <a:lnTo>
                  <a:pt x="19" y="2181"/>
                </a:lnTo>
                <a:lnTo>
                  <a:pt x="19" y="2112"/>
                </a:lnTo>
                <a:lnTo>
                  <a:pt x="19" y="1975"/>
                </a:lnTo>
                <a:lnTo>
                  <a:pt x="21" y="1807"/>
                </a:lnTo>
                <a:lnTo>
                  <a:pt x="21" y="1860"/>
                </a:lnTo>
                <a:lnTo>
                  <a:pt x="21" y="1972"/>
                </a:lnTo>
                <a:lnTo>
                  <a:pt x="21" y="2023"/>
                </a:lnTo>
                <a:lnTo>
                  <a:pt x="21" y="2069"/>
                </a:lnTo>
                <a:lnTo>
                  <a:pt x="21" y="2115"/>
                </a:lnTo>
                <a:lnTo>
                  <a:pt x="21" y="2144"/>
                </a:lnTo>
                <a:lnTo>
                  <a:pt x="21" y="2111"/>
                </a:lnTo>
                <a:lnTo>
                  <a:pt x="21" y="2093"/>
                </a:lnTo>
                <a:lnTo>
                  <a:pt x="21" y="2115"/>
                </a:lnTo>
                <a:lnTo>
                  <a:pt x="22" y="2099"/>
                </a:lnTo>
                <a:lnTo>
                  <a:pt x="22" y="2101"/>
                </a:lnTo>
                <a:lnTo>
                  <a:pt x="22" y="2129"/>
                </a:lnTo>
                <a:lnTo>
                  <a:pt x="22" y="2126"/>
                </a:lnTo>
                <a:lnTo>
                  <a:pt x="22" y="2112"/>
                </a:lnTo>
                <a:lnTo>
                  <a:pt x="22" y="2059"/>
                </a:lnTo>
                <a:lnTo>
                  <a:pt x="22" y="2000"/>
                </a:lnTo>
                <a:lnTo>
                  <a:pt x="22" y="2028"/>
                </a:lnTo>
                <a:lnTo>
                  <a:pt x="22" y="2081"/>
                </a:lnTo>
                <a:lnTo>
                  <a:pt x="22" y="2106"/>
                </a:lnTo>
                <a:lnTo>
                  <a:pt x="24" y="2136"/>
                </a:lnTo>
                <a:lnTo>
                  <a:pt x="24" y="2141"/>
                </a:lnTo>
                <a:lnTo>
                  <a:pt x="24" y="2164"/>
                </a:lnTo>
                <a:lnTo>
                  <a:pt x="24" y="2178"/>
                </a:lnTo>
                <a:lnTo>
                  <a:pt x="24" y="2157"/>
                </a:lnTo>
                <a:lnTo>
                  <a:pt x="24" y="2158"/>
                </a:lnTo>
                <a:lnTo>
                  <a:pt x="24" y="2152"/>
                </a:lnTo>
                <a:lnTo>
                  <a:pt x="24" y="2145"/>
                </a:lnTo>
                <a:lnTo>
                  <a:pt x="24" y="2141"/>
                </a:lnTo>
                <a:lnTo>
                  <a:pt x="24" y="2154"/>
                </a:lnTo>
                <a:lnTo>
                  <a:pt x="25" y="2133"/>
                </a:lnTo>
                <a:lnTo>
                  <a:pt x="25" y="2072"/>
                </a:lnTo>
                <a:lnTo>
                  <a:pt x="25" y="2071"/>
                </a:lnTo>
                <a:lnTo>
                  <a:pt x="25" y="2078"/>
                </a:lnTo>
                <a:lnTo>
                  <a:pt x="25" y="2081"/>
                </a:lnTo>
                <a:lnTo>
                  <a:pt x="25" y="2118"/>
                </a:lnTo>
                <a:lnTo>
                  <a:pt x="25" y="2144"/>
                </a:lnTo>
                <a:lnTo>
                  <a:pt x="25" y="2157"/>
                </a:lnTo>
                <a:lnTo>
                  <a:pt x="25" y="2161"/>
                </a:lnTo>
                <a:lnTo>
                  <a:pt x="25" y="2149"/>
                </a:lnTo>
                <a:lnTo>
                  <a:pt x="27" y="2148"/>
                </a:lnTo>
                <a:lnTo>
                  <a:pt x="27" y="2161"/>
                </a:lnTo>
                <a:lnTo>
                  <a:pt x="27" y="2142"/>
                </a:lnTo>
                <a:lnTo>
                  <a:pt x="27" y="2157"/>
                </a:lnTo>
                <a:lnTo>
                  <a:pt x="27" y="2170"/>
                </a:lnTo>
                <a:lnTo>
                  <a:pt x="27" y="2147"/>
                </a:lnTo>
                <a:lnTo>
                  <a:pt x="27" y="2136"/>
                </a:lnTo>
                <a:lnTo>
                  <a:pt x="27" y="2147"/>
                </a:lnTo>
                <a:lnTo>
                  <a:pt x="27" y="2135"/>
                </a:lnTo>
                <a:lnTo>
                  <a:pt x="27" y="2046"/>
                </a:lnTo>
                <a:lnTo>
                  <a:pt x="28" y="2031"/>
                </a:lnTo>
                <a:lnTo>
                  <a:pt x="28" y="2111"/>
                </a:lnTo>
                <a:lnTo>
                  <a:pt x="28" y="2138"/>
                </a:lnTo>
                <a:lnTo>
                  <a:pt x="28" y="2133"/>
                </a:lnTo>
                <a:lnTo>
                  <a:pt x="28" y="2130"/>
                </a:lnTo>
                <a:lnTo>
                  <a:pt x="28" y="2154"/>
                </a:lnTo>
                <a:lnTo>
                  <a:pt x="28" y="2178"/>
                </a:lnTo>
                <a:lnTo>
                  <a:pt x="28" y="2166"/>
                </a:lnTo>
                <a:lnTo>
                  <a:pt x="28" y="2145"/>
                </a:lnTo>
                <a:lnTo>
                  <a:pt x="28" y="2118"/>
                </a:lnTo>
                <a:lnTo>
                  <a:pt x="30" y="2136"/>
                </a:lnTo>
                <a:lnTo>
                  <a:pt x="30" y="2163"/>
                </a:lnTo>
                <a:lnTo>
                  <a:pt x="30" y="2175"/>
                </a:lnTo>
                <a:lnTo>
                  <a:pt x="30" y="2164"/>
                </a:lnTo>
                <a:lnTo>
                  <a:pt x="30" y="2106"/>
                </a:lnTo>
                <a:lnTo>
                  <a:pt x="30" y="2109"/>
                </a:lnTo>
                <a:lnTo>
                  <a:pt x="30" y="2129"/>
                </a:lnTo>
                <a:lnTo>
                  <a:pt x="30" y="2127"/>
                </a:lnTo>
                <a:lnTo>
                  <a:pt x="30" y="2139"/>
                </a:lnTo>
                <a:lnTo>
                  <a:pt x="30" y="2132"/>
                </a:lnTo>
                <a:lnTo>
                  <a:pt x="31" y="2132"/>
                </a:lnTo>
                <a:lnTo>
                  <a:pt x="31" y="2167"/>
                </a:lnTo>
                <a:lnTo>
                  <a:pt x="31" y="2141"/>
                </a:lnTo>
                <a:lnTo>
                  <a:pt x="31" y="2152"/>
                </a:lnTo>
                <a:lnTo>
                  <a:pt x="31" y="2175"/>
                </a:lnTo>
                <a:lnTo>
                  <a:pt x="31" y="2167"/>
                </a:lnTo>
                <a:lnTo>
                  <a:pt x="31" y="2152"/>
                </a:lnTo>
                <a:lnTo>
                  <a:pt x="31" y="2170"/>
                </a:lnTo>
                <a:lnTo>
                  <a:pt x="31" y="2151"/>
                </a:lnTo>
                <a:lnTo>
                  <a:pt x="31" y="2148"/>
                </a:lnTo>
                <a:lnTo>
                  <a:pt x="33" y="2138"/>
                </a:lnTo>
                <a:lnTo>
                  <a:pt x="33" y="2127"/>
                </a:lnTo>
                <a:lnTo>
                  <a:pt x="33" y="2126"/>
                </a:lnTo>
                <a:lnTo>
                  <a:pt x="33" y="2123"/>
                </a:lnTo>
                <a:lnTo>
                  <a:pt x="33" y="2114"/>
                </a:lnTo>
                <a:lnTo>
                  <a:pt x="33" y="2132"/>
                </a:lnTo>
                <a:lnTo>
                  <a:pt x="33" y="2157"/>
                </a:lnTo>
                <a:lnTo>
                  <a:pt x="33" y="2147"/>
                </a:lnTo>
                <a:lnTo>
                  <a:pt x="33" y="2130"/>
                </a:lnTo>
                <a:lnTo>
                  <a:pt x="33" y="2141"/>
                </a:lnTo>
                <a:lnTo>
                  <a:pt x="34" y="2132"/>
                </a:lnTo>
                <a:lnTo>
                  <a:pt x="34" y="2151"/>
                </a:lnTo>
                <a:lnTo>
                  <a:pt x="34" y="2176"/>
                </a:lnTo>
                <a:lnTo>
                  <a:pt x="34" y="2158"/>
                </a:lnTo>
                <a:lnTo>
                  <a:pt x="34" y="2120"/>
                </a:lnTo>
                <a:lnTo>
                  <a:pt x="34" y="2111"/>
                </a:lnTo>
                <a:lnTo>
                  <a:pt x="34" y="2130"/>
                </a:lnTo>
                <a:lnTo>
                  <a:pt x="34" y="2104"/>
                </a:lnTo>
                <a:lnTo>
                  <a:pt x="34" y="2098"/>
                </a:lnTo>
                <a:lnTo>
                  <a:pt x="34" y="2136"/>
                </a:lnTo>
                <a:lnTo>
                  <a:pt x="36" y="2158"/>
                </a:lnTo>
                <a:lnTo>
                  <a:pt x="36" y="2167"/>
                </a:lnTo>
                <a:lnTo>
                  <a:pt x="36" y="2184"/>
                </a:lnTo>
                <a:lnTo>
                  <a:pt x="36" y="2160"/>
                </a:lnTo>
                <a:lnTo>
                  <a:pt x="36" y="2154"/>
                </a:lnTo>
                <a:lnTo>
                  <a:pt x="36" y="2147"/>
                </a:lnTo>
                <a:lnTo>
                  <a:pt x="36" y="2142"/>
                </a:lnTo>
                <a:lnTo>
                  <a:pt x="36" y="2136"/>
                </a:lnTo>
                <a:lnTo>
                  <a:pt x="36" y="2127"/>
                </a:lnTo>
                <a:lnTo>
                  <a:pt x="36" y="2160"/>
                </a:lnTo>
                <a:lnTo>
                  <a:pt x="37" y="2175"/>
                </a:lnTo>
                <a:lnTo>
                  <a:pt x="37" y="2161"/>
                </a:lnTo>
                <a:lnTo>
                  <a:pt x="37" y="2135"/>
                </a:lnTo>
                <a:lnTo>
                  <a:pt x="37" y="2121"/>
                </a:lnTo>
                <a:lnTo>
                  <a:pt x="37" y="2130"/>
                </a:lnTo>
                <a:lnTo>
                  <a:pt x="37" y="2170"/>
                </a:lnTo>
                <a:lnTo>
                  <a:pt x="37" y="2172"/>
                </a:lnTo>
                <a:lnTo>
                  <a:pt x="37" y="2154"/>
                </a:lnTo>
                <a:lnTo>
                  <a:pt x="37" y="2161"/>
                </a:lnTo>
                <a:lnTo>
                  <a:pt x="39" y="2154"/>
                </a:lnTo>
                <a:lnTo>
                  <a:pt x="39" y="2127"/>
                </a:lnTo>
                <a:lnTo>
                  <a:pt x="39" y="2138"/>
                </a:lnTo>
                <a:lnTo>
                  <a:pt x="39" y="2149"/>
                </a:lnTo>
                <a:lnTo>
                  <a:pt x="39" y="2155"/>
                </a:lnTo>
                <a:lnTo>
                  <a:pt x="39" y="2148"/>
                </a:lnTo>
                <a:lnTo>
                  <a:pt x="39" y="2115"/>
                </a:lnTo>
                <a:lnTo>
                  <a:pt x="39" y="2096"/>
                </a:lnTo>
                <a:lnTo>
                  <a:pt x="39" y="2101"/>
                </a:lnTo>
                <a:lnTo>
                  <a:pt x="40" y="2105"/>
                </a:lnTo>
                <a:lnTo>
                  <a:pt x="40" y="2086"/>
                </a:lnTo>
                <a:lnTo>
                  <a:pt x="40" y="2101"/>
                </a:lnTo>
                <a:lnTo>
                  <a:pt x="40" y="2155"/>
                </a:lnTo>
                <a:lnTo>
                  <a:pt x="40" y="2170"/>
                </a:lnTo>
                <a:lnTo>
                  <a:pt x="40" y="2166"/>
                </a:lnTo>
                <a:lnTo>
                  <a:pt x="40" y="2161"/>
                </a:lnTo>
                <a:lnTo>
                  <a:pt x="40" y="2157"/>
                </a:lnTo>
                <a:lnTo>
                  <a:pt x="40" y="2166"/>
                </a:lnTo>
                <a:lnTo>
                  <a:pt x="40" y="2155"/>
                </a:lnTo>
                <a:lnTo>
                  <a:pt x="42" y="2132"/>
                </a:lnTo>
                <a:lnTo>
                  <a:pt x="42" y="2145"/>
                </a:lnTo>
                <a:lnTo>
                  <a:pt x="42" y="2148"/>
                </a:lnTo>
                <a:lnTo>
                  <a:pt x="42" y="2141"/>
                </a:lnTo>
                <a:lnTo>
                  <a:pt x="42" y="2095"/>
                </a:lnTo>
                <a:lnTo>
                  <a:pt x="42" y="2065"/>
                </a:lnTo>
                <a:lnTo>
                  <a:pt x="42" y="2081"/>
                </a:lnTo>
                <a:lnTo>
                  <a:pt x="42" y="2117"/>
                </a:lnTo>
                <a:lnTo>
                  <a:pt x="42" y="2145"/>
                </a:lnTo>
                <a:lnTo>
                  <a:pt x="43" y="2160"/>
                </a:lnTo>
                <a:lnTo>
                  <a:pt x="43" y="2167"/>
                </a:lnTo>
                <a:lnTo>
                  <a:pt x="43" y="2182"/>
                </a:lnTo>
                <a:lnTo>
                  <a:pt x="43" y="2170"/>
                </a:lnTo>
                <a:lnTo>
                  <a:pt x="43" y="2152"/>
                </a:lnTo>
                <a:lnTo>
                  <a:pt x="43" y="2158"/>
                </a:lnTo>
                <a:lnTo>
                  <a:pt x="43" y="2175"/>
                </a:lnTo>
                <a:lnTo>
                  <a:pt x="43" y="2167"/>
                </a:lnTo>
                <a:lnTo>
                  <a:pt x="43" y="2148"/>
                </a:lnTo>
                <a:lnTo>
                  <a:pt x="43" y="2126"/>
                </a:lnTo>
                <a:lnTo>
                  <a:pt x="45" y="2115"/>
                </a:lnTo>
                <a:lnTo>
                  <a:pt x="45" y="2096"/>
                </a:lnTo>
                <a:lnTo>
                  <a:pt x="45" y="2105"/>
                </a:lnTo>
                <a:lnTo>
                  <a:pt x="45" y="2118"/>
                </a:lnTo>
                <a:lnTo>
                  <a:pt x="45" y="2148"/>
                </a:lnTo>
                <a:lnTo>
                  <a:pt x="45" y="2175"/>
                </a:lnTo>
                <a:lnTo>
                  <a:pt x="45" y="2179"/>
                </a:lnTo>
                <a:lnTo>
                  <a:pt x="45" y="2175"/>
                </a:lnTo>
                <a:lnTo>
                  <a:pt x="45" y="2172"/>
                </a:lnTo>
                <a:lnTo>
                  <a:pt x="46" y="2154"/>
                </a:lnTo>
                <a:lnTo>
                  <a:pt x="46" y="2142"/>
                </a:lnTo>
                <a:lnTo>
                  <a:pt x="46" y="2154"/>
                </a:lnTo>
                <a:lnTo>
                  <a:pt x="46" y="2167"/>
                </a:lnTo>
                <a:lnTo>
                  <a:pt x="46" y="2176"/>
                </a:lnTo>
                <a:lnTo>
                  <a:pt x="46" y="2172"/>
                </a:lnTo>
                <a:lnTo>
                  <a:pt x="46" y="2132"/>
                </a:lnTo>
                <a:lnTo>
                  <a:pt x="46" y="2111"/>
                </a:lnTo>
                <a:lnTo>
                  <a:pt x="46" y="2118"/>
                </a:lnTo>
                <a:lnTo>
                  <a:pt x="46" y="2127"/>
                </a:lnTo>
                <a:lnTo>
                  <a:pt x="48" y="2147"/>
                </a:lnTo>
                <a:lnTo>
                  <a:pt x="48" y="2163"/>
                </a:lnTo>
                <a:lnTo>
                  <a:pt x="48" y="2166"/>
                </a:lnTo>
                <a:lnTo>
                  <a:pt x="48" y="2155"/>
                </a:lnTo>
                <a:lnTo>
                  <a:pt x="48" y="2158"/>
                </a:lnTo>
                <a:lnTo>
                  <a:pt x="48" y="2175"/>
                </a:lnTo>
                <a:lnTo>
                  <a:pt x="48" y="2187"/>
                </a:lnTo>
                <a:lnTo>
                  <a:pt x="48" y="2178"/>
                </a:lnTo>
                <a:lnTo>
                  <a:pt x="48" y="2164"/>
                </a:lnTo>
                <a:lnTo>
                  <a:pt x="48" y="2175"/>
                </a:lnTo>
                <a:lnTo>
                  <a:pt x="49" y="2181"/>
                </a:lnTo>
                <a:lnTo>
                  <a:pt x="49" y="2130"/>
                </a:lnTo>
                <a:lnTo>
                  <a:pt x="49" y="2114"/>
                </a:lnTo>
                <a:lnTo>
                  <a:pt x="49" y="2129"/>
                </a:lnTo>
                <a:lnTo>
                  <a:pt x="49" y="2149"/>
                </a:lnTo>
                <a:lnTo>
                  <a:pt x="49" y="2141"/>
                </a:lnTo>
                <a:lnTo>
                  <a:pt x="49" y="2138"/>
                </a:lnTo>
                <a:lnTo>
                  <a:pt x="49" y="2148"/>
                </a:lnTo>
                <a:lnTo>
                  <a:pt x="49" y="2166"/>
                </a:lnTo>
                <a:lnTo>
                  <a:pt x="49" y="2172"/>
                </a:lnTo>
                <a:lnTo>
                  <a:pt x="50" y="2167"/>
                </a:lnTo>
                <a:lnTo>
                  <a:pt x="50" y="2160"/>
                </a:lnTo>
                <a:lnTo>
                  <a:pt x="50" y="2166"/>
                </a:lnTo>
                <a:lnTo>
                  <a:pt x="50" y="2170"/>
                </a:lnTo>
                <a:lnTo>
                  <a:pt x="50" y="2145"/>
                </a:lnTo>
                <a:lnTo>
                  <a:pt x="50" y="2144"/>
                </a:lnTo>
                <a:lnTo>
                  <a:pt x="50" y="2155"/>
                </a:lnTo>
                <a:lnTo>
                  <a:pt x="50" y="2078"/>
                </a:lnTo>
                <a:lnTo>
                  <a:pt x="50" y="2044"/>
                </a:lnTo>
                <a:lnTo>
                  <a:pt x="50" y="2104"/>
                </a:lnTo>
                <a:lnTo>
                  <a:pt x="52" y="2130"/>
                </a:lnTo>
                <a:lnTo>
                  <a:pt x="52" y="2148"/>
                </a:lnTo>
                <a:lnTo>
                  <a:pt x="52" y="2149"/>
                </a:lnTo>
                <a:lnTo>
                  <a:pt x="52" y="2161"/>
                </a:lnTo>
                <a:lnTo>
                  <a:pt x="52" y="2173"/>
                </a:lnTo>
                <a:lnTo>
                  <a:pt x="52" y="2157"/>
                </a:lnTo>
                <a:lnTo>
                  <a:pt x="52" y="2155"/>
                </a:lnTo>
                <a:lnTo>
                  <a:pt x="52" y="2163"/>
                </a:lnTo>
                <a:lnTo>
                  <a:pt x="52" y="2158"/>
                </a:lnTo>
                <a:lnTo>
                  <a:pt x="53" y="2170"/>
                </a:lnTo>
                <a:lnTo>
                  <a:pt x="53" y="2176"/>
                </a:lnTo>
                <a:lnTo>
                  <a:pt x="53" y="2163"/>
                </a:lnTo>
                <a:lnTo>
                  <a:pt x="53" y="2148"/>
                </a:lnTo>
                <a:lnTo>
                  <a:pt x="53" y="2121"/>
                </a:lnTo>
                <a:lnTo>
                  <a:pt x="53" y="2078"/>
                </a:lnTo>
                <a:lnTo>
                  <a:pt x="53" y="2096"/>
                </a:lnTo>
                <a:lnTo>
                  <a:pt x="53" y="2132"/>
                </a:lnTo>
                <a:lnTo>
                  <a:pt x="53" y="2151"/>
                </a:lnTo>
                <a:lnTo>
                  <a:pt x="53" y="2158"/>
                </a:lnTo>
                <a:lnTo>
                  <a:pt x="55" y="2170"/>
                </a:lnTo>
                <a:lnTo>
                  <a:pt x="55" y="2176"/>
                </a:lnTo>
                <a:lnTo>
                  <a:pt x="55" y="2179"/>
                </a:lnTo>
                <a:lnTo>
                  <a:pt x="55" y="2160"/>
                </a:lnTo>
                <a:lnTo>
                  <a:pt x="55" y="2166"/>
                </a:lnTo>
                <a:lnTo>
                  <a:pt x="55" y="2161"/>
                </a:lnTo>
                <a:lnTo>
                  <a:pt x="55" y="2138"/>
                </a:lnTo>
                <a:lnTo>
                  <a:pt x="55" y="2126"/>
                </a:lnTo>
                <a:lnTo>
                  <a:pt x="55" y="2111"/>
                </a:lnTo>
                <a:lnTo>
                  <a:pt x="56" y="2108"/>
                </a:lnTo>
                <a:lnTo>
                  <a:pt x="56" y="2114"/>
                </a:lnTo>
                <a:lnTo>
                  <a:pt x="56" y="2120"/>
                </a:lnTo>
                <a:lnTo>
                  <a:pt x="56" y="2127"/>
                </a:lnTo>
                <a:lnTo>
                  <a:pt x="56" y="2118"/>
                </a:lnTo>
                <a:lnTo>
                  <a:pt x="56" y="2123"/>
                </a:lnTo>
                <a:lnTo>
                  <a:pt x="56" y="2161"/>
                </a:lnTo>
                <a:lnTo>
                  <a:pt x="56" y="2176"/>
                </a:lnTo>
                <a:lnTo>
                  <a:pt x="56" y="2166"/>
                </a:lnTo>
                <a:lnTo>
                  <a:pt x="56" y="2158"/>
                </a:lnTo>
                <a:lnTo>
                  <a:pt x="58" y="2129"/>
                </a:lnTo>
                <a:lnTo>
                  <a:pt x="58" y="2158"/>
                </a:lnTo>
                <a:lnTo>
                  <a:pt x="58" y="2185"/>
                </a:lnTo>
                <a:lnTo>
                  <a:pt x="58" y="2163"/>
                </a:lnTo>
                <a:lnTo>
                  <a:pt x="58" y="2148"/>
                </a:lnTo>
                <a:lnTo>
                  <a:pt x="58" y="2138"/>
                </a:lnTo>
                <a:lnTo>
                  <a:pt x="58" y="2147"/>
                </a:lnTo>
                <a:lnTo>
                  <a:pt x="58" y="2158"/>
                </a:lnTo>
                <a:lnTo>
                  <a:pt x="58" y="2160"/>
                </a:lnTo>
                <a:lnTo>
                  <a:pt x="58" y="2132"/>
                </a:lnTo>
                <a:lnTo>
                  <a:pt x="59" y="2120"/>
                </a:lnTo>
                <a:lnTo>
                  <a:pt x="59" y="2158"/>
                </a:lnTo>
                <a:lnTo>
                  <a:pt x="59" y="2157"/>
                </a:lnTo>
                <a:lnTo>
                  <a:pt x="59" y="2160"/>
                </a:lnTo>
                <a:lnTo>
                  <a:pt x="59" y="2176"/>
                </a:lnTo>
                <a:lnTo>
                  <a:pt x="59" y="2169"/>
                </a:lnTo>
                <a:lnTo>
                  <a:pt x="59" y="2172"/>
                </a:lnTo>
                <a:lnTo>
                  <a:pt x="59" y="2164"/>
                </a:lnTo>
                <a:lnTo>
                  <a:pt x="59" y="2172"/>
                </a:lnTo>
                <a:lnTo>
                  <a:pt x="61" y="2144"/>
                </a:lnTo>
                <a:lnTo>
                  <a:pt x="61" y="2106"/>
                </a:lnTo>
                <a:lnTo>
                  <a:pt x="61" y="2083"/>
                </a:lnTo>
                <a:lnTo>
                  <a:pt x="61" y="2135"/>
                </a:lnTo>
                <a:lnTo>
                  <a:pt x="61" y="2149"/>
                </a:lnTo>
                <a:lnTo>
                  <a:pt x="61" y="2112"/>
                </a:lnTo>
                <a:lnTo>
                  <a:pt x="61" y="2108"/>
                </a:lnTo>
                <a:lnTo>
                  <a:pt x="61" y="2142"/>
                </a:lnTo>
                <a:lnTo>
                  <a:pt x="61" y="2161"/>
                </a:lnTo>
                <a:lnTo>
                  <a:pt x="61" y="2157"/>
                </a:lnTo>
                <a:lnTo>
                  <a:pt x="62" y="2161"/>
                </a:lnTo>
                <a:lnTo>
                  <a:pt x="62" y="2157"/>
                </a:lnTo>
                <a:lnTo>
                  <a:pt x="62" y="2138"/>
                </a:lnTo>
                <a:lnTo>
                  <a:pt x="62" y="2145"/>
                </a:lnTo>
                <a:lnTo>
                  <a:pt x="62" y="2155"/>
                </a:lnTo>
                <a:lnTo>
                  <a:pt x="62" y="2138"/>
                </a:lnTo>
                <a:lnTo>
                  <a:pt x="62" y="2118"/>
                </a:lnTo>
                <a:lnTo>
                  <a:pt x="62" y="2078"/>
                </a:lnTo>
                <a:lnTo>
                  <a:pt x="62" y="2083"/>
                </a:lnTo>
                <a:lnTo>
                  <a:pt x="64" y="2114"/>
                </a:lnTo>
                <a:lnTo>
                  <a:pt x="64" y="2132"/>
                </a:lnTo>
                <a:lnTo>
                  <a:pt x="64" y="2151"/>
                </a:lnTo>
                <a:lnTo>
                  <a:pt x="64" y="2155"/>
                </a:lnTo>
                <a:lnTo>
                  <a:pt x="64" y="2149"/>
                </a:lnTo>
                <a:lnTo>
                  <a:pt x="64" y="2160"/>
                </a:lnTo>
                <a:lnTo>
                  <a:pt x="64" y="2157"/>
                </a:lnTo>
                <a:lnTo>
                  <a:pt x="64" y="2167"/>
                </a:lnTo>
                <a:lnTo>
                  <a:pt x="64" y="2161"/>
                </a:lnTo>
                <a:lnTo>
                  <a:pt x="64" y="2151"/>
                </a:lnTo>
                <a:lnTo>
                  <a:pt x="65" y="2133"/>
                </a:lnTo>
                <a:lnTo>
                  <a:pt x="65" y="2147"/>
                </a:lnTo>
                <a:lnTo>
                  <a:pt x="65" y="2120"/>
                </a:lnTo>
                <a:lnTo>
                  <a:pt x="65" y="2106"/>
                </a:lnTo>
                <a:lnTo>
                  <a:pt x="65" y="2104"/>
                </a:lnTo>
                <a:lnTo>
                  <a:pt x="65" y="2117"/>
                </a:lnTo>
                <a:lnTo>
                  <a:pt x="65" y="2138"/>
                </a:lnTo>
                <a:lnTo>
                  <a:pt x="65" y="2151"/>
                </a:lnTo>
                <a:lnTo>
                  <a:pt x="65" y="2132"/>
                </a:lnTo>
                <a:lnTo>
                  <a:pt x="67" y="2105"/>
                </a:lnTo>
                <a:lnTo>
                  <a:pt x="67" y="2136"/>
                </a:lnTo>
                <a:lnTo>
                  <a:pt x="67" y="2160"/>
                </a:lnTo>
                <a:lnTo>
                  <a:pt x="67" y="2164"/>
                </a:lnTo>
                <a:lnTo>
                  <a:pt x="67" y="2170"/>
                </a:lnTo>
                <a:lnTo>
                  <a:pt x="67" y="2173"/>
                </a:lnTo>
                <a:lnTo>
                  <a:pt x="67" y="2164"/>
                </a:lnTo>
                <a:lnTo>
                  <a:pt x="67" y="2141"/>
                </a:lnTo>
                <a:lnTo>
                  <a:pt x="67" y="2124"/>
                </a:lnTo>
                <a:lnTo>
                  <a:pt x="67" y="2115"/>
                </a:lnTo>
                <a:lnTo>
                  <a:pt x="68" y="2092"/>
                </a:lnTo>
                <a:lnTo>
                  <a:pt x="68" y="2095"/>
                </a:lnTo>
                <a:lnTo>
                  <a:pt x="68" y="2135"/>
                </a:lnTo>
                <a:lnTo>
                  <a:pt x="68" y="2139"/>
                </a:lnTo>
                <a:lnTo>
                  <a:pt x="68" y="2170"/>
                </a:lnTo>
                <a:lnTo>
                  <a:pt x="68" y="2141"/>
                </a:lnTo>
                <a:lnTo>
                  <a:pt x="68" y="2138"/>
                </a:lnTo>
                <a:lnTo>
                  <a:pt x="68" y="2167"/>
                </a:lnTo>
                <a:lnTo>
                  <a:pt x="70" y="2157"/>
                </a:lnTo>
                <a:lnTo>
                  <a:pt x="70" y="2141"/>
                </a:lnTo>
                <a:lnTo>
                  <a:pt x="70" y="2158"/>
                </a:lnTo>
                <a:lnTo>
                  <a:pt x="70" y="2176"/>
                </a:lnTo>
                <a:lnTo>
                  <a:pt x="70" y="2163"/>
                </a:lnTo>
                <a:lnTo>
                  <a:pt x="70" y="2129"/>
                </a:lnTo>
                <a:lnTo>
                  <a:pt x="70" y="2109"/>
                </a:lnTo>
                <a:lnTo>
                  <a:pt x="70" y="2123"/>
                </a:lnTo>
                <a:lnTo>
                  <a:pt x="70" y="2138"/>
                </a:lnTo>
                <a:lnTo>
                  <a:pt x="71" y="2141"/>
                </a:lnTo>
                <a:lnTo>
                  <a:pt x="71" y="2142"/>
                </a:lnTo>
                <a:lnTo>
                  <a:pt x="71" y="2141"/>
                </a:lnTo>
                <a:lnTo>
                  <a:pt x="71" y="2155"/>
                </a:lnTo>
                <a:lnTo>
                  <a:pt x="71" y="2136"/>
                </a:lnTo>
                <a:lnTo>
                  <a:pt x="71" y="2130"/>
                </a:lnTo>
                <a:lnTo>
                  <a:pt x="71" y="2170"/>
                </a:lnTo>
                <a:lnTo>
                  <a:pt x="71" y="2184"/>
                </a:lnTo>
                <a:lnTo>
                  <a:pt x="71" y="2170"/>
                </a:lnTo>
                <a:lnTo>
                  <a:pt x="71" y="2149"/>
                </a:lnTo>
                <a:lnTo>
                  <a:pt x="73" y="2127"/>
                </a:lnTo>
                <a:lnTo>
                  <a:pt x="73" y="2138"/>
                </a:lnTo>
                <a:lnTo>
                  <a:pt x="73" y="2129"/>
                </a:lnTo>
                <a:lnTo>
                  <a:pt x="73" y="2099"/>
                </a:lnTo>
                <a:lnTo>
                  <a:pt x="73" y="2112"/>
                </a:lnTo>
                <a:lnTo>
                  <a:pt x="73" y="2148"/>
                </a:lnTo>
                <a:lnTo>
                  <a:pt x="73" y="2154"/>
                </a:lnTo>
                <a:lnTo>
                  <a:pt x="73" y="2145"/>
                </a:lnTo>
                <a:lnTo>
                  <a:pt x="73" y="2126"/>
                </a:lnTo>
                <a:lnTo>
                  <a:pt x="74" y="2144"/>
                </a:lnTo>
                <a:lnTo>
                  <a:pt x="74" y="2164"/>
                </a:lnTo>
                <a:lnTo>
                  <a:pt x="74" y="2148"/>
                </a:lnTo>
                <a:lnTo>
                  <a:pt x="74" y="2158"/>
                </a:lnTo>
                <a:lnTo>
                  <a:pt x="74" y="2166"/>
                </a:lnTo>
                <a:lnTo>
                  <a:pt x="74" y="2139"/>
                </a:lnTo>
                <a:lnTo>
                  <a:pt x="74" y="2126"/>
                </a:lnTo>
                <a:lnTo>
                  <a:pt x="74" y="2149"/>
                </a:lnTo>
                <a:lnTo>
                  <a:pt x="74" y="2157"/>
                </a:lnTo>
                <a:lnTo>
                  <a:pt x="74" y="2151"/>
                </a:lnTo>
                <a:lnTo>
                  <a:pt x="76" y="2133"/>
                </a:lnTo>
                <a:lnTo>
                  <a:pt x="76" y="2141"/>
                </a:lnTo>
                <a:lnTo>
                  <a:pt x="76" y="2164"/>
                </a:lnTo>
                <a:lnTo>
                  <a:pt x="76" y="2185"/>
                </a:lnTo>
                <a:lnTo>
                  <a:pt x="76" y="2160"/>
                </a:lnTo>
                <a:lnTo>
                  <a:pt x="76" y="2152"/>
                </a:lnTo>
                <a:lnTo>
                  <a:pt x="76" y="2176"/>
                </a:lnTo>
                <a:lnTo>
                  <a:pt x="76" y="2172"/>
                </a:lnTo>
                <a:lnTo>
                  <a:pt x="76" y="2151"/>
                </a:lnTo>
                <a:lnTo>
                  <a:pt x="76" y="2141"/>
                </a:lnTo>
                <a:lnTo>
                  <a:pt x="77" y="2152"/>
                </a:lnTo>
                <a:lnTo>
                  <a:pt x="77" y="2155"/>
                </a:lnTo>
                <a:lnTo>
                  <a:pt x="77" y="2133"/>
                </a:lnTo>
                <a:lnTo>
                  <a:pt x="77" y="211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52" name="Freeform 40"/>
          <p:cNvSpPr>
            <a:spLocks/>
          </p:cNvSpPr>
          <p:nvPr/>
        </p:nvSpPr>
        <p:spPr bwMode="auto">
          <a:xfrm>
            <a:off x="1795463" y="5375275"/>
            <a:ext cx="114300" cy="450850"/>
          </a:xfrm>
          <a:custGeom>
            <a:avLst/>
            <a:gdLst>
              <a:gd name="T0" fmla="*/ 2 w 80"/>
              <a:gd name="T1" fmla="*/ 236 h 284"/>
              <a:gd name="T2" fmla="*/ 2 w 80"/>
              <a:gd name="T3" fmla="*/ 224 h 284"/>
              <a:gd name="T4" fmla="*/ 3 w 80"/>
              <a:gd name="T5" fmla="*/ 264 h 284"/>
              <a:gd name="T6" fmla="*/ 5 w 80"/>
              <a:gd name="T7" fmla="*/ 193 h 284"/>
              <a:gd name="T8" fmla="*/ 6 w 80"/>
              <a:gd name="T9" fmla="*/ 227 h 284"/>
              <a:gd name="T10" fmla="*/ 8 w 80"/>
              <a:gd name="T11" fmla="*/ 172 h 284"/>
              <a:gd name="T12" fmla="*/ 9 w 80"/>
              <a:gd name="T13" fmla="*/ 236 h 284"/>
              <a:gd name="T14" fmla="*/ 11 w 80"/>
              <a:gd name="T15" fmla="*/ 218 h 284"/>
              <a:gd name="T16" fmla="*/ 11 w 80"/>
              <a:gd name="T17" fmla="*/ 261 h 284"/>
              <a:gd name="T18" fmla="*/ 12 w 80"/>
              <a:gd name="T19" fmla="*/ 187 h 284"/>
              <a:gd name="T20" fmla="*/ 14 w 80"/>
              <a:gd name="T21" fmla="*/ 257 h 284"/>
              <a:gd name="T22" fmla="*/ 15 w 80"/>
              <a:gd name="T23" fmla="*/ 232 h 284"/>
              <a:gd name="T24" fmla="*/ 17 w 80"/>
              <a:gd name="T25" fmla="*/ 227 h 284"/>
              <a:gd name="T26" fmla="*/ 18 w 80"/>
              <a:gd name="T27" fmla="*/ 260 h 284"/>
              <a:gd name="T28" fmla="*/ 19 w 80"/>
              <a:gd name="T29" fmla="*/ 242 h 284"/>
              <a:gd name="T30" fmla="*/ 19 w 80"/>
              <a:gd name="T31" fmla="*/ 214 h 284"/>
              <a:gd name="T32" fmla="*/ 21 w 80"/>
              <a:gd name="T33" fmla="*/ 177 h 284"/>
              <a:gd name="T34" fmla="*/ 22 w 80"/>
              <a:gd name="T35" fmla="*/ 236 h 284"/>
              <a:gd name="T36" fmla="*/ 24 w 80"/>
              <a:gd name="T37" fmla="*/ 203 h 284"/>
              <a:gd name="T38" fmla="*/ 25 w 80"/>
              <a:gd name="T39" fmla="*/ 252 h 284"/>
              <a:gd name="T40" fmla="*/ 27 w 80"/>
              <a:gd name="T41" fmla="*/ 233 h 284"/>
              <a:gd name="T42" fmla="*/ 28 w 80"/>
              <a:gd name="T43" fmla="*/ 235 h 284"/>
              <a:gd name="T44" fmla="*/ 28 w 80"/>
              <a:gd name="T45" fmla="*/ 249 h 284"/>
              <a:gd name="T46" fmla="*/ 30 w 80"/>
              <a:gd name="T47" fmla="*/ 246 h 284"/>
              <a:gd name="T48" fmla="*/ 31 w 80"/>
              <a:gd name="T49" fmla="*/ 221 h 284"/>
              <a:gd name="T50" fmla="*/ 33 w 80"/>
              <a:gd name="T51" fmla="*/ 226 h 284"/>
              <a:gd name="T52" fmla="*/ 34 w 80"/>
              <a:gd name="T53" fmla="*/ 246 h 284"/>
              <a:gd name="T54" fmla="*/ 36 w 80"/>
              <a:gd name="T55" fmla="*/ 272 h 284"/>
              <a:gd name="T56" fmla="*/ 36 w 80"/>
              <a:gd name="T57" fmla="*/ 257 h 284"/>
              <a:gd name="T58" fmla="*/ 37 w 80"/>
              <a:gd name="T59" fmla="*/ 195 h 284"/>
              <a:gd name="T60" fmla="*/ 39 w 80"/>
              <a:gd name="T61" fmla="*/ 239 h 284"/>
              <a:gd name="T62" fmla="*/ 40 w 80"/>
              <a:gd name="T63" fmla="*/ 178 h 284"/>
              <a:gd name="T64" fmla="*/ 42 w 80"/>
              <a:gd name="T65" fmla="*/ 260 h 284"/>
              <a:gd name="T66" fmla="*/ 43 w 80"/>
              <a:gd name="T67" fmla="*/ 116 h 284"/>
              <a:gd name="T68" fmla="*/ 45 w 80"/>
              <a:gd name="T69" fmla="*/ 267 h 284"/>
              <a:gd name="T70" fmla="*/ 46 w 80"/>
              <a:gd name="T71" fmla="*/ 208 h 284"/>
              <a:gd name="T72" fmla="*/ 46 w 80"/>
              <a:gd name="T73" fmla="*/ 238 h 284"/>
              <a:gd name="T74" fmla="*/ 48 w 80"/>
              <a:gd name="T75" fmla="*/ 241 h 284"/>
              <a:gd name="T76" fmla="*/ 49 w 80"/>
              <a:gd name="T77" fmla="*/ 267 h 284"/>
              <a:gd name="T78" fmla="*/ 51 w 80"/>
              <a:gd name="T79" fmla="*/ 243 h 284"/>
              <a:gd name="T80" fmla="*/ 52 w 80"/>
              <a:gd name="T81" fmla="*/ 269 h 284"/>
              <a:gd name="T82" fmla="*/ 54 w 80"/>
              <a:gd name="T83" fmla="*/ 260 h 284"/>
              <a:gd name="T84" fmla="*/ 54 w 80"/>
              <a:gd name="T85" fmla="*/ 209 h 284"/>
              <a:gd name="T86" fmla="*/ 55 w 80"/>
              <a:gd name="T87" fmla="*/ 211 h 284"/>
              <a:gd name="T88" fmla="*/ 57 w 80"/>
              <a:gd name="T89" fmla="*/ 211 h 284"/>
              <a:gd name="T90" fmla="*/ 58 w 80"/>
              <a:gd name="T91" fmla="*/ 159 h 284"/>
              <a:gd name="T92" fmla="*/ 60 w 80"/>
              <a:gd name="T93" fmla="*/ 214 h 284"/>
              <a:gd name="T94" fmla="*/ 61 w 80"/>
              <a:gd name="T95" fmla="*/ 226 h 284"/>
              <a:gd name="T96" fmla="*/ 61 w 80"/>
              <a:gd name="T97" fmla="*/ 226 h 284"/>
              <a:gd name="T98" fmla="*/ 63 w 80"/>
              <a:gd name="T99" fmla="*/ 257 h 284"/>
              <a:gd name="T100" fmla="*/ 64 w 80"/>
              <a:gd name="T101" fmla="*/ 218 h 284"/>
              <a:gd name="T102" fmla="*/ 65 w 80"/>
              <a:gd name="T103" fmla="*/ 267 h 284"/>
              <a:gd name="T104" fmla="*/ 67 w 80"/>
              <a:gd name="T105" fmla="*/ 223 h 284"/>
              <a:gd name="T106" fmla="*/ 68 w 80"/>
              <a:gd name="T107" fmla="*/ 258 h 284"/>
              <a:gd name="T108" fmla="*/ 70 w 80"/>
              <a:gd name="T109" fmla="*/ 273 h 284"/>
              <a:gd name="T110" fmla="*/ 71 w 80"/>
              <a:gd name="T111" fmla="*/ 220 h 284"/>
              <a:gd name="T112" fmla="*/ 71 w 80"/>
              <a:gd name="T113" fmla="*/ 245 h 284"/>
              <a:gd name="T114" fmla="*/ 73 w 80"/>
              <a:gd name="T115" fmla="*/ 211 h 284"/>
              <a:gd name="T116" fmla="*/ 74 w 80"/>
              <a:gd name="T117" fmla="*/ 261 h 284"/>
              <a:gd name="T118" fmla="*/ 76 w 80"/>
              <a:gd name="T119" fmla="*/ 168 h 284"/>
              <a:gd name="T120" fmla="*/ 77 w 80"/>
              <a:gd name="T121" fmla="*/ 218 h 284"/>
              <a:gd name="T122" fmla="*/ 79 w 80"/>
              <a:gd name="T123" fmla="*/ 235 h 28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0"/>
              <a:gd name="T187" fmla="*/ 0 h 284"/>
              <a:gd name="T188" fmla="*/ 80 w 80"/>
              <a:gd name="T189" fmla="*/ 284 h 28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0" h="284">
                <a:moveTo>
                  <a:pt x="0" y="206"/>
                </a:moveTo>
                <a:lnTo>
                  <a:pt x="0" y="117"/>
                </a:lnTo>
                <a:lnTo>
                  <a:pt x="0" y="104"/>
                </a:lnTo>
                <a:lnTo>
                  <a:pt x="0" y="155"/>
                </a:lnTo>
                <a:lnTo>
                  <a:pt x="0" y="202"/>
                </a:lnTo>
                <a:lnTo>
                  <a:pt x="0" y="211"/>
                </a:lnTo>
                <a:lnTo>
                  <a:pt x="2" y="220"/>
                </a:lnTo>
                <a:lnTo>
                  <a:pt x="2" y="236"/>
                </a:lnTo>
                <a:lnTo>
                  <a:pt x="2" y="246"/>
                </a:lnTo>
                <a:lnTo>
                  <a:pt x="2" y="232"/>
                </a:lnTo>
                <a:lnTo>
                  <a:pt x="2" y="257"/>
                </a:lnTo>
                <a:lnTo>
                  <a:pt x="2" y="270"/>
                </a:lnTo>
                <a:lnTo>
                  <a:pt x="2" y="239"/>
                </a:lnTo>
                <a:lnTo>
                  <a:pt x="2" y="245"/>
                </a:lnTo>
                <a:lnTo>
                  <a:pt x="2" y="248"/>
                </a:lnTo>
                <a:lnTo>
                  <a:pt x="2" y="224"/>
                </a:lnTo>
                <a:lnTo>
                  <a:pt x="3" y="203"/>
                </a:lnTo>
                <a:lnTo>
                  <a:pt x="3" y="172"/>
                </a:lnTo>
                <a:lnTo>
                  <a:pt x="3" y="152"/>
                </a:lnTo>
                <a:lnTo>
                  <a:pt x="3" y="193"/>
                </a:lnTo>
                <a:lnTo>
                  <a:pt x="3" y="243"/>
                </a:lnTo>
                <a:lnTo>
                  <a:pt x="3" y="246"/>
                </a:lnTo>
                <a:lnTo>
                  <a:pt x="3" y="248"/>
                </a:lnTo>
                <a:lnTo>
                  <a:pt x="3" y="264"/>
                </a:lnTo>
                <a:lnTo>
                  <a:pt x="3" y="267"/>
                </a:lnTo>
                <a:lnTo>
                  <a:pt x="5" y="260"/>
                </a:lnTo>
                <a:lnTo>
                  <a:pt x="5" y="238"/>
                </a:lnTo>
                <a:lnTo>
                  <a:pt x="5" y="193"/>
                </a:lnTo>
                <a:lnTo>
                  <a:pt x="5" y="196"/>
                </a:lnTo>
                <a:lnTo>
                  <a:pt x="5" y="165"/>
                </a:lnTo>
                <a:lnTo>
                  <a:pt x="5" y="156"/>
                </a:lnTo>
                <a:lnTo>
                  <a:pt x="5" y="193"/>
                </a:lnTo>
                <a:lnTo>
                  <a:pt x="5" y="223"/>
                </a:lnTo>
                <a:lnTo>
                  <a:pt x="5" y="229"/>
                </a:lnTo>
                <a:lnTo>
                  <a:pt x="6" y="206"/>
                </a:lnTo>
                <a:lnTo>
                  <a:pt x="6" y="221"/>
                </a:lnTo>
                <a:lnTo>
                  <a:pt x="6" y="255"/>
                </a:lnTo>
                <a:lnTo>
                  <a:pt x="6" y="263"/>
                </a:lnTo>
                <a:lnTo>
                  <a:pt x="6" y="230"/>
                </a:lnTo>
                <a:lnTo>
                  <a:pt x="6" y="227"/>
                </a:lnTo>
                <a:lnTo>
                  <a:pt x="6" y="254"/>
                </a:lnTo>
                <a:lnTo>
                  <a:pt x="6" y="242"/>
                </a:lnTo>
                <a:lnTo>
                  <a:pt x="6" y="255"/>
                </a:lnTo>
                <a:lnTo>
                  <a:pt x="8" y="276"/>
                </a:lnTo>
                <a:lnTo>
                  <a:pt x="8" y="208"/>
                </a:lnTo>
                <a:lnTo>
                  <a:pt x="8" y="117"/>
                </a:lnTo>
                <a:lnTo>
                  <a:pt x="8" y="169"/>
                </a:lnTo>
                <a:lnTo>
                  <a:pt x="8" y="172"/>
                </a:lnTo>
                <a:lnTo>
                  <a:pt x="8" y="171"/>
                </a:lnTo>
                <a:lnTo>
                  <a:pt x="8" y="233"/>
                </a:lnTo>
                <a:lnTo>
                  <a:pt x="8" y="254"/>
                </a:lnTo>
                <a:lnTo>
                  <a:pt x="8" y="242"/>
                </a:lnTo>
                <a:lnTo>
                  <a:pt x="8" y="252"/>
                </a:lnTo>
                <a:lnTo>
                  <a:pt x="9" y="241"/>
                </a:lnTo>
                <a:lnTo>
                  <a:pt x="9" y="218"/>
                </a:lnTo>
                <a:lnTo>
                  <a:pt x="9" y="236"/>
                </a:lnTo>
                <a:lnTo>
                  <a:pt x="9" y="255"/>
                </a:lnTo>
                <a:lnTo>
                  <a:pt x="9" y="257"/>
                </a:lnTo>
                <a:lnTo>
                  <a:pt x="9" y="243"/>
                </a:lnTo>
                <a:lnTo>
                  <a:pt x="9" y="266"/>
                </a:lnTo>
                <a:lnTo>
                  <a:pt x="9" y="232"/>
                </a:lnTo>
                <a:lnTo>
                  <a:pt x="9" y="153"/>
                </a:lnTo>
                <a:lnTo>
                  <a:pt x="9" y="163"/>
                </a:lnTo>
                <a:lnTo>
                  <a:pt x="11" y="218"/>
                </a:lnTo>
                <a:lnTo>
                  <a:pt x="11" y="189"/>
                </a:lnTo>
                <a:lnTo>
                  <a:pt x="11" y="165"/>
                </a:lnTo>
                <a:lnTo>
                  <a:pt x="11" y="215"/>
                </a:lnTo>
                <a:lnTo>
                  <a:pt x="11" y="249"/>
                </a:lnTo>
                <a:lnTo>
                  <a:pt x="11" y="251"/>
                </a:lnTo>
                <a:lnTo>
                  <a:pt x="11" y="261"/>
                </a:lnTo>
                <a:lnTo>
                  <a:pt x="11" y="273"/>
                </a:lnTo>
                <a:lnTo>
                  <a:pt x="11" y="261"/>
                </a:lnTo>
                <a:lnTo>
                  <a:pt x="11" y="246"/>
                </a:lnTo>
                <a:lnTo>
                  <a:pt x="12" y="251"/>
                </a:lnTo>
                <a:lnTo>
                  <a:pt x="12" y="229"/>
                </a:lnTo>
                <a:lnTo>
                  <a:pt x="12" y="195"/>
                </a:lnTo>
                <a:lnTo>
                  <a:pt x="12" y="193"/>
                </a:lnTo>
                <a:lnTo>
                  <a:pt x="12" y="223"/>
                </a:lnTo>
                <a:lnTo>
                  <a:pt x="12" y="209"/>
                </a:lnTo>
                <a:lnTo>
                  <a:pt x="12" y="187"/>
                </a:lnTo>
                <a:lnTo>
                  <a:pt x="12" y="214"/>
                </a:lnTo>
                <a:lnTo>
                  <a:pt x="12" y="217"/>
                </a:lnTo>
                <a:lnTo>
                  <a:pt x="14" y="217"/>
                </a:lnTo>
                <a:lnTo>
                  <a:pt x="14" y="230"/>
                </a:lnTo>
                <a:lnTo>
                  <a:pt x="14" y="229"/>
                </a:lnTo>
                <a:lnTo>
                  <a:pt x="14" y="217"/>
                </a:lnTo>
                <a:lnTo>
                  <a:pt x="14" y="242"/>
                </a:lnTo>
                <a:lnTo>
                  <a:pt x="14" y="257"/>
                </a:lnTo>
                <a:lnTo>
                  <a:pt x="14" y="236"/>
                </a:lnTo>
                <a:lnTo>
                  <a:pt x="14" y="239"/>
                </a:lnTo>
                <a:lnTo>
                  <a:pt x="15" y="255"/>
                </a:lnTo>
                <a:lnTo>
                  <a:pt x="15" y="239"/>
                </a:lnTo>
                <a:lnTo>
                  <a:pt x="15" y="224"/>
                </a:lnTo>
                <a:lnTo>
                  <a:pt x="15" y="208"/>
                </a:lnTo>
                <a:lnTo>
                  <a:pt x="15" y="212"/>
                </a:lnTo>
                <a:lnTo>
                  <a:pt x="15" y="232"/>
                </a:lnTo>
                <a:lnTo>
                  <a:pt x="15" y="238"/>
                </a:lnTo>
                <a:lnTo>
                  <a:pt x="15" y="233"/>
                </a:lnTo>
                <a:lnTo>
                  <a:pt x="15" y="243"/>
                </a:lnTo>
                <a:lnTo>
                  <a:pt x="17" y="263"/>
                </a:lnTo>
                <a:lnTo>
                  <a:pt x="17" y="241"/>
                </a:lnTo>
                <a:lnTo>
                  <a:pt x="17" y="236"/>
                </a:lnTo>
                <a:lnTo>
                  <a:pt x="17" y="242"/>
                </a:lnTo>
                <a:lnTo>
                  <a:pt x="17" y="227"/>
                </a:lnTo>
                <a:lnTo>
                  <a:pt x="17" y="214"/>
                </a:lnTo>
                <a:lnTo>
                  <a:pt x="17" y="236"/>
                </a:lnTo>
                <a:lnTo>
                  <a:pt x="17" y="255"/>
                </a:lnTo>
                <a:lnTo>
                  <a:pt x="17" y="264"/>
                </a:lnTo>
                <a:lnTo>
                  <a:pt x="18" y="258"/>
                </a:lnTo>
                <a:lnTo>
                  <a:pt x="18" y="246"/>
                </a:lnTo>
                <a:lnTo>
                  <a:pt x="18" y="255"/>
                </a:lnTo>
                <a:lnTo>
                  <a:pt x="18" y="260"/>
                </a:lnTo>
                <a:lnTo>
                  <a:pt x="18" y="223"/>
                </a:lnTo>
                <a:lnTo>
                  <a:pt x="18" y="209"/>
                </a:lnTo>
                <a:lnTo>
                  <a:pt x="18" y="223"/>
                </a:lnTo>
                <a:lnTo>
                  <a:pt x="18" y="242"/>
                </a:lnTo>
                <a:lnTo>
                  <a:pt x="18" y="272"/>
                </a:lnTo>
                <a:lnTo>
                  <a:pt x="18" y="267"/>
                </a:lnTo>
                <a:lnTo>
                  <a:pt x="19" y="238"/>
                </a:lnTo>
                <a:lnTo>
                  <a:pt x="19" y="242"/>
                </a:lnTo>
                <a:lnTo>
                  <a:pt x="19" y="232"/>
                </a:lnTo>
                <a:lnTo>
                  <a:pt x="19" y="202"/>
                </a:lnTo>
                <a:lnTo>
                  <a:pt x="19" y="159"/>
                </a:lnTo>
                <a:lnTo>
                  <a:pt x="19" y="128"/>
                </a:lnTo>
                <a:lnTo>
                  <a:pt x="19" y="192"/>
                </a:lnTo>
                <a:lnTo>
                  <a:pt x="19" y="211"/>
                </a:lnTo>
                <a:lnTo>
                  <a:pt x="19" y="183"/>
                </a:lnTo>
                <a:lnTo>
                  <a:pt x="19" y="214"/>
                </a:lnTo>
                <a:lnTo>
                  <a:pt x="21" y="236"/>
                </a:lnTo>
                <a:lnTo>
                  <a:pt x="21" y="246"/>
                </a:lnTo>
                <a:lnTo>
                  <a:pt x="21" y="261"/>
                </a:lnTo>
                <a:lnTo>
                  <a:pt x="21" y="251"/>
                </a:lnTo>
                <a:lnTo>
                  <a:pt x="21" y="246"/>
                </a:lnTo>
                <a:lnTo>
                  <a:pt x="21" y="193"/>
                </a:lnTo>
                <a:lnTo>
                  <a:pt x="21" y="143"/>
                </a:lnTo>
                <a:lnTo>
                  <a:pt x="21" y="177"/>
                </a:lnTo>
                <a:lnTo>
                  <a:pt x="22" y="169"/>
                </a:lnTo>
                <a:lnTo>
                  <a:pt x="22" y="175"/>
                </a:lnTo>
                <a:lnTo>
                  <a:pt x="22" y="223"/>
                </a:lnTo>
                <a:lnTo>
                  <a:pt x="22" y="242"/>
                </a:lnTo>
                <a:lnTo>
                  <a:pt x="22" y="252"/>
                </a:lnTo>
                <a:lnTo>
                  <a:pt x="22" y="272"/>
                </a:lnTo>
                <a:lnTo>
                  <a:pt x="22" y="239"/>
                </a:lnTo>
                <a:lnTo>
                  <a:pt x="22" y="236"/>
                </a:lnTo>
                <a:lnTo>
                  <a:pt x="22" y="275"/>
                </a:lnTo>
                <a:lnTo>
                  <a:pt x="24" y="283"/>
                </a:lnTo>
                <a:lnTo>
                  <a:pt x="24" y="276"/>
                </a:lnTo>
                <a:lnTo>
                  <a:pt x="24" y="279"/>
                </a:lnTo>
                <a:lnTo>
                  <a:pt x="24" y="254"/>
                </a:lnTo>
                <a:lnTo>
                  <a:pt x="24" y="211"/>
                </a:lnTo>
                <a:lnTo>
                  <a:pt x="24" y="200"/>
                </a:lnTo>
                <a:lnTo>
                  <a:pt x="24" y="203"/>
                </a:lnTo>
                <a:lnTo>
                  <a:pt x="24" y="223"/>
                </a:lnTo>
                <a:lnTo>
                  <a:pt x="24" y="248"/>
                </a:lnTo>
                <a:lnTo>
                  <a:pt x="24" y="258"/>
                </a:lnTo>
                <a:lnTo>
                  <a:pt x="25" y="220"/>
                </a:lnTo>
                <a:lnTo>
                  <a:pt x="25" y="202"/>
                </a:lnTo>
                <a:lnTo>
                  <a:pt x="25" y="243"/>
                </a:lnTo>
                <a:lnTo>
                  <a:pt x="25" y="248"/>
                </a:lnTo>
                <a:lnTo>
                  <a:pt x="25" y="252"/>
                </a:lnTo>
                <a:lnTo>
                  <a:pt x="25" y="251"/>
                </a:lnTo>
                <a:lnTo>
                  <a:pt x="25" y="239"/>
                </a:lnTo>
                <a:lnTo>
                  <a:pt x="25" y="270"/>
                </a:lnTo>
                <a:lnTo>
                  <a:pt x="25" y="245"/>
                </a:lnTo>
                <a:lnTo>
                  <a:pt x="25" y="192"/>
                </a:lnTo>
                <a:lnTo>
                  <a:pt x="27" y="177"/>
                </a:lnTo>
                <a:lnTo>
                  <a:pt x="27" y="206"/>
                </a:lnTo>
                <a:lnTo>
                  <a:pt x="27" y="233"/>
                </a:lnTo>
                <a:lnTo>
                  <a:pt x="27" y="251"/>
                </a:lnTo>
                <a:lnTo>
                  <a:pt x="27" y="226"/>
                </a:lnTo>
                <a:lnTo>
                  <a:pt x="27" y="238"/>
                </a:lnTo>
                <a:lnTo>
                  <a:pt x="27" y="230"/>
                </a:lnTo>
                <a:lnTo>
                  <a:pt x="27" y="224"/>
                </a:lnTo>
                <a:lnTo>
                  <a:pt x="27" y="248"/>
                </a:lnTo>
                <a:lnTo>
                  <a:pt x="28" y="264"/>
                </a:lnTo>
                <a:lnTo>
                  <a:pt x="28" y="235"/>
                </a:lnTo>
                <a:lnTo>
                  <a:pt x="28" y="242"/>
                </a:lnTo>
                <a:lnTo>
                  <a:pt x="28" y="270"/>
                </a:lnTo>
                <a:lnTo>
                  <a:pt x="28" y="252"/>
                </a:lnTo>
                <a:lnTo>
                  <a:pt x="28" y="233"/>
                </a:lnTo>
                <a:lnTo>
                  <a:pt x="28" y="221"/>
                </a:lnTo>
                <a:lnTo>
                  <a:pt x="28" y="206"/>
                </a:lnTo>
                <a:lnTo>
                  <a:pt x="28" y="230"/>
                </a:lnTo>
                <a:lnTo>
                  <a:pt x="28" y="249"/>
                </a:lnTo>
                <a:lnTo>
                  <a:pt x="30" y="238"/>
                </a:lnTo>
                <a:lnTo>
                  <a:pt x="30" y="245"/>
                </a:lnTo>
                <a:lnTo>
                  <a:pt x="30" y="254"/>
                </a:lnTo>
                <a:lnTo>
                  <a:pt x="30" y="267"/>
                </a:lnTo>
                <a:lnTo>
                  <a:pt x="30" y="270"/>
                </a:lnTo>
                <a:lnTo>
                  <a:pt x="30" y="238"/>
                </a:lnTo>
                <a:lnTo>
                  <a:pt x="30" y="223"/>
                </a:lnTo>
                <a:lnTo>
                  <a:pt x="30" y="246"/>
                </a:lnTo>
                <a:lnTo>
                  <a:pt x="30" y="263"/>
                </a:lnTo>
                <a:lnTo>
                  <a:pt x="30" y="239"/>
                </a:lnTo>
                <a:lnTo>
                  <a:pt x="31" y="215"/>
                </a:lnTo>
                <a:lnTo>
                  <a:pt x="31" y="226"/>
                </a:lnTo>
                <a:lnTo>
                  <a:pt x="31" y="239"/>
                </a:lnTo>
                <a:lnTo>
                  <a:pt x="31" y="198"/>
                </a:lnTo>
                <a:lnTo>
                  <a:pt x="31" y="211"/>
                </a:lnTo>
                <a:lnTo>
                  <a:pt x="31" y="221"/>
                </a:lnTo>
                <a:lnTo>
                  <a:pt x="31" y="198"/>
                </a:lnTo>
                <a:lnTo>
                  <a:pt x="31" y="220"/>
                </a:lnTo>
                <a:lnTo>
                  <a:pt x="31" y="236"/>
                </a:lnTo>
                <a:lnTo>
                  <a:pt x="33" y="245"/>
                </a:lnTo>
                <a:lnTo>
                  <a:pt x="33" y="233"/>
                </a:lnTo>
                <a:lnTo>
                  <a:pt x="33" y="227"/>
                </a:lnTo>
                <a:lnTo>
                  <a:pt x="33" y="241"/>
                </a:lnTo>
                <a:lnTo>
                  <a:pt x="33" y="226"/>
                </a:lnTo>
                <a:lnTo>
                  <a:pt x="33" y="189"/>
                </a:lnTo>
                <a:lnTo>
                  <a:pt x="33" y="195"/>
                </a:lnTo>
                <a:lnTo>
                  <a:pt x="33" y="208"/>
                </a:lnTo>
                <a:lnTo>
                  <a:pt x="33" y="220"/>
                </a:lnTo>
                <a:lnTo>
                  <a:pt x="33" y="221"/>
                </a:lnTo>
                <a:lnTo>
                  <a:pt x="34" y="217"/>
                </a:lnTo>
                <a:lnTo>
                  <a:pt x="34" y="224"/>
                </a:lnTo>
                <a:lnTo>
                  <a:pt x="34" y="246"/>
                </a:lnTo>
                <a:lnTo>
                  <a:pt x="34" y="248"/>
                </a:lnTo>
                <a:lnTo>
                  <a:pt x="34" y="251"/>
                </a:lnTo>
                <a:lnTo>
                  <a:pt x="34" y="254"/>
                </a:lnTo>
                <a:lnTo>
                  <a:pt x="34" y="239"/>
                </a:lnTo>
                <a:lnTo>
                  <a:pt x="34" y="248"/>
                </a:lnTo>
                <a:lnTo>
                  <a:pt x="34" y="245"/>
                </a:lnTo>
                <a:lnTo>
                  <a:pt x="34" y="260"/>
                </a:lnTo>
                <a:lnTo>
                  <a:pt x="36" y="272"/>
                </a:lnTo>
                <a:lnTo>
                  <a:pt x="36" y="257"/>
                </a:lnTo>
                <a:lnTo>
                  <a:pt x="36" y="230"/>
                </a:lnTo>
                <a:lnTo>
                  <a:pt x="36" y="214"/>
                </a:lnTo>
                <a:lnTo>
                  <a:pt x="36" y="205"/>
                </a:lnTo>
                <a:lnTo>
                  <a:pt x="36" y="215"/>
                </a:lnTo>
                <a:lnTo>
                  <a:pt x="36" y="236"/>
                </a:lnTo>
                <a:lnTo>
                  <a:pt x="36" y="248"/>
                </a:lnTo>
                <a:lnTo>
                  <a:pt x="36" y="257"/>
                </a:lnTo>
                <a:lnTo>
                  <a:pt x="37" y="264"/>
                </a:lnTo>
                <a:lnTo>
                  <a:pt x="37" y="254"/>
                </a:lnTo>
                <a:lnTo>
                  <a:pt x="37" y="233"/>
                </a:lnTo>
                <a:lnTo>
                  <a:pt x="37" y="242"/>
                </a:lnTo>
                <a:lnTo>
                  <a:pt x="37" y="243"/>
                </a:lnTo>
                <a:lnTo>
                  <a:pt x="37" y="261"/>
                </a:lnTo>
                <a:lnTo>
                  <a:pt x="37" y="227"/>
                </a:lnTo>
                <a:lnTo>
                  <a:pt x="37" y="195"/>
                </a:lnTo>
                <a:lnTo>
                  <a:pt x="37" y="181"/>
                </a:lnTo>
                <a:lnTo>
                  <a:pt x="39" y="180"/>
                </a:lnTo>
                <a:lnTo>
                  <a:pt x="39" y="215"/>
                </a:lnTo>
                <a:lnTo>
                  <a:pt x="39" y="227"/>
                </a:lnTo>
                <a:lnTo>
                  <a:pt x="39" y="218"/>
                </a:lnTo>
                <a:lnTo>
                  <a:pt x="39" y="241"/>
                </a:lnTo>
                <a:lnTo>
                  <a:pt x="39" y="257"/>
                </a:lnTo>
                <a:lnTo>
                  <a:pt x="39" y="239"/>
                </a:lnTo>
                <a:lnTo>
                  <a:pt x="39" y="243"/>
                </a:lnTo>
                <a:lnTo>
                  <a:pt x="39" y="255"/>
                </a:lnTo>
                <a:lnTo>
                  <a:pt x="40" y="257"/>
                </a:lnTo>
                <a:lnTo>
                  <a:pt x="40" y="275"/>
                </a:lnTo>
                <a:lnTo>
                  <a:pt x="40" y="252"/>
                </a:lnTo>
                <a:lnTo>
                  <a:pt x="40" y="198"/>
                </a:lnTo>
                <a:lnTo>
                  <a:pt x="40" y="171"/>
                </a:lnTo>
                <a:lnTo>
                  <a:pt x="40" y="178"/>
                </a:lnTo>
                <a:lnTo>
                  <a:pt x="40" y="205"/>
                </a:lnTo>
                <a:lnTo>
                  <a:pt x="40" y="226"/>
                </a:lnTo>
                <a:lnTo>
                  <a:pt x="40" y="208"/>
                </a:lnTo>
                <a:lnTo>
                  <a:pt x="42" y="203"/>
                </a:lnTo>
                <a:lnTo>
                  <a:pt x="42" y="249"/>
                </a:lnTo>
                <a:lnTo>
                  <a:pt x="42" y="266"/>
                </a:lnTo>
                <a:lnTo>
                  <a:pt x="42" y="246"/>
                </a:lnTo>
                <a:lnTo>
                  <a:pt x="42" y="260"/>
                </a:lnTo>
                <a:lnTo>
                  <a:pt x="42" y="273"/>
                </a:lnTo>
                <a:lnTo>
                  <a:pt x="42" y="248"/>
                </a:lnTo>
                <a:lnTo>
                  <a:pt x="42" y="218"/>
                </a:lnTo>
                <a:lnTo>
                  <a:pt x="42" y="236"/>
                </a:lnTo>
                <a:lnTo>
                  <a:pt x="42" y="226"/>
                </a:lnTo>
                <a:lnTo>
                  <a:pt x="43" y="195"/>
                </a:lnTo>
                <a:lnTo>
                  <a:pt x="43" y="135"/>
                </a:lnTo>
                <a:lnTo>
                  <a:pt x="43" y="116"/>
                </a:lnTo>
                <a:lnTo>
                  <a:pt x="43" y="140"/>
                </a:lnTo>
                <a:lnTo>
                  <a:pt x="43" y="181"/>
                </a:lnTo>
                <a:lnTo>
                  <a:pt x="43" y="203"/>
                </a:lnTo>
                <a:lnTo>
                  <a:pt x="43" y="230"/>
                </a:lnTo>
                <a:lnTo>
                  <a:pt x="43" y="232"/>
                </a:lnTo>
                <a:lnTo>
                  <a:pt x="45" y="246"/>
                </a:lnTo>
                <a:lnTo>
                  <a:pt x="45" y="270"/>
                </a:lnTo>
                <a:lnTo>
                  <a:pt x="45" y="267"/>
                </a:lnTo>
                <a:lnTo>
                  <a:pt x="45" y="269"/>
                </a:lnTo>
                <a:lnTo>
                  <a:pt x="45" y="278"/>
                </a:lnTo>
                <a:lnTo>
                  <a:pt x="45" y="245"/>
                </a:lnTo>
                <a:lnTo>
                  <a:pt x="45" y="217"/>
                </a:lnTo>
                <a:lnTo>
                  <a:pt x="45" y="198"/>
                </a:lnTo>
                <a:lnTo>
                  <a:pt x="45" y="163"/>
                </a:lnTo>
                <a:lnTo>
                  <a:pt x="45" y="160"/>
                </a:lnTo>
                <a:lnTo>
                  <a:pt x="46" y="208"/>
                </a:lnTo>
                <a:lnTo>
                  <a:pt x="46" y="229"/>
                </a:lnTo>
                <a:lnTo>
                  <a:pt x="46" y="242"/>
                </a:lnTo>
                <a:lnTo>
                  <a:pt x="46" y="239"/>
                </a:lnTo>
                <a:lnTo>
                  <a:pt x="46" y="241"/>
                </a:lnTo>
                <a:lnTo>
                  <a:pt x="46" y="264"/>
                </a:lnTo>
                <a:lnTo>
                  <a:pt x="46" y="261"/>
                </a:lnTo>
                <a:lnTo>
                  <a:pt x="46" y="235"/>
                </a:lnTo>
                <a:lnTo>
                  <a:pt x="46" y="238"/>
                </a:lnTo>
                <a:lnTo>
                  <a:pt x="46" y="252"/>
                </a:lnTo>
                <a:lnTo>
                  <a:pt x="48" y="251"/>
                </a:lnTo>
                <a:lnTo>
                  <a:pt x="48" y="215"/>
                </a:lnTo>
                <a:lnTo>
                  <a:pt x="48" y="196"/>
                </a:lnTo>
                <a:lnTo>
                  <a:pt x="48" y="153"/>
                </a:lnTo>
                <a:lnTo>
                  <a:pt x="48" y="135"/>
                </a:lnTo>
                <a:lnTo>
                  <a:pt x="48" y="205"/>
                </a:lnTo>
                <a:lnTo>
                  <a:pt x="48" y="241"/>
                </a:lnTo>
                <a:lnTo>
                  <a:pt x="48" y="233"/>
                </a:lnTo>
                <a:lnTo>
                  <a:pt x="48" y="227"/>
                </a:lnTo>
                <a:lnTo>
                  <a:pt x="49" y="224"/>
                </a:lnTo>
                <a:lnTo>
                  <a:pt x="49" y="221"/>
                </a:lnTo>
                <a:lnTo>
                  <a:pt x="49" y="239"/>
                </a:lnTo>
                <a:lnTo>
                  <a:pt x="49" y="257"/>
                </a:lnTo>
                <a:lnTo>
                  <a:pt x="49" y="241"/>
                </a:lnTo>
                <a:lnTo>
                  <a:pt x="49" y="267"/>
                </a:lnTo>
                <a:lnTo>
                  <a:pt x="49" y="260"/>
                </a:lnTo>
                <a:lnTo>
                  <a:pt x="49" y="252"/>
                </a:lnTo>
                <a:lnTo>
                  <a:pt x="49" y="223"/>
                </a:lnTo>
                <a:lnTo>
                  <a:pt x="51" y="196"/>
                </a:lnTo>
                <a:lnTo>
                  <a:pt x="51" y="230"/>
                </a:lnTo>
                <a:lnTo>
                  <a:pt x="51" y="232"/>
                </a:lnTo>
                <a:lnTo>
                  <a:pt x="51" y="218"/>
                </a:lnTo>
                <a:lnTo>
                  <a:pt x="51" y="243"/>
                </a:lnTo>
                <a:lnTo>
                  <a:pt x="51" y="223"/>
                </a:lnTo>
                <a:lnTo>
                  <a:pt x="51" y="174"/>
                </a:lnTo>
                <a:lnTo>
                  <a:pt x="51" y="184"/>
                </a:lnTo>
                <a:lnTo>
                  <a:pt x="51" y="229"/>
                </a:lnTo>
                <a:lnTo>
                  <a:pt x="51" y="257"/>
                </a:lnTo>
                <a:lnTo>
                  <a:pt x="52" y="260"/>
                </a:lnTo>
                <a:lnTo>
                  <a:pt x="52" y="255"/>
                </a:lnTo>
                <a:lnTo>
                  <a:pt x="52" y="269"/>
                </a:lnTo>
                <a:lnTo>
                  <a:pt x="52" y="273"/>
                </a:lnTo>
                <a:lnTo>
                  <a:pt x="52" y="239"/>
                </a:lnTo>
                <a:lnTo>
                  <a:pt x="52" y="230"/>
                </a:lnTo>
                <a:lnTo>
                  <a:pt x="52" y="254"/>
                </a:lnTo>
                <a:lnTo>
                  <a:pt x="52" y="252"/>
                </a:lnTo>
                <a:lnTo>
                  <a:pt x="52" y="242"/>
                </a:lnTo>
                <a:lnTo>
                  <a:pt x="54" y="258"/>
                </a:lnTo>
                <a:lnTo>
                  <a:pt x="54" y="260"/>
                </a:lnTo>
                <a:lnTo>
                  <a:pt x="54" y="248"/>
                </a:lnTo>
                <a:lnTo>
                  <a:pt x="54" y="236"/>
                </a:lnTo>
                <a:lnTo>
                  <a:pt x="54" y="248"/>
                </a:lnTo>
                <a:lnTo>
                  <a:pt x="54" y="261"/>
                </a:lnTo>
                <a:lnTo>
                  <a:pt x="54" y="254"/>
                </a:lnTo>
                <a:lnTo>
                  <a:pt x="54" y="235"/>
                </a:lnTo>
                <a:lnTo>
                  <a:pt x="54" y="215"/>
                </a:lnTo>
                <a:lnTo>
                  <a:pt x="54" y="209"/>
                </a:lnTo>
                <a:lnTo>
                  <a:pt x="55" y="233"/>
                </a:lnTo>
                <a:lnTo>
                  <a:pt x="55" y="220"/>
                </a:lnTo>
                <a:lnTo>
                  <a:pt x="55" y="169"/>
                </a:lnTo>
                <a:lnTo>
                  <a:pt x="55" y="76"/>
                </a:lnTo>
                <a:lnTo>
                  <a:pt x="55" y="0"/>
                </a:lnTo>
                <a:lnTo>
                  <a:pt x="55" y="101"/>
                </a:lnTo>
                <a:lnTo>
                  <a:pt x="55" y="208"/>
                </a:lnTo>
                <a:lnTo>
                  <a:pt x="55" y="211"/>
                </a:lnTo>
                <a:lnTo>
                  <a:pt x="55" y="227"/>
                </a:lnTo>
                <a:lnTo>
                  <a:pt x="57" y="264"/>
                </a:lnTo>
                <a:lnTo>
                  <a:pt x="57" y="246"/>
                </a:lnTo>
                <a:lnTo>
                  <a:pt x="57" y="235"/>
                </a:lnTo>
                <a:lnTo>
                  <a:pt x="57" y="239"/>
                </a:lnTo>
                <a:lnTo>
                  <a:pt x="57" y="251"/>
                </a:lnTo>
                <a:lnTo>
                  <a:pt x="57" y="252"/>
                </a:lnTo>
                <a:lnTo>
                  <a:pt x="57" y="211"/>
                </a:lnTo>
                <a:lnTo>
                  <a:pt x="57" y="187"/>
                </a:lnTo>
                <a:lnTo>
                  <a:pt x="57" y="223"/>
                </a:lnTo>
                <a:lnTo>
                  <a:pt x="57" y="200"/>
                </a:lnTo>
                <a:lnTo>
                  <a:pt x="58" y="163"/>
                </a:lnTo>
                <a:lnTo>
                  <a:pt x="58" y="178"/>
                </a:lnTo>
                <a:lnTo>
                  <a:pt x="58" y="218"/>
                </a:lnTo>
                <a:lnTo>
                  <a:pt x="58" y="220"/>
                </a:lnTo>
                <a:lnTo>
                  <a:pt x="58" y="159"/>
                </a:lnTo>
                <a:lnTo>
                  <a:pt x="58" y="177"/>
                </a:lnTo>
                <a:lnTo>
                  <a:pt x="58" y="254"/>
                </a:lnTo>
                <a:lnTo>
                  <a:pt x="58" y="258"/>
                </a:lnTo>
                <a:lnTo>
                  <a:pt x="58" y="248"/>
                </a:lnTo>
                <a:lnTo>
                  <a:pt x="60" y="263"/>
                </a:lnTo>
                <a:lnTo>
                  <a:pt x="60" y="242"/>
                </a:lnTo>
                <a:lnTo>
                  <a:pt x="60" y="233"/>
                </a:lnTo>
                <a:lnTo>
                  <a:pt x="60" y="214"/>
                </a:lnTo>
                <a:lnTo>
                  <a:pt x="60" y="178"/>
                </a:lnTo>
                <a:lnTo>
                  <a:pt x="60" y="181"/>
                </a:lnTo>
                <a:lnTo>
                  <a:pt x="60" y="169"/>
                </a:lnTo>
                <a:lnTo>
                  <a:pt x="60" y="168"/>
                </a:lnTo>
                <a:lnTo>
                  <a:pt x="60" y="223"/>
                </a:lnTo>
                <a:lnTo>
                  <a:pt x="60" y="249"/>
                </a:lnTo>
                <a:lnTo>
                  <a:pt x="61" y="248"/>
                </a:lnTo>
                <a:lnTo>
                  <a:pt x="61" y="226"/>
                </a:lnTo>
                <a:lnTo>
                  <a:pt x="61" y="208"/>
                </a:lnTo>
                <a:lnTo>
                  <a:pt x="61" y="224"/>
                </a:lnTo>
                <a:lnTo>
                  <a:pt x="61" y="252"/>
                </a:lnTo>
                <a:lnTo>
                  <a:pt x="61" y="249"/>
                </a:lnTo>
                <a:lnTo>
                  <a:pt x="61" y="239"/>
                </a:lnTo>
                <a:lnTo>
                  <a:pt x="61" y="223"/>
                </a:lnTo>
                <a:lnTo>
                  <a:pt x="61" y="209"/>
                </a:lnTo>
                <a:lnTo>
                  <a:pt x="61" y="226"/>
                </a:lnTo>
                <a:lnTo>
                  <a:pt x="63" y="224"/>
                </a:lnTo>
                <a:lnTo>
                  <a:pt x="63" y="211"/>
                </a:lnTo>
                <a:lnTo>
                  <a:pt x="63" y="241"/>
                </a:lnTo>
                <a:lnTo>
                  <a:pt x="63" y="243"/>
                </a:lnTo>
                <a:lnTo>
                  <a:pt x="63" y="264"/>
                </a:lnTo>
                <a:lnTo>
                  <a:pt x="63" y="261"/>
                </a:lnTo>
                <a:lnTo>
                  <a:pt x="63" y="254"/>
                </a:lnTo>
                <a:lnTo>
                  <a:pt x="63" y="257"/>
                </a:lnTo>
                <a:lnTo>
                  <a:pt x="64" y="275"/>
                </a:lnTo>
                <a:lnTo>
                  <a:pt x="64" y="279"/>
                </a:lnTo>
                <a:lnTo>
                  <a:pt x="64" y="269"/>
                </a:lnTo>
                <a:lnTo>
                  <a:pt x="64" y="251"/>
                </a:lnTo>
                <a:lnTo>
                  <a:pt x="64" y="255"/>
                </a:lnTo>
                <a:lnTo>
                  <a:pt x="64" y="242"/>
                </a:lnTo>
                <a:lnTo>
                  <a:pt x="64" y="229"/>
                </a:lnTo>
                <a:lnTo>
                  <a:pt x="64" y="218"/>
                </a:lnTo>
                <a:lnTo>
                  <a:pt x="64" y="243"/>
                </a:lnTo>
                <a:lnTo>
                  <a:pt x="64" y="266"/>
                </a:lnTo>
                <a:lnTo>
                  <a:pt x="65" y="270"/>
                </a:lnTo>
                <a:lnTo>
                  <a:pt x="65" y="261"/>
                </a:lnTo>
                <a:lnTo>
                  <a:pt x="65" y="269"/>
                </a:lnTo>
                <a:lnTo>
                  <a:pt x="65" y="279"/>
                </a:lnTo>
                <a:lnTo>
                  <a:pt x="65" y="276"/>
                </a:lnTo>
                <a:lnTo>
                  <a:pt x="65" y="267"/>
                </a:lnTo>
                <a:lnTo>
                  <a:pt x="65" y="269"/>
                </a:lnTo>
                <a:lnTo>
                  <a:pt x="65" y="245"/>
                </a:lnTo>
                <a:lnTo>
                  <a:pt x="67" y="198"/>
                </a:lnTo>
                <a:lnTo>
                  <a:pt x="67" y="202"/>
                </a:lnTo>
                <a:lnTo>
                  <a:pt x="67" y="218"/>
                </a:lnTo>
                <a:lnTo>
                  <a:pt x="67" y="203"/>
                </a:lnTo>
                <a:lnTo>
                  <a:pt x="67" y="192"/>
                </a:lnTo>
                <a:lnTo>
                  <a:pt x="67" y="223"/>
                </a:lnTo>
                <a:lnTo>
                  <a:pt x="67" y="263"/>
                </a:lnTo>
                <a:lnTo>
                  <a:pt x="67" y="266"/>
                </a:lnTo>
                <a:lnTo>
                  <a:pt x="67" y="257"/>
                </a:lnTo>
                <a:lnTo>
                  <a:pt x="67" y="261"/>
                </a:lnTo>
                <a:lnTo>
                  <a:pt x="68" y="269"/>
                </a:lnTo>
                <a:lnTo>
                  <a:pt x="68" y="263"/>
                </a:lnTo>
                <a:lnTo>
                  <a:pt x="68" y="260"/>
                </a:lnTo>
                <a:lnTo>
                  <a:pt x="68" y="258"/>
                </a:lnTo>
                <a:lnTo>
                  <a:pt x="68" y="246"/>
                </a:lnTo>
                <a:lnTo>
                  <a:pt x="68" y="214"/>
                </a:lnTo>
                <a:lnTo>
                  <a:pt x="68" y="175"/>
                </a:lnTo>
                <a:lnTo>
                  <a:pt x="68" y="200"/>
                </a:lnTo>
                <a:lnTo>
                  <a:pt x="68" y="214"/>
                </a:lnTo>
                <a:lnTo>
                  <a:pt x="70" y="209"/>
                </a:lnTo>
                <a:lnTo>
                  <a:pt x="70" y="238"/>
                </a:lnTo>
                <a:lnTo>
                  <a:pt x="70" y="273"/>
                </a:lnTo>
                <a:lnTo>
                  <a:pt x="70" y="267"/>
                </a:lnTo>
                <a:lnTo>
                  <a:pt x="70" y="263"/>
                </a:lnTo>
                <a:lnTo>
                  <a:pt x="70" y="267"/>
                </a:lnTo>
                <a:lnTo>
                  <a:pt x="70" y="255"/>
                </a:lnTo>
                <a:lnTo>
                  <a:pt x="70" y="235"/>
                </a:lnTo>
                <a:lnTo>
                  <a:pt x="70" y="242"/>
                </a:lnTo>
                <a:lnTo>
                  <a:pt x="70" y="257"/>
                </a:lnTo>
                <a:lnTo>
                  <a:pt x="71" y="220"/>
                </a:lnTo>
                <a:lnTo>
                  <a:pt x="71" y="146"/>
                </a:lnTo>
                <a:lnTo>
                  <a:pt x="71" y="152"/>
                </a:lnTo>
                <a:lnTo>
                  <a:pt x="71" y="184"/>
                </a:lnTo>
                <a:lnTo>
                  <a:pt x="71" y="209"/>
                </a:lnTo>
                <a:lnTo>
                  <a:pt x="71" y="241"/>
                </a:lnTo>
                <a:lnTo>
                  <a:pt x="71" y="235"/>
                </a:lnTo>
                <a:lnTo>
                  <a:pt x="71" y="239"/>
                </a:lnTo>
                <a:lnTo>
                  <a:pt x="71" y="245"/>
                </a:lnTo>
                <a:lnTo>
                  <a:pt x="73" y="258"/>
                </a:lnTo>
                <a:lnTo>
                  <a:pt x="73" y="273"/>
                </a:lnTo>
                <a:lnTo>
                  <a:pt x="73" y="255"/>
                </a:lnTo>
                <a:lnTo>
                  <a:pt x="73" y="243"/>
                </a:lnTo>
                <a:lnTo>
                  <a:pt x="73" y="252"/>
                </a:lnTo>
                <a:lnTo>
                  <a:pt x="73" y="227"/>
                </a:lnTo>
                <a:lnTo>
                  <a:pt x="73" y="242"/>
                </a:lnTo>
                <a:lnTo>
                  <a:pt x="73" y="211"/>
                </a:lnTo>
                <a:lnTo>
                  <a:pt x="73" y="196"/>
                </a:lnTo>
                <a:lnTo>
                  <a:pt x="74" y="196"/>
                </a:lnTo>
                <a:lnTo>
                  <a:pt x="74" y="203"/>
                </a:lnTo>
                <a:lnTo>
                  <a:pt x="74" y="198"/>
                </a:lnTo>
                <a:lnTo>
                  <a:pt x="74" y="232"/>
                </a:lnTo>
                <a:lnTo>
                  <a:pt x="74" y="264"/>
                </a:lnTo>
                <a:lnTo>
                  <a:pt x="74" y="273"/>
                </a:lnTo>
                <a:lnTo>
                  <a:pt x="74" y="261"/>
                </a:lnTo>
                <a:lnTo>
                  <a:pt x="74" y="254"/>
                </a:lnTo>
                <a:lnTo>
                  <a:pt x="74" y="258"/>
                </a:lnTo>
                <a:lnTo>
                  <a:pt x="76" y="263"/>
                </a:lnTo>
                <a:lnTo>
                  <a:pt x="76" y="257"/>
                </a:lnTo>
                <a:lnTo>
                  <a:pt x="76" y="212"/>
                </a:lnTo>
                <a:lnTo>
                  <a:pt x="76" y="172"/>
                </a:lnTo>
                <a:lnTo>
                  <a:pt x="76" y="144"/>
                </a:lnTo>
                <a:lnTo>
                  <a:pt x="76" y="168"/>
                </a:lnTo>
                <a:lnTo>
                  <a:pt x="76" y="205"/>
                </a:lnTo>
                <a:lnTo>
                  <a:pt x="76" y="224"/>
                </a:lnTo>
                <a:lnTo>
                  <a:pt x="77" y="236"/>
                </a:lnTo>
                <a:lnTo>
                  <a:pt x="77" y="243"/>
                </a:lnTo>
                <a:lnTo>
                  <a:pt x="77" y="254"/>
                </a:lnTo>
                <a:lnTo>
                  <a:pt x="77" y="267"/>
                </a:lnTo>
                <a:lnTo>
                  <a:pt x="77" y="248"/>
                </a:lnTo>
                <a:lnTo>
                  <a:pt x="77" y="218"/>
                </a:lnTo>
                <a:lnTo>
                  <a:pt x="77" y="227"/>
                </a:lnTo>
                <a:lnTo>
                  <a:pt x="77" y="243"/>
                </a:lnTo>
                <a:lnTo>
                  <a:pt x="77" y="241"/>
                </a:lnTo>
                <a:lnTo>
                  <a:pt x="79" y="229"/>
                </a:lnTo>
                <a:lnTo>
                  <a:pt x="79" y="169"/>
                </a:lnTo>
                <a:lnTo>
                  <a:pt x="79" y="158"/>
                </a:lnTo>
                <a:lnTo>
                  <a:pt x="79" y="214"/>
                </a:lnTo>
                <a:lnTo>
                  <a:pt x="79" y="235"/>
                </a:lnTo>
                <a:lnTo>
                  <a:pt x="79" y="245"/>
                </a:lnTo>
                <a:lnTo>
                  <a:pt x="79" y="269"/>
                </a:lnTo>
                <a:lnTo>
                  <a:pt x="79" y="264"/>
                </a:lnTo>
                <a:lnTo>
                  <a:pt x="79" y="25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53" name="Freeform 41"/>
          <p:cNvSpPr>
            <a:spLocks/>
          </p:cNvSpPr>
          <p:nvPr/>
        </p:nvSpPr>
        <p:spPr bwMode="auto">
          <a:xfrm>
            <a:off x="1908175" y="4514850"/>
            <a:ext cx="117475" cy="1311275"/>
          </a:xfrm>
          <a:custGeom>
            <a:avLst/>
            <a:gdLst>
              <a:gd name="T0" fmla="*/ 1 w 84"/>
              <a:gd name="T1" fmla="*/ 682 h 826"/>
              <a:gd name="T2" fmla="*/ 3 w 84"/>
              <a:gd name="T3" fmla="*/ 787 h 826"/>
              <a:gd name="T4" fmla="*/ 4 w 84"/>
              <a:gd name="T5" fmla="*/ 700 h 826"/>
              <a:gd name="T6" fmla="*/ 6 w 84"/>
              <a:gd name="T7" fmla="*/ 803 h 826"/>
              <a:gd name="T8" fmla="*/ 7 w 84"/>
              <a:gd name="T9" fmla="*/ 754 h 826"/>
              <a:gd name="T10" fmla="*/ 7 w 84"/>
              <a:gd name="T11" fmla="*/ 750 h 826"/>
              <a:gd name="T12" fmla="*/ 9 w 84"/>
              <a:gd name="T13" fmla="*/ 759 h 826"/>
              <a:gd name="T14" fmla="*/ 10 w 84"/>
              <a:gd name="T15" fmla="*/ 771 h 826"/>
              <a:gd name="T16" fmla="*/ 12 w 84"/>
              <a:gd name="T17" fmla="*/ 791 h 826"/>
              <a:gd name="T18" fmla="*/ 13 w 84"/>
              <a:gd name="T19" fmla="*/ 784 h 826"/>
              <a:gd name="T20" fmla="*/ 15 w 84"/>
              <a:gd name="T21" fmla="*/ 784 h 826"/>
              <a:gd name="T22" fmla="*/ 16 w 84"/>
              <a:gd name="T23" fmla="*/ 797 h 826"/>
              <a:gd name="T24" fmla="*/ 16 w 84"/>
              <a:gd name="T25" fmla="*/ 794 h 826"/>
              <a:gd name="T26" fmla="*/ 18 w 84"/>
              <a:gd name="T27" fmla="*/ 811 h 826"/>
              <a:gd name="T28" fmla="*/ 19 w 84"/>
              <a:gd name="T29" fmla="*/ 812 h 826"/>
              <a:gd name="T30" fmla="*/ 21 w 84"/>
              <a:gd name="T31" fmla="*/ 682 h 826"/>
              <a:gd name="T32" fmla="*/ 22 w 84"/>
              <a:gd name="T33" fmla="*/ 809 h 826"/>
              <a:gd name="T34" fmla="*/ 24 w 84"/>
              <a:gd name="T35" fmla="*/ 748 h 826"/>
              <a:gd name="T36" fmla="*/ 25 w 84"/>
              <a:gd name="T37" fmla="*/ 775 h 826"/>
              <a:gd name="T38" fmla="*/ 27 w 84"/>
              <a:gd name="T39" fmla="*/ 742 h 826"/>
              <a:gd name="T40" fmla="*/ 27 w 84"/>
              <a:gd name="T41" fmla="*/ 817 h 826"/>
              <a:gd name="T42" fmla="*/ 28 w 84"/>
              <a:gd name="T43" fmla="*/ 780 h 826"/>
              <a:gd name="T44" fmla="*/ 29 w 84"/>
              <a:gd name="T45" fmla="*/ 799 h 826"/>
              <a:gd name="T46" fmla="*/ 31 w 84"/>
              <a:gd name="T47" fmla="*/ 790 h 826"/>
              <a:gd name="T48" fmla="*/ 32 w 84"/>
              <a:gd name="T49" fmla="*/ 722 h 826"/>
              <a:gd name="T50" fmla="*/ 34 w 84"/>
              <a:gd name="T51" fmla="*/ 794 h 826"/>
              <a:gd name="T52" fmla="*/ 35 w 84"/>
              <a:gd name="T53" fmla="*/ 772 h 826"/>
              <a:gd name="T54" fmla="*/ 37 w 84"/>
              <a:gd name="T55" fmla="*/ 781 h 826"/>
              <a:gd name="T56" fmla="*/ 38 w 84"/>
              <a:gd name="T57" fmla="*/ 780 h 826"/>
              <a:gd name="T58" fmla="*/ 40 w 84"/>
              <a:gd name="T59" fmla="*/ 794 h 826"/>
              <a:gd name="T60" fmla="*/ 40 w 84"/>
              <a:gd name="T61" fmla="*/ 759 h 826"/>
              <a:gd name="T62" fmla="*/ 41 w 84"/>
              <a:gd name="T63" fmla="*/ 734 h 826"/>
              <a:gd name="T64" fmla="*/ 43 w 84"/>
              <a:gd name="T65" fmla="*/ 788 h 826"/>
              <a:gd name="T66" fmla="*/ 44 w 84"/>
              <a:gd name="T67" fmla="*/ 654 h 826"/>
              <a:gd name="T68" fmla="*/ 46 w 84"/>
              <a:gd name="T69" fmla="*/ 821 h 826"/>
              <a:gd name="T70" fmla="*/ 47 w 84"/>
              <a:gd name="T71" fmla="*/ 606 h 826"/>
              <a:gd name="T72" fmla="*/ 49 w 84"/>
              <a:gd name="T73" fmla="*/ 793 h 826"/>
              <a:gd name="T74" fmla="*/ 50 w 84"/>
              <a:gd name="T75" fmla="*/ 778 h 826"/>
              <a:gd name="T76" fmla="*/ 52 w 84"/>
              <a:gd name="T77" fmla="*/ 788 h 826"/>
              <a:gd name="T78" fmla="*/ 52 w 84"/>
              <a:gd name="T79" fmla="*/ 787 h 826"/>
              <a:gd name="T80" fmla="*/ 53 w 84"/>
              <a:gd name="T81" fmla="*/ 748 h 826"/>
              <a:gd name="T82" fmla="*/ 55 w 84"/>
              <a:gd name="T83" fmla="*/ 808 h 826"/>
              <a:gd name="T84" fmla="*/ 56 w 84"/>
              <a:gd name="T85" fmla="*/ 744 h 826"/>
              <a:gd name="T86" fmla="*/ 58 w 84"/>
              <a:gd name="T87" fmla="*/ 796 h 826"/>
              <a:gd name="T88" fmla="*/ 59 w 84"/>
              <a:gd name="T89" fmla="*/ 805 h 826"/>
              <a:gd name="T90" fmla="*/ 61 w 84"/>
              <a:gd name="T91" fmla="*/ 775 h 826"/>
              <a:gd name="T92" fmla="*/ 62 w 84"/>
              <a:gd name="T93" fmla="*/ 785 h 826"/>
              <a:gd name="T94" fmla="*/ 64 w 84"/>
              <a:gd name="T95" fmla="*/ 725 h 826"/>
              <a:gd name="T96" fmla="*/ 65 w 84"/>
              <a:gd name="T97" fmla="*/ 814 h 826"/>
              <a:gd name="T98" fmla="*/ 65 w 84"/>
              <a:gd name="T99" fmla="*/ 744 h 826"/>
              <a:gd name="T100" fmla="*/ 67 w 84"/>
              <a:gd name="T101" fmla="*/ 823 h 826"/>
              <a:gd name="T102" fmla="*/ 68 w 84"/>
              <a:gd name="T103" fmla="*/ 0 h 826"/>
              <a:gd name="T104" fmla="*/ 70 w 84"/>
              <a:gd name="T105" fmla="*/ 759 h 826"/>
              <a:gd name="T106" fmla="*/ 71 w 84"/>
              <a:gd name="T107" fmla="*/ 568 h 826"/>
              <a:gd name="T108" fmla="*/ 73 w 84"/>
              <a:gd name="T109" fmla="*/ 781 h 826"/>
              <a:gd name="T110" fmla="*/ 74 w 84"/>
              <a:gd name="T111" fmla="*/ 785 h 826"/>
              <a:gd name="T112" fmla="*/ 75 w 84"/>
              <a:gd name="T113" fmla="*/ 756 h 826"/>
              <a:gd name="T114" fmla="*/ 77 w 84"/>
              <a:gd name="T115" fmla="*/ 790 h 826"/>
              <a:gd name="T116" fmla="*/ 77 w 84"/>
              <a:gd name="T117" fmla="*/ 734 h 826"/>
              <a:gd name="T118" fmla="*/ 78 w 84"/>
              <a:gd name="T119" fmla="*/ 794 h 826"/>
              <a:gd name="T120" fmla="*/ 80 w 84"/>
              <a:gd name="T121" fmla="*/ 783 h 826"/>
              <a:gd name="T122" fmla="*/ 81 w 84"/>
              <a:gd name="T123" fmla="*/ 785 h 8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4"/>
              <a:gd name="T187" fmla="*/ 0 h 826"/>
              <a:gd name="T188" fmla="*/ 84 w 84"/>
              <a:gd name="T189" fmla="*/ 826 h 82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4" h="826">
                <a:moveTo>
                  <a:pt x="0" y="793"/>
                </a:moveTo>
                <a:lnTo>
                  <a:pt x="0" y="797"/>
                </a:lnTo>
                <a:lnTo>
                  <a:pt x="1" y="793"/>
                </a:lnTo>
                <a:lnTo>
                  <a:pt x="1" y="787"/>
                </a:lnTo>
                <a:lnTo>
                  <a:pt x="1" y="790"/>
                </a:lnTo>
                <a:lnTo>
                  <a:pt x="1" y="794"/>
                </a:lnTo>
                <a:lnTo>
                  <a:pt x="1" y="747"/>
                </a:lnTo>
                <a:lnTo>
                  <a:pt x="1" y="682"/>
                </a:lnTo>
                <a:lnTo>
                  <a:pt x="1" y="723"/>
                </a:lnTo>
                <a:lnTo>
                  <a:pt x="1" y="784"/>
                </a:lnTo>
                <a:lnTo>
                  <a:pt x="1" y="781"/>
                </a:lnTo>
                <a:lnTo>
                  <a:pt x="3" y="790"/>
                </a:lnTo>
                <a:lnTo>
                  <a:pt x="3" y="778"/>
                </a:lnTo>
                <a:lnTo>
                  <a:pt x="3" y="775"/>
                </a:lnTo>
                <a:lnTo>
                  <a:pt x="3" y="783"/>
                </a:lnTo>
                <a:lnTo>
                  <a:pt x="3" y="787"/>
                </a:lnTo>
                <a:lnTo>
                  <a:pt x="3" y="769"/>
                </a:lnTo>
                <a:lnTo>
                  <a:pt x="3" y="759"/>
                </a:lnTo>
                <a:lnTo>
                  <a:pt x="3" y="765"/>
                </a:lnTo>
                <a:lnTo>
                  <a:pt x="3" y="769"/>
                </a:lnTo>
                <a:lnTo>
                  <a:pt x="4" y="759"/>
                </a:lnTo>
                <a:lnTo>
                  <a:pt x="4" y="750"/>
                </a:lnTo>
                <a:lnTo>
                  <a:pt x="4" y="731"/>
                </a:lnTo>
                <a:lnTo>
                  <a:pt x="4" y="700"/>
                </a:lnTo>
                <a:lnTo>
                  <a:pt x="4" y="725"/>
                </a:lnTo>
                <a:lnTo>
                  <a:pt x="4" y="762"/>
                </a:lnTo>
                <a:lnTo>
                  <a:pt x="4" y="785"/>
                </a:lnTo>
                <a:lnTo>
                  <a:pt x="4" y="759"/>
                </a:lnTo>
                <a:lnTo>
                  <a:pt x="4" y="734"/>
                </a:lnTo>
                <a:lnTo>
                  <a:pt x="6" y="772"/>
                </a:lnTo>
                <a:lnTo>
                  <a:pt x="6" y="794"/>
                </a:lnTo>
                <a:lnTo>
                  <a:pt x="6" y="803"/>
                </a:lnTo>
                <a:lnTo>
                  <a:pt x="6" y="802"/>
                </a:lnTo>
                <a:lnTo>
                  <a:pt x="6" y="783"/>
                </a:lnTo>
                <a:lnTo>
                  <a:pt x="6" y="784"/>
                </a:lnTo>
                <a:lnTo>
                  <a:pt x="6" y="783"/>
                </a:lnTo>
                <a:lnTo>
                  <a:pt x="6" y="772"/>
                </a:lnTo>
                <a:lnTo>
                  <a:pt x="6" y="769"/>
                </a:lnTo>
                <a:lnTo>
                  <a:pt x="6" y="753"/>
                </a:lnTo>
                <a:lnTo>
                  <a:pt x="7" y="754"/>
                </a:lnTo>
                <a:lnTo>
                  <a:pt x="7" y="765"/>
                </a:lnTo>
                <a:lnTo>
                  <a:pt x="7" y="766"/>
                </a:lnTo>
                <a:lnTo>
                  <a:pt x="7" y="756"/>
                </a:lnTo>
                <a:lnTo>
                  <a:pt x="7" y="771"/>
                </a:lnTo>
                <a:lnTo>
                  <a:pt x="7" y="791"/>
                </a:lnTo>
                <a:lnTo>
                  <a:pt x="7" y="812"/>
                </a:lnTo>
                <a:lnTo>
                  <a:pt x="7" y="790"/>
                </a:lnTo>
                <a:lnTo>
                  <a:pt x="7" y="750"/>
                </a:lnTo>
                <a:lnTo>
                  <a:pt x="7" y="756"/>
                </a:lnTo>
                <a:lnTo>
                  <a:pt x="9" y="791"/>
                </a:lnTo>
                <a:lnTo>
                  <a:pt x="9" y="793"/>
                </a:lnTo>
                <a:lnTo>
                  <a:pt x="9" y="766"/>
                </a:lnTo>
                <a:lnTo>
                  <a:pt x="9" y="747"/>
                </a:lnTo>
                <a:lnTo>
                  <a:pt x="9" y="766"/>
                </a:lnTo>
                <a:lnTo>
                  <a:pt x="9" y="760"/>
                </a:lnTo>
                <a:lnTo>
                  <a:pt x="9" y="759"/>
                </a:lnTo>
                <a:lnTo>
                  <a:pt x="9" y="769"/>
                </a:lnTo>
                <a:lnTo>
                  <a:pt x="9" y="791"/>
                </a:lnTo>
                <a:lnTo>
                  <a:pt x="10" y="800"/>
                </a:lnTo>
                <a:lnTo>
                  <a:pt x="10" y="766"/>
                </a:lnTo>
                <a:lnTo>
                  <a:pt x="10" y="777"/>
                </a:lnTo>
                <a:lnTo>
                  <a:pt x="10" y="809"/>
                </a:lnTo>
                <a:lnTo>
                  <a:pt x="10" y="802"/>
                </a:lnTo>
                <a:lnTo>
                  <a:pt x="10" y="771"/>
                </a:lnTo>
                <a:lnTo>
                  <a:pt x="10" y="791"/>
                </a:lnTo>
                <a:lnTo>
                  <a:pt x="10" y="802"/>
                </a:lnTo>
                <a:lnTo>
                  <a:pt x="10" y="783"/>
                </a:lnTo>
                <a:lnTo>
                  <a:pt x="12" y="766"/>
                </a:lnTo>
                <a:lnTo>
                  <a:pt x="12" y="745"/>
                </a:lnTo>
                <a:lnTo>
                  <a:pt x="12" y="723"/>
                </a:lnTo>
                <a:lnTo>
                  <a:pt x="12" y="750"/>
                </a:lnTo>
                <a:lnTo>
                  <a:pt x="12" y="791"/>
                </a:lnTo>
                <a:lnTo>
                  <a:pt x="12" y="785"/>
                </a:lnTo>
                <a:lnTo>
                  <a:pt x="12" y="780"/>
                </a:lnTo>
                <a:lnTo>
                  <a:pt x="12" y="800"/>
                </a:lnTo>
                <a:lnTo>
                  <a:pt x="12" y="809"/>
                </a:lnTo>
                <a:lnTo>
                  <a:pt x="12" y="794"/>
                </a:lnTo>
                <a:lnTo>
                  <a:pt x="13" y="787"/>
                </a:lnTo>
                <a:lnTo>
                  <a:pt x="13" y="799"/>
                </a:lnTo>
                <a:lnTo>
                  <a:pt x="13" y="784"/>
                </a:lnTo>
                <a:lnTo>
                  <a:pt x="13" y="793"/>
                </a:lnTo>
                <a:lnTo>
                  <a:pt x="13" y="737"/>
                </a:lnTo>
                <a:lnTo>
                  <a:pt x="13" y="679"/>
                </a:lnTo>
                <a:lnTo>
                  <a:pt x="13" y="701"/>
                </a:lnTo>
                <a:lnTo>
                  <a:pt x="13" y="740"/>
                </a:lnTo>
                <a:lnTo>
                  <a:pt x="15" y="734"/>
                </a:lnTo>
                <a:lnTo>
                  <a:pt x="15" y="754"/>
                </a:lnTo>
                <a:lnTo>
                  <a:pt x="15" y="784"/>
                </a:lnTo>
                <a:lnTo>
                  <a:pt x="15" y="800"/>
                </a:lnTo>
                <a:lnTo>
                  <a:pt x="15" y="815"/>
                </a:lnTo>
                <a:lnTo>
                  <a:pt x="15" y="802"/>
                </a:lnTo>
                <a:lnTo>
                  <a:pt x="15" y="781"/>
                </a:lnTo>
                <a:lnTo>
                  <a:pt x="15" y="806"/>
                </a:lnTo>
                <a:lnTo>
                  <a:pt x="15" y="818"/>
                </a:lnTo>
                <a:lnTo>
                  <a:pt x="15" y="793"/>
                </a:lnTo>
                <a:lnTo>
                  <a:pt x="16" y="797"/>
                </a:lnTo>
                <a:lnTo>
                  <a:pt x="16" y="768"/>
                </a:lnTo>
                <a:lnTo>
                  <a:pt x="16" y="719"/>
                </a:lnTo>
                <a:lnTo>
                  <a:pt x="16" y="710"/>
                </a:lnTo>
                <a:lnTo>
                  <a:pt x="16" y="735"/>
                </a:lnTo>
                <a:lnTo>
                  <a:pt x="16" y="759"/>
                </a:lnTo>
                <a:lnTo>
                  <a:pt x="16" y="772"/>
                </a:lnTo>
                <a:lnTo>
                  <a:pt x="16" y="796"/>
                </a:lnTo>
                <a:lnTo>
                  <a:pt x="16" y="794"/>
                </a:lnTo>
                <a:lnTo>
                  <a:pt x="18" y="784"/>
                </a:lnTo>
                <a:lnTo>
                  <a:pt x="18" y="788"/>
                </a:lnTo>
                <a:lnTo>
                  <a:pt x="18" y="803"/>
                </a:lnTo>
                <a:lnTo>
                  <a:pt x="18" y="805"/>
                </a:lnTo>
                <a:lnTo>
                  <a:pt x="18" y="802"/>
                </a:lnTo>
                <a:lnTo>
                  <a:pt x="18" y="797"/>
                </a:lnTo>
                <a:lnTo>
                  <a:pt x="18" y="806"/>
                </a:lnTo>
                <a:lnTo>
                  <a:pt x="18" y="811"/>
                </a:lnTo>
                <a:lnTo>
                  <a:pt x="18" y="754"/>
                </a:lnTo>
                <a:lnTo>
                  <a:pt x="18" y="710"/>
                </a:lnTo>
                <a:lnTo>
                  <a:pt x="19" y="726"/>
                </a:lnTo>
                <a:lnTo>
                  <a:pt x="19" y="740"/>
                </a:lnTo>
                <a:lnTo>
                  <a:pt x="19" y="762"/>
                </a:lnTo>
                <a:lnTo>
                  <a:pt x="19" y="777"/>
                </a:lnTo>
                <a:lnTo>
                  <a:pt x="19" y="780"/>
                </a:lnTo>
                <a:lnTo>
                  <a:pt x="19" y="812"/>
                </a:lnTo>
                <a:lnTo>
                  <a:pt x="19" y="825"/>
                </a:lnTo>
                <a:lnTo>
                  <a:pt x="19" y="815"/>
                </a:lnTo>
                <a:lnTo>
                  <a:pt x="19" y="796"/>
                </a:lnTo>
                <a:lnTo>
                  <a:pt x="21" y="772"/>
                </a:lnTo>
                <a:lnTo>
                  <a:pt x="21" y="787"/>
                </a:lnTo>
                <a:lnTo>
                  <a:pt x="21" y="790"/>
                </a:lnTo>
                <a:lnTo>
                  <a:pt x="21" y="781"/>
                </a:lnTo>
                <a:lnTo>
                  <a:pt x="21" y="682"/>
                </a:lnTo>
                <a:lnTo>
                  <a:pt x="21" y="662"/>
                </a:lnTo>
                <a:lnTo>
                  <a:pt x="21" y="737"/>
                </a:lnTo>
                <a:lnTo>
                  <a:pt x="21" y="742"/>
                </a:lnTo>
                <a:lnTo>
                  <a:pt x="21" y="714"/>
                </a:lnTo>
                <a:lnTo>
                  <a:pt x="21" y="738"/>
                </a:lnTo>
                <a:lnTo>
                  <a:pt x="22" y="772"/>
                </a:lnTo>
                <a:lnTo>
                  <a:pt x="22" y="797"/>
                </a:lnTo>
                <a:lnTo>
                  <a:pt x="22" y="809"/>
                </a:lnTo>
                <a:lnTo>
                  <a:pt x="22" y="812"/>
                </a:lnTo>
                <a:lnTo>
                  <a:pt x="22" y="818"/>
                </a:lnTo>
                <a:lnTo>
                  <a:pt x="22" y="800"/>
                </a:lnTo>
                <a:lnTo>
                  <a:pt x="22" y="790"/>
                </a:lnTo>
                <a:lnTo>
                  <a:pt x="24" y="763"/>
                </a:lnTo>
                <a:lnTo>
                  <a:pt x="24" y="747"/>
                </a:lnTo>
                <a:lnTo>
                  <a:pt x="24" y="754"/>
                </a:lnTo>
                <a:lnTo>
                  <a:pt x="24" y="748"/>
                </a:lnTo>
                <a:lnTo>
                  <a:pt x="24" y="756"/>
                </a:lnTo>
                <a:lnTo>
                  <a:pt x="24" y="775"/>
                </a:lnTo>
                <a:lnTo>
                  <a:pt x="24" y="793"/>
                </a:lnTo>
                <a:lnTo>
                  <a:pt x="24" y="800"/>
                </a:lnTo>
                <a:lnTo>
                  <a:pt x="24" y="794"/>
                </a:lnTo>
                <a:lnTo>
                  <a:pt x="25" y="811"/>
                </a:lnTo>
                <a:lnTo>
                  <a:pt x="25" y="803"/>
                </a:lnTo>
                <a:lnTo>
                  <a:pt x="25" y="775"/>
                </a:lnTo>
                <a:lnTo>
                  <a:pt x="25" y="788"/>
                </a:lnTo>
                <a:lnTo>
                  <a:pt x="25" y="802"/>
                </a:lnTo>
                <a:lnTo>
                  <a:pt x="25" y="787"/>
                </a:lnTo>
                <a:lnTo>
                  <a:pt x="25" y="734"/>
                </a:lnTo>
                <a:lnTo>
                  <a:pt x="25" y="683"/>
                </a:lnTo>
                <a:lnTo>
                  <a:pt x="25" y="707"/>
                </a:lnTo>
                <a:lnTo>
                  <a:pt x="25" y="714"/>
                </a:lnTo>
                <a:lnTo>
                  <a:pt x="27" y="742"/>
                </a:lnTo>
                <a:lnTo>
                  <a:pt x="27" y="778"/>
                </a:lnTo>
                <a:lnTo>
                  <a:pt x="27" y="775"/>
                </a:lnTo>
                <a:lnTo>
                  <a:pt x="27" y="785"/>
                </a:lnTo>
                <a:lnTo>
                  <a:pt x="27" y="805"/>
                </a:lnTo>
                <a:lnTo>
                  <a:pt x="27" y="815"/>
                </a:lnTo>
                <a:lnTo>
                  <a:pt x="27" y="803"/>
                </a:lnTo>
                <a:lnTo>
                  <a:pt x="27" y="805"/>
                </a:lnTo>
                <a:lnTo>
                  <a:pt x="27" y="817"/>
                </a:lnTo>
                <a:lnTo>
                  <a:pt x="28" y="823"/>
                </a:lnTo>
                <a:lnTo>
                  <a:pt x="28" y="809"/>
                </a:lnTo>
                <a:lnTo>
                  <a:pt x="28" y="790"/>
                </a:lnTo>
                <a:lnTo>
                  <a:pt x="28" y="738"/>
                </a:lnTo>
                <a:lnTo>
                  <a:pt x="28" y="719"/>
                </a:lnTo>
                <a:lnTo>
                  <a:pt x="28" y="748"/>
                </a:lnTo>
                <a:lnTo>
                  <a:pt x="28" y="762"/>
                </a:lnTo>
                <a:lnTo>
                  <a:pt x="28" y="780"/>
                </a:lnTo>
                <a:lnTo>
                  <a:pt x="28" y="812"/>
                </a:lnTo>
                <a:lnTo>
                  <a:pt x="28" y="793"/>
                </a:lnTo>
                <a:lnTo>
                  <a:pt x="29" y="774"/>
                </a:lnTo>
                <a:lnTo>
                  <a:pt x="29" y="787"/>
                </a:lnTo>
                <a:lnTo>
                  <a:pt x="29" y="783"/>
                </a:lnTo>
                <a:lnTo>
                  <a:pt x="29" y="787"/>
                </a:lnTo>
                <a:lnTo>
                  <a:pt x="29" y="797"/>
                </a:lnTo>
                <a:lnTo>
                  <a:pt x="29" y="799"/>
                </a:lnTo>
                <a:lnTo>
                  <a:pt x="29" y="756"/>
                </a:lnTo>
                <a:lnTo>
                  <a:pt x="29" y="710"/>
                </a:lnTo>
                <a:lnTo>
                  <a:pt x="29" y="720"/>
                </a:lnTo>
                <a:lnTo>
                  <a:pt x="31" y="734"/>
                </a:lnTo>
                <a:lnTo>
                  <a:pt x="31" y="759"/>
                </a:lnTo>
                <a:lnTo>
                  <a:pt x="31" y="763"/>
                </a:lnTo>
                <a:lnTo>
                  <a:pt x="31" y="751"/>
                </a:lnTo>
                <a:lnTo>
                  <a:pt x="31" y="790"/>
                </a:lnTo>
                <a:lnTo>
                  <a:pt x="31" y="800"/>
                </a:lnTo>
                <a:lnTo>
                  <a:pt x="31" y="781"/>
                </a:lnTo>
                <a:lnTo>
                  <a:pt x="31" y="785"/>
                </a:lnTo>
                <a:lnTo>
                  <a:pt x="31" y="787"/>
                </a:lnTo>
                <a:lnTo>
                  <a:pt x="31" y="802"/>
                </a:lnTo>
                <a:lnTo>
                  <a:pt x="32" y="791"/>
                </a:lnTo>
                <a:lnTo>
                  <a:pt x="32" y="735"/>
                </a:lnTo>
                <a:lnTo>
                  <a:pt x="32" y="722"/>
                </a:lnTo>
                <a:lnTo>
                  <a:pt x="32" y="741"/>
                </a:lnTo>
                <a:lnTo>
                  <a:pt x="32" y="777"/>
                </a:lnTo>
                <a:lnTo>
                  <a:pt x="32" y="753"/>
                </a:lnTo>
                <a:lnTo>
                  <a:pt x="32" y="763"/>
                </a:lnTo>
                <a:lnTo>
                  <a:pt x="32" y="791"/>
                </a:lnTo>
                <a:lnTo>
                  <a:pt x="32" y="777"/>
                </a:lnTo>
                <a:lnTo>
                  <a:pt x="34" y="772"/>
                </a:lnTo>
                <a:lnTo>
                  <a:pt x="34" y="794"/>
                </a:lnTo>
                <a:lnTo>
                  <a:pt x="34" y="809"/>
                </a:lnTo>
                <a:lnTo>
                  <a:pt x="34" y="796"/>
                </a:lnTo>
                <a:lnTo>
                  <a:pt x="34" y="787"/>
                </a:lnTo>
                <a:lnTo>
                  <a:pt x="34" y="785"/>
                </a:lnTo>
                <a:lnTo>
                  <a:pt x="35" y="747"/>
                </a:lnTo>
                <a:lnTo>
                  <a:pt x="35" y="704"/>
                </a:lnTo>
                <a:lnTo>
                  <a:pt x="35" y="734"/>
                </a:lnTo>
                <a:lnTo>
                  <a:pt x="35" y="772"/>
                </a:lnTo>
                <a:lnTo>
                  <a:pt x="35" y="756"/>
                </a:lnTo>
                <a:lnTo>
                  <a:pt x="35" y="772"/>
                </a:lnTo>
                <a:lnTo>
                  <a:pt x="35" y="781"/>
                </a:lnTo>
                <a:lnTo>
                  <a:pt x="35" y="771"/>
                </a:lnTo>
                <a:lnTo>
                  <a:pt x="35" y="769"/>
                </a:lnTo>
                <a:lnTo>
                  <a:pt x="35" y="780"/>
                </a:lnTo>
                <a:lnTo>
                  <a:pt x="37" y="799"/>
                </a:lnTo>
                <a:lnTo>
                  <a:pt x="37" y="781"/>
                </a:lnTo>
                <a:lnTo>
                  <a:pt x="37" y="785"/>
                </a:lnTo>
                <a:lnTo>
                  <a:pt x="37" y="765"/>
                </a:lnTo>
                <a:lnTo>
                  <a:pt x="37" y="740"/>
                </a:lnTo>
                <a:lnTo>
                  <a:pt x="37" y="772"/>
                </a:lnTo>
                <a:lnTo>
                  <a:pt x="37" y="788"/>
                </a:lnTo>
                <a:lnTo>
                  <a:pt x="37" y="790"/>
                </a:lnTo>
                <a:lnTo>
                  <a:pt x="38" y="781"/>
                </a:lnTo>
                <a:lnTo>
                  <a:pt x="38" y="780"/>
                </a:lnTo>
                <a:lnTo>
                  <a:pt x="38" y="800"/>
                </a:lnTo>
                <a:lnTo>
                  <a:pt x="38" y="817"/>
                </a:lnTo>
                <a:lnTo>
                  <a:pt x="38" y="814"/>
                </a:lnTo>
                <a:lnTo>
                  <a:pt x="38" y="793"/>
                </a:lnTo>
                <a:lnTo>
                  <a:pt x="38" y="788"/>
                </a:lnTo>
                <a:lnTo>
                  <a:pt x="38" y="787"/>
                </a:lnTo>
                <a:lnTo>
                  <a:pt x="38" y="791"/>
                </a:lnTo>
                <a:lnTo>
                  <a:pt x="40" y="794"/>
                </a:lnTo>
                <a:lnTo>
                  <a:pt x="40" y="775"/>
                </a:lnTo>
                <a:lnTo>
                  <a:pt x="40" y="741"/>
                </a:lnTo>
                <a:lnTo>
                  <a:pt x="40" y="713"/>
                </a:lnTo>
                <a:lnTo>
                  <a:pt x="40" y="630"/>
                </a:lnTo>
                <a:lnTo>
                  <a:pt x="40" y="557"/>
                </a:lnTo>
                <a:lnTo>
                  <a:pt x="40" y="593"/>
                </a:lnTo>
                <a:lnTo>
                  <a:pt x="40" y="677"/>
                </a:lnTo>
                <a:lnTo>
                  <a:pt x="40" y="759"/>
                </a:lnTo>
                <a:lnTo>
                  <a:pt x="41" y="772"/>
                </a:lnTo>
                <a:lnTo>
                  <a:pt x="41" y="783"/>
                </a:lnTo>
                <a:lnTo>
                  <a:pt x="41" y="788"/>
                </a:lnTo>
                <a:lnTo>
                  <a:pt x="41" y="771"/>
                </a:lnTo>
                <a:lnTo>
                  <a:pt x="41" y="762"/>
                </a:lnTo>
                <a:lnTo>
                  <a:pt x="41" y="784"/>
                </a:lnTo>
                <a:lnTo>
                  <a:pt x="41" y="765"/>
                </a:lnTo>
                <a:lnTo>
                  <a:pt x="41" y="734"/>
                </a:lnTo>
                <a:lnTo>
                  <a:pt x="41" y="719"/>
                </a:lnTo>
                <a:lnTo>
                  <a:pt x="43" y="714"/>
                </a:lnTo>
                <a:lnTo>
                  <a:pt x="43" y="723"/>
                </a:lnTo>
                <a:lnTo>
                  <a:pt x="43" y="694"/>
                </a:lnTo>
                <a:lnTo>
                  <a:pt x="43" y="705"/>
                </a:lnTo>
                <a:lnTo>
                  <a:pt x="43" y="774"/>
                </a:lnTo>
                <a:lnTo>
                  <a:pt x="43" y="794"/>
                </a:lnTo>
                <a:lnTo>
                  <a:pt x="43" y="788"/>
                </a:lnTo>
                <a:lnTo>
                  <a:pt x="43" y="797"/>
                </a:lnTo>
                <a:lnTo>
                  <a:pt x="43" y="812"/>
                </a:lnTo>
                <a:lnTo>
                  <a:pt x="43" y="815"/>
                </a:lnTo>
                <a:lnTo>
                  <a:pt x="44" y="814"/>
                </a:lnTo>
                <a:lnTo>
                  <a:pt x="44" y="785"/>
                </a:lnTo>
                <a:lnTo>
                  <a:pt x="44" y="757"/>
                </a:lnTo>
                <a:lnTo>
                  <a:pt x="44" y="701"/>
                </a:lnTo>
                <a:lnTo>
                  <a:pt x="44" y="654"/>
                </a:lnTo>
                <a:lnTo>
                  <a:pt x="44" y="698"/>
                </a:lnTo>
                <a:lnTo>
                  <a:pt x="44" y="716"/>
                </a:lnTo>
                <a:lnTo>
                  <a:pt x="44" y="710"/>
                </a:lnTo>
                <a:lnTo>
                  <a:pt x="46" y="757"/>
                </a:lnTo>
                <a:lnTo>
                  <a:pt x="46" y="787"/>
                </a:lnTo>
                <a:lnTo>
                  <a:pt x="46" y="799"/>
                </a:lnTo>
                <a:lnTo>
                  <a:pt x="46" y="811"/>
                </a:lnTo>
                <a:lnTo>
                  <a:pt x="46" y="821"/>
                </a:lnTo>
                <a:lnTo>
                  <a:pt x="46" y="814"/>
                </a:lnTo>
                <a:lnTo>
                  <a:pt x="46" y="805"/>
                </a:lnTo>
                <a:lnTo>
                  <a:pt x="46" y="791"/>
                </a:lnTo>
                <a:lnTo>
                  <a:pt x="46" y="738"/>
                </a:lnTo>
                <a:lnTo>
                  <a:pt x="46" y="664"/>
                </a:lnTo>
                <a:lnTo>
                  <a:pt x="47" y="578"/>
                </a:lnTo>
                <a:lnTo>
                  <a:pt x="47" y="566"/>
                </a:lnTo>
                <a:lnTo>
                  <a:pt x="47" y="606"/>
                </a:lnTo>
                <a:lnTo>
                  <a:pt x="47" y="685"/>
                </a:lnTo>
                <a:lnTo>
                  <a:pt x="47" y="735"/>
                </a:lnTo>
                <a:lnTo>
                  <a:pt x="47" y="763"/>
                </a:lnTo>
                <a:lnTo>
                  <a:pt x="47" y="772"/>
                </a:lnTo>
                <a:lnTo>
                  <a:pt x="47" y="780"/>
                </a:lnTo>
                <a:lnTo>
                  <a:pt x="47" y="772"/>
                </a:lnTo>
                <a:lnTo>
                  <a:pt x="49" y="777"/>
                </a:lnTo>
                <a:lnTo>
                  <a:pt x="49" y="793"/>
                </a:lnTo>
                <a:lnTo>
                  <a:pt x="49" y="790"/>
                </a:lnTo>
                <a:lnTo>
                  <a:pt x="49" y="716"/>
                </a:lnTo>
                <a:lnTo>
                  <a:pt x="49" y="627"/>
                </a:lnTo>
                <a:lnTo>
                  <a:pt x="49" y="587"/>
                </a:lnTo>
                <a:lnTo>
                  <a:pt x="49" y="640"/>
                </a:lnTo>
                <a:lnTo>
                  <a:pt x="49" y="716"/>
                </a:lnTo>
                <a:lnTo>
                  <a:pt x="50" y="762"/>
                </a:lnTo>
                <a:lnTo>
                  <a:pt x="50" y="778"/>
                </a:lnTo>
                <a:lnTo>
                  <a:pt x="50" y="800"/>
                </a:lnTo>
                <a:lnTo>
                  <a:pt x="50" y="794"/>
                </a:lnTo>
                <a:lnTo>
                  <a:pt x="50" y="806"/>
                </a:lnTo>
                <a:lnTo>
                  <a:pt x="50" y="797"/>
                </a:lnTo>
                <a:lnTo>
                  <a:pt x="50" y="768"/>
                </a:lnTo>
                <a:lnTo>
                  <a:pt x="50" y="774"/>
                </a:lnTo>
                <a:lnTo>
                  <a:pt x="50" y="796"/>
                </a:lnTo>
                <a:lnTo>
                  <a:pt x="52" y="788"/>
                </a:lnTo>
                <a:lnTo>
                  <a:pt x="52" y="759"/>
                </a:lnTo>
                <a:lnTo>
                  <a:pt x="52" y="741"/>
                </a:lnTo>
                <a:lnTo>
                  <a:pt x="52" y="735"/>
                </a:lnTo>
                <a:lnTo>
                  <a:pt x="52" y="732"/>
                </a:lnTo>
                <a:lnTo>
                  <a:pt x="52" y="766"/>
                </a:lnTo>
                <a:lnTo>
                  <a:pt x="52" y="802"/>
                </a:lnTo>
                <a:lnTo>
                  <a:pt x="52" y="781"/>
                </a:lnTo>
                <a:lnTo>
                  <a:pt x="52" y="787"/>
                </a:lnTo>
                <a:lnTo>
                  <a:pt x="53" y="787"/>
                </a:lnTo>
                <a:lnTo>
                  <a:pt x="53" y="788"/>
                </a:lnTo>
                <a:lnTo>
                  <a:pt x="53" y="817"/>
                </a:lnTo>
                <a:lnTo>
                  <a:pt x="53" y="791"/>
                </a:lnTo>
                <a:lnTo>
                  <a:pt x="53" y="796"/>
                </a:lnTo>
                <a:lnTo>
                  <a:pt x="53" y="797"/>
                </a:lnTo>
                <a:lnTo>
                  <a:pt x="53" y="741"/>
                </a:lnTo>
                <a:lnTo>
                  <a:pt x="53" y="748"/>
                </a:lnTo>
                <a:lnTo>
                  <a:pt x="55" y="753"/>
                </a:lnTo>
                <a:lnTo>
                  <a:pt x="55" y="772"/>
                </a:lnTo>
                <a:lnTo>
                  <a:pt x="55" y="787"/>
                </a:lnTo>
                <a:lnTo>
                  <a:pt x="55" y="788"/>
                </a:lnTo>
                <a:lnTo>
                  <a:pt x="55" y="787"/>
                </a:lnTo>
                <a:lnTo>
                  <a:pt x="55" y="788"/>
                </a:lnTo>
                <a:lnTo>
                  <a:pt x="55" y="799"/>
                </a:lnTo>
                <a:lnTo>
                  <a:pt x="55" y="808"/>
                </a:lnTo>
                <a:lnTo>
                  <a:pt x="55" y="787"/>
                </a:lnTo>
                <a:lnTo>
                  <a:pt x="56" y="785"/>
                </a:lnTo>
                <a:lnTo>
                  <a:pt x="56" y="774"/>
                </a:lnTo>
                <a:lnTo>
                  <a:pt x="56" y="772"/>
                </a:lnTo>
                <a:lnTo>
                  <a:pt x="56" y="729"/>
                </a:lnTo>
                <a:lnTo>
                  <a:pt x="56" y="710"/>
                </a:lnTo>
                <a:lnTo>
                  <a:pt x="56" y="738"/>
                </a:lnTo>
                <a:lnTo>
                  <a:pt x="56" y="744"/>
                </a:lnTo>
                <a:lnTo>
                  <a:pt x="56" y="750"/>
                </a:lnTo>
                <a:lnTo>
                  <a:pt x="56" y="751"/>
                </a:lnTo>
                <a:lnTo>
                  <a:pt x="58" y="751"/>
                </a:lnTo>
                <a:lnTo>
                  <a:pt x="58" y="784"/>
                </a:lnTo>
                <a:lnTo>
                  <a:pt x="58" y="808"/>
                </a:lnTo>
                <a:lnTo>
                  <a:pt x="58" y="802"/>
                </a:lnTo>
                <a:lnTo>
                  <a:pt x="58" y="797"/>
                </a:lnTo>
                <a:lnTo>
                  <a:pt x="58" y="796"/>
                </a:lnTo>
                <a:lnTo>
                  <a:pt x="58" y="771"/>
                </a:lnTo>
                <a:lnTo>
                  <a:pt x="58" y="756"/>
                </a:lnTo>
                <a:lnTo>
                  <a:pt x="59" y="728"/>
                </a:lnTo>
                <a:lnTo>
                  <a:pt x="59" y="716"/>
                </a:lnTo>
                <a:lnTo>
                  <a:pt x="59" y="731"/>
                </a:lnTo>
                <a:lnTo>
                  <a:pt x="59" y="729"/>
                </a:lnTo>
                <a:lnTo>
                  <a:pt x="59" y="775"/>
                </a:lnTo>
                <a:lnTo>
                  <a:pt x="59" y="805"/>
                </a:lnTo>
                <a:lnTo>
                  <a:pt x="59" y="803"/>
                </a:lnTo>
                <a:lnTo>
                  <a:pt x="59" y="805"/>
                </a:lnTo>
                <a:lnTo>
                  <a:pt x="59" y="797"/>
                </a:lnTo>
                <a:lnTo>
                  <a:pt x="59" y="774"/>
                </a:lnTo>
                <a:lnTo>
                  <a:pt x="61" y="785"/>
                </a:lnTo>
                <a:lnTo>
                  <a:pt x="61" y="790"/>
                </a:lnTo>
                <a:lnTo>
                  <a:pt x="61" y="757"/>
                </a:lnTo>
                <a:lnTo>
                  <a:pt x="61" y="775"/>
                </a:lnTo>
                <a:lnTo>
                  <a:pt x="61" y="780"/>
                </a:lnTo>
                <a:lnTo>
                  <a:pt x="61" y="735"/>
                </a:lnTo>
                <a:lnTo>
                  <a:pt x="61" y="756"/>
                </a:lnTo>
                <a:lnTo>
                  <a:pt x="61" y="805"/>
                </a:lnTo>
                <a:lnTo>
                  <a:pt x="61" y="794"/>
                </a:lnTo>
                <a:lnTo>
                  <a:pt x="62" y="759"/>
                </a:lnTo>
                <a:lnTo>
                  <a:pt x="62" y="765"/>
                </a:lnTo>
                <a:lnTo>
                  <a:pt x="62" y="785"/>
                </a:lnTo>
                <a:lnTo>
                  <a:pt x="62" y="808"/>
                </a:lnTo>
                <a:lnTo>
                  <a:pt x="62" y="781"/>
                </a:lnTo>
                <a:lnTo>
                  <a:pt x="62" y="762"/>
                </a:lnTo>
                <a:lnTo>
                  <a:pt x="62" y="794"/>
                </a:lnTo>
                <a:lnTo>
                  <a:pt x="62" y="805"/>
                </a:lnTo>
                <a:lnTo>
                  <a:pt x="64" y="785"/>
                </a:lnTo>
                <a:lnTo>
                  <a:pt x="64" y="753"/>
                </a:lnTo>
                <a:lnTo>
                  <a:pt x="64" y="725"/>
                </a:lnTo>
                <a:lnTo>
                  <a:pt x="64" y="751"/>
                </a:lnTo>
                <a:lnTo>
                  <a:pt x="64" y="785"/>
                </a:lnTo>
                <a:lnTo>
                  <a:pt x="64" y="775"/>
                </a:lnTo>
                <a:lnTo>
                  <a:pt x="64" y="754"/>
                </a:lnTo>
                <a:lnTo>
                  <a:pt x="64" y="780"/>
                </a:lnTo>
                <a:lnTo>
                  <a:pt x="64" y="812"/>
                </a:lnTo>
                <a:lnTo>
                  <a:pt x="64" y="823"/>
                </a:lnTo>
                <a:lnTo>
                  <a:pt x="65" y="814"/>
                </a:lnTo>
                <a:lnTo>
                  <a:pt x="65" y="791"/>
                </a:lnTo>
                <a:lnTo>
                  <a:pt x="65" y="774"/>
                </a:lnTo>
                <a:lnTo>
                  <a:pt x="65" y="777"/>
                </a:lnTo>
                <a:lnTo>
                  <a:pt x="65" y="803"/>
                </a:lnTo>
                <a:lnTo>
                  <a:pt x="65" y="799"/>
                </a:lnTo>
                <a:lnTo>
                  <a:pt x="65" y="748"/>
                </a:lnTo>
                <a:lnTo>
                  <a:pt x="65" y="726"/>
                </a:lnTo>
                <a:lnTo>
                  <a:pt x="65" y="744"/>
                </a:lnTo>
                <a:lnTo>
                  <a:pt x="67" y="781"/>
                </a:lnTo>
                <a:lnTo>
                  <a:pt x="67" y="768"/>
                </a:lnTo>
                <a:lnTo>
                  <a:pt x="67" y="785"/>
                </a:lnTo>
                <a:lnTo>
                  <a:pt x="67" y="797"/>
                </a:lnTo>
                <a:lnTo>
                  <a:pt x="67" y="794"/>
                </a:lnTo>
                <a:lnTo>
                  <a:pt x="67" y="796"/>
                </a:lnTo>
                <a:lnTo>
                  <a:pt x="67" y="811"/>
                </a:lnTo>
                <a:lnTo>
                  <a:pt x="67" y="823"/>
                </a:lnTo>
                <a:lnTo>
                  <a:pt x="68" y="806"/>
                </a:lnTo>
                <a:lnTo>
                  <a:pt x="68" y="790"/>
                </a:lnTo>
                <a:lnTo>
                  <a:pt x="68" y="763"/>
                </a:lnTo>
                <a:lnTo>
                  <a:pt x="68" y="732"/>
                </a:lnTo>
                <a:lnTo>
                  <a:pt x="68" y="654"/>
                </a:lnTo>
                <a:lnTo>
                  <a:pt x="68" y="470"/>
                </a:lnTo>
                <a:lnTo>
                  <a:pt x="68" y="194"/>
                </a:lnTo>
                <a:lnTo>
                  <a:pt x="68" y="0"/>
                </a:lnTo>
                <a:lnTo>
                  <a:pt x="68" y="203"/>
                </a:lnTo>
                <a:lnTo>
                  <a:pt x="70" y="493"/>
                </a:lnTo>
                <a:lnTo>
                  <a:pt x="70" y="621"/>
                </a:lnTo>
                <a:lnTo>
                  <a:pt x="70" y="691"/>
                </a:lnTo>
                <a:lnTo>
                  <a:pt x="70" y="757"/>
                </a:lnTo>
                <a:lnTo>
                  <a:pt x="70" y="775"/>
                </a:lnTo>
                <a:lnTo>
                  <a:pt x="70" y="772"/>
                </a:lnTo>
                <a:lnTo>
                  <a:pt x="70" y="759"/>
                </a:lnTo>
                <a:lnTo>
                  <a:pt x="70" y="771"/>
                </a:lnTo>
                <a:lnTo>
                  <a:pt x="70" y="757"/>
                </a:lnTo>
                <a:lnTo>
                  <a:pt x="70" y="708"/>
                </a:lnTo>
                <a:lnTo>
                  <a:pt x="71" y="694"/>
                </a:lnTo>
                <a:lnTo>
                  <a:pt x="71" y="603"/>
                </a:lnTo>
                <a:lnTo>
                  <a:pt x="71" y="461"/>
                </a:lnTo>
                <a:lnTo>
                  <a:pt x="71" y="470"/>
                </a:lnTo>
                <a:lnTo>
                  <a:pt x="71" y="568"/>
                </a:lnTo>
                <a:lnTo>
                  <a:pt x="71" y="710"/>
                </a:lnTo>
                <a:lnTo>
                  <a:pt x="71" y="778"/>
                </a:lnTo>
                <a:lnTo>
                  <a:pt x="71" y="772"/>
                </a:lnTo>
                <a:lnTo>
                  <a:pt x="71" y="783"/>
                </a:lnTo>
                <a:lnTo>
                  <a:pt x="73" y="784"/>
                </a:lnTo>
                <a:lnTo>
                  <a:pt x="73" y="777"/>
                </a:lnTo>
                <a:lnTo>
                  <a:pt x="73" y="774"/>
                </a:lnTo>
                <a:lnTo>
                  <a:pt x="73" y="781"/>
                </a:lnTo>
                <a:lnTo>
                  <a:pt x="73" y="753"/>
                </a:lnTo>
                <a:lnTo>
                  <a:pt x="73" y="780"/>
                </a:lnTo>
                <a:lnTo>
                  <a:pt x="73" y="737"/>
                </a:lnTo>
                <a:lnTo>
                  <a:pt x="73" y="697"/>
                </a:lnTo>
                <a:lnTo>
                  <a:pt x="74" y="665"/>
                </a:lnTo>
                <a:lnTo>
                  <a:pt x="74" y="720"/>
                </a:lnTo>
                <a:lnTo>
                  <a:pt x="74" y="781"/>
                </a:lnTo>
                <a:lnTo>
                  <a:pt x="74" y="785"/>
                </a:lnTo>
                <a:lnTo>
                  <a:pt x="74" y="735"/>
                </a:lnTo>
                <a:lnTo>
                  <a:pt x="74" y="759"/>
                </a:lnTo>
                <a:lnTo>
                  <a:pt x="74" y="783"/>
                </a:lnTo>
                <a:lnTo>
                  <a:pt x="74" y="775"/>
                </a:lnTo>
                <a:lnTo>
                  <a:pt x="74" y="771"/>
                </a:lnTo>
                <a:lnTo>
                  <a:pt x="74" y="757"/>
                </a:lnTo>
                <a:lnTo>
                  <a:pt x="75" y="754"/>
                </a:lnTo>
                <a:lnTo>
                  <a:pt x="75" y="756"/>
                </a:lnTo>
                <a:lnTo>
                  <a:pt x="75" y="745"/>
                </a:lnTo>
                <a:lnTo>
                  <a:pt x="75" y="741"/>
                </a:lnTo>
                <a:lnTo>
                  <a:pt x="75" y="753"/>
                </a:lnTo>
                <a:lnTo>
                  <a:pt x="75" y="754"/>
                </a:lnTo>
                <a:lnTo>
                  <a:pt x="75" y="760"/>
                </a:lnTo>
                <a:lnTo>
                  <a:pt x="75" y="788"/>
                </a:lnTo>
                <a:lnTo>
                  <a:pt x="75" y="787"/>
                </a:lnTo>
                <a:lnTo>
                  <a:pt x="77" y="790"/>
                </a:lnTo>
                <a:lnTo>
                  <a:pt x="77" y="787"/>
                </a:lnTo>
                <a:lnTo>
                  <a:pt x="77" y="780"/>
                </a:lnTo>
                <a:lnTo>
                  <a:pt x="77" y="799"/>
                </a:lnTo>
                <a:lnTo>
                  <a:pt x="77" y="812"/>
                </a:lnTo>
                <a:lnTo>
                  <a:pt x="77" y="803"/>
                </a:lnTo>
                <a:lnTo>
                  <a:pt x="77" y="778"/>
                </a:lnTo>
                <a:lnTo>
                  <a:pt x="77" y="742"/>
                </a:lnTo>
                <a:lnTo>
                  <a:pt x="77" y="734"/>
                </a:lnTo>
                <a:lnTo>
                  <a:pt x="78" y="745"/>
                </a:lnTo>
                <a:lnTo>
                  <a:pt x="78" y="750"/>
                </a:lnTo>
                <a:lnTo>
                  <a:pt x="78" y="759"/>
                </a:lnTo>
                <a:lnTo>
                  <a:pt x="78" y="787"/>
                </a:lnTo>
                <a:lnTo>
                  <a:pt x="78" y="809"/>
                </a:lnTo>
                <a:lnTo>
                  <a:pt x="78" y="778"/>
                </a:lnTo>
                <a:lnTo>
                  <a:pt x="78" y="769"/>
                </a:lnTo>
                <a:lnTo>
                  <a:pt x="78" y="794"/>
                </a:lnTo>
                <a:lnTo>
                  <a:pt x="78" y="799"/>
                </a:lnTo>
                <a:lnTo>
                  <a:pt x="80" y="787"/>
                </a:lnTo>
                <a:lnTo>
                  <a:pt x="80" y="783"/>
                </a:lnTo>
                <a:lnTo>
                  <a:pt x="80" y="784"/>
                </a:lnTo>
                <a:lnTo>
                  <a:pt x="80" y="775"/>
                </a:lnTo>
                <a:lnTo>
                  <a:pt x="80" y="737"/>
                </a:lnTo>
                <a:lnTo>
                  <a:pt x="80" y="753"/>
                </a:lnTo>
                <a:lnTo>
                  <a:pt x="80" y="783"/>
                </a:lnTo>
                <a:lnTo>
                  <a:pt x="80" y="788"/>
                </a:lnTo>
                <a:lnTo>
                  <a:pt x="80" y="800"/>
                </a:lnTo>
                <a:lnTo>
                  <a:pt x="81" y="800"/>
                </a:lnTo>
                <a:lnTo>
                  <a:pt x="81" y="797"/>
                </a:lnTo>
                <a:lnTo>
                  <a:pt x="81" y="800"/>
                </a:lnTo>
                <a:lnTo>
                  <a:pt x="81" y="802"/>
                </a:lnTo>
                <a:lnTo>
                  <a:pt x="81" y="814"/>
                </a:lnTo>
                <a:lnTo>
                  <a:pt x="81" y="785"/>
                </a:lnTo>
                <a:lnTo>
                  <a:pt x="81" y="777"/>
                </a:lnTo>
                <a:lnTo>
                  <a:pt x="81" y="784"/>
                </a:lnTo>
                <a:lnTo>
                  <a:pt x="81" y="769"/>
                </a:lnTo>
                <a:lnTo>
                  <a:pt x="83" y="74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54" name="Freeform 42"/>
          <p:cNvSpPr>
            <a:spLocks/>
          </p:cNvSpPr>
          <p:nvPr/>
        </p:nvSpPr>
        <p:spPr bwMode="auto">
          <a:xfrm>
            <a:off x="2024063" y="5583238"/>
            <a:ext cx="119062" cy="242887"/>
          </a:xfrm>
          <a:custGeom>
            <a:avLst/>
            <a:gdLst>
              <a:gd name="T0" fmla="*/ 0 w 84"/>
              <a:gd name="T1" fmla="*/ 118 h 153"/>
              <a:gd name="T2" fmla="*/ 1 w 84"/>
              <a:gd name="T3" fmla="*/ 37 h 153"/>
              <a:gd name="T4" fmla="*/ 3 w 84"/>
              <a:gd name="T5" fmla="*/ 127 h 153"/>
              <a:gd name="T6" fmla="*/ 4 w 84"/>
              <a:gd name="T7" fmla="*/ 108 h 153"/>
              <a:gd name="T8" fmla="*/ 6 w 84"/>
              <a:gd name="T9" fmla="*/ 135 h 153"/>
              <a:gd name="T10" fmla="*/ 7 w 84"/>
              <a:gd name="T11" fmla="*/ 136 h 153"/>
              <a:gd name="T12" fmla="*/ 9 w 84"/>
              <a:gd name="T13" fmla="*/ 120 h 153"/>
              <a:gd name="T14" fmla="*/ 10 w 84"/>
              <a:gd name="T15" fmla="*/ 123 h 153"/>
              <a:gd name="T16" fmla="*/ 10 w 84"/>
              <a:gd name="T17" fmla="*/ 34 h 153"/>
              <a:gd name="T18" fmla="*/ 12 w 84"/>
              <a:gd name="T19" fmla="*/ 115 h 153"/>
              <a:gd name="T20" fmla="*/ 13 w 84"/>
              <a:gd name="T21" fmla="*/ 81 h 153"/>
              <a:gd name="T22" fmla="*/ 15 w 84"/>
              <a:gd name="T23" fmla="*/ 117 h 153"/>
              <a:gd name="T24" fmla="*/ 16 w 84"/>
              <a:gd name="T25" fmla="*/ 127 h 153"/>
              <a:gd name="T26" fmla="*/ 18 w 84"/>
              <a:gd name="T27" fmla="*/ 117 h 153"/>
              <a:gd name="T28" fmla="*/ 19 w 84"/>
              <a:gd name="T29" fmla="*/ 139 h 153"/>
              <a:gd name="T30" fmla="*/ 21 w 84"/>
              <a:gd name="T31" fmla="*/ 38 h 153"/>
              <a:gd name="T32" fmla="*/ 22 w 84"/>
              <a:gd name="T33" fmla="*/ 124 h 153"/>
              <a:gd name="T34" fmla="*/ 24 w 84"/>
              <a:gd name="T35" fmla="*/ 58 h 153"/>
              <a:gd name="T36" fmla="*/ 25 w 84"/>
              <a:gd name="T37" fmla="*/ 126 h 153"/>
              <a:gd name="T38" fmla="*/ 25 w 84"/>
              <a:gd name="T39" fmla="*/ 112 h 153"/>
              <a:gd name="T40" fmla="*/ 27 w 84"/>
              <a:gd name="T41" fmla="*/ 133 h 153"/>
              <a:gd name="T42" fmla="*/ 28 w 84"/>
              <a:gd name="T43" fmla="*/ 127 h 153"/>
              <a:gd name="T44" fmla="*/ 30 w 84"/>
              <a:gd name="T45" fmla="*/ 16 h 153"/>
              <a:gd name="T46" fmla="*/ 31 w 84"/>
              <a:gd name="T47" fmla="*/ 136 h 153"/>
              <a:gd name="T48" fmla="*/ 33 w 84"/>
              <a:gd name="T49" fmla="*/ 83 h 153"/>
              <a:gd name="T50" fmla="*/ 34 w 84"/>
              <a:gd name="T51" fmla="*/ 132 h 153"/>
              <a:gd name="T52" fmla="*/ 36 w 84"/>
              <a:gd name="T53" fmla="*/ 107 h 153"/>
              <a:gd name="T54" fmla="*/ 37 w 84"/>
              <a:gd name="T55" fmla="*/ 120 h 153"/>
              <a:gd name="T56" fmla="*/ 38 w 84"/>
              <a:gd name="T57" fmla="*/ 96 h 153"/>
              <a:gd name="T58" fmla="*/ 40 w 84"/>
              <a:gd name="T59" fmla="*/ 71 h 153"/>
              <a:gd name="T60" fmla="*/ 40 w 84"/>
              <a:gd name="T61" fmla="*/ 96 h 153"/>
              <a:gd name="T62" fmla="*/ 41 w 84"/>
              <a:gd name="T63" fmla="*/ 83 h 153"/>
              <a:gd name="T64" fmla="*/ 43 w 84"/>
              <a:gd name="T65" fmla="*/ 138 h 153"/>
              <a:gd name="T66" fmla="*/ 44 w 84"/>
              <a:gd name="T67" fmla="*/ 50 h 153"/>
              <a:gd name="T68" fmla="*/ 46 w 84"/>
              <a:gd name="T69" fmla="*/ 144 h 153"/>
              <a:gd name="T70" fmla="*/ 47 w 84"/>
              <a:gd name="T71" fmla="*/ 104 h 153"/>
              <a:gd name="T72" fmla="*/ 49 w 84"/>
              <a:gd name="T73" fmla="*/ 132 h 153"/>
              <a:gd name="T74" fmla="*/ 50 w 84"/>
              <a:gd name="T75" fmla="*/ 144 h 153"/>
              <a:gd name="T76" fmla="*/ 52 w 84"/>
              <a:gd name="T77" fmla="*/ 78 h 153"/>
              <a:gd name="T78" fmla="*/ 52 w 84"/>
              <a:gd name="T79" fmla="*/ 142 h 153"/>
              <a:gd name="T80" fmla="*/ 53 w 84"/>
              <a:gd name="T81" fmla="*/ 104 h 153"/>
              <a:gd name="T82" fmla="*/ 55 w 84"/>
              <a:gd name="T83" fmla="*/ 144 h 153"/>
              <a:gd name="T84" fmla="*/ 56 w 84"/>
              <a:gd name="T85" fmla="*/ 111 h 153"/>
              <a:gd name="T86" fmla="*/ 58 w 84"/>
              <a:gd name="T87" fmla="*/ 144 h 153"/>
              <a:gd name="T88" fmla="*/ 59 w 84"/>
              <a:gd name="T89" fmla="*/ 126 h 153"/>
              <a:gd name="T90" fmla="*/ 61 w 84"/>
              <a:gd name="T91" fmla="*/ 99 h 153"/>
              <a:gd name="T92" fmla="*/ 62 w 84"/>
              <a:gd name="T93" fmla="*/ 150 h 153"/>
              <a:gd name="T94" fmla="*/ 64 w 84"/>
              <a:gd name="T95" fmla="*/ 81 h 153"/>
              <a:gd name="T96" fmla="*/ 65 w 84"/>
              <a:gd name="T97" fmla="*/ 115 h 153"/>
              <a:gd name="T98" fmla="*/ 67 w 84"/>
              <a:gd name="T99" fmla="*/ 120 h 153"/>
              <a:gd name="T100" fmla="*/ 68 w 84"/>
              <a:gd name="T101" fmla="*/ 105 h 153"/>
              <a:gd name="T102" fmla="*/ 68 w 84"/>
              <a:gd name="T103" fmla="*/ 95 h 153"/>
              <a:gd name="T104" fmla="*/ 70 w 84"/>
              <a:gd name="T105" fmla="*/ 104 h 153"/>
              <a:gd name="T106" fmla="*/ 71 w 84"/>
              <a:gd name="T107" fmla="*/ 133 h 153"/>
              <a:gd name="T108" fmla="*/ 73 w 84"/>
              <a:gd name="T109" fmla="*/ 80 h 153"/>
              <a:gd name="T110" fmla="*/ 74 w 84"/>
              <a:gd name="T111" fmla="*/ 132 h 153"/>
              <a:gd name="T112" fmla="*/ 76 w 84"/>
              <a:gd name="T113" fmla="*/ 124 h 153"/>
              <a:gd name="T114" fmla="*/ 77 w 84"/>
              <a:gd name="T115" fmla="*/ 126 h 153"/>
              <a:gd name="T116" fmla="*/ 79 w 84"/>
              <a:gd name="T117" fmla="*/ 141 h 153"/>
              <a:gd name="T118" fmla="*/ 80 w 84"/>
              <a:gd name="T119" fmla="*/ 112 h 153"/>
              <a:gd name="T120" fmla="*/ 80 w 84"/>
              <a:gd name="T121" fmla="*/ 98 h 153"/>
              <a:gd name="T122" fmla="*/ 82 w 84"/>
              <a:gd name="T123" fmla="*/ 69 h 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4"/>
              <a:gd name="T187" fmla="*/ 0 h 153"/>
              <a:gd name="T188" fmla="*/ 84 w 84"/>
              <a:gd name="T189" fmla="*/ 153 h 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4" h="153">
                <a:moveTo>
                  <a:pt x="0" y="68"/>
                </a:moveTo>
                <a:lnTo>
                  <a:pt x="0" y="87"/>
                </a:lnTo>
                <a:lnTo>
                  <a:pt x="0" y="90"/>
                </a:lnTo>
                <a:lnTo>
                  <a:pt x="0" y="71"/>
                </a:lnTo>
                <a:lnTo>
                  <a:pt x="0" y="102"/>
                </a:lnTo>
                <a:lnTo>
                  <a:pt x="0" y="141"/>
                </a:lnTo>
                <a:lnTo>
                  <a:pt x="0" y="120"/>
                </a:lnTo>
                <a:lnTo>
                  <a:pt x="0" y="118"/>
                </a:lnTo>
                <a:lnTo>
                  <a:pt x="0" y="139"/>
                </a:lnTo>
                <a:lnTo>
                  <a:pt x="1" y="126"/>
                </a:lnTo>
                <a:lnTo>
                  <a:pt x="1" y="135"/>
                </a:lnTo>
                <a:lnTo>
                  <a:pt x="1" y="115"/>
                </a:lnTo>
                <a:lnTo>
                  <a:pt x="1" y="64"/>
                </a:lnTo>
                <a:lnTo>
                  <a:pt x="1" y="0"/>
                </a:lnTo>
                <a:lnTo>
                  <a:pt x="1" y="9"/>
                </a:lnTo>
                <a:lnTo>
                  <a:pt x="1" y="37"/>
                </a:lnTo>
                <a:lnTo>
                  <a:pt x="1" y="52"/>
                </a:lnTo>
                <a:lnTo>
                  <a:pt x="3" y="68"/>
                </a:lnTo>
                <a:lnTo>
                  <a:pt x="3" y="108"/>
                </a:lnTo>
                <a:lnTo>
                  <a:pt x="3" y="132"/>
                </a:lnTo>
                <a:lnTo>
                  <a:pt x="3" y="130"/>
                </a:lnTo>
                <a:lnTo>
                  <a:pt x="3" y="115"/>
                </a:lnTo>
                <a:lnTo>
                  <a:pt x="3" y="121"/>
                </a:lnTo>
                <a:lnTo>
                  <a:pt x="3" y="127"/>
                </a:lnTo>
                <a:lnTo>
                  <a:pt x="3" y="132"/>
                </a:lnTo>
                <a:lnTo>
                  <a:pt x="3" y="135"/>
                </a:lnTo>
                <a:lnTo>
                  <a:pt x="3" y="96"/>
                </a:lnTo>
                <a:lnTo>
                  <a:pt x="4" y="62"/>
                </a:lnTo>
                <a:lnTo>
                  <a:pt x="4" y="69"/>
                </a:lnTo>
                <a:lnTo>
                  <a:pt x="4" y="96"/>
                </a:lnTo>
                <a:lnTo>
                  <a:pt x="4" y="117"/>
                </a:lnTo>
                <a:lnTo>
                  <a:pt x="4" y="108"/>
                </a:lnTo>
                <a:lnTo>
                  <a:pt x="4" y="74"/>
                </a:lnTo>
                <a:lnTo>
                  <a:pt x="4" y="87"/>
                </a:lnTo>
                <a:lnTo>
                  <a:pt x="4" y="127"/>
                </a:lnTo>
                <a:lnTo>
                  <a:pt x="4" y="135"/>
                </a:lnTo>
                <a:lnTo>
                  <a:pt x="6" y="124"/>
                </a:lnTo>
                <a:lnTo>
                  <a:pt x="6" y="115"/>
                </a:lnTo>
                <a:lnTo>
                  <a:pt x="6" y="133"/>
                </a:lnTo>
                <a:lnTo>
                  <a:pt x="6" y="135"/>
                </a:lnTo>
                <a:lnTo>
                  <a:pt x="6" y="127"/>
                </a:lnTo>
                <a:lnTo>
                  <a:pt x="6" y="115"/>
                </a:lnTo>
                <a:lnTo>
                  <a:pt x="6" y="102"/>
                </a:lnTo>
                <a:lnTo>
                  <a:pt x="6" y="98"/>
                </a:lnTo>
                <a:lnTo>
                  <a:pt x="6" y="107"/>
                </a:lnTo>
                <a:lnTo>
                  <a:pt x="7" y="117"/>
                </a:lnTo>
                <a:lnTo>
                  <a:pt x="7" y="123"/>
                </a:lnTo>
                <a:lnTo>
                  <a:pt x="7" y="136"/>
                </a:lnTo>
                <a:lnTo>
                  <a:pt x="7" y="127"/>
                </a:lnTo>
                <a:lnTo>
                  <a:pt x="7" y="130"/>
                </a:lnTo>
                <a:lnTo>
                  <a:pt x="7" y="136"/>
                </a:lnTo>
                <a:lnTo>
                  <a:pt x="7" y="130"/>
                </a:lnTo>
                <a:lnTo>
                  <a:pt x="7" y="133"/>
                </a:lnTo>
                <a:lnTo>
                  <a:pt x="7" y="130"/>
                </a:lnTo>
                <a:lnTo>
                  <a:pt x="9" y="112"/>
                </a:lnTo>
                <a:lnTo>
                  <a:pt x="9" y="120"/>
                </a:lnTo>
                <a:lnTo>
                  <a:pt x="9" y="129"/>
                </a:lnTo>
                <a:lnTo>
                  <a:pt x="9" y="102"/>
                </a:lnTo>
                <a:lnTo>
                  <a:pt x="9" y="78"/>
                </a:lnTo>
                <a:lnTo>
                  <a:pt x="9" y="75"/>
                </a:lnTo>
                <a:lnTo>
                  <a:pt x="9" y="108"/>
                </a:lnTo>
                <a:lnTo>
                  <a:pt x="9" y="118"/>
                </a:lnTo>
                <a:lnTo>
                  <a:pt x="9" y="112"/>
                </a:lnTo>
                <a:lnTo>
                  <a:pt x="10" y="123"/>
                </a:lnTo>
                <a:lnTo>
                  <a:pt x="10" y="118"/>
                </a:lnTo>
                <a:lnTo>
                  <a:pt x="10" y="114"/>
                </a:lnTo>
                <a:lnTo>
                  <a:pt x="10" y="110"/>
                </a:lnTo>
                <a:lnTo>
                  <a:pt x="10" y="124"/>
                </a:lnTo>
                <a:lnTo>
                  <a:pt x="10" y="141"/>
                </a:lnTo>
                <a:lnTo>
                  <a:pt x="10" y="90"/>
                </a:lnTo>
                <a:lnTo>
                  <a:pt x="10" y="52"/>
                </a:lnTo>
                <a:lnTo>
                  <a:pt x="10" y="34"/>
                </a:lnTo>
                <a:lnTo>
                  <a:pt x="12" y="21"/>
                </a:lnTo>
                <a:lnTo>
                  <a:pt x="12" y="84"/>
                </a:lnTo>
                <a:lnTo>
                  <a:pt x="12" y="110"/>
                </a:lnTo>
                <a:lnTo>
                  <a:pt x="12" y="107"/>
                </a:lnTo>
                <a:lnTo>
                  <a:pt x="12" y="136"/>
                </a:lnTo>
                <a:lnTo>
                  <a:pt x="12" y="101"/>
                </a:lnTo>
                <a:lnTo>
                  <a:pt x="12" y="86"/>
                </a:lnTo>
                <a:lnTo>
                  <a:pt x="12" y="115"/>
                </a:lnTo>
                <a:lnTo>
                  <a:pt x="12" y="117"/>
                </a:lnTo>
                <a:lnTo>
                  <a:pt x="13" y="112"/>
                </a:lnTo>
                <a:lnTo>
                  <a:pt x="13" y="104"/>
                </a:lnTo>
                <a:lnTo>
                  <a:pt x="13" y="99"/>
                </a:lnTo>
                <a:lnTo>
                  <a:pt x="13" y="93"/>
                </a:lnTo>
                <a:lnTo>
                  <a:pt x="13" y="107"/>
                </a:lnTo>
                <a:lnTo>
                  <a:pt x="13" y="118"/>
                </a:lnTo>
                <a:lnTo>
                  <a:pt x="13" y="81"/>
                </a:lnTo>
                <a:lnTo>
                  <a:pt x="13" y="72"/>
                </a:lnTo>
                <a:lnTo>
                  <a:pt x="13" y="71"/>
                </a:lnTo>
                <a:lnTo>
                  <a:pt x="15" y="80"/>
                </a:lnTo>
                <a:lnTo>
                  <a:pt x="15" y="130"/>
                </a:lnTo>
                <a:lnTo>
                  <a:pt x="15" y="132"/>
                </a:lnTo>
                <a:lnTo>
                  <a:pt x="15" y="124"/>
                </a:lnTo>
                <a:lnTo>
                  <a:pt x="15" y="126"/>
                </a:lnTo>
                <a:lnTo>
                  <a:pt x="15" y="117"/>
                </a:lnTo>
                <a:lnTo>
                  <a:pt x="15" y="138"/>
                </a:lnTo>
                <a:lnTo>
                  <a:pt x="15" y="129"/>
                </a:lnTo>
                <a:lnTo>
                  <a:pt x="15" y="99"/>
                </a:lnTo>
                <a:lnTo>
                  <a:pt x="16" y="86"/>
                </a:lnTo>
                <a:lnTo>
                  <a:pt x="16" y="62"/>
                </a:lnTo>
                <a:lnTo>
                  <a:pt x="16" y="58"/>
                </a:lnTo>
                <a:lnTo>
                  <a:pt x="16" y="81"/>
                </a:lnTo>
                <a:lnTo>
                  <a:pt x="16" y="127"/>
                </a:lnTo>
                <a:lnTo>
                  <a:pt x="16" y="115"/>
                </a:lnTo>
                <a:lnTo>
                  <a:pt x="16" y="130"/>
                </a:lnTo>
                <a:lnTo>
                  <a:pt x="16" y="126"/>
                </a:lnTo>
                <a:lnTo>
                  <a:pt x="18" y="115"/>
                </a:lnTo>
                <a:lnTo>
                  <a:pt x="18" y="120"/>
                </a:lnTo>
                <a:lnTo>
                  <a:pt x="18" y="138"/>
                </a:lnTo>
                <a:lnTo>
                  <a:pt x="18" y="124"/>
                </a:lnTo>
                <a:lnTo>
                  <a:pt x="18" y="117"/>
                </a:lnTo>
                <a:lnTo>
                  <a:pt x="18" y="132"/>
                </a:lnTo>
                <a:lnTo>
                  <a:pt x="18" y="121"/>
                </a:lnTo>
                <a:lnTo>
                  <a:pt x="18" y="99"/>
                </a:lnTo>
                <a:lnTo>
                  <a:pt x="18" y="87"/>
                </a:lnTo>
                <a:lnTo>
                  <a:pt x="19" y="104"/>
                </a:lnTo>
                <a:lnTo>
                  <a:pt x="19" y="118"/>
                </a:lnTo>
                <a:lnTo>
                  <a:pt x="19" y="129"/>
                </a:lnTo>
                <a:lnTo>
                  <a:pt x="19" y="139"/>
                </a:lnTo>
                <a:lnTo>
                  <a:pt x="19" y="123"/>
                </a:lnTo>
                <a:lnTo>
                  <a:pt x="19" y="110"/>
                </a:lnTo>
                <a:lnTo>
                  <a:pt x="19" y="104"/>
                </a:lnTo>
                <a:lnTo>
                  <a:pt x="19" y="105"/>
                </a:lnTo>
                <a:lnTo>
                  <a:pt x="21" y="110"/>
                </a:lnTo>
                <a:lnTo>
                  <a:pt x="21" y="104"/>
                </a:lnTo>
                <a:lnTo>
                  <a:pt x="21" y="69"/>
                </a:lnTo>
                <a:lnTo>
                  <a:pt x="21" y="38"/>
                </a:lnTo>
                <a:lnTo>
                  <a:pt x="21" y="58"/>
                </a:lnTo>
                <a:lnTo>
                  <a:pt x="21" y="96"/>
                </a:lnTo>
                <a:lnTo>
                  <a:pt x="21" y="95"/>
                </a:lnTo>
                <a:lnTo>
                  <a:pt x="21" y="96"/>
                </a:lnTo>
                <a:lnTo>
                  <a:pt x="21" y="107"/>
                </a:lnTo>
                <a:lnTo>
                  <a:pt x="22" y="112"/>
                </a:lnTo>
                <a:lnTo>
                  <a:pt x="22" y="133"/>
                </a:lnTo>
                <a:lnTo>
                  <a:pt x="22" y="124"/>
                </a:lnTo>
                <a:lnTo>
                  <a:pt x="22" y="75"/>
                </a:lnTo>
                <a:lnTo>
                  <a:pt x="22" y="98"/>
                </a:lnTo>
                <a:lnTo>
                  <a:pt x="22" y="130"/>
                </a:lnTo>
                <a:lnTo>
                  <a:pt x="22" y="114"/>
                </a:lnTo>
                <a:lnTo>
                  <a:pt x="22" y="87"/>
                </a:lnTo>
                <a:lnTo>
                  <a:pt x="22" y="67"/>
                </a:lnTo>
                <a:lnTo>
                  <a:pt x="22" y="84"/>
                </a:lnTo>
                <a:lnTo>
                  <a:pt x="24" y="58"/>
                </a:lnTo>
                <a:lnTo>
                  <a:pt x="24" y="75"/>
                </a:lnTo>
                <a:lnTo>
                  <a:pt x="24" y="99"/>
                </a:lnTo>
                <a:lnTo>
                  <a:pt x="24" y="89"/>
                </a:lnTo>
                <a:lnTo>
                  <a:pt x="24" y="115"/>
                </a:lnTo>
                <a:lnTo>
                  <a:pt x="24" y="147"/>
                </a:lnTo>
                <a:lnTo>
                  <a:pt x="24" y="136"/>
                </a:lnTo>
                <a:lnTo>
                  <a:pt x="24" y="121"/>
                </a:lnTo>
                <a:lnTo>
                  <a:pt x="25" y="126"/>
                </a:lnTo>
                <a:lnTo>
                  <a:pt x="25" y="136"/>
                </a:lnTo>
                <a:lnTo>
                  <a:pt x="25" y="99"/>
                </a:lnTo>
                <a:lnTo>
                  <a:pt x="25" y="81"/>
                </a:lnTo>
                <a:lnTo>
                  <a:pt x="25" y="78"/>
                </a:lnTo>
                <a:lnTo>
                  <a:pt x="25" y="74"/>
                </a:lnTo>
                <a:lnTo>
                  <a:pt x="25" y="95"/>
                </a:lnTo>
                <a:lnTo>
                  <a:pt x="25" y="117"/>
                </a:lnTo>
                <a:lnTo>
                  <a:pt x="25" y="112"/>
                </a:lnTo>
                <a:lnTo>
                  <a:pt x="27" y="114"/>
                </a:lnTo>
                <a:lnTo>
                  <a:pt x="27" y="111"/>
                </a:lnTo>
                <a:lnTo>
                  <a:pt x="27" y="115"/>
                </a:lnTo>
                <a:lnTo>
                  <a:pt x="27" y="98"/>
                </a:lnTo>
                <a:lnTo>
                  <a:pt x="27" y="118"/>
                </a:lnTo>
                <a:lnTo>
                  <a:pt x="27" y="136"/>
                </a:lnTo>
                <a:lnTo>
                  <a:pt x="27" y="130"/>
                </a:lnTo>
                <a:lnTo>
                  <a:pt x="27" y="133"/>
                </a:lnTo>
                <a:lnTo>
                  <a:pt x="27" y="123"/>
                </a:lnTo>
                <a:lnTo>
                  <a:pt x="28" y="84"/>
                </a:lnTo>
                <a:lnTo>
                  <a:pt x="28" y="52"/>
                </a:lnTo>
                <a:lnTo>
                  <a:pt x="28" y="46"/>
                </a:lnTo>
                <a:lnTo>
                  <a:pt x="28" y="55"/>
                </a:lnTo>
                <a:lnTo>
                  <a:pt x="28" y="111"/>
                </a:lnTo>
                <a:lnTo>
                  <a:pt x="28" y="129"/>
                </a:lnTo>
                <a:lnTo>
                  <a:pt x="28" y="127"/>
                </a:lnTo>
                <a:lnTo>
                  <a:pt x="30" y="138"/>
                </a:lnTo>
                <a:lnTo>
                  <a:pt x="30" y="141"/>
                </a:lnTo>
                <a:lnTo>
                  <a:pt x="30" y="138"/>
                </a:lnTo>
                <a:lnTo>
                  <a:pt x="30" y="144"/>
                </a:lnTo>
                <a:lnTo>
                  <a:pt x="30" y="133"/>
                </a:lnTo>
                <a:lnTo>
                  <a:pt x="30" y="92"/>
                </a:lnTo>
                <a:lnTo>
                  <a:pt x="30" y="37"/>
                </a:lnTo>
                <a:lnTo>
                  <a:pt x="30" y="16"/>
                </a:lnTo>
                <a:lnTo>
                  <a:pt x="30" y="37"/>
                </a:lnTo>
                <a:lnTo>
                  <a:pt x="31" y="77"/>
                </a:lnTo>
                <a:lnTo>
                  <a:pt x="31" y="95"/>
                </a:lnTo>
                <a:lnTo>
                  <a:pt x="31" y="90"/>
                </a:lnTo>
                <a:lnTo>
                  <a:pt x="31" y="96"/>
                </a:lnTo>
                <a:lnTo>
                  <a:pt x="31" y="124"/>
                </a:lnTo>
                <a:lnTo>
                  <a:pt x="31" y="138"/>
                </a:lnTo>
                <a:lnTo>
                  <a:pt x="31" y="136"/>
                </a:lnTo>
                <a:lnTo>
                  <a:pt x="31" y="130"/>
                </a:lnTo>
                <a:lnTo>
                  <a:pt x="31" y="111"/>
                </a:lnTo>
                <a:lnTo>
                  <a:pt x="31" y="123"/>
                </a:lnTo>
                <a:lnTo>
                  <a:pt x="33" y="124"/>
                </a:lnTo>
                <a:lnTo>
                  <a:pt x="33" y="77"/>
                </a:lnTo>
                <a:lnTo>
                  <a:pt x="33" y="69"/>
                </a:lnTo>
                <a:lnTo>
                  <a:pt x="33" y="95"/>
                </a:lnTo>
                <a:lnTo>
                  <a:pt x="33" y="83"/>
                </a:lnTo>
                <a:lnTo>
                  <a:pt x="33" y="62"/>
                </a:lnTo>
                <a:lnTo>
                  <a:pt x="33" y="92"/>
                </a:lnTo>
                <a:lnTo>
                  <a:pt x="33" y="126"/>
                </a:lnTo>
                <a:lnTo>
                  <a:pt x="33" y="123"/>
                </a:lnTo>
                <a:lnTo>
                  <a:pt x="34" y="127"/>
                </a:lnTo>
                <a:lnTo>
                  <a:pt x="34" y="130"/>
                </a:lnTo>
                <a:lnTo>
                  <a:pt x="34" y="129"/>
                </a:lnTo>
                <a:lnTo>
                  <a:pt x="34" y="132"/>
                </a:lnTo>
                <a:lnTo>
                  <a:pt x="34" y="126"/>
                </a:lnTo>
                <a:lnTo>
                  <a:pt x="34" y="120"/>
                </a:lnTo>
                <a:lnTo>
                  <a:pt x="34" y="114"/>
                </a:lnTo>
                <a:lnTo>
                  <a:pt x="34" y="81"/>
                </a:lnTo>
                <a:lnTo>
                  <a:pt x="34" y="44"/>
                </a:lnTo>
                <a:lnTo>
                  <a:pt x="36" y="61"/>
                </a:lnTo>
                <a:lnTo>
                  <a:pt x="36" y="114"/>
                </a:lnTo>
                <a:lnTo>
                  <a:pt x="36" y="107"/>
                </a:lnTo>
                <a:lnTo>
                  <a:pt x="36" y="101"/>
                </a:lnTo>
                <a:lnTo>
                  <a:pt x="36" y="117"/>
                </a:lnTo>
                <a:lnTo>
                  <a:pt x="36" y="130"/>
                </a:lnTo>
                <a:lnTo>
                  <a:pt x="36" y="133"/>
                </a:lnTo>
                <a:lnTo>
                  <a:pt x="36" y="124"/>
                </a:lnTo>
                <a:lnTo>
                  <a:pt x="36" y="115"/>
                </a:lnTo>
                <a:lnTo>
                  <a:pt x="37" y="118"/>
                </a:lnTo>
                <a:lnTo>
                  <a:pt x="37" y="120"/>
                </a:lnTo>
                <a:lnTo>
                  <a:pt x="37" y="136"/>
                </a:lnTo>
                <a:lnTo>
                  <a:pt x="37" y="118"/>
                </a:lnTo>
                <a:lnTo>
                  <a:pt x="37" y="81"/>
                </a:lnTo>
                <a:lnTo>
                  <a:pt x="37" y="83"/>
                </a:lnTo>
                <a:lnTo>
                  <a:pt x="37" y="77"/>
                </a:lnTo>
                <a:lnTo>
                  <a:pt x="37" y="50"/>
                </a:lnTo>
                <a:lnTo>
                  <a:pt x="38" y="71"/>
                </a:lnTo>
                <a:lnTo>
                  <a:pt x="38" y="96"/>
                </a:lnTo>
                <a:lnTo>
                  <a:pt x="38" y="118"/>
                </a:lnTo>
                <a:lnTo>
                  <a:pt x="38" y="95"/>
                </a:lnTo>
                <a:lnTo>
                  <a:pt x="38" y="104"/>
                </a:lnTo>
                <a:lnTo>
                  <a:pt x="38" y="112"/>
                </a:lnTo>
                <a:lnTo>
                  <a:pt x="38" y="114"/>
                </a:lnTo>
                <a:lnTo>
                  <a:pt x="38" y="138"/>
                </a:lnTo>
                <a:lnTo>
                  <a:pt x="38" y="117"/>
                </a:lnTo>
                <a:lnTo>
                  <a:pt x="40" y="71"/>
                </a:lnTo>
                <a:lnTo>
                  <a:pt x="40" y="77"/>
                </a:lnTo>
                <a:lnTo>
                  <a:pt x="40" y="95"/>
                </a:lnTo>
                <a:lnTo>
                  <a:pt x="40" y="69"/>
                </a:lnTo>
                <a:lnTo>
                  <a:pt x="40" y="86"/>
                </a:lnTo>
                <a:lnTo>
                  <a:pt x="40" y="96"/>
                </a:lnTo>
                <a:lnTo>
                  <a:pt x="40" y="87"/>
                </a:lnTo>
                <a:lnTo>
                  <a:pt x="40" y="115"/>
                </a:lnTo>
                <a:lnTo>
                  <a:pt x="40" y="96"/>
                </a:lnTo>
                <a:lnTo>
                  <a:pt x="41" y="96"/>
                </a:lnTo>
                <a:lnTo>
                  <a:pt x="41" y="132"/>
                </a:lnTo>
                <a:lnTo>
                  <a:pt x="41" y="136"/>
                </a:lnTo>
                <a:lnTo>
                  <a:pt x="41" y="129"/>
                </a:lnTo>
                <a:lnTo>
                  <a:pt x="41" y="121"/>
                </a:lnTo>
                <a:lnTo>
                  <a:pt x="41" y="89"/>
                </a:lnTo>
                <a:lnTo>
                  <a:pt x="41" y="95"/>
                </a:lnTo>
                <a:lnTo>
                  <a:pt x="41" y="83"/>
                </a:lnTo>
                <a:lnTo>
                  <a:pt x="41" y="75"/>
                </a:lnTo>
                <a:lnTo>
                  <a:pt x="41" y="112"/>
                </a:lnTo>
                <a:lnTo>
                  <a:pt x="43" y="123"/>
                </a:lnTo>
                <a:lnTo>
                  <a:pt x="43" y="121"/>
                </a:lnTo>
                <a:lnTo>
                  <a:pt x="43" y="135"/>
                </a:lnTo>
                <a:lnTo>
                  <a:pt x="43" y="138"/>
                </a:lnTo>
                <a:lnTo>
                  <a:pt x="43" y="127"/>
                </a:lnTo>
                <a:lnTo>
                  <a:pt x="43" y="138"/>
                </a:lnTo>
                <a:lnTo>
                  <a:pt x="43" y="130"/>
                </a:lnTo>
                <a:lnTo>
                  <a:pt x="43" y="135"/>
                </a:lnTo>
                <a:lnTo>
                  <a:pt x="43" y="142"/>
                </a:lnTo>
                <a:lnTo>
                  <a:pt x="44" y="108"/>
                </a:lnTo>
                <a:lnTo>
                  <a:pt x="44" y="72"/>
                </a:lnTo>
                <a:lnTo>
                  <a:pt x="44" y="67"/>
                </a:lnTo>
                <a:lnTo>
                  <a:pt x="44" y="65"/>
                </a:lnTo>
                <a:lnTo>
                  <a:pt x="44" y="50"/>
                </a:lnTo>
                <a:lnTo>
                  <a:pt x="44" y="95"/>
                </a:lnTo>
                <a:lnTo>
                  <a:pt x="44" y="127"/>
                </a:lnTo>
                <a:lnTo>
                  <a:pt x="44" y="126"/>
                </a:lnTo>
                <a:lnTo>
                  <a:pt x="44" y="111"/>
                </a:lnTo>
                <a:lnTo>
                  <a:pt x="46" y="107"/>
                </a:lnTo>
                <a:lnTo>
                  <a:pt x="46" y="135"/>
                </a:lnTo>
                <a:lnTo>
                  <a:pt x="46" y="138"/>
                </a:lnTo>
                <a:lnTo>
                  <a:pt x="46" y="144"/>
                </a:lnTo>
                <a:lnTo>
                  <a:pt x="46" y="136"/>
                </a:lnTo>
                <a:lnTo>
                  <a:pt x="46" y="118"/>
                </a:lnTo>
                <a:lnTo>
                  <a:pt x="46" y="111"/>
                </a:lnTo>
                <a:lnTo>
                  <a:pt x="46" y="98"/>
                </a:lnTo>
                <a:lnTo>
                  <a:pt x="46" y="86"/>
                </a:lnTo>
                <a:lnTo>
                  <a:pt x="47" y="99"/>
                </a:lnTo>
                <a:lnTo>
                  <a:pt x="47" y="108"/>
                </a:lnTo>
                <a:lnTo>
                  <a:pt x="47" y="104"/>
                </a:lnTo>
                <a:lnTo>
                  <a:pt x="47" y="107"/>
                </a:lnTo>
                <a:lnTo>
                  <a:pt x="47" y="129"/>
                </a:lnTo>
                <a:lnTo>
                  <a:pt x="47" y="130"/>
                </a:lnTo>
                <a:lnTo>
                  <a:pt x="47" y="114"/>
                </a:lnTo>
                <a:lnTo>
                  <a:pt x="47" y="110"/>
                </a:lnTo>
                <a:lnTo>
                  <a:pt x="47" y="127"/>
                </a:lnTo>
                <a:lnTo>
                  <a:pt x="49" y="121"/>
                </a:lnTo>
                <a:lnTo>
                  <a:pt x="49" y="132"/>
                </a:lnTo>
                <a:lnTo>
                  <a:pt x="49" y="139"/>
                </a:lnTo>
                <a:lnTo>
                  <a:pt x="49" y="129"/>
                </a:lnTo>
                <a:lnTo>
                  <a:pt x="49" y="124"/>
                </a:lnTo>
                <a:lnTo>
                  <a:pt x="49" y="92"/>
                </a:lnTo>
                <a:lnTo>
                  <a:pt x="49" y="99"/>
                </a:lnTo>
                <a:lnTo>
                  <a:pt x="49" y="127"/>
                </a:lnTo>
                <a:lnTo>
                  <a:pt x="49" y="135"/>
                </a:lnTo>
                <a:lnTo>
                  <a:pt x="50" y="144"/>
                </a:lnTo>
                <a:lnTo>
                  <a:pt x="50" y="147"/>
                </a:lnTo>
                <a:lnTo>
                  <a:pt x="50" y="117"/>
                </a:lnTo>
                <a:lnTo>
                  <a:pt x="50" y="120"/>
                </a:lnTo>
                <a:lnTo>
                  <a:pt x="50" y="135"/>
                </a:lnTo>
                <a:lnTo>
                  <a:pt x="50" y="138"/>
                </a:lnTo>
                <a:lnTo>
                  <a:pt x="50" y="130"/>
                </a:lnTo>
                <a:lnTo>
                  <a:pt x="50" y="117"/>
                </a:lnTo>
                <a:lnTo>
                  <a:pt x="52" y="78"/>
                </a:lnTo>
                <a:lnTo>
                  <a:pt x="52" y="43"/>
                </a:lnTo>
                <a:lnTo>
                  <a:pt x="52" y="87"/>
                </a:lnTo>
                <a:lnTo>
                  <a:pt x="52" y="114"/>
                </a:lnTo>
                <a:lnTo>
                  <a:pt x="52" y="111"/>
                </a:lnTo>
                <a:lnTo>
                  <a:pt x="52" y="124"/>
                </a:lnTo>
                <a:lnTo>
                  <a:pt x="52" y="112"/>
                </a:lnTo>
                <a:lnTo>
                  <a:pt x="52" y="127"/>
                </a:lnTo>
                <a:lnTo>
                  <a:pt x="52" y="142"/>
                </a:lnTo>
                <a:lnTo>
                  <a:pt x="53" y="135"/>
                </a:lnTo>
                <a:lnTo>
                  <a:pt x="53" y="142"/>
                </a:lnTo>
                <a:lnTo>
                  <a:pt x="53" y="123"/>
                </a:lnTo>
                <a:lnTo>
                  <a:pt x="53" y="112"/>
                </a:lnTo>
                <a:lnTo>
                  <a:pt x="53" y="145"/>
                </a:lnTo>
                <a:lnTo>
                  <a:pt x="53" y="142"/>
                </a:lnTo>
                <a:lnTo>
                  <a:pt x="53" y="124"/>
                </a:lnTo>
                <a:lnTo>
                  <a:pt x="53" y="104"/>
                </a:lnTo>
                <a:lnTo>
                  <a:pt x="53" y="105"/>
                </a:lnTo>
                <a:lnTo>
                  <a:pt x="55" y="130"/>
                </a:lnTo>
                <a:lnTo>
                  <a:pt x="55" y="114"/>
                </a:lnTo>
                <a:lnTo>
                  <a:pt x="55" y="95"/>
                </a:lnTo>
                <a:lnTo>
                  <a:pt x="55" y="130"/>
                </a:lnTo>
                <a:lnTo>
                  <a:pt x="55" y="150"/>
                </a:lnTo>
                <a:lnTo>
                  <a:pt x="55" y="145"/>
                </a:lnTo>
                <a:lnTo>
                  <a:pt x="55" y="144"/>
                </a:lnTo>
                <a:lnTo>
                  <a:pt x="55" y="138"/>
                </a:lnTo>
                <a:lnTo>
                  <a:pt x="55" y="117"/>
                </a:lnTo>
                <a:lnTo>
                  <a:pt x="56" y="74"/>
                </a:lnTo>
                <a:lnTo>
                  <a:pt x="56" y="68"/>
                </a:lnTo>
                <a:lnTo>
                  <a:pt x="56" y="89"/>
                </a:lnTo>
                <a:lnTo>
                  <a:pt x="56" y="99"/>
                </a:lnTo>
                <a:lnTo>
                  <a:pt x="56" y="114"/>
                </a:lnTo>
                <a:lnTo>
                  <a:pt x="56" y="111"/>
                </a:lnTo>
                <a:lnTo>
                  <a:pt x="56" y="84"/>
                </a:lnTo>
                <a:lnTo>
                  <a:pt x="56" y="92"/>
                </a:lnTo>
                <a:lnTo>
                  <a:pt x="56" y="104"/>
                </a:lnTo>
                <a:lnTo>
                  <a:pt x="58" y="129"/>
                </a:lnTo>
                <a:lnTo>
                  <a:pt x="58" y="142"/>
                </a:lnTo>
                <a:lnTo>
                  <a:pt x="58" y="132"/>
                </a:lnTo>
                <a:lnTo>
                  <a:pt x="58" y="133"/>
                </a:lnTo>
                <a:lnTo>
                  <a:pt x="58" y="144"/>
                </a:lnTo>
                <a:lnTo>
                  <a:pt x="58" y="123"/>
                </a:lnTo>
                <a:lnTo>
                  <a:pt x="58" y="86"/>
                </a:lnTo>
                <a:lnTo>
                  <a:pt x="58" y="65"/>
                </a:lnTo>
                <a:lnTo>
                  <a:pt x="58" y="98"/>
                </a:lnTo>
                <a:lnTo>
                  <a:pt x="59" y="126"/>
                </a:lnTo>
                <a:lnTo>
                  <a:pt x="59" y="105"/>
                </a:lnTo>
                <a:lnTo>
                  <a:pt x="59" y="135"/>
                </a:lnTo>
                <a:lnTo>
                  <a:pt x="59" y="126"/>
                </a:lnTo>
                <a:lnTo>
                  <a:pt x="59" y="108"/>
                </a:lnTo>
                <a:lnTo>
                  <a:pt x="59" y="136"/>
                </a:lnTo>
                <a:lnTo>
                  <a:pt x="59" y="144"/>
                </a:lnTo>
                <a:lnTo>
                  <a:pt x="59" y="118"/>
                </a:lnTo>
                <a:lnTo>
                  <a:pt x="61" y="123"/>
                </a:lnTo>
                <a:lnTo>
                  <a:pt x="61" y="136"/>
                </a:lnTo>
                <a:lnTo>
                  <a:pt x="61" y="132"/>
                </a:lnTo>
                <a:lnTo>
                  <a:pt x="61" y="99"/>
                </a:lnTo>
                <a:lnTo>
                  <a:pt x="61" y="75"/>
                </a:lnTo>
                <a:lnTo>
                  <a:pt x="61" y="44"/>
                </a:lnTo>
                <a:lnTo>
                  <a:pt x="61" y="62"/>
                </a:lnTo>
                <a:lnTo>
                  <a:pt x="61" y="98"/>
                </a:lnTo>
                <a:lnTo>
                  <a:pt x="61" y="117"/>
                </a:lnTo>
                <a:lnTo>
                  <a:pt x="62" y="123"/>
                </a:lnTo>
                <a:lnTo>
                  <a:pt x="62" y="148"/>
                </a:lnTo>
                <a:lnTo>
                  <a:pt x="62" y="150"/>
                </a:lnTo>
                <a:lnTo>
                  <a:pt x="62" y="130"/>
                </a:lnTo>
                <a:lnTo>
                  <a:pt x="62" y="127"/>
                </a:lnTo>
                <a:lnTo>
                  <a:pt x="62" y="138"/>
                </a:lnTo>
                <a:lnTo>
                  <a:pt x="62" y="124"/>
                </a:lnTo>
                <a:lnTo>
                  <a:pt x="62" y="121"/>
                </a:lnTo>
                <a:lnTo>
                  <a:pt x="62" y="105"/>
                </a:lnTo>
                <a:lnTo>
                  <a:pt x="64" y="78"/>
                </a:lnTo>
                <a:lnTo>
                  <a:pt x="64" y="81"/>
                </a:lnTo>
                <a:lnTo>
                  <a:pt x="64" y="104"/>
                </a:lnTo>
                <a:lnTo>
                  <a:pt x="64" y="108"/>
                </a:lnTo>
                <a:lnTo>
                  <a:pt x="64" y="104"/>
                </a:lnTo>
                <a:lnTo>
                  <a:pt x="64" y="99"/>
                </a:lnTo>
                <a:lnTo>
                  <a:pt x="64" y="120"/>
                </a:lnTo>
                <a:lnTo>
                  <a:pt x="65" y="132"/>
                </a:lnTo>
                <a:lnTo>
                  <a:pt x="65" y="112"/>
                </a:lnTo>
                <a:lnTo>
                  <a:pt x="65" y="115"/>
                </a:lnTo>
                <a:lnTo>
                  <a:pt x="65" y="132"/>
                </a:lnTo>
                <a:lnTo>
                  <a:pt x="65" y="112"/>
                </a:lnTo>
                <a:lnTo>
                  <a:pt x="65" y="121"/>
                </a:lnTo>
                <a:lnTo>
                  <a:pt x="65" y="115"/>
                </a:lnTo>
                <a:lnTo>
                  <a:pt x="65" y="65"/>
                </a:lnTo>
                <a:lnTo>
                  <a:pt x="65" y="75"/>
                </a:lnTo>
                <a:lnTo>
                  <a:pt x="67" y="104"/>
                </a:lnTo>
                <a:lnTo>
                  <a:pt x="67" y="120"/>
                </a:lnTo>
                <a:lnTo>
                  <a:pt x="67" y="108"/>
                </a:lnTo>
                <a:lnTo>
                  <a:pt x="67" y="111"/>
                </a:lnTo>
                <a:lnTo>
                  <a:pt x="67" y="129"/>
                </a:lnTo>
                <a:lnTo>
                  <a:pt x="67" y="136"/>
                </a:lnTo>
                <a:lnTo>
                  <a:pt x="67" y="133"/>
                </a:lnTo>
                <a:lnTo>
                  <a:pt x="67" y="144"/>
                </a:lnTo>
                <a:lnTo>
                  <a:pt x="67" y="127"/>
                </a:lnTo>
                <a:lnTo>
                  <a:pt x="68" y="105"/>
                </a:lnTo>
                <a:lnTo>
                  <a:pt x="68" y="114"/>
                </a:lnTo>
                <a:lnTo>
                  <a:pt x="68" y="110"/>
                </a:lnTo>
                <a:lnTo>
                  <a:pt x="68" y="83"/>
                </a:lnTo>
                <a:lnTo>
                  <a:pt x="68" y="93"/>
                </a:lnTo>
                <a:lnTo>
                  <a:pt x="68" y="120"/>
                </a:lnTo>
                <a:lnTo>
                  <a:pt x="68" y="121"/>
                </a:lnTo>
                <a:lnTo>
                  <a:pt x="68" y="123"/>
                </a:lnTo>
                <a:lnTo>
                  <a:pt x="68" y="95"/>
                </a:lnTo>
                <a:lnTo>
                  <a:pt x="70" y="71"/>
                </a:lnTo>
                <a:lnTo>
                  <a:pt x="70" y="99"/>
                </a:lnTo>
                <a:lnTo>
                  <a:pt x="70" y="120"/>
                </a:lnTo>
                <a:lnTo>
                  <a:pt x="70" y="98"/>
                </a:lnTo>
                <a:lnTo>
                  <a:pt x="70" y="104"/>
                </a:lnTo>
                <a:lnTo>
                  <a:pt x="70" y="130"/>
                </a:lnTo>
                <a:lnTo>
                  <a:pt x="70" y="132"/>
                </a:lnTo>
                <a:lnTo>
                  <a:pt x="70" y="104"/>
                </a:lnTo>
                <a:lnTo>
                  <a:pt x="70" y="49"/>
                </a:lnTo>
                <a:lnTo>
                  <a:pt x="71" y="68"/>
                </a:lnTo>
                <a:lnTo>
                  <a:pt x="71" y="114"/>
                </a:lnTo>
                <a:lnTo>
                  <a:pt x="71" y="108"/>
                </a:lnTo>
                <a:lnTo>
                  <a:pt x="71" y="107"/>
                </a:lnTo>
                <a:lnTo>
                  <a:pt x="71" y="121"/>
                </a:lnTo>
                <a:lnTo>
                  <a:pt x="71" y="129"/>
                </a:lnTo>
                <a:lnTo>
                  <a:pt x="71" y="133"/>
                </a:lnTo>
                <a:lnTo>
                  <a:pt x="71" y="124"/>
                </a:lnTo>
                <a:lnTo>
                  <a:pt x="71" y="117"/>
                </a:lnTo>
                <a:lnTo>
                  <a:pt x="73" y="132"/>
                </a:lnTo>
                <a:lnTo>
                  <a:pt x="73" y="126"/>
                </a:lnTo>
                <a:lnTo>
                  <a:pt x="73" y="133"/>
                </a:lnTo>
                <a:lnTo>
                  <a:pt x="73" y="118"/>
                </a:lnTo>
                <a:lnTo>
                  <a:pt x="73" y="93"/>
                </a:lnTo>
                <a:lnTo>
                  <a:pt x="73" y="80"/>
                </a:lnTo>
                <a:lnTo>
                  <a:pt x="73" y="75"/>
                </a:lnTo>
                <a:lnTo>
                  <a:pt x="73" y="108"/>
                </a:lnTo>
                <a:lnTo>
                  <a:pt x="74" y="124"/>
                </a:lnTo>
                <a:lnTo>
                  <a:pt x="74" y="139"/>
                </a:lnTo>
                <a:lnTo>
                  <a:pt x="74" y="147"/>
                </a:lnTo>
                <a:lnTo>
                  <a:pt x="74" y="124"/>
                </a:lnTo>
                <a:lnTo>
                  <a:pt x="74" y="135"/>
                </a:lnTo>
                <a:lnTo>
                  <a:pt x="74" y="132"/>
                </a:lnTo>
                <a:lnTo>
                  <a:pt x="74" y="104"/>
                </a:lnTo>
                <a:lnTo>
                  <a:pt x="74" y="96"/>
                </a:lnTo>
                <a:lnTo>
                  <a:pt x="74" y="89"/>
                </a:lnTo>
                <a:lnTo>
                  <a:pt x="74" y="90"/>
                </a:lnTo>
                <a:lnTo>
                  <a:pt x="76" y="108"/>
                </a:lnTo>
                <a:lnTo>
                  <a:pt x="76" y="99"/>
                </a:lnTo>
                <a:lnTo>
                  <a:pt x="76" y="121"/>
                </a:lnTo>
                <a:lnTo>
                  <a:pt x="76" y="124"/>
                </a:lnTo>
                <a:lnTo>
                  <a:pt x="76" y="108"/>
                </a:lnTo>
                <a:lnTo>
                  <a:pt x="76" y="111"/>
                </a:lnTo>
                <a:lnTo>
                  <a:pt x="76" y="124"/>
                </a:lnTo>
                <a:lnTo>
                  <a:pt x="76" y="121"/>
                </a:lnTo>
                <a:lnTo>
                  <a:pt x="76" y="126"/>
                </a:lnTo>
                <a:lnTo>
                  <a:pt x="77" y="133"/>
                </a:lnTo>
                <a:lnTo>
                  <a:pt x="77" y="129"/>
                </a:lnTo>
                <a:lnTo>
                  <a:pt x="77" y="126"/>
                </a:lnTo>
                <a:lnTo>
                  <a:pt x="77" y="112"/>
                </a:lnTo>
                <a:lnTo>
                  <a:pt x="77" y="99"/>
                </a:lnTo>
                <a:lnTo>
                  <a:pt x="77" y="98"/>
                </a:lnTo>
                <a:lnTo>
                  <a:pt x="77" y="87"/>
                </a:lnTo>
                <a:lnTo>
                  <a:pt x="77" y="77"/>
                </a:lnTo>
                <a:lnTo>
                  <a:pt x="77" y="81"/>
                </a:lnTo>
                <a:lnTo>
                  <a:pt x="79" y="114"/>
                </a:lnTo>
                <a:lnTo>
                  <a:pt x="79" y="141"/>
                </a:lnTo>
                <a:lnTo>
                  <a:pt x="79" y="145"/>
                </a:lnTo>
                <a:lnTo>
                  <a:pt x="79" y="127"/>
                </a:lnTo>
                <a:lnTo>
                  <a:pt x="79" y="102"/>
                </a:lnTo>
                <a:lnTo>
                  <a:pt x="79" y="105"/>
                </a:lnTo>
                <a:lnTo>
                  <a:pt x="79" y="112"/>
                </a:lnTo>
                <a:lnTo>
                  <a:pt x="79" y="121"/>
                </a:lnTo>
                <a:lnTo>
                  <a:pt x="79" y="130"/>
                </a:lnTo>
                <a:lnTo>
                  <a:pt x="80" y="112"/>
                </a:lnTo>
                <a:lnTo>
                  <a:pt x="80" y="96"/>
                </a:lnTo>
                <a:lnTo>
                  <a:pt x="80" y="111"/>
                </a:lnTo>
                <a:lnTo>
                  <a:pt x="80" y="102"/>
                </a:lnTo>
                <a:lnTo>
                  <a:pt x="80" y="92"/>
                </a:lnTo>
                <a:lnTo>
                  <a:pt x="80" y="115"/>
                </a:lnTo>
                <a:lnTo>
                  <a:pt x="80" y="127"/>
                </a:lnTo>
                <a:lnTo>
                  <a:pt x="80" y="117"/>
                </a:lnTo>
                <a:lnTo>
                  <a:pt x="80" y="98"/>
                </a:lnTo>
                <a:lnTo>
                  <a:pt x="82" y="132"/>
                </a:lnTo>
                <a:lnTo>
                  <a:pt x="82" y="152"/>
                </a:lnTo>
                <a:lnTo>
                  <a:pt x="82" y="144"/>
                </a:lnTo>
                <a:lnTo>
                  <a:pt x="82" y="142"/>
                </a:lnTo>
                <a:lnTo>
                  <a:pt x="82" y="124"/>
                </a:lnTo>
                <a:lnTo>
                  <a:pt x="82" y="98"/>
                </a:lnTo>
                <a:lnTo>
                  <a:pt x="82" y="86"/>
                </a:lnTo>
                <a:lnTo>
                  <a:pt x="82" y="69"/>
                </a:lnTo>
                <a:lnTo>
                  <a:pt x="82" y="65"/>
                </a:lnTo>
                <a:lnTo>
                  <a:pt x="83" y="84"/>
                </a:lnTo>
                <a:lnTo>
                  <a:pt x="83" y="102"/>
                </a:lnTo>
                <a:lnTo>
                  <a:pt x="83" y="11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55" name="Freeform 43"/>
          <p:cNvSpPr>
            <a:spLocks/>
          </p:cNvSpPr>
          <p:nvPr/>
        </p:nvSpPr>
        <p:spPr bwMode="auto">
          <a:xfrm>
            <a:off x="2141538" y="5489575"/>
            <a:ext cx="123825" cy="339725"/>
          </a:xfrm>
          <a:custGeom>
            <a:avLst/>
            <a:gdLst>
              <a:gd name="T0" fmla="*/ 1 w 87"/>
              <a:gd name="T1" fmla="*/ 192 h 214"/>
              <a:gd name="T2" fmla="*/ 3 w 87"/>
              <a:gd name="T3" fmla="*/ 173 h 214"/>
              <a:gd name="T4" fmla="*/ 4 w 87"/>
              <a:gd name="T5" fmla="*/ 169 h 214"/>
              <a:gd name="T6" fmla="*/ 6 w 87"/>
              <a:gd name="T7" fmla="*/ 198 h 214"/>
              <a:gd name="T8" fmla="*/ 7 w 87"/>
              <a:gd name="T9" fmla="*/ 194 h 214"/>
              <a:gd name="T10" fmla="*/ 7 w 87"/>
              <a:gd name="T11" fmla="*/ 201 h 214"/>
              <a:gd name="T12" fmla="*/ 9 w 87"/>
              <a:gd name="T13" fmla="*/ 201 h 214"/>
              <a:gd name="T14" fmla="*/ 10 w 87"/>
              <a:gd name="T15" fmla="*/ 143 h 214"/>
              <a:gd name="T16" fmla="*/ 12 w 87"/>
              <a:gd name="T17" fmla="*/ 200 h 214"/>
              <a:gd name="T18" fmla="*/ 13 w 87"/>
              <a:gd name="T19" fmla="*/ 126 h 214"/>
              <a:gd name="T20" fmla="*/ 15 w 87"/>
              <a:gd name="T21" fmla="*/ 189 h 214"/>
              <a:gd name="T22" fmla="*/ 16 w 87"/>
              <a:gd name="T23" fmla="*/ 96 h 214"/>
              <a:gd name="T24" fmla="*/ 18 w 87"/>
              <a:gd name="T25" fmla="*/ 198 h 214"/>
              <a:gd name="T26" fmla="*/ 19 w 87"/>
              <a:gd name="T27" fmla="*/ 152 h 214"/>
              <a:gd name="T28" fmla="*/ 19 w 87"/>
              <a:gd name="T29" fmla="*/ 167 h 214"/>
              <a:gd name="T30" fmla="*/ 21 w 87"/>
              <a:gd name="T31" fmla="*/ 191 h 214"/>
              <a:gd name="T32" fmla="*/ 22 w 87"/>
              <a:gd name="T33" fmla="*/ 127 h 214"/>
              <a:gd name="T34" fmla="*/ 24 w 87"/>
              <a:gd name="T35" fmla="*/ 209 h 214"/>
              <a:gd name="T36" fmla="*/ 25 w 87"/>
              <a:gd name="T37" fmla="*/ 146 h 214"/>
              <a:gd name="T38" fmla="*/ 27 w 87"/>
              <a:gd name="T39" fmla="*/ 186 h 214"/>
              <a:gd name="T40" fmla="*/ 28 w 87"/>
              <a:gd name="T41" fmla="*/ 174 h 214"/>
              <a:gd name="T42" fmla="*/ 30 w 87"/>
              <a:gd name="T43" fmla="*/ 191 h 214"/>
              <a:gd name="T44" fmla="*/ 31 w 87"/>
              <a:gd name="T45" fmla="*/ 164 h 214"/>
              <a:gd name="T46" fmla="*/ 33 w 87"/>
              <a:gd name="T47" fmla="*/ 146 h 214"/>
              <a:gd name="T48" fmla="*/ 34 w 87"/>
              <a:gd name="T49" fmla="*/ 163 h 214"/>
              <a:gd name="T50" fmla="*/ 34 w 87"/>
              <a:gd name="T51" fmla="*/ 121 h 214"/>
              <a:gd name="T52" fmla="*/ 36 w 87"/>
              <a:gd name="T53" fmla="*/ 191 h 214"/>
              <a:gd name="T54" fmla="*/ 37 w 87"/>
              <a:gd name="T55" fmla="*/ 155 h 214"/>
              <a:gd name="T56" fmla="*/ 39 w 87"/>
              <a:gd name="T57" fmla="*/ 173 h 214"/>
              <a:gd name="T58" fmla="*/ 40 w 87"/>
              <a:gd name="T59" fmla="*/ 152 h 214"/>
              <a:gd name="T60" fmla="*/ 42 w 87"/>
              <a:gd name="T61" fmla="*/ 123 h 214"/>
              <a:gd name="T62" fmla="*/ 43 w 87"/>
              <a:gd name="T63" fmla="*/ 206 h 214"/>
              <a:gd name="T64" fmla="*/ 45 w 87"/>
              <a:gd name="T65" fmla="*/ 8 h 214"/>
              <a:gd name="T66" fmla="*/ 46 w 87"/>
              <a:gd name="T67" fmla="*/ 183 h 214"/>
              <a:gd name="T68" fmla="*/ 47 w 87"/>
              <a:gd name="T69" fmla="*/ 7 h 214"/>
              <a:gd name="T70" fmla="*/ 49 w 87"/>
              <a:gd name="T71" fmla="*/ 171 h 214"/>
              <a:gd name="T72" fmla="*/ 49 w 87"/>
              <a:gd name="T73" fmla="*/ 151 h 214"/>
              <a:gd name="T74" fmla="*/ 50 w 87"/>
              <a:gd name="T75" fmla="*/ 145 h 214"/>
              <a:gd name="T76" fmla="*/ 52 w 87"/>
              <a:gd name="T77" fmla="*/ 177 h 214"/>
              <a:gd name="T78" fmla="*/ 53 w 87"/>
              <a:gd name="T79" fmla="*/ 134 h 214"/>
              <a:gd name="T80" fmla="*/ 55 w 87"/>
              <a:gd name="T81" fmla="*/ 192 h 214"/>
              <a:gd name="T82" fmla="*/ 56 w 87"/>
              <a:gd name="T83" fmla="*/ 148 h 214"/>
              <a:gd name="T84" fmla="*/ 58 w 87"/>
              <a:gd name="T85" fmla="*/ 166 h 214"/>
              <a:gd name="T86" fmla="*/ 59 w 87"/>
              <a:gd name="T87" fmla="*/ 169 h 214"/>
              <a:gd name="T88" fmla="*/ 61 w 87"/>
              <a:gd name="T89" fmla="*/ 134 h 214"/>
              <a:gd name="T90" fmla="*/ 62 w 87"/>
              <a:gd name="T91" fmla="*/ 188 h 214"/>
              <a:gd name="T92" fmla="*/ 64 w 87"/>
              <a:gd name="T93" fmla="*/ 161 h 214"/>
              <a:gd name="T94" fmla="*/ 65 w 87"/>
              <a:gd name="T95" fmla="*/ 183 h 214"/>
              <a:gd name="T96" fmla="*/ 67 w 87"/>
              <a:gd name="T97" fmla="*/ 198 h 214"/>
              <a:gd name="T98" fmla="*/ 68 w 87"/>
              <a:gd name="T99" fmla="*/ 163 h 214"/>
              <a:gd name="T100" fmla="*/ 70 w 87"/>
              <a:gd name="T101" fmla="*/ 173 h 214"/>
              <a:gd name="T102" fmla="*/ 71 w 87"/>
              <a:gd name="T103" fmla="*/ 192 h 214"/>
              <a:gd name="T104" fmla="*/ 73 w 87"/>
              <a:gd name="T105" fmla="*/ 105 h 214"/>
              <a:gd name="T106" fmla="*/ 74 w 87"/>
              <a:gd name="T107" fmla="*/ 176 h 214"/>
              <a:gd name="T108" fmla="*/ 76 w 87"/>
              <a:gd name="T109" fmla="*/ 151 h 214"/>
              <a:gd name="T110" fmla="*/ 77 w 87"/>
              <a:gd name="T111" fmla="*/ 192 h 214"/>
              <a:gd name="T112" fmla="*/ 79 w 87"/>
              <a:gd name="T113" fmla="*/ 182 h 214"/>
              <a:gd name="T114" fmla="*/ 80 w 87"/>
              <a:gd name="T115" fmla="*/ 94 h 214"/>
              <a:gd name="T116" fmla="*/ 80 w 87"/>
              <a:gd name="T117" fmla="*/ 203 h 214"/>
              <a:gd name="T118" fmla="*/ 82 w 87"/>
              <a:gd name="T119" fmla="*/ 124 h 214"/>
              <a:gd name="T120" fmla="*/ 83 w 87"/>
              <a:gd name="T121" fmla="*/ 213 h 214"/>
              <a:gd name="T122" fmla="*/ 85 w 87"/>
              <a:gd name="T123" fmla="*/ 169 h 21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7"/>
              <a:gd name="T187" fmla="*/ 0 h 214"/>
              <a:gd name="T188" fmla="*/ 87 w 87"/>
              <a:gd name="T189" fmla="*/ 214 h 21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7" h="214">
                <a:moveTo>
                  <a:pt x="0" y="173"/>
                </a:moveTo>
                <a:lnTo>
                  <a:pt x="0" y="201"/>
                </a:lnTo>
                <a:lnTo>
                  <a:pt x="0" y="206"/>
                </a:lnTo>
                <a:lnTo>
                  <a:pt x="0" y="179"/>
                </a:lnTo>
                <a:lnTo>
                  <a:pt x="0" y="185"/>
                </a:lnTo>
                <a:lnTo>
                  <a:pt x="0" y="207"/>
                </a:lnTo>
                <a:lnTo>
                  <a:pt x="1" y="210"/>
                </a:lnTo>
                <a:lnTo>
                  <a:pt x="1" y="192"/>
                </a:lnTo>
                <a:lnTo>
                  <a:pt x="1" y="137"/>
                </a:lnTo>
                <a:lnTo>
                  <a:pt x="1" y="130"/>
                </a:lnTo>
                <a:lnTo>
                  <a:pt x="1" y="151"/>
                </a:lnTo>
                <a:lnTo>
                  <a:pt x="1" y="164"/>
                </a:lnTo>
                <a:lnTo>
                  <a:pt x="1" y="174"/>
                </a:lnTo>
                <a:lnTo>
                  <a:pt x="1" y="185"/>
                </a:lnTo>
                <a:lnTo>
                  <a:pt x="1" y="164"/>
                </a:lnTo>
                <a:lnTo>
                  <a:pt x="3" y="173"/>
                </a:lnTo>
                <a:lnTo>
                  <a:pt x="3" y="166"/>
                </a:lnTo>
                <a:lnTo>
                  <a:pt x="3" y="192"/>
                </a:lnTo>
                <a:lnTo>
                  <a:pt x="3" y="204"/>
                </a:lnTo>
                <a:lnTo>
                  <a:pt x="3" y="194"/>
                </a:lnTo>
                <a:lnTo>
                  <a:pt x="3" y="189"/>
                </a:lnTo>
                <a:lnTo>
                  <a:pt x="3" y="192"/>
                </a:lnTo>
                <a:lnTo>
                  <a:pt x="4" y="197"/>
                </a:lnTo>
                <a:lnTo>
                  <a:pt x="4" y="169"/>
                </a:lnTo>
                <a:lnTo>
                  <a:pt x="4" y="154"/>
                </a:lnTo>
                <a:lnTo>
                  <a:pt x="4" y="176"/>
                </a:lnTo>
                <a:lnTo>
                  <a:pt x="4" y="167"/>
                </a:lnTo>
                <a:lnTo>
                  <a:pt x="4" y="171"/>
                </a:lnTo>
                <a:lnTo>
                  <a:pt x="4" y="192"/>
                </a:lnTo>
                <a:lnTo>
                  <a:pt x="4" y="197"/>
                </a:lnTo>
                <a:lnTo>
                  <a:pt x="6" y="201"/>
                </a:lnTo>
                <a:lnTo>
                  <a:pt x="6" y="198"/>
                </a:lnTo>
                <a:lnTo>
                  <a:pt x="6" y="194"/>
                </a:lnTo>
                <a:lnTo>
                  <a:pt x="6" y="171"/>
                </a:lnTo>
                <a:lnTo>
                  <a:pt x="6" y="151"/>
                </a:lnTo>
                <a:lnTo>
                  <a:pt x="6" y="145"/>
                </a:lnTo>
                <a:lnTo>
                  <a:pt x="6" y="139"/>
                </a:lnTo>
                <a:lnTo>
                  <a:pt x="6" y="145"/>
                </a:lnTo>
                <a:lnTo>
                  <a:pt x="6" y="164"/>
                </a:lnTo>
                <a:lnTo>
                  <a:pt x="7" y="194"/>
                </a:lnTo>
                <a:lnTo>
                  <a:pt x="7" y="207"/>
                </a:lnTo>
                <a:lnTo>
                  <a:pt x="7" y="209"/>
                </a:lnTo>
                <a:lnTo>
                  <a:pt x="7" y="195"/>
                </a:lnTo>
                <a:lnTo>
                  <a:pt x="7" y="170"/>
                </a:lnTo>
                <a:lnTo>
                  <a:pt x="7" y="177"/>
                </a:lnTo>
                <a:lnTo>
                  <a:pt x="7" y="188"/>
                </a:lnTo>
                <a:lnTo>
                  <a:pt x="7" y="203"/>
                </a:lnTo>
                <a:lnTo>
                  <a:pt x="7" y="201"/>
                </a:lnTo>
                <a:lnTo>
                  <a:pt x="9" y="155"/>
                </a:lnTo>
                <a:lnTo>
                  <a:pt x="9" y="111"/>
                </a:lnTo>
                <a:lnTo>
                  <a:pt x="9" y="124"/>
                </a:lnTo>
                <a:lnTo>
                  <a:pt x="9" y="154"/>
                </a:lnTo>
                <a:lnTo>
                  <a:pt x="9" y="164"/>
                </a:lnTo>
                <a:lnTo>
                  <a:pt x="9" y="188"/>
                </a:lnTo>
                <a:lnTo>
                  <a:pt x="9" y="197"/>
                </a:lnTo>
                <a:lnTo>
                  <a:pt x="9" y="201"/>
                </a:lnTo>
                <a:lnTo>
                  <a:pt x="9" y="191"/>
                </a:lnTo>
                <a:lnTo>
                  <a:pt x="10" y="170"/>
                </a:lnTo>
                <a:lnTo>
                  <a:pt x="10" y="174"/>
                </a:lnTo>
                <a:lnTo>
                  <a:pt x="10" y="180"/>
                </a:lnTo>
                <a:lnTo>
                  <a:pt x="10" y="189"/>
                </a:lnTo>
                <a:lnTo>
                  <a:pt x="10" y="194"/>
                </a:lnTo>
                <a:lnTo>
                  <a:pt x="10" y="177"/>
                </a:lnTo>
                <a:lnTo>
                  <a:pt x="10" y="143"/>
                </a:lnTo>
                <a:lnTo>
                  <a:pt x="10" y="136"/>
                </a:lnTo>
                <a:lnTo>
                  <a:pt x="10" y="133"/>
                </a:lnTo>
                <a:lnTo>
                  <a:pt x="12" y="143"/>
                </a:lnTo>
                <a:lnTo>
                  <a:pt x="12" y="120"/>
                </a:lnTo>
                <a:lnTo>
                  <a:pt x="12" y="139"/>
                </a:lnTo>
                <a:lnTo>
                  <a:pt x="12" y="185"/>
                </a:lnTo>
                <a:lnTo>
                  <a:pt x="12" y="197"/>
                </a:lnTo>
                <a:lnTo>
                  <a:pt x="12" y="200"/>
                </a:lnTo>
                <a:lnTo>
                  <a:pt x="12" y="211"/>
                </a:lnTo>
                <a:lnTo>
                  <a:pt x="12" y="209"/>
                </a:lnTo>
                <a:lnTo>
                  <a:pt x="12" y="203"/>
                </a:lnTo>
                <a:lnTo>
                  <a:pt x="13" y="183"/>
                </a:lnTo>
                <a:lnTo>
                  <a:pt x="13" y="171"/>
                </a:lnTo>
                <a:lnTo>
                  <a:pt x="13" y="152"/>
                </a:lnTo>
                <a:lnTo>
                  <a:pt x="13" y="121"/>
                </a:lnTo>
                <a:lnTo>
                  <a:pt x="13" y="126"/>
                </a:lnTo>
                <a:lnTo>
                  <a:pt x="13" y="123"/>
                </a:lnTo>
                <a:lnTo>
                  <a:pt x="13" y="137"/>
                </a:lnTo>
                <a:lnTo>
                  <a:pt x="13" y="170"/>
                </a:lnTo>
                <a:lnTo>
                  <a:pt x="13" y="188"/>
                </a:lnTo>
                <a:lnTo>
                  <a:pt x="15" y="192"/>
                </a:lnTo>
                <a:lnTo>
                  <a:pt x="15" y="201"/>
                </a:lnTo>
                <a:lnTo>
                  <a:pt x="15" y="203"/>
                </a:lnTo>
                <a:lnTo>
                  <a:pt x="15" y="189"/>
                </a:lnTo>
                <a:lnTo>
                  <a:pt x="15" y="173"/>
                </a:lnTo>
                <a:lnTo>
                  <a:pt x="15" y="179"/>
                </a:lnTo>
                <a:lnTo>
                  <a:pt x="15" y="167"/>
                </a:lnTo>
                <a:lnTo>
                  <a:pt x="15" y="152"/>
                </a:lnTo>
                <a:lnTo>
                  <a:pt x="15" y="146"/>
                </a:lnTo>
                <a:lnTo>
                  <a:pt x="16" y="155"/>
                </a:lnTo>
                <a:lnTo>
                  <a:pt x="16" y="126"/>
                </a:lnTo>
                <a:lnTo>
                  <a:pt x="16" y="96"/>
                </a:lnTo>
                <a:lnTo>
                  <a:pt x="16" y="126"/>
                </a:lnTo>
                <a:lnTo>
                  <a:pt x="16" y="148"/>
                </a:lnTo>
                <a:lnTo>
                  <a:pt x="16" y="134"/>
                </a:lnTo>
                <a:lnTo>
                  <a:pt x="16" y="166"/>
                </a:lnTo>
                <a:lnTo>
                  <a:pt x="16" y="183"/>
                </a:lnTo>
                <a:lnTo>
                  <a:pt x="16" y="182"/>
                </a:lnTo>
                <a:lnTo>
                  <a:pt x="18" y="183"/>
                </a:lnTo>
                <a:lnTo>
                  <a:pt x="18" y="198"/>
                </a:lnTo>
                <a:lnTo>
                  <a:pt x="18" y="206"/>
                </a:lnTo>
                <a:lnTo>
                  <a:pt x="18" y="143"/>
                </a:lnTo>
                <a:lnTo>
                  <a:pt x="18" y="121"/>
                </a:lnTo>
                <a:lnTo>
                  <a:pt x="18" y="148"/>
                </a:lnTo>
                <a:lnTo>
                  <a:pt x="18" y="151"/>
                </a:lnTo>
                <a:lnTo>
                  <a:pt x="18" y="142"/>
                </a:lnTo>
                <a:lnTo>
                  <a:pt x="18" y="131"/>
                </a:lnTo>
                <a:lnTo>
                  <a:pt x="19" y="152"/>
                </a:lnTo>
                <a:lnTo>
                  <a:pt x="19" y="192"/>
                </a:lnTo>
                <a:lnTo>
                  <a:pt x="19" y="191"/>
                </a:lnTo>
                <a:lnTo>
                  <a:pt x="19" y="197"/>
                </a:lnTo>
                <a:lnTo>
                  <a:pt x="19" y="206"/>
                </a:lnTo>
                <a:lnTo>
                  <a:pt x="19" y="201"/>
                </a:lnTo>
                <a:lnTo>
                  <a:pt x="19" y="195"/>
                </a:lnTo>
                <a:lnTo>
                  <a:pt x="19" y="176"/>
                </a:lnTo>
                <a:lnTo>
                  <a:pt x="19" y="167"/>
                </a:lnTo>
                <a:lnTo>
                  <a:pt x="21" y="143"/>
                </a:lnTo>
                <a:lnTo>
                  <a:pt x="21" y="145"/>
                </a:lnTo>
                <a:lnTo>
                  <a:pt x="21" y="166"/>
                </a:lnTo>
                <a:lnTo>
                  <a:pt x="21" y="143"/>
                </a:lnTo>
                <a:lnTo>
                  <a:pt x="21" y="158"/>
                </a:lnTo>
                <a:lnTo>
                  <a:pt x="21" y="182"/>
                </a:lnTo>
                <a:lnTo>
                  <a:pt x="21" y="164"/>
                </a:lnTo>
                <a:lnTo>
                  <a:pt x="21" y="191"/>
                </a:lnTo>
                <a:lnTo>
                  <a:pt x="21" y="198"/>
                </a:lnTo>
                <a:lnTo>
                  <a:pt x="22" y="170"/>
                </a:lnTo>
                <a:lnTo>
                  <a:pt x="22" y="185"/>
                </a:lnTo>
                <a:lnTo>
                  <a:pt x="22" y="209"/>
                </a:lnTo>
                <a:lnTo>
                  <a:pt x="22" y="207"/>
                </a:lnTo>
                <a:lnTo>
                  <a:pt x="22" y="188"/>
                </a:lnTo>
                <a:lnTo>
                  <a:pt x="22" y="167"/>
                </a:lnTo>
                <a:lnTo>
                  <a:pt x="22" y="127"/>
                </a:lnTo>
                <a:lnTo>
                  <a:pt x="22" y="133"/>
                </a:lnTo>
                <a:lnTo>
                  <a:pt x="22" y="161"/>
                </a:lnTo>
                <a:lnTo>
                  <a:pt x="24" y="177"/>
                </a:lnTo>
                <a:lnTo>
                  <a:pt x="24" y="179"/>
                </a:lnTo>
                <a:lnTo>
                  <a:pt x="24" y="186"/>
                </a:lnTo>
                <a:lnTo>
                  <a:pt x="24" y="182"/>
                </a:lnTo>
                <a:lnTo>
                  <a:pt x="24" y="200"/>
                </a:lnTo>
                <a:lnTo>
                  <a:pt x="24" y="209"/>
                </a:lnTo>
                <a:lnTo>
                  <a:pt x="24" y="207"/>
                </a:lnTo>
                <a:lnTo>
                  <a:pt x="24" y="201"/>
                </a:lnTo>
                <a:lnTo>
                  <a:pt x="25" y="188"/>
                </a:lnTo>
                <a:lnTo>
                  <a:pt x="25" y="180"/>
                </a:lnTo>
                <a:lnTo>
                  <a:pt x="25" y="182"/>
                </a:lnTo>
                <a:lnTo>
                  <a:pt x="25" y="152"/>
                </a:lnTo>
                <a:lnTo>
                  <a:pt x="25" y="136"/>
                </a:lnTo>
                <a:lnTo>
                  <a:pt x="25" y="146"/>
                </a:lnTo>
                <a:lnTo>
                  <a:pt x="25" y="161"/>
                </a:lnTo>
                <a:lnTo>
                  <a:pt x="25" y="179"/>
                </a:lnTo>
                <a:lnTo>
                  <a:pt x="25" y="180"/>
                </a:lnTo>
                <a:lnTo>
                  <a:pt x="27" y="185"/>
                </a:lnTo>
                <a:lnTo>
                  <a:pt x="27" y="204"/>
                </a:lnTo>
                <a:lnTo>
                  <a:pt x="27" y="210"/>
                </a:lnTo>
                <a:lnTo>
                  <a:pt x="27" y="194"/>
                </a:lnTo>
                <a:lnTo>
                  <a:pt x="27" y="186"/>
                </a:lnTo>
                <a:lnTo>
                  <a:pt x="27" y="201"/>
                </a:lnTo>
                <a:lnTo>
                  <a:pt x="27" y="157"/>
                </a:lnTo>
                <a:lnTo>
                  <a:pt x="27" y="133"/>
                </a:lnTo>
                <a:lnTo>
                  <a:pt x="28" y="140"/>
                </a:lnTo>
                <a:lnTo>
                  <a:pt x="28" y="127"/>
                </a:lnTo>
                <a:lnTo>
                  <a:pt x="28" y="146"/>
                </a:lnTo>
                <a:lnTo>
                  <a:pt x="28" y="177"/>
                </a:lnTo>
                <a:lnTo>
                  <a:pt x="28" y="174"/>
                </a:lnTo>
                <a:lnTo>
                  <a:pt x="28" y="167"/>
                </a:lnTo>
                <a:lnTo>
                  <a:pt x="28" y="179"/>
                </a:lnTo>
                <a:lnTo>
                  <a:pt x="28" y="183"/>
                </a:lnTo>
                <a:lnTo>
                  <a:pt x="28" y="179"/>
                </a:lnTo>
                <a:lnTo>
                  <a:pt x="30" y="177"/>
                </a:lnTo>
                <a:lnTo>
                  <a:pt x="30" y="182"/>
                </a:lnTo>
                <a:lnTo>
                  <a:pt x="30" y="189"/>
                </a:lnTo>
                <a:lnTo>
                  <a:pt x="30" y="191"/>
                </a:lnTo>
                <a:lnTo>
                  <a:pt x="30" y="167"/>
                </a:lnTo>
                <a:lnTo>
                  <a:pt x="30" y="114"/>
                </a:lnTo>
                <a:lnTo>
                  <a:pt x="30" y="142"/>
                </a:lnTo>
                <a:lnTo>
                  <a:pt x="30" y="169"/>
                </a:lnTo>
                <a:lnTo>
                  <a:pt x="30" y="157"/>
                </a:lnTo>
                <a:lnTo>
                  <a:pt x="31" y="166"/>
                </a:lnTo>
                <a:lnTo>
                  <a:pt x="31" y="189"/>
                </a:lnTo>
                <a:lnTo>
                  <a:pt x="31" y="164"/>
                </a:lnTo>
                <a:lnTo>
                  <a:pt x="31" y="177"/>
                </a:lnTo>
                <a:lnTo>
                  <a:pt x="31" y="204"/>
                </a:lnTo>
                <a:lnTo>
                  <a:pt x="31" y="182"/>
                </a:lnTo>
                <a:lnTo>
                  <a:pt x="31" y="169"/>
                </a:lnTo>
                <a:lnTo>
                  <a:pt x="31" y="188"/>
                </a:lnTo>
                <a:lnTo>
                  <a:pt x="31" y="180"/>
                </a:lnTo>
                <a:lnTo>
                  <a:pt x="33" y="169"/>
                </a:lnTo>
                <a:lnTo>
                  <a:pt x="33" y="146"/>
                </a:lnTo>
                <a:lnTo>
                  <a:pt x="33" y="115"/>
                </a:lnTo>
                <a:lnTo>
                  <a:pt x="33" y="139"/>
                </a:lnTo>
                <a:lnTo>
                  <a:pt x="33" y="154"/>
                </a:lnTo>
                <a:lnTo>
                  <a:pt x="33" y="148"/>
                </a:lnTo>
                <a:lnTo>
                  <a:pt x="33" y="167"/>
                </a:lnTo>
                <a:lnTo>
                  <a:pt x="33" y="182"/>
                </a:lnTo>
                <a:lnTo>
                  <a:pt x="33" y="169"/>
                </a:lnTo>
                <a:lnTo>
                  <a:pt x="34" y="163"/>
                </a:lnTo>
                <a:lnTo>
                  <a:pt x="34" y="191"/>
                </a:lnTo>
                <a:lnTo>
                  <a:pt x="34" y="211"/>
                </a:lnTo>
                <a:lnTo>
                  <a:pt x="34" y="197"/>
                </a:lnTo>
                <a:lnTo>
                  <a:pt x="34" y="191"/>
                </a:lnTo>
                <a:lnTo>
                  <a:pt x="34" y="173"/>
                </a:lnTo>
                <a:lnTo>
                  <a:pt x="34" y="130"/>
                </a:lnTo>
                <a:lnTo>
                  <a:pt x="34" y="126"/>
                </a:lnTo>
                <a:lnTo>
                  <a:pt x="34" y="121"/>
                </a:lnTo>
                <a:lnTo>
                  <a:pt x="36" y="140"/>
                </a:lnTo>
                <a:lnTo>
                  <a:pt x="36" y="171"/>
                </a:lnTo>
                <a:lnTo>
                  <a:pt x="36" y="179"/>
                </a:lnTo>
                <a:lnTo>
                  <a:pt x="36" y="185"/>
                </a:lnTo>
                <a:lnTo>
                  <a:pt x="36" y="207"/>
                </a:lnTo>
                <a:lnTo>
                  <a:pt x="36" y="198"/>
                </a:lnTo>
                <a:lnTo>
                  <a:pt x="36" y="174"/>
                </a:lnTo>
                <a:lnTo>
                  <a:pt x="36" y="191"/>
                </a:lnTo>
                <a:lnTo>
                  <a:pt x="37" y="203"/>
                </a:lnTo>
                <a:lnTo>
                  <a:pt x="37" y="197"/>
                </a:lnTo>
                <a:lnTo>
                  <a:pt x="37" y="169"/>
                </a:lnTo>
                <a:lnTo>
                  <a:pt x="37" y="149"/>
                </a:lnTo>
                <a:lnTo>
                  <a:pt x="37" y="146"/>
                </a:lnTo>
                <a:lnTo>
                  <a:pt x="37" y="127"/>
                </a:lnTo>
                <a:lnTo>
                  <a:pt x="37" y="131"/>
                </a:lnTo>
                <a:lnTo>
                  <a:pt x="37" y="155"/>
                </a:lnTo>
                <a:lnTo>
                  <a:pt x="37" y="182"/>
                </a:lnTo>
                <a:lnTo>
                  <a:pt x="39" y="197"/>
                </a:lnTo>
                <a:lnTo>
                  <a:pt x="39" y="186"/>
                </a:lnTo>
                <a:lnTo>
                  <a:pt x="39" y="180"/>
                </a:lnTo>
                <a:lnTo>
                  <a:pt x="39" y="182"/>
                </a:lnTo>
                <a:lnTo>
                  <a:pt x="39" y="186"/>
                </a:lnTo>
                <a:lnTo>
                  <a:pt x="39" y="179"/>
                </a:lnTo>
                <a:lnTo>
                  <a:pt x="39" y="173"/>
                </a:lnTo>
                <a:lnTo>
                  <a:pt x="39" y="145"/>
                </a:lnTo>
                <a:lnTo>
                  <a:pt x="39" y="112"/>
                </a:lnTo>
                <a:lnTo>
                  <a:pt x="40" y="130"/>
                </a:lnTo>
                <a:lnTo>
                  <a:pt x="40" y="140"/>
                </a:lnTo>
                <a:lnTo>
                  <a:pt x="40" y="120"/>
                </a:lnTo>
                <a:lnTo>
                  <a:pt x="40" y="163"/>
                </a:lnTo>
                <a:lnTo>
                  <a:pt x="40" y="194"/>
                </a:lnTo>
                <a:lnTo>
                  <a:pt x="40" y="152"/>
                </a:lnTo>
                <a:lnTo>
                  <a:pt x="40" y="160"/>
                </a:lnTo>
                <a:lnTo>
                  <a:pt x="40" y="198"/>
                </a:lnTo>
                <a:lnTo>
                  <a:pt x="40" y="203"/>
                </a:lnTo>
                <a:lnTo>
                  <a:pt x="42" y="197"/>
                </a:lnTo>
                <a:lnTo>
                  <a:pt x="42" y="201"/>
                </a:lnTo>
                <a:lnTo>
                  <a:pt x="42" y="203"/>
                </a:lnTo>
                <a:lnTo>
                  <a:pt x="42" y="158"/>
                </a:lnTo>
                <a:lnTo>
                  <a:pt x="42" y="123"/>
                </a:lnTo>
                <a:lnTo>
                  <a:pt x="42" y="143"/>
                </a:lnTo>
                <a:lnTo>
                  <a:pt x="42" y="177"/>
                </a:lnTo>
                <a:lnTo>
                  <a:pt x="42" y="182"/>
                </a:lnTo>
                <a:lnTo>
                  <a:pt x="42" y="191"/>
                </a:lnTo>
                <a:lnTo>
                  <a:pt x="43" y="201"/>
                </a:lnTo>
                <a:lnTo>
                  <a:pt x="43" y="192"/>
                </a:lnTo>
                <a:lnTo>
                  <a:pt x="43" y="200"/>
                </a:lnTo>
                <a:lnTo>
                  <a:pt x="43" y="206"/>
                </a:lnTo>
                <a:lnTo>
                  <a:pt x="43" y="198"/>
                </a:lnTo>
                <a:lnTo>
                  <a:pt x="43" y="192"/>
                </a:lnTo>
                <a:lnTo>
                  <a:pt x="43" y="183"/>
                </a:lnTo>
                <a:lnTo>
                  <a:pt x="43" y="155"/>
                </a:lnTo>
                <a:lnTo>
                  <a:pt x="45" y="120"/>
                </a:lnTo>
                <a:lnTo>
                  <a:pt x="45" y="118"/>
                </a:lnTo>
                <a:lnTo>
                  <a:pt x="45" y="84"/>
                </a:lnTo>
                <a:lnTo>
                  <a:pt x="45" y="8"/>
                </a:lnTo>
                <a:lnTo>
                  <a:pt x="45" y="0"/>
                </a:lnTo>
                <a:lnTo>
                  <a:pt x="45" y="22"/>
                </a:lnTo>
                <a:lnTo>
                  <a:pt x="45" y="65"/>
                </a:lnTo>
                <a:lnTo>
                  <a:pt x="45" y="114"/>
                </a:lnTo>
                <a:lnTo>
                  <a:pt x="45" y="134"/>
                </a:lnTo>
                <a:lnTo>
                  <a:pt x="46" y="149"/>
                </a:lnTo>
                <a:lnTo>
                  <a:pt x="46" y="182"/>
                </a:lnTo>
                <a:lnTo>
                  <a:pt x="46" y="183"/>
                </a:lnTo>
                <a:lnTo>
                  <a:pt x="46" y="176"/>
                </a:lnTo>
                <a:lnTo>
                  <a:pt x="46" y="173"/>
                </a:lnTo>
                <a:lnTo>
                  <a:pt x="46" y="163"/>
                </a:lnTo>
                <a:lnTo>
                  <a:pt x="46" y="136"/>
                </a:lnTo>
                <a:lnTo>
                  <a:pt x="46" y="126"/>
                </a:lnTo>
                <a:lnTo>
                  <a:pt x="46" y="111"/>
                </a:lnTo>
                <a:lnTo>
                  <a:pt x="47" y="38"/>
                </a:lnTo>
                <a:lnTo>
                  <a:pt x="47" y="7"/>
                </a:lnTo>
                <a:lnTo>
                  <a:pt x="47" y="44"/>
                </a:lnTo>
                <a:lnTo>
                  <a:pt x="47" y="105"/>
                </a:lnTo>
                <a:lnTo>
                  <a:pt x="47" y="133"/>
                </a:lnTo>
                <a:lnTo>
                  <a:pt x="47" y="160"/>
                </a:lnTo>
                <a:lnTo>
                  <a:pt x="47" y="170"/>
                </a:lnTo>
                <a:lnTo>
                  <a:pt x="47" y="160"/>
                </a:lnTo>
                <a:lnTo>
                  <a:pt x="47" y="161"/>
                </a:lnTo>
                <a:lnTo>
                  <a:pt x="49" y="171"/>
                </a:lnTo>
                <a:lnTo>
                  <a:pt x="49" y="152"/>
                </a:lnTo>
                <a:lnTo>
                  <a:pt x="49" y="87"/>
                </a:lnTo>
                <a:lnTo>
                  <a:pt x="49" y="96"/>
                </a:lnTo>
                <a:lnTo>
                  <a:pt x="49" y="74"/>
                </a:lnTo>
                <a:lnTo>
                  <a:pt x="49" y="78"/>
                </a:lnTo>
                <a:lnTo>
                  <a:pt x="49" y="133"/>
                </a:lnTo>
                <a:lnTo>
                  <a:pt x="49" y="140"/>
                </a:lnTo>
                <a:lnTo>
                  <a:pt x="49" y="151"/>
                </a:lnTo>
                <a:lnTo>
                  <a:pt x="50" y="189"/>
                </a:lnTo>
                <a:lnTo>
                  <a:pt x="50" y="191"/>
                </a:lnTo>
                <a:lnTo>
                  <a:pt x="50" y="174"/>
                </a:lnTo>
                <a:lnTo>
                  <a:pt x="50" y="198"/>
                </a:lnTo>
                <a:lnTo>
                  <a:pt x="50" y="186"/>
                </a:lnTo>
                <a:lnTo>
                  <a:pt x="50" y="180"/>
                </a:lnTo>
                <a:lnTo>
                  <a:pt x="50" y="189"/>
                </a:lnTo>
                <a:lnTo>
                  <a:pt x="50" y="145"/>
                </a:lnTo>
                <a:lnTo>
                  <a:pt x="50" y="81"/>
                </a:lnTo>
                <a:lnTo>
                  <a:pt x="52" y="105"/>
                </a:lnTo>
                <a:lnTo>
                  <a:pt x="52" y="158"/>
                </a:lnTo>
                <a:lnTo>
                  <a:pt x="52" y="170"/>
                </a:lnTo>
                <a:lnTo>
                  <a:pt x="52" y="163"/>
                </a:lnTo>
                <a:lnTo>
                  <a:pt x="52" y="182"/>
                </a:lnTo>
                <a:lnTo>
                  <a:pt x="52" y="192"/>
                </a:lnTo>
                <a:lnTo>
                  <a:pt x="52" y="177"/>
                </a:lnTo>
                <a:lnTo>
                  <a:pt x="52" y="186"/>
                </a:lnTo>
                <a:lnTo>
                  <a:pt x="53" y="201"/>
                </a:lnTo>
                <a:lnTo>
                  <a:pt x="53" y="198"/>
                </a:lnTo>
                <a:lnTo>
                  <a:pt x="53" y="189"/>
                </a:lnTo>
                <a:lnTo>
                  <a:pt x="53" y="191"/>
                </a:lnTo>
                <a:lnTo>
                  <a:pt x="53" y="171"/>
                </a:lnTo>
                <a:lnTo>
                  <a:pt x="53" y="127"/>
                </a:lnTo>
                <a:lnTo>
                  <a:pt x="53" y="134"/>
                </a:lnTo>
                <a:lnTo>
                  <a:pt x="53" y="170"/>
                </a:lnTo>
                <a:lnTo>
                  <a:pt x="53" y="183"/>
                </a:lnTo>
                <a:lnTo>
                  <a:pt x="55" y="177"/>
                </a:lnTo>
                <a:lnTo>
                  <a:pt x="55" y="170"/>
                </a:lnTo>
                <a:lnTo>
                  <a:pt x="55" y="155"/>
                </a:lnTo>
                <a:lnTo>
                  <a:pt x="55" y="158"/>
                </a:lnTo>
                <a:lnTo>
                  <a:pt x="55" y="177"/>
                </a:lnTo>
                <a:lnTo>
                  <a:pt x="55" y="192"/>
                </a:lnTo>
                <a:lnTo>
                  <a:pt x="55" y="185"/>
                </a:lnTo>
                <a:lnTo>
                  <a:pt x="55" y="182"/>
                </a:lnTo>
                <a:lnTo>
                  <a:pt x="55" y="170"/>
                </a:lnTo>
                <a:lnTo>
                  <a:pt x="56" y="164"/>
                </a:lnTo>
                <a:lnTo>
                  <a:pt x="56" y="152"/>
                </a:lnTo>
                <a:lnTo>
                  <a:pt x="56" y="99"/>
                </a:lnTo>
                <a:lnTo>
                  <a:pt x="56" y="106"/>
                </a:lnTo>
                <a:lnTo>
                  <a:pt x="56" y="148"/>
                </a:lnTo>
                <a:lnTo>
                  <a:pt x="56" y="154"/>
                </a:lnTo>
                <a:lnTo>
                  <a:pt x="56" y="170"/>
                </a:lnTo>
                <a:lnTo>
                  <a:pt x="56" y="198"/>
                </a:lnTo>
                <a:lnTo>
                  <a:pt x="56" y="200"/>
                </a:lnTo>
                <a:lnTo>
                  <a:pt x="58" y="188"/>
                </a:lnTo>
                <a:lnTo>
                  <a:pt x="58" y="189"/>
                </a:lnTo>
                <a:lnTo>
                  <a:pt x="58" y="194"/>
                </a:lnTo>
                <a:lnTo>
                  <a:pt x="58" y="166"/>
                </a:lnTo>
                <a:lnTo>
                  <a:pt x="58" y="158"/>
                </a:lnTo>
                <a:lnTo>
                  <a:pt x="58" y="163"/>
                </a:lnTo>
                <a:lnTo>
                  <a:pt x="58" y="155"/>
                </a:lnTo>
                <a:lnTo>
                  <a:pt x="59" y="154"/>
                </a:lnTo>
                <a:lnTo>
                  <a:pt x="59" y="177"/>
                </a:lnTo>
                <a:lnTo>
                  <a:pt x="59" y="180"/>
                </a:lnTo>
                <a:lnTo>
                  <a:pt x="59" y="192"/>
                </a:lnTo>
                <a:lnTo>
                  <a:pt x="59" y="169"/>
                </a:lnTo>
                <a:lnTo>
                  <a:pt x="59" y="155"/>
                </a:lnTo>
                <a:lnTo>
                  <a:pt x="59" y="171"/>
                </a:lnTo>
                <a:lnTo>
                  <a:pt x="59" y="149"/>
                </a:lnTo>
                <a:lnTo>
                  <a:pt x="59" y="174"/>
                </a:lnTo>
                <a:lnTo>
                  <a:pt x="61" y="203"/>
                </a:lnTo>
                <a:lnTo>
                  <a:pt x="61" y="188"/>
                </a:lnTo>
                <a:lnTo>
                  <a:pt x="61" y="170"/>
                </a:lnTo>
                <a:lnTo>
                  <a:pt x="61" y="134"/>
                </a:lnTo>
                <a:lnTo>
                  <a:pt x="61" y="143"/>
                </a:lnTo>
                <a:lnTo>
                  <a:pt x="61" y="189"/>
                </a:lnTo>
                <a:lnTo>
                  <a:pt x="61" y="198"/>
                </a:lnTo>
                <a:lnTo>
                  <a:pt x="61" y="192"/>
                </a:lnTo>
                <a:lnTo>
                  <a:pt x="62" y="154"/>
                </a:lnTo>
                <a:lnTo>
                  <a:pt x="62" y="189"/>
                </a:lnTo>
                <a:lnTo>
                  <a:pt x="62" y="179"/>
                </a:lnTo>
                <a:lnTo>
                  <a:pt x="62" y="188"/>
                </a:lnTo>
                <a:lnTo>
                  <a:pt x="62" y="192"/>
                </a:lnTo>
                <a:lnTo>
                  <a:pt x="62" y="171"/>
                </a:lnTo>
                <a:lnTo>
                  <a:pt x="62" y="152"/>
                </a:lnTo>
                <a:lnTo>
                  <a:pt x="62" y="169"/>
                </a:lnTo>
                <a:lnTo>
                  <a:pt x="64" y="180"/>
                </a:lnTo>
                <a:lnTo>
                  <a:pt x="64" y="182"/>
                </a:lnTo>
                <a:lnTo>
                  <a:pt x="64" y="170"/>
                </a:lnTo>
                <a:lnTo>
                  <a:pt x="64" y="161"/>
                </a:lnTo>
                <a:lnTo>
                  <a:pt x="64" y="155"/>
                </a:lnTo>
                <a:lnTo>
                  <a:pt x="64" y="180"/>
                </a:lnTo>
                <a:lnTo>
                  <a:pt x="64" y="201"/>
                </a:lnTo>
                <a:lnTo>
                  <a:pt x="64" y="203"/>
                </a:lnTo>
                <a:lnTo>
                  <a:pt x="65" y="211"/>
                </a:lnTo>
                <a:lnTo>
                  <a:pt x="65" y="204"/>
                </a:lnTo>
                <a:lnTo>
                  <a:pt x="65" y="194"/>
                </a:lnTo>
                <a:lnTo>
                  <a:pt x="65" y="183"/>
                </a:lnTo>
                <a:lnTo>
                  <a:pt x="65" y="152"/>
                </a:lnTo>
                <a:lnTo>
                  <a:pt x="65" y="146"/>
                </a:lnTo>
                <a:lnTo>
                  <a:pt x="65" y="149"/>
                </a:lnTo>
                <a:lnTo>
                  <a:pt x="65" y="155"/>
                </a:lnTo>
                <a:lnTo>
                  <a:pt x="65" y="188"/>
                </a:lnTo>
                <a:lnTo>
                  <a:pt x="67" y="209"/>
                </a:lnTo>
                <a:lnTo>
                  <a:pt x="67" y="200"/>
                </a:lnTo>
                <a:lnTo>
                  <a:pt x="67" y="198"/>
                </a:lnTo>
                <a:lnTo>
                  <a:pt x="67" y="192"/>
                </a:lnTo>
                <a:lnTo>
                  <a:pt x="67" y="207"/>
                </a:lnTo>
                <a:lnTo>
                  <a:pt x="67" y="194"/>
                </a:lnTo>
                <a:lnTo>
                  <a:pt x="68" y="179"/>
                </a:lnTo>
                <a:lnTo>
                  <a:pt x="68" y="171"/>
                </a:lnTo>
                <a:lnTo>
                  <a:pt x="68" y="164"/>
                </a:lnTo>
                <a:lnTo>
                  <a:pt x="68" y="136"/>
                </a:lnTo>
                <a:lnTo>
                  <a:pt x="68" y="163"/>
                </a:lnTo>
                <a:lnTo>
                  <a:pt x="68" y="186"/>
                </a:lnTo>
                <a:lnTo>
                  <a:pt x="68" y="194"/>
                </a:lnTo>
                <a:lnTo>
                  <a:pt x="68" y="189"/>
                </a:lnTo>
                <a:lnTo>
                  <a:pt x="70" y="185"/>
                </a:lnTo>
                <a:lnTo>
                  <a:pt x="70" y="192"/>
                </a:lnTo>
                <a:lnTo>
                  <a:pt x="70" y="203"/>
                </a:lnTo>
                <a:lnTo>
                  <a:pt x="70" y="188"/>
                </a:lnTo>
                <a:lnTo>
                  <a:pt x="70" y="173"/>
                </a:lnTo>
                <a:lnTo>
                  <a:pt x="70" y="155"/>
                </a:lnTo>
                <a:lnTo>
                  <a:pt x="70" y="143"/>
                </a:lnTo>
                <a:lnTo>
                  <a:pt x="70" y="171"/>
                </a:lnTo>
                <a:lnTo>
                  <a:pt x="70" y="173"/>
                </a:lnTo>
                <a:lnTo>
                  <a:pt x="71" y="166"/>
                </a:lnTo>
                <a:lnTo>
                  <a:pt x="71" y="177"/>
                </a:lnTo>
                <a:lnTo>
                  <a:pt x="71" y="189"/>
                </a:lnTo>
                <a:lnTo>
                  <a:pt x="71" y="192"/>
                </a:lnTo>
                <a:lnTo>
                  <a:pt x="71" y="195"/>
                </a:lnTo>
                <a:lnTo>
                  <a:pt x="71" y="198"/>
                </a:lnTo>
                <a:lnTo>
                  <a:pt x="71" y="195"/>
                </a:lnTo>
                <a:lnTo>
                  <a:pt x="71" y="203"/>
                </a:lnTo>
                <a:lnTo>
                  <a:pt x="73" y="198"/>
                </a:lnTo>
                <a:lnTo>
                  <a:pt x="73" y="161"/>
                </a:lnTo>
                <a:lnTo>
                  <a:pt x="73" y="114"/>
                </a:lnTo>
                <a:lnTo>
                  <a:pt x="73" y="105"/>
                </a:lnTo>
                <a:lnTo>
                  <a:pt x="73" y="120"/>
                </a:lnTo>
                <a:lnTo>
                  <a:pt x="73" y="134"/>
                </a:lnTo>
                <a:lnTo>
                  <a:pt x="73" y="164"/>
                </a:lnTo>
                <a:lnTo>
                  <a:pt x="73" y="194"/>
                </a:lnTo>
                <a:lnTo>
                  <a:pt x="73" y="191"/>
                </a:lnTo>
                <a:lnTo>
                  <a:pt x="74" y="185"/>
                </a:lnTo>
                <a:lnTo>
                  <a:pt x="74" y="188"/>
                </a:lnTo>
                <a:lnTo>
                  <a:pt x="74" y="176"/>
                </a:lnTo>
                <a:lnTo>
                  <a:pt x="74" y="194"/>
                </a:lnTo>
                <a:lnTo>
                  <a:pt x="74" y="204"/>
                </a:lnTo>
                <a:lnTo>
                  <a:pt x="74" y="188"/>
                </a:lnTo>
                <a:lnTo>
                  <a:pt x="74" y="177"/>
                </a:lnTo>
                <a:lnTo>
                  <a:pt x="74" y="173"/>
                </a:lnTo>
                <a:lnTo>
                  <a:pt x="74" y="160"/>
                </a:lnTo>
                <a:lnTo>
                  <a:pt x="76" y="139"/>
                </a:lnTo>
                <a:lnTo>
                  <a:pt x="76" y="151"/>
                </a:lnTo>
                <a:lnTo>
                  <a:pt x="76" y="176"/>
                </a:lnTo>
                <a:lnTo>
                  <a:pt x="76" y="197"/>
                </a:lnTo>
                <a:lnTo>
                  <a:pt x="76" y="198"/>
                </a:lnTo>
                <a:lnTo>
                  <a:pt x="76" y="194"/>
                </a:lnTo>
                <a:lnTo>
                  <a:pt x="76" y="201"/>
                </a:lnTo>
                <a:lnTo>
                  <a:pt x="76" y="198"/>
                </a:lnTo>
                <a:lnTo>
                  <a:pt x="77" y="186"/>
                </a:lnTo>
                <a:lnTo>
                  <a:pt x="77" y="192"/>
                </a:lnTo>
                <a:lnTo>
                  <a:pt x="77" y="177"/>
                </a:lnTo>
                <a:lnTo>
                  <a:pt x="77" y="179"/>
                </a:lnTo>
                <a:lnTo>
                  <a:pt x="77" y="161"/>
                </a:lnTo>
                <a:lnTo>
                  <a:pt x="77" y="136"/>
                </a:lnTo>
                <a:lnTo>
                  <a:pt x="77" y="143"/>
                </a:lnTo>
                <a:lnTo>
                  <a:pt x="77" y="161"/>
                </a:lnTo>
                <a:lnTo>
                  <a:pt x="77" y="166"/>
                </a:lnTo>
                <a:lnTo>
                  <a:pt x="79" y="182"/>
                </a:lnTo>
                <a:lnTo>
                  <a:pt x="79" y="189"/>
                </a:lnTo>
                <a:lnTo>
                  <a:pt x="79" y="191"/>
                </a:lnTo>
                <a:lnTo>
                  <a:pt x="79" y="174"/>
                </a:lnTo>
                <a:lnTo>
                  <a:pt x="79" y="191"/>
                </a:lnTo>
                <a:lnTo>
                  <a:pt x="79" y="207"/>
                </a:lnTo>
                <a:lnTo>
                  <a:pt x="79" y="188"/>
                </a:lnTo>
                <a:lnTo>
                  <a:pt x="79" y="158"/>
                </a:lnTo>
                <a:lnTo>
                  <a:pt x="80" y="94"/>
                </a:lnTo>
                <a:lnTo>
                  <a:pt x="80" y="100"/>
                </a:lnTo>
                <a:lnTo>
                  <a:pt x="80" y="114"/>
                </a:lnTo>
                <a:lnTo>
                  <a:pt x="80" y="118"/>
                </a:lnTo>
                <a:lnTo>
                  <a:pt x="80" y="148"/>
                </a:lnTo>
                <a:lnTo>
                  <a:pt x="80" y="160"/>
                </a:lnTo>
                <a:lnTo>
                  <a:pt x="80" y="177"/>
                </a:lnTo>
                <a:lnTo>
                  <a:pt x="80" y="194"/>
                </a:lnTo>
                <a:lnTo>
                  <a:pt x="80" y="203"/>
                </a:lnTo>
                <a:lnTo>
                  <a:pt x="82" y="189"/>
                </a:lnTo>
                <a:lnTo>
                  <a:pt x="82" y="185"/>
                </a:lnTo>
                <a:lnTo>
                  <a:pt x="82" y="194"/>
                </a:lnTo>
                <a:lnTo>
                  <a:pt x="82" y="200"/>
                </a:lnTo>
                <a:lnTo>
                  <a:pt x="82" y="191"/>
                </a:lnTo>
                <a:lnTo>
                  <a:pt x="82" y="145"/>
                </a:lnTo>
                <a:lnTo>
                  <a:pt x="82" y="106"/>
                </a:lnTo>
                <a:lnTo>
                  <a:pt x="82" y="124"/>
                </a:lnTo>
                <a:lnTo>
                  <a:pt x="82" y="166"/>
                </a:lnTo>
                <a:lnTo>
                  <a:pt x="83" y="180"/>
                </a:lnTo>
                <a:lnTo>
                  <a:pt x="83" y="185"/>
                </a:lnTo>
                <a:lnTo>
                  <a:pt x="83" y="182"/>
                </a:lnTo>
                <a:lnTo>
                  <a:pt x="83" y="180"/>
                </a:lnTo>
                <a:lnTo>
                  <a:pt x="83" y="189"/>
                </a:lnTo>
                <a:lnTo>
                  <a:pt x="83" y="207"/>
                </a:lnTo>
                <a:lnTo>
                  <a:pt x="83" y="213"/>
                </a:lnTo>
                <a:lnTo>
                  <a:pt x="83" y="209"/>
                </a:lnTo>
                <a:lnTo>
                  <a:pt x="85" y="197"/>
                </a:lnTo>
                <a:lnTo>
                  <a:pt x="85" y="180"/>
                </a:lnTo>
                <a:lnTo>
                  <a:pt x="85" y="157"/>
                </a:lnTo>
                <a:lnTo>
                  <a:pt x="85" y="128"/>
                </a:lnTo>
                <a:lnTo>
                  <a:pt x="85" y="151"/>
                </a:lnTo>
                <a:lnTo>
                  <a:pt x="85" y="167"/>
                </a:lnTo>
                <a:lnTo>
                  <a:pt x="85" y="169"/>
                </a:lnTo>
                <a:lnTo>
                  <a:pt x="85" y="166"/>
                </a:lnTo>
                <a:lnTo>
                  <a:pt x="85" y="197"/>
                </a:lnTo>
                <a:lnTo>
                  <a:pt x="86" y="200"/>
                </a:lnTo>
                <a:lnTo>
                  <a:pt x="86" y="19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56" name="Freeform 44"/>
          <p:cNvSpPr>
            <a:spLocks/>
          </p:cNvSpPr>
          <p:nvPr/>
        </p:nvSpPr>
        <p:spPr bwMode="auto">
          <a:xfrm>
            <a:off x="2263775" y="5457825"/>
            <a:ext cx="125413" cy="371475"/>
          </a:xfrm>
          <a:custGeom>
            <a:avLst/>
            <a:gdLst>
              <a:gd name="T0" fmla="*/ 2 w 89"/>
              <a:gd name="T1" fmla="*/ 25 h 234"/>
              <a:gd name="T2" fmla="*/ 2 w 89"/>
              <a:gd name="T3" fmla="*/ 191 h 234"/>
              <a:gd name="T4" fmla="*/ 3 w 89"/>
              <a:gd name="T5" fmla="*/ 138 h 234"/>
              <a:gd name="T6" fmla="*/ 5 w 89"/>
              <a:gd name="T7" fmla="*/ 209 h 234"/>
              <a:gd name="T8" fmla="*/ 6 w 89"/>
              <a:gd name="T9" fmla="*/ 177 h 234"/>
              <a:gd name="T10" fmla="*/ 7 w 89"/>
              <a:gd name="T11" fmla="*/ 193 h 234"/>
              <a:gd name="T12" fmla="*/ 9 w 89"/>
              <a:gd name="T13" fmla="*/ 217 h 234"/>
              <a:gd name="T14" fmla="*/ 10 w 89"/>
              <a:gd name="T15" fmla="*/ 169 h 234"/>
              <a:gd name="T16" fmla="*/ 12 w 89"/>
              <a:gd name="T17" fmla="*/ 212 h 234"/>
              <a:gd name="T18" fmla="*/ 13 w 89"/>
              <a:gd name="T19" fmla="*/ 181 h 234"/>
              <a:gd name="T20" fmla="*/ 15 w 89"/>
              <a:gd name="T21" fmla="*/ 208 h 234"/>
              <a:gd name="T22" fmla="*/ 16 w 89"/>
              <a:gd name="T23" fmla="*/ 194 h 234"/>
              <a:gd name="T24" fmla="*/ 18 w 89"/>
              <a:gd name="T25" fmla="*/ 146 h 234"/>
              <a:gd name="T26" fmla="*/ 19 w 89"/>
              <a:gd name="T27" fmla="*/ 187 h 234"/>
              <a:gd name="T28" fmla="*/ 19 w 89"/>
              <a:gd name="T29" fmla="*/ 180 h 234"/>
              <a:gd name="T30" fmla="*/ 21 w 89"/>
              <a:gd name="T31" fmla="*/ 227 h 234"/>
              <a:gd name="T32" fmla="*/ 22 w 89"/>
              <a:gd name="T33" fmla="*/ 184 h 234"/>
              <a:gd name="T34" fmla="*/ 24 w 89"/>
              <a:gd name="T35" fmla="*/ 154 h 234"/>
              <a:gd name="T36" fmla="*/ 25 w 89"/>
              <a:gd name="T37" fmla="*/ 196 h 234"/>
              <a:gd name="T38" fmla="*/ 27 w 89"/>
              <a:gd name="T39" fmla="*/ 180 h 234"/>
              <a:gd name="T40" fmla="*/ 28 w 89"/>
              <a:gd name="T41" fmla="*/ 175 h 234"/>
              <a:gd name="T42" fmla="*/ 30 w 89"/>
              <a:gd name="T43" fmla="*/ 209 h 234"/>
              <a:gd name="T44" fmla="*/ 31 w 89"/>
              <a:gd name="T45" fmla="*/ 190 h 234"/>
              <a:gd name="T46" fmla="*/ 33 w 89"/>
              <a:gd name="T47" fmla="*/ 202 h 234"/>
              <a:gd name="T48" fmla="*/ 34 w 89"/>
              <a:gd name="T49" fmla="*/ 211 h 234"/>
              <a:gd name="T50" fmla="*/ 36 w 89"/>
              <a:gd name="T51" fmla="*/ 212 h 234"/>
              <a:gd name="T52" fmla="*/ 37 w 89"/>
              <a:gd name="T53" fmla="*/ 202 h 234"/>
              <a:gd name="T54" fmla="*/ 39 w 89"/>
              <a:gd name="T55" fmla="*/ 151 h 234"/>
              <a:gd name="T56" fmla="*/ 40 w 89"/>
              <a:gd name="T57" fmla="*/ 224 h 234"/>
              <a:gd name="T58" fmla="*/ 42 w 89"/>
              <a:gd name="T59" fmla="*/ 181 h 234"/>
              <a:gd name="T60" fmla="*/ 43 w 89"/>
              <a:gd name="T61" fmla="*/ 202 h 234"/>
              <a:gd name="T62" fmla="*/ 45 w 89"/>
              <a:gd name="T63" fmla="*/ 196 h 234"/>
              <a:gd name="T64" fmla="*/ 46 w 89"/>
              <a:gd name="T65" fmla="*/ 131 h 234"/>
              <a:gd name="T66" fmla="*/ 48 w 89"/>
              <a:gd name="T67" fmla="*/ 218 h 234"/>
              <a:gd name="T68" fmla="*/ 49 w 89"/>
              <a:gd name="T69" fmla="*/ 187 h 234"/>
              <a:gd name="T70" fmla="*/ 51 w 89"/>
              <a:gd name="T71" fmla="*/ 226 h 234"/>
              <a:gd name="T72" fmla="*/ 51 w 89"/>
              <a:gd name="T73" fmla="*/ 218 h 234"/>
              <a:gd name="T74" fmla="*/ 52 w 89"/>
              <a:gd name="T75" fmla="*/ 137 h 234"/>
              <a:gd name="T76" fmla="*/ 55 w 89"/>
              <a:gd name="T77" fmla="*/ 215 h 234"/>
              <a:gd name="T78" fmla="*/ 55 w 89"/>
              <a:gd name="T79" fmla="*/ 131 h 234"/>
              <a:gd name="T80" fmla="*/ 58 w 89"/>
              <a:gd name="T81" fmla="*/ 203 h 234"/>
              <a:gd name="T82" fmla="*/ 58 w 89"/>
              <a:gd name="T83" fmla="*/ 202 h 234"/>
              <a:gd name="T84" fmla="*/ 59 w 89"/>
              <a:gd name="T85" fmla="*/ 191 h 234"/>
              <a:gd name="T86" fmla="*/ 61 w 89"/>
              <a:gd name="T87" fmla="*/ 215 h 234"/>
              <a:gd name="T88" fmla="*/ 62 w 89"/>
              <a:gd name="T89" fmla="*/ 205 h 234"/>
              <a:gd name="T90" fmla="*/ 64 w 89"/>
              <a:gd name="T91" fmla="*/ 180 h 234"/>
              <a:gd name="T92" fmla="*/ 65 w 89"/>
              <a:gd name="T93" fmla="*/ 209 h 234"/>
              <a:gd name="T94" fmla="*/ 67 w 89"/>
              <a:gd name="T95" fmla="*/ 169 h 234"/>
              <a:gd name="T96" fmla="*/ 68 w 89"/>
              <a:gd name="T97" fmla="*/ 199 h 234"/>
              <a:gd name="T98" fmla="*/ 70 w 89"/>
              <a:gd name="T99" fmla="*/ 208 h 234"/>
              <a:gd name="T100" fmla="*/ 71 w 89"/>
              <a:gd name="T101" fmla="*/ 177 h 234"/>
              <a:gd name="T102" fmla="*/ 73 w 89"/>
              <a:gd name="T103" fmla="*/ 200 h 234"/>
              <a:gd name="T104" fmla="*/ 74 w 89"/>
              <a:gd name="T105" fmla="*/ 174 h 234"/>
              <a:gd name="T106" fmla="*/ 76 w 89"/>
              <a:gd name="T107" fmla="*/ 186 h 234"/>
              <a:gd name="T108" fmla="*/ 77 w 89"/>
              <a:gd name="T109" fmla="*/ 229 h 234"/>
              <a:gd name="T110" fmla="*/ 79 w 89"/>
              <a:gd name="T111" fmla="*/ 177 h 234"/>
              <a:gd name="T112" fmla="*/ 80 w 89"/>
              <a:gd name="T113" fmla="*/ 220 h 234"/>
              <a:gd name="T114" fmla="*/ 82 w 89"/>
              <a:gd name="T115" fmla="*/ 187 h 234"/>
              <a:gd name="T116" fmla="*/ 83 w 89"/>
              <a:gd name="T117" fmla="*/ 205 h 234"/>
              <a:gd name="T118" fmla="*/ 85 w 89"/>
              <a:gd name="T119" fmla="*/ 199 h 234"/>
              <a:gd name="T120" fmla="*/ 86 w 89"/>
              <a:gd name="T121" fmla="*/ 191 h 234"/>
              <a:gd name="T122" fmla="*/ 88 w 89"/>
              <a:gd name="T123" fmla="*/ 230 h 2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
              <a:gd name="T187" fmla="*/ 0 h 234"/>
              <a:gd name="T188" fmla="*/ 89 w 89"/>
              <a:gd name="T189" fmla="*/ 234 h 2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 h="234">
                <a:moveTo>
                  <a:pt x="0" y="212"/>
                </a:moveTo>
                <a:lnTo>
                  <a:pt x="0" y="199"/>
                </a:lnTo>
                <a:lnTo>
                  <a:pt x="0" y="209"/>
                </a:lnTo>
                <a:lnTo>
                  <a:pt x="0" y="211"/>
                </a:lnTo>
                <a:lnTo>
                  <a:pt x="0" y="194"/>
                </a:lnTo>
                <a:lnTo>
                  <a:pt x="0" y="128"/>
                </a:lnTo>
                <a:lnTo>
                  <a:pt x="0" y="71"/>
                </a:lnTo>
                <a:lnTo>
                  <a:pt x="2" y="25"/>
                </a:lnTo>
                <a:lnTo>
                  <a:pt x="2" y="0"/>
                </a:lnTo>
                <a:lnTo>
                  <a:pt x="2" y="48"/>
                </a:lnTo>
                <a:lnTo>
                  <a:pt x="2" y="122"/>
                </a:lnTo>
                <a:lnTo>
                  <a:pt x="2" y="186"/>
                </a:lnTo>
                <a:lnTo>
                  <a:pt x="2" y="174"/>
                </a:lnTo>
                <a:lnTo>
                  <a:pt x="2" y="166"/>
                </a:lnTo>
                <a:lnTo>
                  <a:pt x="2" y="186"/>
                </a:lnTo>
                <a:lnTo>
                  <a:pt x="2" y="191"/>
                </a:lnTo>
                <a:lnTo>
                  <a:pt x="3" y="197"/>
                </a:lnTo>
                <a:lnTo>
                  <a:pt x="3" y="206"/>
                </a:lnTo>
                <a:lnTo>
                  <a:pt x="3" y="196"/>
                </a:lnTo>
                <a:lnTo>
                  <a:pt x="3" y="187"/>
                </a:lnTo>
                <a:lnTo>
                  <a:pt x="3" y="165"/>
                </a:lnTo>
                <a:lnTo>
                  <a:pt x="3" y="151"/>
                </a:lnTo>
                <a:lnTo>
                  <a:pt x="3" y="144"/>
                </a:lnTo>
                <a:lnTo>
                  <a:pt x="3" y="138"/>
                </a:lnTo>
                <a:lnTo>
                  <a:pt x="3" y="172"/>
                </a:lnTo>
                <a:lnTo>
                  <a:pt x="5" y="209"/>
                </a:lnTo>
                <a:lnTo>
                  <a:pt x="5" y="212"/>
                </a:lnTo>
                <a:lnTo>
                  <a:pt x="5" y="214"/>
                </a:lnTo>
                <a:lnTo>
                  <a:pt x="5" y="218"/>
                </a:lnTo>
                <a:lnTo>
                  <a:pt x="5" y="229"/>
                </a:lnTo>
                <a:lnTo>
                  <a:pt x="5" y="218"/>
                </a:lnTo>
                <a:lnTo>
                  <a:pt x="5" y="209"/>
                </a:lnTo>
                <a:lnTo>
                  <a:pt x="5" y="217"/>
                </a:lnTo>
                <a:lnTo>
                  <a:pt x="6" y="187"/>
                </a:lnTo>
                <a:lnTo>
                  <a:pt x="6" y="129"/>
                </a:lnTo>
                <a:lnTo>
                  <a:pt x="6" y="154"/>
                </a:lnTo>
                <a:lnTo>
                  <a:pt x="6" y="169"/>
                </a:lnTo>
                <a:lnTo>
                  <a:pt x="6" y="168"/>
                </a:lnTo>
                <a:lnTo>
                  <a:pt x="6" y="184"/>
                </a:lnTo>
                <a:lnTo>
                  <a:pt x="6" y="177"/>
                </a:lnTo>
                <a:lnTo>
                  <a:pt x="6" y="172"/>
                </a:lnTo>
                <a:lnTo>
                  <a:pt x="6" y="189"/>
                </a:lnTo>
                <a:lnTo>
                  <a:pt x="7" y="203"/>
                </a:lnTo>
                <a:lnTo>
                  <a:pt x="7" y="196"/>
                </a:lnTo>
                <a:lnTo>
                  <a:pt x="7" y="190"/>
                </a:lnTo>
                <a:lnTo>
                  <a:pt x="7" y="206"/>
                </a:lnTo>
                <a:lnTo>
                  <a:pt x="7" y="191"/>
                </a:lnTo>
                <a:lnTo>
                  <a:pt x="7" y="193"/>
                </a:lnTo>
                <a:lnTo>
                  <a:pt x="7" y="184"/>
                </a:lnTo>
                <a:lnTo>
                  <a:pt x="7" y="175"/>
                </a:lnTo>
                <a:lnTo>
                  <a:pt x="7" y="174"/>
                </a:lnTo>
                <a:lnTo>
                  <a:pt x="9" y="186"/>
                </a:lnTo>
                <a:lnTo>
                  <a:pt x="9" y="196"/>
                </a:lnTo>
                <a:lnTo>
                  <a:pt x="9" y="206"/>
                </a:lnTo>
                <a:lnTo>
                  <a:pt x="9" y="214"/>
                </a:lnTo>
                <a:lnTo>
                  <a:pt x="9" y="217"/>
                </a:lnTo>
                <a:lnTo>
                  <a:pt x="9" y="203"/>
                </a:lnTo>
                <a:lnTo>
                  <a:pt x="9" y="197"/>
                </a:lnTo>
                <a:lnTo>
                  <a:pt x="9" y="212"/>
                </a:lnTo>
                <a:lnTo>
                  <a:pt x="10" y="205"/>
                </a:lnTo>
                <a:lnTo>
                  <a:pt x="10" y="156"/>
                </a:lnTo>
                <a:lnTo>
                  <a:pt x="10" y="134"/>
                </a:lnTo>
                <a:lnTo>
                  <a:pt x="10" y="156"/>
                </a:lnTo>
                <a:lnTo>
                  <a:pt x="10" y="169"/>
                </a:lnTo>
                <a:lnTo>
                  <a:pt x="10" y="154"/>
                </a:lnTo>
                <a:lnTo>
                  <a:pt x="10" y="171"/>
                </a:lnTo>
                <a:lnTo>
                  <a:pt x="10" y="206"/>
                </a:lnTo>
                <a:lnTo>
                  <a:pt x="12" y="203"/>
                </a:lnTo>
                <a:lnTo>
                  <a:pt x="12" y="200"/>
                </a:lnTo>
                <a:lnTo>
                  <a:pt x="12" y="215"/>
                </a:lnTo>
                <a:lnTo>
                  <a:pt x="12" y="200"/>
                </a:lnTo>
                <a:lnTo>
                  <a:pt x="12" y="212"/>
                </a:lnTo>
                <a:lnTo>
                  <a:pt x="12" y="209"/>
                </a:lnTo>
                <a:lnTo>
                  <a:pt x="12" y="191"/>
                </a:lnTo>
                <a:lnTo>
                  <a:pt x="12" y="203"/>
                </a:lnTo>
                <a:lnTo>
                  <a:pt x="12" y="191"/>
                </a:lnTo>
                <a:lnTo>
                  <a:pt x="13" y="175"/>
                </a:lnTo>
                <a:lnTo>
                  <a:pt x="13" y="197"/>
                </a:lnTo>
                <a:lnTo>
                  <a:pt x="13" y="205"/>
                </a:lnTo>
                <a:lnTo>
                  <a:pt x="13" y="181"/>
                </a:lnTo>
                <a:lnTo>
                  <a:pt x="13" y="203"/>
                </a:lnTo>
                <a:lnTo>
                  <a:pt x="13" y="221"/>
                </a:lnTo>
                <a:lnTo>
                  <a:pt x="13" y="200"/>
                </a:lnTo>
                <a:lnTo>
                  <a:pt x="13" y="186"/>
                </a:lnTo>
                <a:lnTo>
                  <a:pt x="13" y="218"/>
                </a:lnTo>
                <a:lnTo>
                  <a:pt x="15" y="227"/>
                </a:lnTo>
                <a:lnTo>
                  <a:pt x="15" y="223"/>
                </a:lnTo>
                <a:lnTo>
                  <a:pt x="15" y="208"/>
                </a:lnTo>
                <a:lnTo>
                  <a:pt x="15" y="150"/>
                </a:lnTo>
                <a:lnTo>
                  <a:pt x="15" y="159"/>
                </a:lnTo>
                <a:lnTo>
                  <a:pt x="15" y="174"/>
                </a:lnTo>
                <a:lnTo>
                  <a:pt x="15" y="175"/>
                </a:lnTo>
                <a:lnTo>
                  <a:pt x="15" y="197"/>
                </a:lnTo>
                <a:lnTo>
                  <a:pt x="15" y="212"/>
                </a:lnTo>
                <a:lnTo>
                  <a:pt x="16" y="202"/>
                </a:lnTo>
                <a:lnTo>
                  <a:pt x="16" y="194"/>
                </a:lnTo>
                <a:lnTo>
                  <a:pt x="16" y="220"/>
                </a:lnTo>
                <a:lnTo>
                  <a:pt x="16" y="223"/>
                </a:lnTo>
                <a:lnTo>
                  <a:pt x="16" y="212"/>
                </a:lnTo>
                <a:lnTo>
                  <a:pt x="16" y="206"/>
                </a:lnTo>
                <a:lnTo>
                  <a:pt x="16" y="196"/>
                </a:lnTo>
                <a:lnTo>
                  <a:pt x="16" y="203"/>
                </a:lnTo>
                <a:lnTo>
                  <a:pt x="16" y="196"/>
                </a:lnTo>
                <a:lnTo>
                  <a:pt x="18" y="146"/>
                </a:lnTo>
                <a:lnTo>
                  <a:pt x="18" y="156"/>
                </a:lnTo>
                <a:lnTo>
                  <a:pt x="18" y="199"/>
                </a:lnTo>
                <a:lnTo>
                  <a:pt x="18" y="175"/>
                </a:lnTo>
                <a:lnTo>
                  <a:pt x="18" y="202"/>
                </a:lnTo>
                <a:lnTo>
                  <a:pt x="18" y="218"/>
                </a:lnTo>
                <a:lnTo>
                  <a:pt x="18" y="180"/>
                </a:lnTo>
                <a:lnTo>
                  <a:pt x="18" y="171"/>
                </a:lnTo>
                <a:lnTo>
                  <a:pt x="19" y="187"/>
                </a:lnTo>
                <a:lnTo>
                  <a:pt x="19" y="212"/>
                </a:lnTo>
                <a:lnTo>
                  <a:pt x="19" y="209"/>
                </a:lnTo>
                <a:lnTo>
                  <a:pt x="19" y="187"/>
                </a:lnTo>
                <a:lnTo>
                  <a:pt x="19" y="166"/>
                </a:lnTo>
                <a:lnTo>
                  <a:pt x="19" y="178"/>
                </a:lnTo>
                <a:lnTo>
                  <a:pt x="19" y="186"/>
                </a:lnTo>
                <a:lnTo>
                  <a:pt x="19" y="181"/>
                </a:lnTo>
                <a:lnTo>
                  <a:pt x="19" y="180"/>
                </a:lnTo>
                <a:lnTo>
                  <a:pt x="21" y="183"/>
                </a:lnTo>
                <a:lnTo>
                  <a:pt x="21" y="186"/>
                </a:lnTo>
                <a:lnTo>
                  <a:pt x="21" y="190"/>
                </a:lnTo>
                <a:lnTo>
                  <a:pt x="21" y="212"/>
                </a:lnTo>
                <a:lnTo>
                  <a:pt x="21" y="206"/>
                </a:lnTo>
                <a:lnTo>
                  <a:pt x="21" y="196"/>
                </a:lnTo>
                <a:lnTo>
                  <a:pt x="21" y="221"/>
                </a:lnTo>
                <a:lnTo>
                  <a:pt x="21" y="227"/>
                </a:lnTo>
                <a:lnTo>
                  <a:pt x="22" y="193"/>
                </a:lnTo>
                <a:lnTo>
                  <a:pt x="22" y="181"/>
                </a:lnTo>
                <a:lnTo>
                  <a:pt x="22" y="191"/>
                </a:lnTo>
                <a:lnTo>
                  <a:pt x="22" y="196"/>
                </a:lnTo>
                <a:lnTo>
                  <a:pt x="22" y="178"/>
                </a:lnTo>
                <a:lnTo>
                  <a:pt x="22" y="190"/>
                </a:lnTo>
                <a:lnTo>
                  <a:pt x="22" y="202"/>
                </a:lnTo>
                <a:lnTo>
                  <a:pt x="22" y="184"/>
                </a:lnTo>
                <a:lnTo>
                  <a:pt x="22" y="175"/>
                </a:lnTo>
                <a:lnTo>
                  <a:pt x="24" y="180"/>
                </a:lnTo>
                <a:lnTo>
                  <a:pt x="24" y="205"/>
                </a:lnTo>
                <a:lnTo>
                  <a:pt x="24" y="215"/>
                </a:lnTo>
                <a:lnTo>
                  <a:pt x="24" y="212"/>
                </a:lnTo>
                <a:lnTo>
                  <a:pt x="24" y="178"/>
                </a:lnTo>
                <a:lnTo>
                  <a:pt x="24" y="144"/>
                </a:lnTo>
                <a:lnTo>
                  <a:pt x="24" y="154"/>
                </a:lnTo>
                <a:lnTo>
                  <a:pt x="25" y="163"/>
                </a:lnTo>
                <a:lnTo>
                  <a:pt x="25" y="181"/>
                </a:lnTo>
                <a:lnTo>
                  <a:pt x="25" y="190"/>
                </a:lnTo>
                <a:lnTo>
                  <a:pt x="25" y="193"/>
                </a:lnTo>
                <a:lnTo>
                  <a:pt x="25" y="208"/>
                </a:lnTo>
                <a:lnTo>
                  <a:pt x="25" y="221"/>
                </a:lnTo>
                <a:lnTo>
                  <a:pt x="25" y="209"/>
                </a:lnTo>
                <a:lnTo>
                  <a:pt x="25" y="196"/>
                </a:lnTo>
                <a:lnTo>
                  <a:pt x="27" y="180"/>
                </a:lnTo>
                <a:lnTo>
                  <a:pt x="27" y="194"/>
                </a:lnTo>
                <a:lnTo>
                  <a:pt x="27" y="187"/>
                </a:lnTo>
                <a:lnTo>
                  <a:pt x="27" y="162"/>
                </a:lnTo>
                <a:lnTo>
                  <a:pt x="27" y="156"/>
                </a:lnTo>
                <a:lnTo>
                  <a:pt x="27" y="184"/>
                </a:lnTo>
                <a:lnTo>
                  <a:pt x="27" y="193"/>
                </a:lnTo>
                <a:lnTo>
                  <a:pt x="27" y="180"/>
                </a:lnTo>
                <a:lnTo>
                  <a:pt x="28" y="172"/>
                </a:lnTo>
                <a:lnTo>
                  <a:pt x="28" y="194"/>
                </a:lnTo>
                <a:lnTo>
                  <a:pt x="28" y="214"/>
                </a:lnTo>
                <a:lnTo>
                  <a:pt x="28" y="215"/>
                </a:lnTo>
                <a:lnTo>
                  <a:pt x="28" y="211"/>
                </a:lnTo>
                <a:lnTo>
                  <a:pt x="28" y="218"/>
                </a:lnTo>
                <a:lnTo>
                  <a:pt x="28" y="215"/>
                </a:lnTo>
                <a:lnTo>
                  <a:pt x="28" y="175"/>
                </a:lnTo>
                <a:lnTo>
                  <a:pt x="30" y="148"/>
                </a:lnTo>
                <a:lnTo>
                  <a:pt x="30" y="160"/>
                </a:lnTo>
                <a:lnTo>
                  <a:pt x="30" y="180"/>
                </a:lnTo>
                <a:lnTo>
                  <a:pt x="30" y="165"/>
                </a:lnTo>
                <a:lnTo>
                  <a:pt x="30" y="166"/>
                </a:lnTo>
                <a:lnTo>
                  <a:pt x="30" y="206"/>
                </a:lnTo>
                <a:lnTo>
                  <a:pt x="30" y="211"/>
                </a:lnTo>
                <a:lnTo>
                  <a:pt x="30" y="209"/>
                </a:lnTo>
                <a:lnTo>
                  <a:pt x="30" y="221"/>
                </a:lnTo>
                <a:lnTo>
                  <a:pt x="31" y="231"/>
                </a:lnTo>
                <a:lnTo>
                  <a:pt x="31" y="224"/>
                </a:lnTo>
                <a:lnTo>
                  <a:pt x="31" y="223"/>
                </a:lnTo>
                <a:lnTo>
                  <a:pt x="31" y="208"/>
                </a:lnTo>
                <a:lnTo>
                  <a:pt x="31" y="178"/>
                </a:lnTo>
                <a:lnTo>
                  <a:pt x="31" y="172"/>
                </a:lnTo>
                <a:lnTo>
                  <a:pt x="31" y="190"/>
                </a:lnTo>
                <a:lnTo>
                  <a:pt x="31" y="202"/>
                </a:lnTo>
                <a:lnTo>
                  <a:pt x="31" y="189"/>
                </a:lnTo>
                <a:lnTo>
                  <a:pt x="33" y="189"/>
                </a:lnTo>
                <a:lnTo>
                  <a:pt x="33" y="206"/>
                </a:lnTo>
                <a:lnTo>
                  <a:pt x="33" y="199"/>
                </a:lnTo>
                <a:lnTo>
                  <a:pt x="33" y="197"/>
                </a:lnTo>
                <a:lnTo>
                  <a:pt x="33" y="217"/>
                </a:lnTo>
                <a:lnTo>
                  <a:pt x="33" y="202"/>
                </a:lnTo>
                <a:lnTo>
                  <a:pt x="33" y="187"/>
                </a:lnTo>
                <a:lnTo>
                  <a:pt x="33" y="212"/>
                </a:lnTo>
                <a:lnTo>
                  <a:pt x="33" y="209"/>
                </a:lnTo>
                <a:lnTo>
                  <a:pt x="34" y="196"/>
                </a:lnTo>
                <a:lnTo>
                  <a:pt x="34" y="205"/>
                </a:lnTo>
                <a:lnTo>
                  <a:pt x="34" y="194"/>
                </a:lnTo>
                <a:lnTo>
                  <a:pt x="34" y="202"/>
                </a:lnTo>
                <a:lnTo>
                  <a:pt x="34" y="211"/>
                </a:lnTo>
                <a:lnTo>
                  <a:pt x="34" y="203"/>
                </a:lnTo>
                <a:lnTo>
                  <a:pt x="34" y="208"/>
                </a:lnTo>
                <a:lnTo>
                  <a:pt x="36" y="208"/>
                </a:lnTo>
                <a:lnTo>
                  <a:pt x="36" y="220"/>
                </a:lnTo>
                <a:lnTo>
                  <a:pt x="36" y="202"/>
                </a:lnTo>
                <a:lnTo>
                  <a:pt x="36" y="199"/>
                </a:lnTo>
                <a:lnTo>
                  <a:pt x="36" y="211"/>
                </a:lnTo>
                <a:lnTo>
                  <a:pt x="36" y="212"/>
                </a:lnTo>
                <a:lnTo>
                  <a:pt x="36" y="199"/>
                </a:lnTo>
                <a:lnTo>
                  <a:pt x="36" y="181"/>
                </a:lnTo>
                <a:lnTo>
                  <a:pt x="36" y="184"/>
                </a:lnTo>
                <a:lnTo>
                  <a:pt x="37" y="189"/>
                </a:lnTo>
                <a:lnTo>
                  <a:pt x="37" y="194"/>
                </a:lnTo>
                <a:lnTo>
                  <a:pt x="37" y="200"/>
                </a:lnTo>
                <a:lnTo>
                  <a:pt x="37" y="197"/>
                </a:lnTo>
                <a:lnTo>
                  <a:pt x="37" y="202"/>
                </a:lnTo>
                <a:lnTo>
                  <a:pt x="37" y="212"/>
                </a:lnTo>
                <a:lnTo>
                  <a:pt x="37" y="223"/>
                </a:lnTo>
                <a:lnTo>
                  <a:pt x="37" y="217"/>
                </a:lnTo>
                <a:lnTo>
                  <a:pt x="39" y="212"/>
                </a:lnTo>
                <a:lnTo>
                  <a:pt x="39" y="205"/>
                </a:lnTo>
                <a:lnTo>
                  <a:pt x="39" y="190"/>
                </a:lnTo>
                <a:lnTo>
                  <a:pt x="39" y="187"/>
                </a:lnTo>
                <a:lnTo>
                  <a:pt x="39" y="151"/>
                </a:lnTo>
                <a:lnTo>
                  <a:pt x="39" y="123"/>
                </a:lnTo>
                <a:lnTo>
                  <a:pt x="39" y="147"/>
                </a:lnTo>
                <a:lnTo>
                  <a:pt x="39" y="163"/>
                </a:lnTo>
                <a:lnTo>
                  <a:pt x="40" y="202"/>
                </a:lnTo>
                <a:lnTo>
                  <a:pt x="40" y="205"/>
                </a:lnTo>
                <a:lnTo>
                  <a:pt x="40" y="226"/>
                </a:lnTo>
                <a:lnTo>
                  <a:pt x="40" y="230"/>
                </a:lnTo>
                <a:lnTo>
                  <a:pt x="40" y="224"/>
                </a:lnTo>
                <a:lnTo>
                  <a:pt x="40" y="229"/>
                </a:lnTo>
                <a:lnTo>
                  <a:pt x="40" y="217"/>
                </a:lnTo>
                <a:lnTo>
                  <a:pt x="40" y="186"/>
                </a:lnTo>
                <a:lnTo>
                  <a:pt x="42" y="168"/>
                </a:lnTo>
                <a:lnTo>
                  <a:pt x="42" y="147"/>
                </a:lnTo>
                <a:lnTo>
                  <a:pt x="42" y="150"/>
                </a:lnTo>
                <a:lnTo>
                  <a:pt x="42" y="165"/>
                </a:lnTo>
                <a:lnTo>
                  <a:pt x="42" y="181"/>
                </a:lnTo>
                <a:lnTo>
                  <a:pt x="42" y="186"/>
                </a:lnTo>
                <a:lnTo>
                  <a:pt x="42" y="199"/>
                </a:lnTo>
                <a:lnTo>
                  <a:pt x="42" y="217"/>
                </a:lnTo>
                <a:lnTo>
                  <a:pt x="42" y="203"/>
                </a:lnTo>
                <a:lnTo>
                  <a:pt x="43" y="200"/>
                </a:lnTo>
                <a:lnTo>
                  <a:pt x="43" y="221"/>
                </a:lnTo>
                <a:lnTo>
                  <a:pt x="43" y="223"/>
                </a:lnTo>
                <a:lnTo>
                  <a:pt x="43" y="202"/>
                </a:lnTo>
                <a:lnTo>
                  <a:pt x="43" y="193"/>
                </a:lnTo>
                <a:lnTo>
                  <a:pt x="43" y="196"/>
                </a:lnTo>
                <a:lnTo>
                  <a:pt x="43" y="180"/>
                </a:lnTo>
                <a:lnTo>
                  <a:pt x="43" y="171"/>
                </a:lnTo>
                <a:lnTo>
                  <a:pt x="45" y="165"/>
                </a:lnTo>
                <a:lnTo>
                  <a:pt x="45" y="138"/>
                </a:lnTo>
                <a:lnTo>
                  <a:pt x="45" y="165"/>
                </a:lnTo>
                <a:lnTo>
                  <a:pt x="45" y="196"/>
                </a:lnTo>
                <a:lnTo>
                  <a:pt x="45" y="186"/>
                </a:lnTo>
                <a:lnTo>
                  <a:pt x="45" y="208"/>
                </a:lnTo>
                <a:lnTo>
                  <a:pt x="45" y="230"/>
                </a:lnTo>
                <a:lnTo>
                  <a:pt x="45" y="212"/>
                </a:lnTo>
                <a:lnTo>
                  <a:pt x="45" y="181"/>
                </a:lnTo>
                <a:lnTo>
                  <a:pt x="46" y="143"/>
                </a:lnTo>
                <a:lnTo>
                  <a:pt x="46" y="129"/>
                </a:lnTo>
                <a:lnTo>
                  <a:pt x="46" y="131"/>
                </a:lnTo>
                <a:lnTo>
                  <a:pt x="46" y="85"/>
                </a:lnTo>
                <a:lnTo>
                  <a:pt x="46" y="100"/>
                </a:lnTo>
                <a:lnTo>
                  <a:pt x="46" y="143"/>
                </a:lnTo>
                <a:lnTo>
                  <a:pt x="46" y="166"/>
                </a:lnTo>
                <a:lnTo>
                  <a:pt x="46" y="197"/>
                </a:lnTo>
                <a:lnTo>
                  <a:pt x="46" y="215"/>
                </a:lnTo>
                <a:lnTo>
                  <a:pt x="48" y="214"/>
                </a:lnTo>
                <a:lnTo>
                  <a:pt x="48" y="218"/>
                </a:lnTo>
                <a:lnTo>
                  <a:pt x="48" y="202"/>
                </a:lnTo>
                <a:lnTo>
                  <a:pt x="48" y="189"/>
                </a:lnTo>
                <a:lnTo>
                  <a:pt x="48" y="183"/>
                </a:lnTo>
                <a:lnTo>
                  <a:pt x="48" y="168"/>
                </a:lnTo>
                <a:lnTo>
                  <a:pt x="48" y="140"/>
                </a:lnTo>
                <a:lnTo>
                  <a:pt x="48" y="146"/>
                </a:lnTo>
                <a:lnTo>
                  <a:pt x="48" y="171"/>
                </a:lnTo>
                <a:lnTo>
                  <a:pt x="49" y="187"/>
                </a:lnTo>
                <a:lnTo>
                  <a:pt x="49" y="197"/>
                </a:lnTo>
                <a:lnTo>
                  <a:pt x="49" y="212"/>
                </a:lnTo>
                <a:lnTo>
                  <a:pt x="49" y="221"/>
                </a:lnTo>
                <a:lnTo>
                  <a:pt x="49" y="220"/>
                </a:lnTo>
                <a:lnTo>
                  <a:pt x="49" y="217"/>
                </a:lnTo>
                <a:lnTo>
                  <a:pt x="49" y="224"/>
                </a:lnTo>
                <a:lnTo>
                  <a:pt x="49" y="230"/>
                </a:lnTo>
                <a:lnTo>
                  <a:pt x="51" y="226"/>
                </a:lnTo>
                <a:lnTo>
                  <a:pt x="51" y="214"/>
                </a:lnTo>
                <a:lnTo>
                  <a:pt x="51" y="191"/>
                </a:lnTo>
                <a:lnTo>
                  <a:pt x="51" y="178"/>
                </a:lnTo>
                <a:lnTo>
                  <a:pt x="51" y="171"/>
                </a:lnTo>
                <a:lnTo>
                  <a:pt x="51" y="180"/>
                </a:lnTo>
                <a:lnTo>
                  <a:pt x="51" y="199"/>
                </a:lnTo>
                <a:lnTo>
                  <a:pt x="51" y="209"/>
                </a:lnTo>
                <a:lnTo>
                  <a:pt x="51" y="218"/>
                </a:lnTo>
                <a:lnTo>
                  <a:pt x="52" y="208"/>
                </a:lnTo>
                <a:lnTo>
                  <a:pt x="52" y="217"/>
                </a:lnTo>
                <a:lnTo>
                  <a:pt x="52" y="220"/>
                </a:lnTo>
                <a:lnTo>
                  <a:pt x="52" y="226"/>
                </a:lnTo>
                <a:lnTo>
                  <a:pt x="52" y="200"/>
                </a:lnTo>
                <a:lnTo>
                  <a:pt x="52" y="175"/>
                </a:lnTo>
                <a:lnTo>
                  <a:pt x="52" y="162"/>
                </a:lnTo>
                <a:lnTo>
                  <a:pt x="52" y="137"/>
                </a:lnTo>
                <a:lnTo>
                  <a:pt x="53" y="122"/>
                </a:lnTo>
                <a:lnTo>
                  <a:pt x="53" y="141"/>
                </a:lnTo>
                <a:lnTo>
                  <a:pt x="53" y="169"/>
                </a:lnTo>
                <a:lnTo>
                  <a:pt x="53" y="177"/>
                </a:lnTo>
                <a:lnTo>
                  <a:pt x="53" y="206"/>
                </a:lnTo>
                <a:lnTo>
                  <a:pt x="53" y="199"/>
                </a:lnTo>
                <a:lnTo>
                  <a:pt x="53" y="197"/>
                </a:lnTo>
                <a:lnTo>
                  <a:pt x="55" y="215"/>
                </a:lnTo>
                <a:lnTo>
                  <a:pt x="55" y="220"/>
                </a:lnTo>
                <a:lnTo>
                  <a:pt x="55" y="200"/>
                </a:lnTo>
                <a:lnTo>
                  <a:pt x="55" y="169"/>
                </a:lnTo>
                <a:lnTo>
                  <a:pt x="55" y="126"/>
                </a:lnTo>
                <a:lnTo>
                  <a:pt x="55" y="141"/>
                </a:lnTo>
                <a:lnTo>
                  <a:pt x="55" y="197"/>
                </a:lnTo>
                <a:lnTo>
                  <a:pt x="55" y="183"/>
                </a:lnTo>
                <a:lnTo>
                  <a:pt x="55" y="131"/>
                </a:lnTo>
                <a:lnTo>
                  <a:pt x="56" y="156"/>
                </a:lnTo>
                <a:lnTo>
                  <a:pt x="56" y="186"/>
                </a:lnTo>
                <a:lnTo>
                  <a:pt x="56" y="200"/>
                </a:lnTo>
                <a:lnTo>
                  <a:pt x="56" y="211"/>
                </a:lnTo>
                <a:lnTo>
                  <a:pt x="56" y="202"/>
                </a:lnTo>
                <a:lnTo>
                  <a:pt x="56" y="205"/>
                </a:lnTo>
                <a:lnTo>
                  <a:pt x="56" y="187"/>
                </a:lnTo>
                <a:lnTo>
                  <a:pt x="58" y="203"/>
                </a:lnTo>
                <a:lnTo>
                  <a:pt x="58" y="223"/>
                </a:lnTo>
                <a:lnTo>
                  <a:pt x="58" y="203"/>
                </a:lnTo>
                <a:lnTo>
                  <a:pt x="58" y="193"/>
                </a:lnTo>
                <a:lnTo>
                  <a:pt x="58" y="171"/>
                </a:lnTo>
                <a:lnTo>
                  <a:pt x="58" y="157"/>
                </a:lnTo>
                <a:lnTo>
                  <a:pt x="58" y="186"/>
                </a:lnTo>
                <a:lnTo>
                  <a:pt x="58" y="184"/>
                </a:lnTo>
                <a:lnTo>
                  <a:pt x="58" y="202"/>
                </a:lnTo>
                <a:lnTo>
                  <a:pt x="59" y="220"/>
                </a:lnTo>
                <a:lnTo>
                  <a:pt x="59" y="193"/>
                </a:lnTo>
                <a:lnTo>
                  <a:pt x="59" y="199"/>
                </a:lnTo>
                <a:lnTo>
                  <a:pt x="59" y="230"/>
                </a:lnTo>
                <a:lnTo>
                  <a:pt x="59" y="231"/>
                </a:lnTo>
                <a:lnTo>
                  <a:pt x="59" y="223"/>
                </a:lnTo>
                <a:lnTo>
                  <a:pt x="59" y="206"/>
                </a:lnTo>
                <a:lnTo>
                  <a:pt x="59" y="191"/>
                </a:lnTo>
                <a:lnTo>
                  <a:pt x="59" y="196"/>
                </a:lnTo>
                <a:lnTo>
                  <a:pt x="61" y="202"/>
                </a:lnTo>
                <a:lnTo>
                  <a:pt x="61" y="197"/>
                </a:lnTo>
                <a:lnTo>
                  <a:pt x="61" y="190"/>
                </a:lnTo>
                <a:lnTo>
                  <a:pt x="61" y="183"/>
                </a:lnTo>
                <a:lnTo>
                  <a:pt x="61" y="193"/>
                </a:lnTo>
                <a:lnTo>
                  <a:pt x="61" y="221"/>
                </a:lnTo>
                <a:lnTo>
                  <a:pt x="61" y="215"/>
                </a:lnTo>
                <a:lnTo>
                  <a:pt x="62" y="214"/>
                </a:lnTo>
                <a:lnTo>
                  <a:pt x="62" y="215"/>
                </a:lnTo>
                <a:lnTo>
                  <a:pt x="62" y="194"/>
                </a:lnTo>
                <a:lnTo>
                  <a:pt x="62" y="150"/>
                </a:lnTo>
                <a:lnTo>
                  <a:pt x="62" y="143"/>
                </a:lnTo>
                <a:lnTo>
                  <a:pt x="62" y="180"/>
                </a:lnTo>
                <a:lnTo>
                  <a:pt x="62" y="212"/>
                </a:lnTo>
                <a:lnTo>
                  <a:pt x="62" y="205"/>
                </a:lnTo>
                <a:lnTo>
                  <a:pt x="62" y="209"/>
                </a:lnTo>
                <a:lnTo>
                  <a:pt x="64" y="191"/>
                </a:lnTo>
                <a:lnTo>
                  <a:pt x="64" y="209"/>
                </a:lnTo>
                <a:lnTo>
                  <a:pt x="64" y="224"/>
                </a:lnTo>
                <a:lnTo>
                  <a:pt x="64" y="226"/>
                </a:lnTo>
                <a:lnTo>
                  <a:pt x="64" y="231"/>
                </a:lnTo>
                <a:lnTo>
                  <a:pt x="64" y="187"/>
                </a:lnTo>
                <a:lnTo>
                  <a:pt x="64" y="180"/>
                </a:lnTo>
                <a:lnTo>
                  <a:pt x="64" y="183"/>
                </a:lnTo>
                <a:lnTo>
                  <a:pt x="65" y="175"/>
                </a:lnTo>
                <a:lnTo>
                  <a:pt x="65" y="199"/>
                </a:lnTo>
                <a:lnTo>
                  <a:pt x="65" y="180"/>
                </a:lnTo>
                <a:lnTo>
                  <a:pt x="65" y="181"/>
                </a:lnTo>
                <a:lnTo>
                  <a:pt x="65" y="215"/>
                </a:lnTo>
                <a:lnTo>
                  <a:pt x="65" y="217"/>
                </a:lnTo>
                <a:lnTo>
                  <a:pt x="65" y="209"/>
                </a:lnTo>
                <a:lnTo>
                  <a:pt x="67" y="223"/>
                </a:lnTo>
                <a:lnTo>
                  <a:pt x="67" y="220"/>
                </a:lnTo>
                <a:lnTo>
                  <a:pt x="67" y="199"/>
                </a:lnTo>
                <a:lnTo>
                  <a:pt x="67" y="218"/>
                </a:lnTo>
                <a:lnTo>
                  <a:pt x="67" y="221"/>
                </a:lnTo>
                <a:lnTo>
                  <a:pt x="67" y="211"/>
                </a:lnTo>
                <a:lnTo>
                  <a:pt x="67" y="189"/>
                </a:lnTo>
                <a:lnTo>
                  <a:pt x="67" y="169"/>
                </a:lnTo>
                <a:lnTo>
                  <a:pt x="67" y="154"/>
                </a:lnTo>
                <a:lnTo>
                  <a:pt x="68" y="169"/>
                </a:lnTo>
                <a:lnTo>
                  <a:pt x="68" y="200"/>
                </a:lnTo>
                <a:lnTo>
                  <a:pt x="68" y="209"/>
                </a:lnTo>
                <a:lnTo>
                  <a:pt x="68" y="203"/>
                </a:lnTo>
                <a:lnTo>
                  <a:pt x="68" y="214"/>
                </a:lnTo>
                <a:lnTo>
                  <a:pt x="68" y="220"/>
                </a:lnTo>
                <a:lnTo>
                  <a:pt x="68" y="199"/>
                </a:lnTo>
                <a:lnTo>
                  <a:pt x="68" y="193"/>
                </a:lnTo>
                <a:lnTo>
                  <a:pt x="68" y="197"/>
                </a:lnTo>
                <a:lnTo>
                  <a:pt x="70" y="180"/>
                </a:lnTo>
                <a:lnTo>
                  <a:pt x="70" y="146"/>
                </a:lnTo>
                <a:lnTo>
                  <a:pt x="70" y="151"/>
                </a:lnTo>
                <a:lnTo>
                  <a:pt x="70" y="169"/>
                </a:lnTo>
                <a:lnTo>
                  <a:pt x="70" y="181"/>
                </a:lnTo>
                <a:lnTo>
                  <a:pt x="70" y="208"/>
                </a:lnTo>
                <a:lnTo>
                  <a:pt x="70" y="217"/>
                </a:lnTo>
                <a:lnTo>
                  <a:pt x="70" y="189"/>
                </a:lnTo>
                <a:lnTo>
                  <a:pt x="71" y="187"/>
                </a:lnTo>
                <a:lnTo>
                  <a:pt x="71" y="208"/>
                </a:lnTo>
                <a:lnTo>
                  <a:pt x="71" y="217"/>
                </a:lnTo>
                <a:lnTo>
                  <a:pt x="71" y="205"/>
                </a:lnTo>
                <a:lnTo>
                  <a:pt x="71" y="168"/>
                </a:lnTo>
                <a:lnTo>
                  <a:pt x="71" y="177"/>
                </a:lnTo>
                <a:lnTo>
                  <a:pt x="71" y="187"/>
                </a:lnTo>
                <a:lnTo>
                  <a:pt x="71" y="183"/>
                </a:lnTo>
                <a:lnTo>
                  <a:pt x="73" y="193"/>
                </a:lnTo>
                <a:lnTo>
                  <a:pt x="73" y="217"/>
                </a:lnTo>
                <a:lnTo>
                  <a:pt x="73" y="224"/>
                </a:lnTo>
                <a:lnTo>
                  <a:pt x="73" y="217"/>
                </a:lnTo>
                <a:lnTo>
                  <a:pt x="73" y="196"/>
                </a:lnTo>
                <a:lnTo>
                  <a:pt x="73" y="200"/>
                </a:lnTo>
                <a:lnTo>
                  <a:pt x="73" y="208"/>
                </a:lnTo>
                <a:lnTo>
                  <a:pt x="74" y="227"/>
                </a:lnTo>
                <a:lnTo>
                  <a:pt x="74" y="211"/>
                </a:lnTo>
                <a:lnTo>
                  <a:pt x="74" y="177"/>
                </a:lnTo>
                <a:lnTo>
                  <a:pt x="74" y="184"/>
                </a:lnTo>
                <a:lnTo>
                  <a:pt x="74" y="189"/>
                </a:lnTo>
                <a:lnTo>
                  <a:pt x="74" y="187"/>
                </a:lnTo>
                <a:lnTo>
                  <a:pt x="74" y="174"/>
                </a:lnTo>
                <a:lnTo>
                  <a:pt x="74" y="172"/>
                </a:lnTo>
                <a:lnTo>
                  <a:pt x="76" y="205"/>
                </a:lnTo>
                <a:lnTo>
                  <a:pt x="76" y="211"/>
                </a:lnTo>
                <a:lnTo>
                  <a:pt x="76" y="215"/>
                </a:lnTo>
                <a:lnTo>
                  <a:pt x="76" y="226"/>
                </a:lnTo>
                <a:lnTo>
                  <a:pt x="76" y="212"/>
                </a:lnTo>
                <a:lnTo>
                  <a:pt x="76" y="215"/>
                </a:lnTo>
                <a:lnTo>
                  <a:pt x="76" y="186"/>
                </a:lnTo>
                <a:lnTo>
                  <a:pt x="76" y="160"/>
                </a:lnTo>
                <a:lnTo>
                  <a:pt x="77" y="168"/>
                </a:lnTo>
                <a:lnTo>
                  <a:pt x="77" y="165"/>
                </a:lnTo>
                <a:lnTo>
                  <a:pt x="77" y="163"/>
                </a:lnTo>
                <a:lnTo>
                  <a:pt x="77" y="193"/>
                </a:lnTo>
                <a:lnTo>
                  <a:pt x="77" y="209"/>
                </a:lnTo>
                <a:lnTo>
                  <a:pt x="77" y="221"/>
                </a:lnTo>
                <a:lnTo>
                  <a:pt x="77" y="229"/>
                </a:lnTo>
                <a:lnTo>
                  <a:pt x="77" y="231"/>
                </a:lnTo>
                <a:lnTo>
                  <a:pt x="79" y="205"/>
                </a:lnTo>
                <a:lnTo>
                  <a:pt x="79" y="194"/>
                </a:lnTo>
                <a:lnTo>
                  <a:pt x="79" y="206"/>
                </a:lnTo>
                <a:lnTo>
                  <a:pt x="79" y="172"/>
                </a:lnTo>
                <a:lnTo>
                  <a:pt x="79" y="151"/>
                </a:lnTo>
                <a:lnTo>
                  <a:pt x="79" y="184"/>
                </a:lnTo>
                <a:lnTo>
                  <a:pt x="79" y="177"/>
                </a:lnTo>
                <a:lnTo>
                  <a:pt x="79" y="178"/>
                </a:lnTo>
                <a:lnTo>
                  <a:pt x="80" y="187"/>
                </a:lnTo>
                <a:lnTo>
                  <a:pt x="80" y="197"/>
                </a:lnTo>
                <a:lnTo>
                  <a:pt x="80" y="194"/>
                </a:lnTo>
                <a:lnTo>
                  <a:pt x="80" y="208"/>
                </a:lnTo>
                <a:lnTo>
                  <a:pt x="80" y="206"/>
                </a:lnTo>
                <a:lnTo>
                  <a:pt x="80" y="202"/>
                </a:lnTo>
                <a:lnTo>
                  <a:pt x="80" y="220"/>
                </a:lnTo>
                <a:lnTo>
                  <a:pt x="80" y="221"/>
                </a:lnTo>
                <a:lnTo>
                  <a:pt x="82" y="202"/>
                </a:lnTo>
                <a:lnTo>
                  <a:pt x="82" y="171"/>
                </a:lnTo>
                <a:lnTo>
                  <a:pt x="82" y="166"/>
                </a:lnTo>
                <a:lnTo>
                  <a:pt x="82" y="172"/>
                </a:lnTo>
                <a:lnTo>
                  <a:pt x="82" y="187"/>
                </a:lnTo>
                <a:lnTo>
                  <a:pt x="82" y="191"/>
                </a:lnTo>
                <a:lnTo>
                  <a:pt x="82" y="187"/>
                </a:lnTo>
                <a:lnTo>
                  <a:pt x="82" y="200"/>
                </a:lnTo>
                <a:lnTo>
                  <a:pt x="82" y="223"/>
                </a:lnTo>
                <a:lnTo>
                  <a:pt x="83" y="223"/>
                </a:lnTo>
                <a:lnTo>
                  <a:pt x="83" y="208"/>
                </a:lnTo>
                <a:lnTo>
                  <a:pt x="83" y="212"/>
                </a:lnTo>
                <a:lnTo>
                  <a:pt x="83" y="230"/>
                </a:lnTo>
                <a:lnTo>
                  <a:pt x="83" y="231"/>
                </a:lnTo>
                <a:lnTo>
                  <a:pt x="83" y="205"/>
                </a:lnTo>
                <a:lnTo>
                  <a:pt x="83" y="147"/>
                </a:lnTo>
                <a:lnTo>
                  <a:pt x="83" y="144"/>
                </a:lnTo>
                <a:lnTo>
                  <a:pt x="83" y="184"/>
                </a:lnTo>
                <a:lnTo>
                  <a:pt x="85" y="190"/>
                </a:lnTo>
                <a:lnTo>
                  <a:pt x="85" y="187"/>
                </a:lnTo>
                <a:lnTo>
                  <a:pt x="85" y="202"/>
                </a:lnTo>
                <a:lnTo>
                  <a:pt x="85" y="197"/>
                </a:lnTo>
                <a:lnTo>
                  <a:pt x="85" y="199"/>
                </a:lnTo>
                <a:lnTo>
                  <a:pt x="85" y="211"/>
                </a:lnTo>
                <a:lnTo>
                  <a:pt x="85" y="205"/>
                </a:lnTo>
                <a:lnTo>
                  <a:pt x="85" y="214"/>
                </a:lnTo>
                <a:lnTo>
                  <a:pt x="86" y="224"/>
                </a:lnTo>
                <a:lnTo>
                  <a:pt x="86" y="214"/>
                </a:lnTo>
                <a:lnTo>
                  <a:pt x="86" y="165"/>
                </a:lnTo>
                <a:lnTo>
                  <a:pt x="86" y="162"/>
                </a:lnTo>
                <a:lnTo>
                  <a:pt x="86" y="191"/>
                </a:lnTo>
                <a:lnTo>
                  <a:pt x="86" y="189"/>
                </a:lnTo>
                <a:lnTo>
                  <a:pt x="86" y="180"/>
                </a:lnTo>
                <a:lnTo>
                  <a:pt x="86" y="209"/>
                </a:lnTo>
                <a:lnTo>
                  <a:pt x="86" y="217"/>
                </a:lnTo>
                <a:lnTo>
                  <a:pt x="88" y="218"/>
                </a:lnTo>
                <a:lnTo>
                  <a:pt x="88" y="227"/>
                </a:lnTo>
                <a:lnTo>
                  <a:pt x="88" y="233"/>
                </a:lnTo>
                <a:lnTo>
                  <a:pt x="88" y="230"/>
                </a:lnTo>
                <a:lnTo>
                  <a:pt x="88" y="209"/>
                </a:lnTo>
                <a:lnTo>
                  <a:pt x="88" y="200"/>
                </a:lnTo>
                <a:lnTo>
                  <a:pt x="88" y="196"/>
                </a:lnTo>
                <a:lnTo>
                  <a:pt x="88" y="199"/>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57" name="Freeform 45"/>
          <p:cNvSpPr>
            <a:spLocks/>
          </p:cNvSpPr>
          <p:nvPr/>
        </p:nvSpPr>
        <p:spPr bwMode="auto">
          <a:xfrm>
            <a:off x="2387600" y="5349875"/>
            <a:ext cx="131763" cy="481013"/>
          </a:xfrm>
          <a:custGeom>
            <a:avLst/>
            <a:gdLst>
              <a:gd name="T0" fmla="*/ 1 w 93"/>
              <a:gd name="T1" fmla="*/ 289 h 303"/>
              <a:gd name="T2" fmla="*/ 3 w 93"/>
              <a:gd name="T3" fmla="*/ 257 h 303"/>
              <a:gd name="T4" fmla="*/ 4 w 93"/>
              <a:gd name="T5" fmla="*/ 245 h 303"/>
              <a:gd name="T6" fmla="*/ 6 w 93"/>
              <a:gd name="T7" fmla="*/ 222 h 303"/>
              <a:gd name="T8" fmla="*/ 7 w 93"/>
              <a:gd name="T9" fmla="*/ 291 h 303"/>
              <a:gd name="T10" fmla="*/ 9 w 93"/>
              <a:gd name="T11" fmla="*/ 277 h 303"/>
              <a:gd name="T12" fmla="*/ 10 w 93"/>
              <a:gd name="T13" fmla="*/ 242 h 303"/>
              <a:gd name="T14" fmla="*/ 11 w 93"/>
              <a:gd name="T15" fmla="*/ 285 h 303"/>
              <a:gd name="T16" fmla="*/ 13 w 93"/>
              <a:gd name="T17" fmla="*/ 279 h 303"/>
              <a:gd name="T18" fmla="*/ 14 w 93"/>
              <a:gd name="T19" fmla="*/ 245 h 303"/>
              <a:gd name="T20" fmla="*/ 16 w 93"/>
              <a:gd name="T21" fmla="*/ 285 h 303"/>
              <a:gd name="T22" fmla="*/ 17 w 93"/>
              <a:gd name="T23" fmla="*/ 271 h 303"/>
              <a:gd name="T24" fmla="*/ 19 w 93"/>
              <a:gd name="T25" fmla="*/ 249 h 303"/>
              <a:gd name="T26" fmla="*/ 20 w 93"/>
              <a:gd name="T27" fmla="*/ 285 h 303"/>
              <a:gd name="T28" fmla="*/ 22 w 93"/>
              <a:gd name="T29" fmla="*/ 252 h 303"/>
              <a:gd name="T30" fmla="*/ 23 w 93"/>
              <a:gd name="T31" fmla="*/ 288 h 303"/>
              <a:gd name="T32" fmla="*/ 25 w 93"/>
              <a:gd name="T33" fmla="*/ 255 h 303"/>
              <a:gd name="T34" fmla="*/ 26 w 93"/>
              <a:gd name="T35" fmla="*/ 234 h 303"/>
              <a:gd name="T36" fmla="*/ 28 w 93"/>
              <a:gd name="T37" fmla="*/ 251 h 303"/>
              <a:gd name="T38" fmla="*/ 29 w 93"/>
              <a:gd name="T39" fmla="*/ 205 h 303"/>
              <a:gd name="T40" fmla="*/ 31 w 93"/>
              <a:gd name="T41" fmla="*/ 211 h 303"/>
              <a:gd name="T42" fmla="*/ 32 w 93"/>
              <a:gd name="T43" fmla="*/ 243 h 303"/>
              <a:gd name="T44" fmla="*/ 34 w 93"/>
              <a:gd name="T45" fmla="*/ 212 h 303"/>
              <a:gd name="T46" fmla="*/ 35 w 93"/>
              <a:gd name="T47" fmla="*/ 219 h 303"/>
              <a:gd name="T48" fmla="*/ 37 w 93"/>
              <a:gd name="T49" fmla="*/ 267 h 303"/>
              <a:gd name="T50" fmla="*/ 38 w 93"/>
              <a:gd name="T51" fmla="*/ 141 h 303"/>
              <a:gd name="T52" fmla="*/ 40 w 93"/>
              <a:gd name="T53" fmla="*/ 252 h 303"/>
              <a:gd name="T54" fmla="*/ 41 w 93"/>
              <a:gd name="T55" fmla="*/ 285 h 303"/>
              <a:gd name="T56" fmla="*/ 43 w 93"/>
              <a:gd name="T57" fmla="*/ 267 h 303"/>
              <a:gd name="T58" fmla="*/ 44 w 93"/>
              <a:gd name="T59" fmla="*/ 288 h 303"/>
              <a:gd name="T60" fmla="*/ 46 w 93"/>
              <a:gd name="T61" fmla="*/ 234 h 303"/>
              <a:gd name="T62" fmla="*/ 47 w 93"/>
              <a:gd name="T63" fmla="*/ 265 h 303"/>
              <a:gd name="T64" fmla="*/ 49 w 93"/>
              <a:gd name="T65" fmla="*/ 283 h 303"/>
              <a:gd name="T66" fmla="*/ 50 w 93"/>
              <a:gd name="T67" fmla="*/ 236 h 303"/>
              <a:gd name="T68" fmla="*/ 52 w 93"/>
              <a:gd name="T69" fmla="*/ 285 h 303"/>
              <a:gd name="T70" fmla="*/ 53 w 93"/>
              <a:gd name="T71" fmla="*/ 268 h 303"/>
              <a:gd name="T72" fmla="*/ 54 w 93"/>
              <a:gd name="T73" fmla="*/ 251 h 303"/>
              <a:gd name="T74" fmla="*/ 56 w 93"/>
              <a:gd name="T75" fmla="*/ 291 h 303"/>
              <a:gd name="T76" fmla="*/ 57 w 93"/>
              <a:gd name="T77" fmla="*/ 246 h 303"/>
              <a:gd name="T78" fmla="*/ 59 w 93"/>
              <a:gd name="T79" fmla="*/ 267 h 303"/>
              <a:gd name="T80" fmla="*/ 60 w 93"/>
              <a:gd name="T81" fmla="*/ 289 h 303"/>
              <a:gd name="T82" fmla="*/ 62 w 93"/>
              <a:gd name="T83" fmla="*/ 202 h 303"/>
              <a:gd name="T84" fmla="*/ 63 w 93"/>
              <a:gd name="T85" fmla="*/ 274 h 303"/>
              <a:gd name="T86" fmla="*/ 65 w 93"/>
              <a:gd name="T87" fmla="*/ 251 h 303"/>
              <a:gd name="T88" fmla="*/ 66 w 93"/>
              <a:gd name="T89" fmla="*/ 258 h 303"/>
              <a:gd name="T90" fmla="*/ 68 w 93"/>
              <a:gd name="T91" fmla="*/ 276 h 303"/>
              <a:gd name="T92" fmla="*/ 69 w 93"/>
              <a:gd name="T93" fmla="*/ 221 h 303"/>
              <a:gd name="T94" fmla="*/ 71 w 93"/>
              <a:gd name="T95" fmla="*/ 282 h 303"/>
              <a:gd name="T96" fmla="*/ 72 w 93"/>
              <a:gd name="T97" fmla="*/ 236 h 303"/>
              <a:gd name="T98" fmla="*/ 74 w 93"/>
              <a:gd name="T99" fmla="*/ 262 h 303"/>
              <a:gd name="T100" fmla="*/ 75 w 93"/>
              <a:gd name="T101" fmla="*/ 273 h 303"/>
              <a:gd name="T102" fmla="*/ 77 w 93"/>
              <a:gd name="T103" fmla="*/ 174 h 303"/>
              <a:gd name="T104" fmla="*/ 78 w 93"/>
              <a:gd name="T105" fmla="*/ 271 h 303"/>
              <a:gd name="T106" fmla="*/ 80 w 93"/>
              <a:gd name="T107" fmla="*/ 279 h 303"/>
              <a:gd name="T108" fmla="*/ 81 w 93"/>
              <a:gd name="T109" fmla="*/ 236 h 303"/>
              <a:gd name="T110" fmla="*/ 83 w 93"/>
              <a:gd name="T111" fmla="*/ 294 h 303"/>
              <a:gd name="T112" fmla="*/ 84 w 93"/>
              <a:gd name="T113" fmla="*/ 242 h 303"/>
              <a:gd name="T114" fmla="*/ 86 w 93"/>
              <a:gd name="T115" fmla="*/ 249 h 303"/>
              <a:gd name="T116" fmla="*/ 87 w 93"/>
              <a:gd name="T117" fmla="*/ 279 h 303"/>
              <a:gd name="T118" fmla="*/ 89 w 93"/>
              <a:gd name="T119" fmla="*/ 191 h 303"/>
              <a:gd name="T120" fmla="*/ 90 w 93"/>
              <a:gd name="T121" fmla="*/ 255 h 303"/>
              <a:gd name="T122" fmla="*/ 92 w 93"/>
              <a:gd name="T123" fmla="*/ 268 h 3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3"/>
              <a:gd name="T187" fmla="*/ 0 h 303"/>
              <a:gd name="T188" fmla="*/ 93 w 93"/>
              <a:gd name="T189" fmla="*/ 303 h 30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3" h="303">
                <a:moveTo>
                  <a:pt x="0" y="267"/>
                </a:moveTo>
                <a:lnTo>
                  <a:pt x="1" y="254"/>
                </a:lnTo>
                <a:lnTo>
                  <a:pt x="1" y="239"/>
                </a:lnTo>
                <a:lnTo>
                  <a:pt x="1" y="255"/>
                </a:lnTo>
                <a:lnTo>
                  <a:pt x="1" y="283"/>
                </a:lnTo>
                <a:lnTo>
                  <a:pt x="1" y="271"/>
                </a:lnTo>
                <a:lnTo>
                  <a:pt x="1" y="261"/>
                </a:lnTo>
                <a:lnTo>
                  <a:pt x="1" y="289"/>
                </a:lnTo>
                <a:lnTo>
                  <a:pt x="1" y="292"/>
                </a:lnTo>
                <a:lnTo>
                  <a:pt x="1" y="289"/>
                </a:lnTo>
                <a:lnTo>
                  <a:pt x="3" y="289"/>
                </a:lnTo>
                <a:lnTo>
                  <a:pt x="3" y="270"/>
                </a:lnTo>
                <a:lnTo>
                  <a:pt x="3" y="271"/>
                </a:lnTo>
                <a:lnTo>
                  <a:pt x="3" y="282"/>
                </a:lnTo>
                <a:lnTo>
                  <a:pt x="3" y="277"/>
                </a:lnTo>
                <a:lnTo>
                  <a:pt x="3" y="257"/>
                </a:lnTo>
                <a:lnTo>
                  <a:pt x="3" y="240"/>
                </a:lnTo>
                <a:lnTo>
                  <a:pt x="3" y="225"/>
                </a:lnTo>
                <a:lnTo>
                  <a:pt x="3" y="230"/>
                </a:lnTo>
                <a:lnTo>
                  <a:pt x="4" y="257"/>
                </a:lnTo>
                <a:lnTo>
                  <a:pt x="4" y="271"/>
                </a:lnTo>
                <a:lnTo>
                  <a:pt x="4" y="280"/>
                </a:lnTo>
                <a:lnTo>
                  <a:pt x="4" y="251"/>
                </a:lnTo>
                <a:lnTo>
                  <a:pt x="4" y="245"/>
                </a:lnTo>
                <a:lnTo>
                  <a:pt x="4" y="271"/>
                </a:lnTo>
                <a:lnTo>
                  <a:pt x="4" y="274"/>
                </a:lnTo>
                <a:lnTo>
                  <a:pt x="4" y="257"/>
                </a:lnTo>
                <a:lnTo>
                  <a:pt x="6" y="254"/>
                </a:lnTo>
                <a:lnTo>
                  <a:pt x="6" y="246"/>
                </a:lnTo>
                <a:lnTo>
                  <a:pt x="6" y="218"/>
                </a:lnTo>
                <a:lnTo>
                  <a:pt x="6" y="200"/>
                </a:lnTo>
                <a:lnTo>
                  <a:pt x="6" y="222"/>
                </a:lnTo>
                <a:lnTo>
                  <a:pt x="6" y="249"/>
                </a:lnTo>
                <a:lnTo>
                  <a:pt x="6" y="248"/>
                </a:lnTo>
                <a:lnTo>
                  <a:pt x="6" y="239"/>
                </a:lnTo>
                <a:lnTo>
                  <a:pt x="6" y="255"/>
                </a:lnTo>
                <a:lnTo>
                  <a:pt x="7" y="255"/>
                </a:lnTo>
                <a:lnTo>
                  <a:pt x="7" y="251"/>
                </a:lnTo>
                <a:lnTo>
                  <a:pt x="7" y="279"/>
                </a:lnTo>
                <a:lnTo>
                  <a:pt x="7" y="291"/>
                </a:lnTo>
                <a:lnTo>
                  <a:pt x="7" y="276"/>
                </a:lnTo>
                <a:lnTo>
                  <a:pt x="7" y="271"/>
                </a:lnTo>
                <a:lnTo>
                  <a:pt x="7" y="245"/>
                </a:lnTo>
                <a:lnTo>
                  <a:pt x="7" y="254"/>
                </a:lnTo>
                <a:lnTo>
                  <a:pt x="9" y="261"/>
                </a:lnTo>
                <a:lnTo>
                  <a:pt x="9" y="251"/>
                </a:lnTo>
                <a:lnTo>
                  <a:pt x="9" y="276"/>
                </a:lnTo>
                <a:lnTo>
                  <a:pt x="9" y="277"/>
                </a:lnTo>
                <a:lnTo>
                  <a:pt x="9" y="274"/>
                </a:lnTo>
                <a:lnTo>
                  <a:pt x="9" y="292"/>
                </a:lnTo>
                <a:lnTo>
                  <a:pt x="9" y="274"/>
                </a:lnTo>
                <a:lnTo>
                  <a:pt x="9" y="270"/>
                </a:lnTo>
                <a:lnTo>
                  <a:pt x="10" y="264"/>
                </a:lnTo>
                <a:lnTo>
                  <a:pt x="10" y="257"/>
                </a:lnTo>
                <a:lnTo>
                  <a:pt x="10" y="237"/>
                </a:lnTo>
                <a:lnTo>
                  <a:pt x="10" y="242"/>
                </a:lnTo>
                <a:lnTo>
                  <a:pt x="10" y="261"/>
                </a:lnTo>
                <a:lnTo>
                  <a:pt x="10" y="277"/>
                </a:lnTo>
                <a:lnTo>
                  <a:pt x="10" y="289"/>
                </a:lnTo>
                <a:lnTo>
                  <a:pt x="10" y="282"/>
                </a:lnTo>
                <a:lnTo>
                  <a:pt x="11" y="288"/>
                </a:lnTo>
                <a:lnTo>
                  <a:pt x="11" y="289"/>
                </a:lnTo>
                <a:lnTo>
                  <a:pt x="11" y="277"/>
                </a:lnTo>
                <a:lnTo>
                  <a:pt x="11" y="285"/>
                </a:lnTo>
                <a:lnTo>
                  <a:pt x="11" y="292"/>
                </a:lnTo>
                <a:lnTo>
                  <a:pt x="11" y="282"/>
                </a:lnTo>
                <a:lnTo>
                  <a:pt x="11" y="270"/>
                </a:lnTo>
                <a:lnTo>
                  <a:pt x="11" y="239"/>
                </a:lnTo>
                <a:lnTo>
                  <a:pt x="13" y="252"/>
                </a:lnTo>
                <a:lnTo>
                  <a:pt x="13" y="280"/>
                </a:lnTo>
                <a:lnTo>
                  <a:pt x="13" y="268"/>
                </a:lnTo>
                <a:lnTo>
                  <a:pt x="13" y="279"/>
                </a:lnTo>
                <a:lnTo>
                  <a:pt x="13" y="286"/>
                </a:lnTo>
                <a:lnTo>
                  <a:pt x="13" y="291"/>
                </a:lnTo>
                <a:lnTo>
                  <a:pt x="13" y="288"/>
                </a:lnTo>
                <a:lnTo>
                  <a:pt x="14" y="288"/>
                </a:lnTo>
                <a:lnTo>
                  <a:pt x="14" y="298"/>
                </a:lnTo>
                <a:lnTo>
                  <a:pt x="14" y="292"/>
                </a:lnTo>
                <a:lnTo>
                  <a:pt x="14" y="271"/>
                </a:lnTo>
                <a:lnTo>
                  <a:pt x="14" y="245"/>
                </a:lnTo>
                <a:lnTo>
                  <a:pt x="14" y="259"/>
                </a:lnTo>
                <a:lnTo>
                  <a:pt x="14" y="268"/>
                </a:lnTo>
                <a:lnTo>
                  <a:pt x="14" y="264"/>
                </a:lnTo>
                <a:lnTo>
                  <a:pt x="14" y="258"/>
                </a:lnTo>
                <a:lnTo>
                  <a:pt x="16" y="262"/>
                </a:lnTo>
                <a:lnTo>
                  <a:pt x="16" y="279"/>
                </a:lnTo>
                <a:lnTo>
                  <a:pt x="16" y="292"/>
                </a:lnTo>
                <a:lnTo>
                  <a:pt x="16" y="285"/>
                </a:lnTo>
                <a:lnTo>
                  <a:pt x="16" y="279"/>
                </a:lnTo>
                <a:lnTo>
                  <a:pt x="16" y="282"/>
                </a:lnTo>
                <a:lnTo>
                  <a:pt x="16" y="270"/>
                </a:lnTo>
                <a:lnTo>
                  <a:pt x="17" y="234"/>
                </a:lnTo>
                <a:lnTo>
                  <a:pt x="17" y="239"/>
                </a:lnTo>
                <a:lnTo>
                  <a:pt x="17" y="262"/>
                </a:lnTo>
                <a:lnTo>
                  <a:pt x="17" y="264"/>
                </a:lnTo>
                <a:lnTo>
                  <a:pt x="17" y="271"/>
                </a:lnTo>
                <a:lnTo>
                  <a:pt x="17" y="279"/>
                </a:lnTo>
                <a:lnTo>
                  <a:pt x="17" y="283"/>
                </a:lnTo>
                <a:lnTo>
                  <a:pt x="17" y="289"/>
                </a:lnTo>
                <a:lnTo>
                  <a:pt x="19" y="283"/>
                </a:lnTo>
                <a:lnTo>
                  <a:pt x="19" y="298"/>
                </a:lnTo>
                <a:lnTo>
                  <a:pt x="19" y="292"/>
                </a:lnTo>
                <a:lnTo>
                  <a:pt x="19" y="273"/>
                </a:lnTo>
                <a:lnTo>
                  <a:pt x="19" y="249"/>
                </a:lnTo>
                <a:lnTo>
                  <a:pt x="19" y="209"/>
                </a:lnTo>
                <a:lnTo>
                  <a:pt x="19" y="199"/>
                </a:lnTo>
                <a:lnTo>
                  <a:pt x="19" y="239"/>
                </a:lnTo>
                <a:lnTo>
                  <a:pt x="20" y="270"/>
                </a:lnTo>
                <a:lnTo>
                  <a:pt x="20" y="273"/>
                </a:lnTo>
                <a:lnTo>
                  <a:pt x="20" y="265"/>
                </a:lnTo>
                <a:lnTo>
                  <a:pt x="20" y="264"/>
                </a:lnTo>
                <a:lnTo>
                  <a:pt x="20" y="285"/>
                </a:lnTo>
                <a:lnTo>
                  <a:pt x="20" y="302"/>
                </a:lnTo>
                <a:lnTo>
                  <a:pt x="20" y="298"/>
                </a:lnTo>
                <a:lnTo>
                  <a:pt x="20" y="271"/>
                </a:lnTo>
                <a:lnTo>
                  <a:pt x="22" y="264"/>
                </a:lnTo>
                <a:lnTo>
                  <a:pt x="22" y="259"/>
                </a:lnTo>
                <a:lnTo>
                  <a:pt x="22" y="252"/>
                </a:lnTo>
                <a:lnTo>
                  <a:pt x="22" y="243"/>
                </a:lnTo>
                <a:lnTo>
                  <a:pt x="22" y="252"/>
                </a:lnTo>
                <a:lnTo>
                  <a:pt x="22" y="262"/>
                </a:lnTo>
                <a:lnTo>
                  <a:pt x="22" y="274"/>
                </a:lnTo>
                <a:lnTo>
                  <a:pt x="22" y="276"/>
                </a:lnTo>
                <a:lnTo>
                  <a:pt x="23" y="280"/>
                </a:lnTo>
                <a:lnTo>
                  <a:pt x="23" y="279"/>
                </a:lnTo>
                <a:lnTo>
                  <a:pt x="23" y="286"/>
                </a:lnTo>
                <a:lnTo>
                  <a:pt x="23" y="295"/>
                </a:lnTo>
                <a:lnTo>
                  <a:pt x="23" y="288"/>
                </a:lnTo>
                <a:lnTo>
                  <a:pt x="23" y="270"/>
                </a:lnTo>
                <a:lnTo>
                  <a:pt x="23" y="265"/>
                </a:lnTo>
                <a:lnTo>
                  <a:pt x="25" y="228"/>
                </a:lnTo>
                <a:lnTo>
                  <a:pt x="25" y="197"/>
                </a:lnTo>
                <a:lnTo>
                  <a:pt x="25" y="231"/>
                </a:lnTo>
                <a:lnTo>
                  <a:pt x="25" y="243"/>
                </a:lnTo>
                <a:lnTo>
                  <a:pt x="25" y="221"/>
                </a:lnTo>
                <a:lnTo>
                  <a:pt x="25" y="255"/>
                </a:lnTo>
                <a:lnTo>
                  <a:pt x="25" y="279"/>
                </a:lnTo>
                <a:lnTo>
                  <a:pt x="25" y="273"/>
                </a:lnTo>
                <a:lnTo>
                  <a:pt x="26" y="257"/>
                </a:lnTo>
                <a:lnTo>
                  <a:pt x="26" y="264"/>
                </a:lnTo>
                <a:lnTo>
                  <a:pt x="26" y="285"/>
                </a:lnTo>
                <a:lnTo>
                  <a:pt x="26" y="271"/>
                </a:lnTo>
                <a:lnTo>
                  <a:pt x="26" y="243"/>
                </a:lnTo>
                <a:lnTo>
                  <a:pt x="26" y="234"/>
                </a:lnTo>
                <a:lnTo>
                  <a:pt x="26" y="243"/>
                </a:lnTo>
                <a:lnTo>
                  <a:pt x="26" y="267"/>
                </a:lnTo>
                <a:lnTo>
                  <a:pt x="28" y="279"/>
                </a:lnTo>
                <a:lnTo>
                  <a:pt x="28" y="289"/>
                </a:lnTo>
                <a:lnTo>
                  <a:pt x="28" y="283"/>
                </a:lnTo>
                <a:lnTo>
                  <a:pt x="28" y="282"/>
                </a:lnTo>
                <a:lnTo>
                  <a:pt x="28" y="276"/>
                </a:lnTo>
                <a:lnTo>
                  <a:pt x="28" y="251"/>
                </a:lnTo>
                <a:lnTo>
                  <a:pt x="28" y="230"/>
                </a:lnTo>
                <a:lnTo>
                  <a:pt x="29" y="212"/>
                </a:lnTo>
                <a:lnTo>
                  <a:pt x="29" y="116"/>
                </a:lnTo>
                <a:lnTo>
                  <a:pt x="29" y="0"/>
                </a:lnTo>
                <a:lnTo>
                  <a:pt x="29" y="6"/>
                </a:lnTo>
                <a:lnTo>
                  <a:pt x="29" y="95"/>
                </a:lnTo>
                <a:lnTo>
                  <a:pt x="29" y="162"/>
                </a:lnTo>
                <a:lnTo>
                  <a:pt x="29" y="205"/>
                </a:lnTo>
                <a:lnTo>
                  <a:pt x="29" y="234"/>
                </a:lnTo>
                <a:lnTo>
                  <a:pt x="31" y="252"/>
                </a:lnTo>
                <a:lnTo>
                  <a:pt x="31" y="268"/>
                </a:lnTo>
                <a:lnTo>
                  <a:pt x="31" y="265"/>
                </a:lnTo>
                <a:lnTo>
                  <a:pt x="31" y="252"/>
                </a:lnTo>
                <a:lnTo>
                  <a:pt x="31" y="240"/>
                </a:lnTo>
                <a:lnTo>
                  <a:pt x="31" y="239"/>
                </a:lnTo>
                <a:lnTo>
                  <a:pt x="31" y="211"/>
                </a:lnTo>
                <a:lnTo>
                  <a:pt x="31" y="169"/>
                </a:lnTo>
                <a:lnTo>
                  <a:pt x="31" y="160"/>
                </a:lnTo>
                <a:lnTo>
                  <a:pt x="32" y="182"/>
                </a:lnTo>
                <a:lnTo>
                  <a:pt x="32" y="205"/>
                </a:lnTo>
                <a:lnTo>
                  <a:pt x="32" y="249"/>
                </a:lnTo>
                <a:lnTo>
                  <a:pt x="32" y="271"/>
                </a:lnTo>
                <a:lnTo>
                  <a:pt x="32" y="276"/>
                </a:lnTo>
                <a:lnTo>
                  <a:pt x="32" y="243"/>
                </a:lnTo>
                <a:lnTo>
                  <a:pt x="32" y="239"/>
                </a:lnTo>
                <a:lnTo>
                  <a:pt x="32" y="270"/>
                </a:lnTo>
                <a:lnTo>
                  <a:pt x="34" y="239"/>
                </a:lnTo>
                <a:lnTo>
                  <a:pt x="34" y="196"/>
                </a:lnTo>
                <a:lnTo>
                  <a:pt x="34" y="218"/>
                </a:lnTo>
                <a:lnTo>
                  <a:pt x="34" y="200"/>
                </a:lnTo>
                <a:lnTo>
                  <a:pt x="34" y="206"/>
                </a:lnTo>
                <a:lnTo>
                  <a:pt x="34" y="212"/>
                </a:lnTo>
                <a:lnTo>
                  <a:pt x="34" y="221"/>
                </a:lnTo>
                <a:lnTo>
                  <a:pt x="34" y="225"/>
                </a:lnTo>
                <a:lnTo>
                  <a:pt x="35" y="215"/>
                </a:lnTo>
                <a:lnTo>
                  <a:pt x="35" y="234"/>
                </a:lnTo>
                <a:lnTo>
                  <a:pt x="35" y="264"/>
                </a:lnTo>
                <a:lnTo>
                  <a:pt x="35" y="257"/>
                </a:lnTo>
                <a:lnTo>
                  <a:pt x="35" y="237"/>
                </a:lnTo>
                <a:lnTo>
                  <a:pt x="35" y="219"/>
                </a:lnTo>
                <a:lnTo>
                  <a:pt x="35" y="163"/>
                </a:lnTo>
                <a:lnTo>
                  <a:pt x="35" y="178"/>
                </a:lnTo>
                <a:lnTo>
                  <a:pt x="37" y="208"/>
                </a:lnTo>
                <a:lnTo>
                  <a:pt x="37" y="205"/>
                </a:lnTo>
                <a:lnTo>
                  <a:pt x="37" y="224"/>
                </a:lnTo>
                <a:lnTo>
                  <a:pt x="37" y="254"/>
                </a:lnTo>
                <a:lnTo>
                  <a:pt x="37" y="265"/>
                </a:lnTo>
                <a:lnTo>
                  <a:pt x="37" y="267"/>
                </a:lnTo>
                <a:lnTo>
                  <a:pt x="37" y="280"/>
                </a:lnTo>
                <a:lnTo>
                  <a:pt x="37" y="285"/>
                </a:lnTo>
                <a:lnTo>
                  <a:pt x="37" y="283"/>
                </a:lnTo>
                <a:lnTo>
                  <a:pt x="38" y="271"/>
                </a:lnTo>
                <a:lnTo>
                  <a:pt x="38" y="239"/>
                </a:lnTo>
                <a:lnTo>
                  <a:pt x="38" y="159"/>
                </a:lnTo>
                <a:lnTo>
                  <a:pt x="38" y="86"/>
                </a:lnTo>
                <a:lnTo>
                  <a:pt x="38" y="141"/>
                </a:lnTo>
                <a:lnTo>
                  <a:pt x="38" y="185"/>
                </a:lnTo>
                <a:lnTo>
                  <a:pt x="38" y="209"/>
                </a:lnTo>
                <a:lnTo>
                  <a:pt x="38" y="243"/>
                </a:lnTo>
                <a:lnTo>
                  <a:pt x="40" y="265"/>
                </a:lnTo>
                <a:lnTo>
                  <a:pt x="40" y="282"/>
                </a:lnTo>
                <a:lnTo>
                  <a:pt x="40" y="286"/>
                </a:lnTo>
                <a:lnTo>
                  <a:pt x="40" y="262"/>
                </a:lnTo>
                <a:lnTo>
                  <a:pt x="40" y="252"/>
                </a:lnTo>
                <a:lnTo>
                  <a:pt x="40" y="251"/>
                </a:lnTo>
                <a:lnTo>
                  <a:pt x="40" y="239"/>
                </a:lnTo>
                <a:lnTo>
                  <a:pt x="40" y="200"/>
                </a:lnTo>
                <a:lnTo>
                  <a:pt x="41" y="215"/>
                </a:lnTo>
                <a:lnTo>
                  <a:pt x="41" y="239"/>
                </a:lnTo>
                <a:lnTo>
                  <a:pt x="41" y="242"/>
                </a:lnTo>
                <a:lnTo>
                  <a:pt x="41" y="262"/>
                </a:lnTo>
                <a:lnTo>
                  <a:pt x="41" y="285"/>
                </a:lnTo>
                <a:lnTo>
                  <a:pt x="41" y="277"/>
                </a:lnTo>
                <a:lnTo>
                  <a:pt x="41" y="283"/>
                </a:lnTo>
                <a:lnTo>
                  <a:pt x="43" y="292"/>
                </a:lnTo>
                <a:lnTo>
                  <a:pt x="43" y="276"/>
                </a:lnTo>
                <a:lnTo>
                  <a:pt x="43" y="282"/>
                </a:lnTo>
                <a:lnTo>
                  <a:pt x="43" y="292"/>
                </a:lnTo>
                <a:lnTo>
                  <a:pt x="43" y="291"/>
                </a:lnTo>
                <a:lnTo>
                  <a:pt x="43" y="267"/>
                </a:lnTo>
                <a:lnTo>
                  <a:pt x="43" y="234"/>
                </a:lnTo>
                <a:lnTo>
                  <a:pt x="43" y="212"/>
                </a:lnTo>
                <a:lnTo>
                  <a:pt x="44" y="242"/>
                </a:lnTo>
                <a:lnTo>
                  <a:pt x="44" y="268"/>
                </a:lnTo>
                <a:lnTo>
                  <a:pt x="44" y="245"/>
                </a:lnTo>
                <a:lnTo>
                  <a:pt x="44" y="255"/>
                </a:lnTo>
                <a:lnTo>
                  <a:pt x="44" y="257"/>
                </a:lnTo>
                <a:lnTo>
                  <a:pt x="44" y="288"/>
                </a:lnTo>
                <a:lnTo>
                  <a:pt x="44" y="292"/>
                </a:lnTo>
                <a:lnTo>
                  <a:pt x="46" y="279"/>
                </a:lnTo>
                <a:lnTo>
                  <a:pt x="46" y="277"/>
                </a:lnTo>
                <a:lnTo>
                  <a:pt x="46" y="254"/>
                </a:lnTo>
                <a:lnTo>
                  <a:pt x="46" y="227"/>
                </a:lnTo>
                <a:lnTo>
                  <a:pt x="46" y="203"/>
                </a:lnTo>
                <a:lnTo>
                  <a:pt x="46" y="215"/>
                </a:lnTo>
                <a:lnTo>
                  <a:pt x="46" y="234"/>
                </a:lnTo>
                <a:lnTo>
                  <a:pt x="46" y="243"/>
                </a:lnTo>
                <a:lnTo>
                  <a:pt x="46" y="265"/>
                </a:lnTo>
                <a:lnTo>
                  <a:pt x="47" y="288"/>
                </a:lnTo>
                <a:lnTo>
                  <a:pt x="47" y="295"/>
                </a:lnTo>
                <a:lnTo>
                  <a:pt x="47" y="291"/>
                </a:lnTo>
                <a:lnTo>
                  <a:pt x="47" y="279"/>
                </a:lnTo>
                <a:lnTo>
                  <a:pt x="47" y="286"/>
                </a:lnTo>
                <a:lnTo>
                  <a:pt x="47" y="265"/>
                </a:lnTo>
                <a:lnTo>
                  <a:pt x="47" y="214"/>
                </a:lnTo>
                <a:lnTo>
                  <a:pt x="49" y="176"/>
                </a:lnTo>
                <a:lnTo>
                  <a:pt x="49" y="142"/>
                </a:lnTo>
                <a:lnTo>
                  <a:pt x="49" y="144"/>
                </a:lnTo>
                <a:lnTo>
                  <a:pt x="49" y="218"/>
                </a:lnTo>
                <a:lnTo>
                  <a:pt x="49" y="264"/>
                </a:lnTo>
                <a:lnTo>
                  <a:pt x="49" y="274"/>
                </a:lnTo>
                <a:lnTo>
                  <a:pt x="49" y="283"/>
                </a:lnTo>
                <a:lnTo>
                  <a:pt x="49" y="277"/>
                </a:lnTo>
                <a:lnTo>
                  <a:pt x="49" y="270"/>
                </a:lnTo>
                <a:lnTo>
                  <a:pt x="50" y="280"/>
                </a:lnTo>
                <a:lnTo>
                  <a:pt x="50" y="261"/>
                </a:lnTo>
                <a:lnTo>
                  <a:pt x="50" y="246"/>
                </a:lnTo>
                <a:lnTo>
                  <a:pt x="50" y="268"/>
                </a:lnTo>
                <a:lnTo>
                  <a:pt x="50" y="262"/>
                </a:lnTo>
                <a:lnTo>
                  <a:pt x="50" y="236"/>
                </a:lnTo>
                <a:lnTo>
                  <a:pt x="50" y="221"/>
                </a:lnTo>
                <a:lnTo>
                  <a:pt x="50" y="218"/>
                </a:lnTo>
                <a:lnTo>
                  <a:pt x="52" y="228"/>
                </a:lnTo>
                <a:lnTo>
                  <a:pt x="52" y="276"/>
                </a:lnTo>
                <a:lnTo>
                  <a:pt x="52" y="294"/>
                </a:lnTo>
                <a:lnTo>
                  <a:pt x="52" y="289"/>
                </a:lnTo>
                <a:lnTo>
                  <a:pt x="52" y="280"/>
                </a:lnTo>
                <a:lnTo>
                  <a:pt x="52" y="285"/>
                </a:lnTo>
                <a:lnTo>
                  <a:pt x="52" y="289"/>
                </a:lnTo>
                <a:lnTo>
                  <a:pt x="52" y="279"/>
                </a:lnTo>
                <a:lnTo>
                  <a:pt x="52" y="249"/>
                </a:lnTo>
                <a:lnTo>
                  <a:pt x="53" y="254"/>
                </a:lnTo>
                <a:lnTo>
                  <a:pt x="53" y="245"/>
                </a:lnTo>
                <a:lnTo>
                  <a:pt x="53" y="249"/>
                </a:lnTo>
                <a:lnTo>
                  <a:pt x="53" y="258"/>
                </a:lnTo>
                <a:lnTo>
                  <a:pt x="53" y="268"/>
                </a:lnTo>
                <a:lnTo>
                  <a:pt x="53" y="276"/>
                </a:lnTo>
                <a:lnTo>
                  <a:pt x="53" y="280"/>
                </a:lnTo>
                <a:lnTo>
                  <a:pt x="53" y="285"/>
                </a:lnTo>
                <a:lnTo>
                  <a:pt x="54" y="286"/>
                </a:lnTo>
                <a:lnTo>
                  <a:pt x="54" y="294"/>
                </a:lnTo>
                <a:lnTo>
                  <a:pt x="54" y="282"/>
                </a:lnTo>
                <a:lnTo>
                  <a:pt x="54" y="268"/>
                </a:lnTo>
                <a:lnTo>
                  <a:pt x="54" y="251"/>
                </a:lnTo>
                <a:lnTo>
                  <a:pt x="54" y="240"/>
                </a:lnTo>
                <a:lnTo>
                  <a:pt x="54" y="258"/>
                </a:lnTo>
                <a:lnTo>
                  <a:pt x="56" y="289"/>
                </a:lnTo>
                <a:lnTo>
                  <a:pt x="56" y="280"/>
                </a:lnTo>
                <a:lnTo>
                  <a:pt x="56" y="282"/>
                </a:lnTo>
                <a:lnTo>
                  <a:pt x="56" y="295"/>
                </a:lnTo>
                <a:lnTo>
                  <a:pt x="56" y="292"/>
                </a:lnTo>
                <a:lnTo>
                  <a:pt x="56" y="291"/>
                </a:lnTo>
                <a:lnTo>
                  <a:pt x="56" y="294"/>
                </a:lnTo>
                <a:lnTo>
                  <a:pt x="56" y="285"/>
                </a:lnTo>
                <a:lnTo>
                  <a:pt x="56" y="282"/>
                </a:lnTo>
                <a:lnTo>
                  <a:pt x="57" y="267"/>
                </a:lnTo>
                <a:lnTo>
                  <a:pt x="57" y="255"/>
                </a:lnTo>
                <a:lnTo>
                  <a:pt x="57" y="265"/>
                </a:lnTo>
                <a:lnTo>
                  <a:pt x="57" y="254"/>
                </a:lnTo>
                <a:lnTo>
                  <a:pt x="57" y="246"/>
                </a:lnTo>
                <a:lnTo>
                  <a:pt x="57" y="257"/>
                </a:lnTo>
                <a:lnTo>
                  <a:pt x="57" y="282"/>
                </a:lnTo>
                <a:lnTo>
                  <a:pt x="57" y="297"/>
                </a:lnTo>
                <a:lnTo>
                  <a:pt x="59" y="292"/>
                </a:lnTo>
                <a:lnTo>
                  <a:pt x="59" y="285"/>
                </a:lnTo>
                <a:lnTo>
                  <a:pt x="59" y="292"/>
                </a:lnTo>
                <a:lnTo>
                  <a:pt x="59" y="291"/>
                </a:lnTo>
                <a:lnTo>
                  <a:pt x="59" y="267"/>
                </a:lnTo>
                <a:lnTo>
                  <a:pt x="59" y="258"/>
                </a:lnTo>
                <a:lnTo>
                  <a:pt x="59" y="243"/>
                </a:lnTo>
                <a:lnTo>
                  <a:pt x="59" y="234"/>
                </a:lnTo>
                <a:lnTo>
                  <a:pt x="59" y="240"/>
                </a:lnTo>
                <a:lnTo>
                  <a:pt x="60" y="245"/>
                </a:lnTo>
                <a:lnTo>
                  <a:pt x="60" y="243"/>
                </a:lnTo>
                <a:lnTo>
                  <a:pt x="60" y="280"/>
                </a:lnTo>
                <a:lnTo>
                  <a:pt x="60" y="289"/>
                </a:lnTo>
                <a:lnTo>
                  <a:pt x="60" y="274"/>
                </a:lnTo>
                <a:lnTo>
                  <a:pt x="60" y="259"/>
                </a:lnTo>
                <a:lnTo>
                  <a:pt x="60" y="279"/>
                </a:lnTo>
                <a:lnTo>
                  <a:pt x="60" y="288"/>
                </a:lnTo>
                <a:lnTo>
                  <a:pt x="62" y="268"/>
                </a:lnTo>
                <a:lnTo>
                  <a:pt x="62" y="265"/>
                </a:lnTo>
                <a:lnTo>
                  <a:pt x="62" y="246"/>
                </a:lnTo>
                <a:lnTo>
                  <a:pt x="62" y="202"/>
                </a:lnTo>
                <a:lnTo>
                  <a:pt x="62" y="216"/>
                </a:lnTo>
                <a:lnTo>
                  <a:pt x="62" y="246"/>
                </a:lnTo>
                <a:lnTo>
                  <a:pt x="62" y="248"/>
                </a:lnTo>
                <a:lnTo>
                  <a:pt x="62" y="258"/>
                </a:lnTo>
                <a:lnTo>
                  <a:pt x="62" y="254"/>
                </a:lnTo>
                <a:lnTo>
                  <a:pt x="63" y="257"/>
                </a:lnTo>
                <a:lnTo>
                  <a:pt x="63" y="271"/>
                </a:lnTo>
                <a:lnTo>
                  <a:pt x="63" y="274"/>
                </a:lnTo>
                <a:lnTo>
                  <a:pt x="63" y="285"/>
                </a:lnTo>
                <a:lnTo>
                  <a:pt x="63" y="286"/>
                </a:lnTo>
                <a:lnTo>
                  <a:pt x="63" y="291"/>
                </a:lnTo>
                <a:lnTo>
                  <a:pt x="63" y="267"/>
                </a:lnTo>
                <a:lnTo>
                  <a:pt x="65" y="240"/>
                </a:lnTo>
                <a:lnTo>
                  <a:pt x="65" y="224"/>
                </a:lnTo>
                <a:lnTo>
                  <a:pt x="65" y="233"/>
                </a:lnTo>
                <a:lnTo>
                  <a:pt x="65" y="251"/>
                </a:lnTo>
                <a:lnTo>
                  <a:pt x="65" y="271"/>
                </a:lnTo>
                <a:lnTo>
                  <a:pt x="65" y="286"/>
                </a:lnTo>
                <a:lnTo>
                  <a:pt x="65" y="297"/>
                </a:lnTo>
                <a:lnTo>
                  <a:pt x="65" y="295"/>
                </a:lnTo>
                <a:lnTo>
                  <a:pt x="66" y="283"/>
                </a:lnTo>
                <a:lnTo>
                  <a:pt x="66" y="282"/>
                </a:lnTo>
                <a:lnTo>
                  <a:pt x="66" y="276"/>
                </a:lnTo>
                <a:lnTo>
                  <a:pt x="66" y="258"/>
                </a:lnTo>
                <a:lnTo>
                  <a:pt x="66" y="257"/>
                </a:lnTo>
                <a:lnTo>
                  <a:pt x="66" y="262"/>
                </a:lnTo>
                <a:lnTo>
                  <a:pt x="66" y="240"/>
                </a:lnTo>
                <a:lnTo>
                  <a:pt x="66" y="262"/>
                </a:lnTo>
                <a:lnTo>
                  <a:pt x="66" y="282"/>
                </a:lnTo>
                <a:lnTo>
                  <a:pt x="68" y="259"/>
                </a:lnTo>
                <a:lnTo>
                  <a:pt x="68" y="267"/>
                </a:lnTo>
                <a:lnTo>
                  <a:pt x="68" y="276"/>
                </a:lnTo>
                <a:lnTo>
                  <a:pt x="68" y="257"/>
                </a:lnTo>
                <a:lnTo>
                  <a:pt x="68" y="277"/>
                </a:lnTo>
                <a:lnTo>
                  <a:pt x="68" y="279"/>
                </a:lnTo>
                <a:lnTo>
                  <a:pt x="68" y="277"/>
                </a:lnTo>
                <a:lnTo>
                  <a:pt x="69" y="262"/>
                </a:lnTo>
                <a:lnTo>
                  <a:pt x="69" y="252"/>
                </a:lnTo>
                <a:lnTo>
                  <a:pt x="69" y="234"/>
                </a:lnTo>
                <a:lnTo>
                  <a:pt x="69" y="221"/>
                </a:lnTo>
                <a:lnTo>
                  <a:pt x="69" y="160"/>
                </a:lnTo>
                <a:lnTo>
                  <a:pt x="69" y="135"/>
                </a:lnTo>
                <a:lnTo>
                  <a:pt x="69" y="163"/>
                </a:lnTo>
                <a:lnTo>
                  <a:pt x="69" y="216"/>
                </a:lnTo>
                <a:lnTo>
                  <a:pt x="69" y="246"/>
                </a:lnTo>
                <a:lnTo>
                  <a:pt x="71" y="270"/>
                </a:lnTo>
                <a:lnTo>
                  <a:pt x="71" y="277"/>
                </a:lnTo>
                <a:lnTo>
                  <a:pt x="71" y="282"/>
                </a:lnTo>
                <a:lnTo>
                  <a:pt x="71" y="286"/>
                </a:lnTo>
                <a:lnTo>
                  <a:pt x="71" y="265"/>
                </a:lnTo>
                <a:lnTo>
                  <a:pt x="71" y="255"/>
                </a:lnTo>
                <a:lnTo>
                  <a:pt x="71" y="221"/>
                </a:lnTo>
                <a:lnTo>
                  <a:pt x="72" y="196"/>
                </a:lnTo>
                <a:lnTo>
                  <a:pt x="72" y="203"/>
                </a:lnTo>
                <a:lnTo>
                  <a:pt x="72" y="199"/>
                </a:lnTo>
                <a:lnTo>
                  <a:pt x="72" y="236"/>
                </a:lnTo>
                <a:lnTo>
                  <a:pt x="72" y="265"/>
                </a:lnTo>
                <a:lnTo>
                  <a:pt x="72" y="261"/>
                </a:lnTo>
                <a:lnTo>
                  <a:pt x="72" y="273"/>
                </a:lnTo>
                <a:lnTo>
                  <a:pt x="72" y="282"/>
                </a:lnTo>
                <a:lnTo>
                  <a:pt x="72" y="262"/>
                </a:lnTo>
                <a:lnTo>
                  <a:pt x="74" y="276"/>
                </a:lnTo>
                <a:lnTo>
                  <a:pt x="74" y="282"/>
                </a:lnTo>
                <a:lnTo>
                  <a:pt x="74" y="262"/>
                </a:lnTo>
                <a:lnTo>
                  <a:pt x="74" y="228"/>
                </a:lnTo>
                <a:lnTo>
                  <a:pt x="74" y="187"/>
                </a:lnTo>
                <a:lnTo>
                  <a:pt x="74" y="114"/>
                </a:lnTo>
                <a:lnTo>
                  <a:pt x="74" y="77"/>
                </a:lnTo>
                <a:lnTo>
                  <a:pt x="74" y="132"/>
                </a:lnTo>
                <a:lnTo>
                  <a:pt x="75" y="200"/>
                </a:lnTo>
                <a:lnTo>
                  <a:pt x="75" y="251"/>
                </a:lnTo>
                <a:lnTo>
                  <a:pt x="75" y="273"/>
                </a:lnTo>
                <a:lnTo>
                  <a:pt x="75" y="280"/>
                </a:lnTo>
                <a:lnTo>
                  <a:pt x="75" y="279"/>
                </a:lnTo>
                <a:lnTo>
                  <a:pt x="75" y="282"/>
                </a:lnTo>
                <a:lnTo>
                  <a:pt x="75" y="276"/>
                </a:lnTo>
                <a:lnTo>
                  <a:pt x="75" y="258"/>
                </a:lnTo>
                <a:lnTo>
                  <a:pt x="77" y="225"/>
                </a:lnTo>
                <a:lnTo>
                  <a:pt x="77" y="194"/>
                </a:lnTo>
                <a:lnTo>
                  <a:pt x="77" y="174"/>
                </a:lnTo>
                <a:lnTo>
                  <a:pt x="77" y="172"/>
                </a:lnTo>
                <a:lnTo>
                  <a:pt x="77" y="216"/>
                </a:lnTo>
                <a:lnTo>
                  <a:pt x="77" y="254"/>
                </a:lnTo>
                <a:lnTo>
                  <a:pt x="77" y="258"/>
                </a:lnTo>
                <a:lnTo>
                  <a:pt x="77" y="270"/>
                </a:lnTo>
                <a:lnTo>
                  <a:pt x="77" y="279"/>
                </a:lnTo>
                <a:lnTo>
                  <a:pt x="78" y="252"/>
                </a:lnTo>
                <a:lnTo>
                  <a:pt x="78" y="271"/>
                </a:lnTo>
                <a:lnTo>
                  <a:pt x="78" y="280"/>
                </a:lnTo>
                <a:lnTo>
                  <a:pt x="78" y="268"/>
                </a:lnTo>
                <a:lnTo>
                  <a:pt x="78" y="270"/>
                </a:lnTo>
                <a:lnTo>
                  <a:pt x="78" y="262"/>
                </a:lnTo>
                <a:lnTo>
                  <a:pt x="78" y="242"/>
                </a:lnTo>
                <a:lnTo>
                  <a:pt x="80" y="246"/>
                </a:lnTo>
                <a:lnTo>
                  <a:pt x="80" y="268"/>
                </a:lnTo>
                <a:lnTo>
                  <a:pt x="80" y="279"/>
                </a:lnTo>
                <a:lnTo>
                  <a:pt x="80" y="273"/>
                </a:lnTo>
                <a:lnTo>
                  <a:pt x="80" y="255"/>
                </a:lnTo>
                <a:lnTo>
                  <a:pt x="80" y="264"/>
                </a:lnTo>
                <a:lnTo>
                  <a:pt x="80" y="277"/>
                </a:lnTo>
                <a:lnTo>
                  <a:pt x="80" y="271"/>
                </a:lnTo>
                <a:lnTo>
                  <a:pt x="81" y="286"/>
                </a:lnTo>
                <a:lnTo>
                  <a:pt x="81" y="261"/>
                </a:lnTo>
                <a:lnTo>
                  <a:pt x="81" y="236"/>
                </a:lnTo>
                <a:lnTo>
                  <a:pt x="81" y="248"/>
                </a:lnTo>
                <a:lnTo>
                  <a:pt x="81" y="254"/>
                </a:lnTo>
                <a:lnTo>
                  <a:pt x="81" y="255"/>
                </a:lnTo>
                <a:lnTo>
                  <a:pt x="81" y="245"/>
                </a:lnTo>
                <a:lnTo>
                  <a:pt x="83" y="237"/>
                </a:lnTo>
                <a:lnTo>
                  <a:pt x="83" y="270"/>
                </a:lnTo>
                <a:lnTo>
                  <a:pt x="83" y="291"/>
                </a:lnTo>
                <a:lnTo>
                  <a:pt x="83" y="294"/>
                </a:lnTo>
                <a:lnTo>
                  <a:pt x="83" y="280"/>
                </a:lnTo>
                <a:lnTo>
                  <a:pt x="83" y="249"/>
                </a:lnTo>
                <a:lnTo>
                  <a:pt x="83" y="206"/>
                </a:lnTo>
                <a:lnTo>
                  <a:pt x="83" y="219"/>
                </a:lnTo>
                <a:lnTo>
                  <a:pt x="84" y="254"/>
                </a:lnTo>
                <a:lnTo>
                  <a:pt x="84" y="237"/>
                </a:lnTo>
                <a:lnTo>
                  <a:pt x="84" y="221"/>
                </a:lnTo>
                <a:lnTo>
                  <a:pt x="84" y="242"/>
                </a:lnTo>
                <a:lnTo>
                  <a:pt x="84" y="252"/>
                </a:lnTo>
                <a:lnTo>
                  <a:pt x="84" y="270"/>
                </a:lnTo>
                <a:lnTo>
                  <a:pt x="84" y="273"/>
                </a:lnTo>
                <a:lnTo>
                  <a:pt x="84" y="270"/>
                </a:lnTo>
                <a:lnTo>
                  <a:pt x="84" y="285"/>
                </a:lnTo>
                <a:lnTo>
                  <a:pt x="86" y="289"/>
                </a:lnTo>
                <a:lnTo>
                  <a:pt x="86" y="277"/>
                </a:lnTo>
                <a:lnTo>
                  <a:pt x="86" y="249"/>
                </a:lnTo>
                <a:lnTo>
                  <a:pt x="86" y="230"/>
                </a:lnTo>
                <a:lnTo>
                  <a:pt x="86" y="240"/>
                </a:lnTo>
                <a:lnTo>
                  <a:pt x="86" y="265"/>
                </a:lnTo>
                <a:lnTo>
                  <a:pt x="86" y="273"/>
                </a:lnTo>
                <a:lnTo>
                  <a:pt x="87" y="267"/>
                </a:lnTo>
                <a:lnTo>
                  <a:pt x="87" y="268"/>
                </a:lnTo>
                <a:lnTo>
                  <a:pt x="87" y="273"/>
                </a:lnTo>
                <a:lnTo>
                  <a:pt x="87" y="279"/>
                </a:lnTo>
                <a:lnTo>
                  <a:pt x="87" y="254"/>
                </a:lnTo>
                <a:lnTo>
                  <a:pt x="87" y="246"/>
                </a:lnTo>
                <a:lnTo>
                  <a:pt x="87" y="262"/>
                </a:lnTo>
                <a:lnTo>
                  <a:pt x="87" y="231"/>
                </a:lnTo>
                <a:lnTo>
                  <a:pt x="87" y="218"/>
                </a:lnTo>
                <a:lnTo>
                  <a:pt x="89" y="218"/>
                </a:lnTo>
                <a:lnTo>
                  <a:pt x="89" y="205"/>
                </a:lnTo>
                <a:lnTo>
                  <a:pt x="89" y="191"/>
                </a:lnTo>
                <a:lnTo>
                  <a:pt x="89" y="197"/>
                </a:lnTo>
                <a:lnTo>
                  <a:pt x="89" y="231"/>
                </a:lnTo>
                <a:lnTo>
                  <a:pt x="89" y="273"/>
                </a:lnTo>
                <a:lnTo>
                  <a:pt x="89" y="282"/>
                </a:lnTo>
                <a:lnTo>
                  <a:pt x="89" y="285"/>
                </a:lnTo>
                <a:lnTo>
                  <a:pt x="90" y="257"/>
                </a:lnTo>
                <a:lnTo>
                  <a:pt x="90" y="251"/>
                </a:lnTo>
                <a:lnTo>
                  <a:pt x="90" y="255"/>
                </a:lnTo>
                <a:lnTo>
                  <a:pt x="90" y="221"/>
                </a:lnTo>
                <a:lnTo>
                  <a:pt x="90" y="157"/>
                </a:lnTo>
                <a:lnTo>
                  <a:pt x="90" y="150"/>
                </a:lnTo>
                <a:lnTo>
                  <a:pt x="90" y="175"/>
                </a:lnTo>
                <a:lnTo>
                  <a:pt x="90" y="200"/>
                </a:lnTo>
                <a:lnTo>
                  <a:pt x="92" y="225"/>
                </a:lnTo>
                <a:lnTo>
                  <a:pt x="92" y="259"/>
                </a:lnTo>
                <a:lnTo>
                  <a:pt x="92" y="268"/>
                </a:lnTo>
                <a:lnTo>
                  <a:pt x="92" y="259"/>
                </a:lnTo>
                <a:lnTo>
                  <a:pt x="92" y="258"/>
                </a:lnTo>
                <a:lnTo>
                  <a:pt x="92" y="261"/>
                </a:lnTo>
                <a:lnTo>
                  <a:pt x="92" y="258"/>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58" name="Freeform 46"/>
          <p:cNvSpPr>
            <a:spLocks/>
          </p:cNvSpPr>
          <p:nvPr/>
        </p:nvSpPr>
        <p:spPr bwMode="auto">
          <a:xfrm>
            <a:off x="2517775" y="5407025"/>
            <a:ext cx="131763" cy="417513"/>
          </a:xfrm>
          <a:custGeom>
            <a:avLst/>
            <a:gdLst>
              <a:gd name="T0" fmla="*/ 1 w 94"/>
              <a:gd name="T1" fmla="*/ 194 h 263"/>
              <a:gd name="T2" fmla="*/ 3 w 94"/>
              <a:gd name="T3" fmla="*/ 235 h 263"/>
              <a:gd name="T4" fmla="*/ 4 w 94"/>
              <a:gd name="T5" fmla="*/ 253 h 263"/>
              <a:gd name="T6" fmla="*/ 6 w 94"/>
              <a:gd name="T7" fmla="*/ 206 h 263"/>
              <a:gd name="T8" fmla="*/ 7 w 94"/>
              <a:gd name="T9" fmla="*/ 222 h 263"/>
              <a:gd name="T10" fmla="*/ 8 w 94"/>
              <a:gd name="T11" fmla="*/ 219 h 263"/>
              <a:gd name="T12" fmla="*/ 10 w 94"/>
              <a:gd name="T13" fmla="*/ 229 h 263"/>
              <a:gd name="T14" fmla="*/ 11 w 94"/>
              <a:gd name="T15" fmla="*/ 255 h 263"/>
              <a:gd name="T16" fmla="*/ 13 w 94"/>
              <a:gd name="T17" fmla="*/ 249 h 263"/>
              <a:gd name="T18" fmla="*/ 14 w 94"/>
              <a:gd name="T19" fmla="*/ 195 h 263"/>
              <a:gd name="T20" fmla="*/ 16 w 94"/>
              <a:gd name="T21" fmla="*/ 253 h 263"/>
              <a:gd name="T22" fmla="*/ 17 w 94"/>
              <a:gd name="T23" fmla="*/ 212 h 263"/>
              <a:gd name="T24" fmla="*/ 19 w 94"/>
              <a:gd name="T25" fmla="*/ 221 h 263"/>
              <a:gd name="T26" fmla="*/ 20 w 94"/>
              <a:gd name="T27" fmla="*/ 244 h 263"/>
              <a:gd name="T28" fmla="*/ 22 w 94"/>
              <a:gd name="T29" fmla="*/ 204 h 263"/>
              <a:gd name="T30" fmla="*/ 23 w 94"/>
              <a:gd name="T31" fmla="*/ 219 h 263"/>
              <a:gd name="T32" fmla="*/ 25 w 94"/>
              <a:gd name="T33" fmla="*/ 231 h 263"/>
              <a:gd name="T34" fmla="*/ 26 w 94"/>
              <a:gd name="T35" fmla="*/ 195 h 263"/>
              <a:gd name="T36" fmla="*/ 28 w 94"/>
              <a:gd name="T37" fmla="*/ 237 h 263"/>
              <a:gd name="T38" fmla="*/ 29 w 94"/>
              <a:gd name="T39" fmla="*/ 226 h 263"/>
              <a:gd name="T40" fmla="*/ 31 w 94"/>
              <a:gd name="T41" fmla="*/ 225 h 263"/>
              <a:gd name="T42" fmla="*/ 32 w 94"/>
              <a:gd name="T43" fmla="*/ 212 h 263"/>
              <a:gd name="T44" fmla="*/ 34 w 94"/>
              <a:gd name="T45" fmla="*/ 55 h 263"/>
              <a:gd name="T46" fmla="*/ 35 w 94"/>
              <a:gd name="T47" fmla="*/ 209 h 263"/>
              <a:gd name="T48" fmla="*/ 37 w 94"/>
              <a:gd name="T49" fmla="*/ 149 h 263"/>
              <a:gd name="T50" fmla="*/ 38 w 94"/>
              <a:gd name="T51" fmla="*/ 164 h 263"/>
              <a:gd name="T52" fmla="*/ 40 w 94"/>
              <a:gd name="T53" fmla="*/ 241 h 263"/>
              <a:gd name="T54" fmla="*/ 41 w 94"/>
              <a:gd name="T55" fmla="*/ 179 h 263"/>
              <a:gd name="T56" fmla="*/ 43 w 94"/>
              <a:gd name="T57" fmla="*/ 250 h 263"/>
              <a:gd name="T58" fmla="*/ 44 w 94"/>
              <a:gd name="T59" fmla="*/ 229 h 263"/>
              <a:gd name="T60" fmla="*/ 46 w 94"/>
              <a:gd name="T61" fmla="*/ 200 h 263"/>
              <a:gd name="T62" fmla="*/ 47 w 94"/>
              <a:gd name="T63" fmla="*/ 238 h 263"/>
              <a:gd name="T64" fmla="*/ 49 w 94"/>
              <a:gd name="T65" fmla="*/ 232 h 263"/>
              <a:gd name="T66" fmla="*/ 50 w 94"/>
              <a:gd name="T67" fmla="*/ 229 h 263"/>
              <a:gd name="T68" fmla="*/ 52 w 94"/>
              <a:gd name="T69" fmla="*/ 250 h 263"/>
              <a:gd name="T70" fmla="*/ 53 w 94"/>
              <a:gd name="T71" fmla="*/ 234 h 263"/>
              <a:gd name="T72" fmla="*/ 54 w 94"/>
              <a:gd name="T73" fmla="*/ 261 h 263"/>
              <a:gd name="T74" fmla="*/ 56 w 94"/>
              <a:gd name="T75" fmla="*/ 252 h 263"/>
              <a:gd name="T76" fmla="*/ 57 w 94"/>
              <a:gd name="T77" fmla="*/ 218 h 263"/>
              <a:gd name="T78" fmla="*/ 59 w 94"/>
              <a:gd name="T79" fmla="*/ 225 h 263"/>
              <a:gd name="T80" fmla="*/ 60 w 94"/>
              <a:gd name="T81" fmla="*/ 253 h 263"/>
              <a:gd name="T82" fmla="*/ 62 w 94"/>
              <a:gd name="T83" fmla="*/ 194 h 263"/>
              <a:gd name="T84" fmla="*/ 63 w 94"/>
              <a:gd name="T85" fmla="*/ 244 h 263"/>
              <a:gd name="T86" fmla="*/ 65 w 94"/>
              <a:gd name="T87" fmla="*/ 234 h 263"/>
              <a:gd name="T88" fmla="*/ 66 w 94"/>
              <a:gd name="T89" fmla="*/ 201 h 263"/>
              <a:gd name="T90" fmla="*/ 68 w 94"/>
              <a:gd name="T91" fmla="*/ 237 h 263"/>
              <a:gd name="T92" fmla="*/ 69 w 94"/>
              <a:gd name="T93" fmla="*/ 238 h 263"/>
              <a:gd name="T94" fmla="*/ 71 w 94"/>
              <a:gd name="T95" fmla="*/ 232 h 263"/>
              <a:gd name="T96" fmla="*/ 72 w 94"/>
              <a:gd name="T97" fmla="*/ 237 h 263"/>
              <a:gd name="T98" fmla="*/ 74 w 94"/>
              <a:gd name="T99" fmla="*/ 183 h 263"/>
              <a:gd name="T100" fmla="*/ 75 w 94"/>
              <a:gd name="T101" fmla="*/ 238 h 263"/>
              <a:gd name="T102" fmla="*/ 77 w 94"/>
              <a:gd name="T103" fmla="*/ 241 h 263"/>
              <a:gd name="T104" fmla="*/ 78 w 94"/>
              <a:gd name="T105" fmla="*/ 237 h 263"/>
              <a:gd name="T106" fmla="*/ 80 w 94"/>
              <a:gd name="T107" fmla="*/ 231 h 263"/>
              <a:gd name="T108" fmla="*/ 81 w 94"/>
              <a:gd name="T109" fmla="*/ 201 h 263"/>
              <a:gd name="T110" fmla="*/ 83 w 94"/>
              <a:gd name="T111" fmla="*/ 226 h 263"/>
              <a:gd name="T112" fmla="*/ 84 w 94"/>
              <a:gd name="T113" fmla="*/ 226 h 263"/>
              <a:gd name="T114" fmla="*/ 86 w 94"/>
              <a:gd name="T115" fmla="*/ 215 h 263"/>
              <a:gd name="T116" fmla="*/ 87 w 94"/>
              <a:gd name="T117" fmla="*/ 243 h 263"/>
              <a:gd name="T118" fmla="*/ 89 w 94"/>
              <a:gd name="T119" fmla="*/ 219 h 263"/>
              <a:gd name="T120" fmla="*/ 90 w 94"/>
              <a:gd name="T121" fmla="*/ 235 h 263"/>
              <a:gd name="T122" fmla="*/ 92 w 94"/>
              <a:gd name="T123" fmla="*/ 234 h 2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4"/>
              <a:gd name="T187" fmla="*/ 0 h 263"/>
              <a:gd name="T188" fmla="*/ 94 w 94"/>
              <a:gd name="T189" fmla="*/ 263 h 2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4" h="263">
                <a:moveTo>
                  <a:pt x="0" y="222"/>
                </a:moveTo>
                <a:lnTo>
                  <a:pt x="0" y="237"/>
                </a:lnTo>
                <a:lnTo>
                  <a:pt x="0" y="221"/>
                </a:lnTo>
                <a:lnTo>
                  <a:pt x="1" y="191"/>
                </a:lnTo>
                <a:lnTo>
                  <a:pt x="1" y="180"/>
                </a:lnTo>
                <a:lnTo>
                  <a:pt x="1" y="213"/>
                </a:lnTo>
                <a:lnTo>
                  <a:pt x="1" y="206"/>
                </a:lnTo>
                <a:lnTo>
                  <a:pt x="1" y="194"/>
                </a:lnTo>
                <a:lnTo>
                  <a:pt x="1" y="197"/>
                </a:lnTo>
                <a:lnTo>
                  <a:pt x="1" y="219"/>
                </a:lnTo>
                <a:lnTo>
                  <a:pt x="1" y="240"/>
                </a:lnTo>
                <a:lnTo>
                  <a:pt x="3" y="240"/>
                </a:lnTo>
                <a:lnTo>
                  <a:pt x="3" y="235"/>
                </a:lnTo>
                <a:lnTo>
                  <a:pt x="3" y="244"/>
                </a:lnTo>
                <a:lnTo>
                  <a:pt x="3" y="250"/>
                </a:lnTo>
                <a:lnTo>
                  <a:pt x="3" y="235"/>
                </a:lnTo>
                <a:lnTo>
                  <a:pt x="3" y="225"/>
                </a:lnTo>
                <a:lnTo>
                  <a:pt x="3" y="213"/>
                </a:lnTo>
                <a:lnTo>
                  <a:pt x="3" y="203"/>
                </a:lnTo>
                <a:lnTo>
                  <a:pt x="4" y="210"/>
                </a:lnTo>
                <a:lnTo>
                  <a:pt x="4" y="183"/>
                </a:lnTo>
                <a:lnTo>
                  <a:pt x="4" y="195"/>
                </a:lnTo>
                <a:lnTo>
                  <a:pt x="4" y="237"/>
                </a:lnTo>
                <a:lnTo>
                  <a:pt x="4" y="253"/>
                </a:lnTo>
                <a:lnTo>
                  <a:pt x="4" y="246"/>
                </a:lnTo>
                <a:lnTo>
                  <a:pt x="4" y="191"/>
                </a:lnTo>
                <a:lnTo>
                  <a:pt x="4" y="192"/>
                </a:lnTo>
                <a:lnTo>
                  <a:pt x="4" y="225"/>
                </a:lnTo>
                <a:lnTo>
                  <a:pt x="6" y="225"/>
                </a:lnTo>
                <a:lnTo>
                  <a:pt x="6" y="201"/>
                </a:lnTo>
                <a:lnTo>
                  <a:pt x="6" y="207"/>
                </a:lnTo>
                <a:lnTo>
                  <a:pt x="6" y="206"/>
                </a:lnTo>
                <a:lnTo>
                  <a:pt x="6" y="216"/>
                </a:lnTo>
                <a:lnTo>
                  <a:pt x="6" y="223"/>
                </a:lnTo>
                <a:lnTo>
                  <a:pt x="7" y="243"/>
                </a:lnTo>
                <a:lnTo>
                  <a:pt x="7" y="246"/>
                </a:lnTo>
                <a:lnTo>
                  <a:pt x="7" y="243"/>
                </a:lnTo>
                <a:lnTo>
                  <a:pt x="7" y="256"/>
                </a:lnTo>
                <a:lnTo>
                  <a:pt x="7" y="247"/>
                </a:lnTo>
                <a:lnTo>
                  <a:pt x="7" y="222"/>
                </a:lnTo>
                <a:lnTo>
                  <a:pt x="7" y="225"/>
                </a:lnTo>
                <a:lnTo>
                  <a:pt x="8" y="226"/>
                </a:lnTo>
                <a:lnTo>
                  <a:pt x="8" y="207"/>
                </a:lnTo>
                <a:lnTo>
                  <a:pt x="8" y="195"/>
                </a:lnTo>
                <a:lnTo>
                  <a:pt x="8" y="212"/>
                </a:lnTo>
                <a:lnTo>
                  <a:pt x="8" y="234"/>
                </a:lnTo>
                <a:lnTo>
                  <a:pt x="8" y="216"/>
                </a:lnTo>
                <a:lnTo>
                  <a:pt x="8" y="219"/>
                </a:lnTo>
                <a:lnTo>
                  <a:pt x="8" y="231"/>
                </a:lnTo>
                <a:lnTo>
                  <a:pt x="10" y="232"/>
                </a:lnTo>
                <a:lnTo>
                  <a:pt x="10" y="256"/>
                </a:lnTo>
                <a:lnTo>
                  <a:pt x="10" y="249"/>
                </a:lnTo>
                <a:lnTo>
                  <a:pt x="10" y="207"/>
                </a:lnTo>
                <a:lnTo>
                  <a:pt x="10" y="201"/>
                </a:lnTo>
                <a:lnTo>
                  <a:pt x="10" y="213"/>
                </a:lnTo>
                <a:lnTo>
                  <a:pt x="10" y="229"/>
                </a:lnTo>
                <a:lnTo>
                  <a:pt x="10" y="213"/>
                </a:lnTo>
                <a:lnTo>
                  <a:pt x="11" y="226"/>
                </a:lnTo>
                <a:lnTo>
                  <a:pt x="11" y="246"/>
                </a:lnTo>
                <a:lnTo>
                  <a:pt x="11" y="229"/>
                </a:lnTo>
                <a:lnTo>
                  <a:pt x="11" y="253"/>
                </a:lnTo>
                <a:lnTo>
                  <a:pt x="11" y="250"/>
                </a:lnTo>
                <a:lnTo>
                  <a:pt x="11" y="256"/>
                </a:lnTo>
                <a:lnTo>
                  <a:pt x="11" y="255"/>
                </a:lnTo>
                <a:lnTo>
                  <a:pt x="11" y="225"/>
                </a:lnTo>
                <a:lnTo>
                  <a:pt x="13" y="189"/>
                </a:lnTo>
                <a:lnTo>
                  <a:pt x="13" y="191"/>
                </a:lnTo>
                <a:lnTo>
                  <a:pt x="13" y="219"/>
                </a:lnTo>
                <a:lnTo>
                  <a:pt x="13" y="229"/>
                </a:lnTo>
                <a:lnTo>
                  <a:pt x="13" y="232"/>
                </a:lnTo>
                <a:lnTo>
                  <a:pt x="13" y="241"/>
                </a:lnTo>
                <a:lnTo>
                  <a:pt x="13" y="249"/>
                </a:lnTo>
                <a:lnTo>
                  <a:pt x="13" y="256"/>
                </a:lnTo>
                <a:lnTo>
                  <a:pt x="14" y="252"/>
                </a:lnTo>
                <a:lnTo>
                  <a:pt x="14" y="247"/>
                </a:lnTo>
                <a:lnTo>
                  <a:pt x="14" y="253"/>
                </a:lnTo>
                <a:lnTo>
                  <a:pt x="14" y="237"/>
                </a:lnTo>
                <a:lnTo>
                  <a:pt x="14" y="216"/>
                </a:lnTo>
                <a:lnTo>
                  <a:pt x="14" y="194"/>
                </a:lnTo>
                <a:lnTo>
                  <a:pt x="14" y="195"/>
                </a:lnTo>
                <a:lnTo>
                  <a:pt x="16" y="216"/>
                </a:lnTo>
                <a:lnTo>
                  <a:pt x="16" y="213"/>
                </a:lnTo>
                <a:lnTo>
                  <a:pt x="16" y="221"/>
                </a:lnTo>
                <a:lnTo>
                  <a:pt x="16" y="234"/>
                </a:lnTo>
                <a:lnTo>
                  <a:pt x="16" y="243"/>
                </a:lnTo>
                <a:lnTo>
                  <a:pt x="16" y="250"/>
                </a:lnTo>
                <a:lnTo>
                  <a:pt x="16" y="255"/>
                </a:lnTo>
                <a:lnTo>
                  <a:pt x="16" y="253"/>
                </a:lnTo>
                <a:lnTo>
                  <a:pt x="16" y="246"/>
                </a:lnTo>
                <a:lnTo>
                  <a:pt x="17" y="225"/>
                </a:lnTo>
                <a:lnTo>
                  <a:pt x="17" y="215"/>
                </a:lnTo>
                <a:lnTo>
                  <a:pt x="17" y="221"/>
                </a:lnTo>
                <a:lnTo>
                  <a:pt x="17" y="201"/>
                </a:lnTo>
                <a:lnTo>
                  <a:pt x="17" y="204"/>
                </a:lnTo>
                <a:lnTo>
                  <a:pt x="17" y="223"/>
                </a:lnTo>
                <a:lnTo>
                  <a:pt x="17" y="212"/>
                </a:lnTo>
                <a:lnTo>
                  <a:pt x="19" y="222"/>
                </a:lnTo>
                <a:lnTo>
                  <a:pt x="19" y="240"/>
                </a:lnTo>
                <a:lnTo>
                  <a:pt x="19" y="234"/>
                </a:lnTo>
                <a:lnTo>
                  <a:pt x="19" y="231"/>
                </a:lnTo>
                <a:lnTo>
                  <a:pt x="19" y="244"/>
                </a:lnTo>
                <a:lnTo>
                  <a:pt x="19" y="235"/>
                </a:lnTo>
                <a:lnTo>
                  <a:pt x="19" y="229"/>
                </a:lnTo>
                <a:lnTo>
                  <a:pt x="19" y="221"/>
                </a:lnTo>
                <a:lnTo>
                  <a:pt x="20" y="213"/>
                </a:lnTo>
                <a:lnTo>
                  <a:pt x="20" y="240"/>
                </a:lnTo>
                <a:lnTo>
                  <a:pt x="20" y="226"/>
                </a:lnTo>
                <a:lnTo>
                  <a:pt x="20" y="213"/>
                </a:lnTo>
                <a:lnTo>
                  <a:pt x="20" y="240"/>
                </a:lnTo>
                <a:lnTo>
                  <a:pt x="20" y="247"/>
                </a:lnTo>
                <a:lnTo>
                  <a:pt x="20" y="237"/>
                </a:lnTo>
                <a:lnTo>
                  <a:pt x="20" y="244"/>
                </a:lnTo>
                <a:lnTo>
                  <a:pt x="22" y="256"/>
                </a:lnTo>
                <a:lnTo>
                  <a:pt x="22" y="225"/>
                </a:lnTo>
                <a:lnTo>
                  <a:pt x="22" y="213"/>
                </a:lnTo>
                <a:lnTo>
                  <a:pt x="22" y="240"/>
                </a:lnTo>
                <a:lnTo>
                  <a:pt x="22" y="231"/>
                </a:lnTo>
                <a:lnTo>
                  <a:pt x="22" y="216"/>
                </a:lnTo>
                <a:lnTo>
                  <a:pt x="22" y="221"/>
                </a:lnTo>
                <a:lnTo>
                  <a:pt x="22" y="204"/>
                </a:lnTo>
                <a:lnTo>
                  <a:pt x="23" y="204"/>
                </a:lnTo>
                <a:lnTo>
                  <a:pt x="23" y="240"/>
                </a:lnTo>
                <a:lnTo>
                  <a:pt x="23" y="258"/>
                </a:lnTo>
                <a:lnTo>
                  <a:pt x="23" y="255"/>
                </a:lnTo>
                <a:lnTo>
                  <a:pt x="23" y="256"/>
                </a:lnTo>
                <a:lnTo>
                  <a:pt x="23" y="246"/>
                </a:lnTo>
                <a:lnTo>
                  <a:pt x="23" y="249"/>
                </a:lnTo>
                <a:lnTo>
                  <a:pt x="23" y="219"/>
                </a:lnTo>
                <a:lnTo>
                  <a:pt x="25" y="188"/>
                </a:lnTo>
                <a:lnTo>
                  <a:pt x="25" y="169"/>
                </a:lnTo>
                <a:lnTo>
                  <a:pt x="25" y="192"/>
                </a:lnTo>
                <a:lnTo>
                  <a:pt x="25" y="222"/>
                </a:lnTo>
                <a:lnTo>
                  <a:pt x="25" y="226"/>
                </a:lnTo>
                <a:lnTo>
                  <a:pt x="25" y="229"/>
                </a:lnTo>
                <a:lnTo>
                  <a:pt x="25" y="237"/>
                </a:lnTo>
                <a:lnTo>
                  <a:pt x="25" y="231"/>
                </a:lnTo>
                <a:lnTo>
                  <a:pt x="26" y="235"/>
                </a:lnTo>
                <a:lnTo>
                  <a:pt x="26" y="241"/>
                </a:lnTo>
                <a:lnTo>
                  <a:pt x="26" y="229"/>
                </a:lnTo>
                <a:lnTo>
                  <a:pt x="26" y="241"/>
                </a:lnTo>
                <a:lnTo>
                  <a:pt x="26" y="243"/>
                </a:lnTo>
                <a:lnTo>
                  <a:pt x="26" y="200"/>
                </a:lnTo>
                <a:lnTo>
                  <a:pt x="26" y="179"/>
                </a:lnTo>
                <a:lnTo>
                  <a:pt x="26" y="195"/>
                </a:lnTo>
                <a:lnTo>
                  <a:pt x="26" y="194"/>
                </a:lnTo>
                <a:lnTo>
                  <a:pt x="28" y="191"/>
                </a:lnTo>
                <a:lnTo>
                  <a:pt x="28" y="200"/>
                </a:lnTo>
                <a:lnTo>
                  <a:pt x="28" y="206"/>
                </a:lnTo>
                <a:lnTo>
                  <a:pt x="28" y="228"/>
                </a:lnTo>
                <a:lnTo>
                  <a:pt x="28" y="255"/>
                </a:lnTo>
                <a:lnTo>
                  <a:pt x="28" y="253"/>
                </a:lnTo>
                <a:lnTo>
                  <a:pt x="28" y="237"/>
                </a:lnTo>
                <a:lnTo>
                  <a:pt x="28" y="222"/>
                </a:lnTo>
                <a:lnTo>
                  <a:pt x="29" y="213"/>
                </a:lnTo>
                <a:lnTo>
                  <a:pt x="29" y="210"/>
                </a:lnTo>
                <a:lnTo>
                  <a:pt x="29" y="197"/>
                </a:lnTo>
                <a:lnTo>
                  <a:pt x="29" y="178"/>
                </a:lnTo>
                <a:lnTo>
                  <a:pt x="29" y="200"/>
                </a:lnTo>
                <a:lnTo>
                  <a:pt x="29" y="206"/>
                </a:lnTo>
                <a:lnTo>
                  <a:pt x="29" y="226"/>
                </a:lnTo>
                <a:lnTo>
                  <a:pt x="29" y="255"/>
                </a:lnTo>
                <a:lnTo>
                  <a:pt x="31" y="222"/>
                </a:lnTo>
                <a:lnTo>
                  <a:pt x="31" y="231"/>
                </a:lnTo>
                <a:lnTo>
                  <a:pt x="31" y="259"/>
                </a:lnTo>
                <a:lnTo>
                  <a:pt x="31" y="243"/>
                </a:lnTo>
                <a:lnTo>
                  <a:pt x="31" y="229"/>
                </a:lnTo>
                <a:lnTo>
                  <a:pt x="31" y="237"/>
                </a:lnTo>
                <a:lnTo>
                  <a:pt x="31" y="225"/>
                </a:lnTo>
                <a:lnTo>
                  <a:pt x="31" y="189"/>
                </a:lnTo>
                <a:lnTo>
                  <a:pt x="32" y="114"/>
                </a:lnTo>
                <a:lnTo>
                  <a:pt x="32" y="47"/>
                </a:lnTo>
                <a:lnTo>
                  <a:pt x="32" y="55"/>
                </a:lnTo>
                <a:lnTo>
                  <a:pt x="32" y="118"/>
                </a:lnTo>
                <a:lnTo>
                  <a:pt x="32" y="178"/>
                </a:lnTo>
                <a:lnTo>
                  <a:pt x="32" y="197"/>
                </a:lnTo>
                <a:lnTo>
                  <a:pt x="32" y="212"/>
                </a:lnTo>
                <a:lnTo>
                  <a:pt x="32" y="235"/>
                </a:lnTo>
                <a:lnTo>
                  <a:pt x="34" y="252"/>
                </a:lnTo>
                <a:lnTo>
                  <a:pt x="34" y="249"/>
                </a:lnTo>
                <a:lnTo>
                  <a:pt x="34" y="223"/>
                </a:lnTo>
                <a:lnTo>
                  <a:pt x="34" y="194"/>
                </a:lnTo>
                <a:lnTo>
                  <a:pt x="34" y="163"/>
                </a:lnTo>
                <a:lnTo>
                  <a:pt x="34" y="108"/>
                </a:lnTo>
                <a:lnTo>
                  <a:pt x="34" y="55"/>
                </a:lnTo>
                <a:lnTo>
                  <a:pt x="34" y="75"/>
                </a:lnTo>
                <a:lnTo>
                  <a:pt x="35" y="158"/>
                </a:lnTo>
                <a:lnTo>
                  <a:pt x="35" y="192"/>
                </a:lnTo>
                <a:lnTo>
                  <a:pt x="35" y="186"/>
                </a:lnTo>
                <a:lnTo>
                  <a:pt x="35" y="216"/>
                </a:lnTo>
                <a:lnTo>
                  <a:pt x="35" y="232"/>
                </a:lnTo>
                <a:lnTo>
                  <a:pt x="35" y="200"/>
                </a:lnTo>
                <a:lnTo>
                  <a:pt x="35" y="209"/>
                </a:lnTo>
                <a:lnTo>
                  <a:pt x="35" y="237"/>
                </a:lnTo>
                <a:lnTo>
                  <a:pt x="35" y="222"/>
                </a:lnTo>
                <a:lnTo>
                  <a:pt x="37" y="188"/>
                </a:lnTo>
                <a:lnTo>
                  <a:pt x="37" y="96"/>
                </a:lnTo>
                <a:lnTo>
                  <a:pt x="37" y="34"/>
                </a:lnTo>
                <a:lnTo>
                  <a:pt x="37" y="0"/>
                </a:lnTo>
                <a:lnTo>
                  <a:pt x="37" y="59"/>
                </a:lnTo>
                <a:lnTo>
                  <a:pt x="37" y="149"/>
                </a:lnTo>
                <a:lnTo>
                  <a:pt x="37" y="192"/>
                </a:lnTo>
                <a:lnTo>
                  <a:pt x="38" y="210"/>
                </a:lnTo>
                <a:lnTo>
                  <a:pt x="38" y="231"/>
                </a:lnTo>
                <a:lnTo>
                  <a:pt x="38" y="235"/>
                </a:lnTo>
                <a:lnTo>
                  <a:pt x="38" y="207"/>
                </a:lnTo>
                <a:lnTo>
                  <a:pt x="38" y="192"/>
                </a:lnTo>
                <a:lnTo>
                  <a:pt x="38" y="207"/>
                </a:lnTo>
                <a:lnTo>
                  <a:pt x="38" y="164"/>
                </a:lnTo>
                <a:lnTo>
                  <a:pt x="38" y="160"/>
                </a:lnTo>
                <a:lnTo>
                  <a:pt x="40" y="158"/>
                </a:lnTo>
                <a:lnTo>
                  <a:pt x="40" y="163"/>
                </a:lnTo>
                <a:lnTo>
                  <a:pt x="40" y="210"/>
                </a:lnTo>
                <a:lnTo>
                  <a:pt x="40" y="203"/>
                </a:lnTo>
                <a:lnTo>
                  <a:pt x="40" y="238"/>
                </a:lnTo>
                <a:lnTo>
                  <a:pt x="40" y="253"/>
                </a:lnTo>
                <a:lnTo>
                  <a:pt x="40" y="241"/>
                </a:lnTo>
                <a:lnTo>
                  <a:pt x="41" y="225"/>
                </a:lnTo>
                <a:lnTo>
                  <a:pt x="41" y="200"/>
                </a:lnTo>
                <a:lnTo>
                  <a:pt x="41" y="218"/>
                </a:lnTo>
                <a:lnTo>
                  <a:pt x="41" y="215"/>
                </a:lnTo>
                <a:lnTo>
                  <a:pt x="41" y="175"/>
                </a:lnTo>
                <a:lnTo>
                  <a:pt x="41" y="143"/>
                </a:lnTo>
                <a:lnTo>
                  <a:pt x="41" y="163"/>
                </a:lnTo>
                <a:lnTo>
                  <a:pt x="41" y="179"/>
                </a:lnTo>
                <a:lnTo>
                  <a:pt x="41" y="218"/>
                </a:lnTo>
                <a:lnTo>
                  <a:pt x="43" y="246"/>
                </a:lnTo>
                <a:lnTo>
                  <a:pt x="43" y="249"/>
                </a:lnTo>
                <a:lnTo>
                  <a:pt x="43" y="250"/>
                </a:lnTo>
                <a:lnTo>
                  <a:pt x="43" y="255"/>
                </a:lnTo>
                <a:lnTo>
                  <a:pt x="43" y="252"/>
                </a:lnTo>
                <a:lnTo>
                  <a:pt x="43" y="258"/>
                </a:lnTo>
                <a:lnTo>
                  <a:pt x="43" y="250"/>
                </a:lnTo>
                <a:lnTo>
                  <a:pt x="43" y="229"/>
                </a:lnTo>
                <a:lnTo>
                  <a:pt x="44" y="198"/>
                </a:lnTo>
                <a:lnTo>
                  <a:pt x="44" y="204"/>
                </a:lnTo>
                <a:lnTo>
                  <a:pt x="44" y="218"/>
                </a:lnTo>
                <a:lnTo>
                  <a:pt x="44" y="210"/>
                </a:lnTo>
                <a:lnTo>
                  <a:pt x="44" y="229"/>
                </a:lnTo>
                <a:lnTo>
                  <a:pt x="44" y="235"/>
                </a:lnTo>
                <a:lnTo>
                  <a:pt x="44" y="229"/>
                </a:lnTo>
                <a:lnTo>
                  <a:pt x="44" y="234"/>
                </a:lnTo>
                <a:lnTo>
                  <a:pt x="46" y="226"/>
                </a:lnTo>
                <a:lnTo>
                  <a:pt x="46" y="231"/>
                </a:lnTo>
                <a:lnTo>
                  <a:pt x="46" y="240"/>
                </a:lnTo>
                <a:lnTo>
                  <a:pt x="46" y="228"/>
                </a:lnTo>
                <a:lnTo>
                  <a:pt x="46" y="212"/>
                </a:lnTo>
                <a:lnTo>
                  <a:pt x="46" y="213"/>
                </a:lnTo>
                <a:lnTo>
                  <a:pt x="46" y="200"/>
                </a:lnTo>
                <a:lnTo>
                  <a:pt x="46" y="183"/>
                </a:lnTo>
                <a:lnTo>
                  <a:pt x="47" y="189"/>
                </a:lnTo>
                <a:lnTo>
                  <a:pt x="47" y="225"/>
                </a:lnTo>
                <a:lnTo>
                  <a:pt x="47" y="241"/>
                </a:lnTo>
                <a:lnTo>
                  <a:pt x="47" y="218"/>
                </a:lnTo>
                <a:lnTo>
                  <a:pt x="47" y="223"/>
                </a:lnTo>
                <a:lnTo>
                  <a:pt x="47" y="246"/>
                </a:lnTo>
                <a:lnTo>
                  <a:pt x="47" y="238"/>
                </a:lnTo>
                <a:lnTo>
                  <a:pt x="47" y="198"/>
                </a:lnTo>
                <a:lnTo>
                  <a:pt x="49" y="213"/>
                </a:lnTo>
                <a:lnTo>
                  <a:pt x="49" y="221"/>
                </a:lnTo>
                <a:lnTo>
                  <a:pt x="49" y="183"/>
                </a:lnTo>
                <a:lnTo>
                  <a:pt x="49" y="191"/>
                </a:lnTo>
                <a:lnTo>
                  <a:pt x="49" y="223"/>
                </a:lnTo>
                <a:lnTo>
                  <a:pt x="49" y="213"/>
                </a:lnTo>
                <a:lnTo>
                  <a:pt x="49" y="232"/>
                </a:lnTo>
                <a:lnTo>
                  <a:pt x="49" y="253"/>
                </a:lnTo>
                <a:lnTo>
                  <a:pt x="50" y="221"/>
                </a:lnTo>
                <a:lnTo>
                  <a:pt x="50" y="228"/>
                </a:lnTo>
                <a:lnTo>
                  <a:pt x="50" y="238"/>
                </a:lnTo>
                <a:lnTo>
                  <a:pt x="50" y="213"/>
                </a:lnTo>
                <a:lnTo>
                  <a:pt x="50" y="219"/>
                </a:lnTo>
                <a:lnTo>
                  <a:pt x="50" y="237"/>
                </a:lnTo>
                <a:lnTo>
                  <a:pt x="50" y="229"/>
                </a:lnTo>
                <a:lnTo>
                  <a:pt x="50" y="210"/>
                </a:lnTo>
                <a:lnTo>
                  <a:pt x="52" y="209"/>
                </a:lnTo>
                <a:lnTo>
                  <a:pt x="52" y="229"/>
                </a:lnTo>
                <a:lnTo>
                  <a:pt x="52" y="235"/>
                </a:lnTo>
                <a:lnTo>
                  <a:pt x="52" y="232"/>
                </a:lnTo>
                <a:lnTo>
                  <a:pt x="52" y="256"/>
                </a:lnTo>
                <a:lnTo>
                  <a:pt x="52" y="262"/>
                </a:lnTo>
                <a:lnTo>
                  <a:pt x="52" y="250"/>
                </a:lnTo>
                <a:lnTo>
                  <a:pt x="52" y="226"/>
                </a:lnTo>
                <a:lnTo>
                  <a:pt x="52" y="232"/>
                </a:lnTo>
                <a:lnTo>
                  <a:pt x="53" y="249"/>
                </a:lnTo>
                <a:lnTo>
                  <a:pt x="53" y="222"/>
                </a:lnTo>
                <a:lnTo>
                  <a:pt x="53" y="209"/>
                </a:lnTo>
                <a:lnTo>
                  <a:pt x="53" y="226"/>
                </a:lnTo>
                <a:lnTo>
                  <a:pt x="53" y="232"/>
                </a:lnTo>
                <a:lnTo>
                  <a:pt x="53" y="234"/>
                </a:lnTo>
                <a:lnTo>
                  <a:pt x="53" y="246"/>
                </a:lnTo>
                <a:lnTo>
                  <a:pt x="53" y="238"/>
                </a:lnTo>
                <a:lnTo>
                  <a:pt x="54" y="223"/>
                </a:lnTo>
                <a:lnTo>
                  <a:pt x="54" y="238"/>
                </a:lnTo>
                <a:lnTo>
                  <a:pt x="54" y="243"/>
                </a:lnTo>
                <a:lnTo>
                  <a:pt x="54" y="240"/>
                </a:lnTo>
                <a:lnTo>
                  <a:pt x="54" y="256"/>
                </a:lnTo>
                <a:lnTo>
                  <a:pt x="54" y="261"/>
                </a:lnTo>
                <a:lnTo>
                  <a:pt x="54" y="234"/>
                </a:lnTo>
                <a:lnTo>
                  <a:pt x="54" y="225"/>
                </a:lnTo>
                <a:lnTo>
                  <a:pt x="56" y="226"/>
                </a:lnTo>
                <a:lnTo>
                  <a:pt x="56" y="238"/>
                </a:lnTo>
                <a:lnTo>
                  <a:pt x="56" y="247"/>
                </a:lnTo>
                <a:lnTo>
                  <a:pt x="56" y="250"/>
                </a:lnTo>
                <a:lnTo>
                  <a:pt x="56" y="258"/>
                </a:lnTo>
                <a:lnTo>
                  <a:pt x="56" y="252"/>
                </a:lnTo>
                <a:lnTo>
                  <a:pt x="56" y="243"/>
                </a:lnTo>
                <a:lnTo>
                  <a:pt x="57" y="255"/>
                </a:lnTo>
                <a:lnTo>
                  <a:pt x="57" y="253"/>
                </a:lnTo>
                <a:lnTo>
                  <a:pt x="57" y="250"/>
                </a:lnTo>
                <a:lnTo>
                  <a:pt x="57" y="226"/>
                </a:lnTo>
                <a:lnTo>
                  <a:pt x="57" y="203"/>
                </a:lnTo>
                <a:lnTo>
                  <a:pt x="57" y="200"/>
                </a:lnTo>
                <a:lnTo>
                  <a:pt x="57" y="218"/>
                </a:lnTo>
                <a:lnTo>
                  <a:pt x="57" y="229"/>
                </a:lnTo>
                <a:lnTo>
                  <a:pt x="57" y="228"/>
                </a:lnTo>
                <a:lnTo>
                  <a:pt x="59" y="216"/>
                </a:lnTo>
                <a:lnTo>
                  <a:pt x="59" y="222"/>
                </a:lnTo>
                <a:lnTo>
                  <a:pt x="59" y="241"/>
                </a:lnTo>
                <a:lnTo>
                  <a:pt x="59" y="237"/>
                </a:lnTo>
                <a:lnTo>
                  <a:pt x="59" y="215"/>
                </a:lnTo>
                <a:lnTo>
                  <a:pt x="59" y="225"/>
                </a:lnTo>
                <a:lnTo>
                  <a:pt x="59" y="219"/>
                </a:lnTo>
                <a:lnTo>
                  <a:pt x="59" y="210"/>
                </a:lnTo>
                <a:lnTo>
                  <a:pt x="60" y="225"/>
                </a:lnTo>
                <a:lnTo>
                  <a:pt x="60" y="223"/>
                </a:lnTo>
                <a:lnTo>
                  <a:pt x="60" y="203"/>
                </a:lnTo>
                <a:lnTo>
                  <a:pt x="60" y="218"/>
                </a:lnTo>
                <a:lnTo>
                  <a:pt x="60" y="246"/>
                </a:lnTo>
                <a:lnTo>
                  <a:pt x="60" y="253"/>
                </a:lnTo>
                <a:lnTo>
                  <a:pt x="60" y="238"/>
                </a:lnTo>
                <a:lnTo>
                  <a:pt x="60" y="243"/>
                </a:lnTo>
                <a:lnTo>
                  <a:pt x="62" y="255"/>
                </a:lnTo>
                <a:lnTo>
                  <a:pt x="62" y="256"/>
                </a:lnTo>
                <a:lnTo>
                  <a:pt x="62" y="229"/>
                </a:lnTo>
                <a:lnTo>
                  <a:pt x="62" y="213"/>
                </a:lnTo>
                <a:lnTo>
                  <a:pt x="62" y="231"/>
                </a:lnTo>
                <a:lnTo>
                  <a:pt x="62" y="194"/>
                </a:lnTo>
                <a:lnTo>
                  <a:pt x="62" y="180"/>
                </a:lnTo>
                <a:lnTo>
                  <a:pt x="62" y="222"/>
                </a:lnTo>
                <a:lnTo>
                  <a:pt x="63" y="241"/>
                </a:lnTo>
                <a:lnTo>
                  <a:pt x="63" y="240"/>
                </a:lnTo>
                <a:lnTo>
                  <a:pt x="63" y="235"/>
                </a:lnTo>
                <a:lnTo>
                  <a:pt x="63" y="244"/>
                </a:lnTo>
                <a:lnTo>
                  <a:pt x="63" y="243"/>
                </a:lnTo>
                <a:lnTo>
                  <a:pt x="63" y="244"/>
                </a:lnTo>
                <a:lnTo>
                  <a:pt x="63" y="246"/>
                </a:lnTo>
                <a:lnTo>
                  <a:pt x="63" y="234"/>
                </a:lnTo>
                <a:lnTo>
                  <a:pt x="65" y="232"/>
                </a:lnTo>
                <a:lnTo>
                  <a:pt x="65" y="240"/>
                </a:lnTo>
                <a:lnTo>
                  <a:pt x="65" y="226"/>
                </a:lnTo>
                <a:lnTo>
                  <a:pt x="65" y="215"/>
                </a:lnTo>
                <a:lnTo>
                  <a:pt x="65" y="210"/>
                </a:lnTo>
                <a:lnTo>
                  <a:pt x="65" y="234"/>
                </a:lnTo>
                <a:lnTo>
                  <a:pt x="65" y="238"/>
                </a:lnTo>
                <a:lnTo>
                  <a:pt x="66" y="231"/>
                </a:lnTo>
                <a:lnTo>
                  <a:pt x="66" y="237"/>
                </a:lnTo>
                <a:lnTo>
                  <a:pt x="66" y="244"/>
                </a:lnTo>
                <a:lnTo>
                  <a:pt x="66" y="238"/>
                </a:lnTo>
                <a:lnTo>
                  <a:pt x="66" y="229"/>
                </a:lnTo>
                <a:lnTo>
                  <a:pt x="66" y="219"/>
                </a:lnTo>
                <a:lnTo>
                  <a:pt x="66" y="201"/>
                </a:lnTo>
                <a:lnTo>
                  <a:pt x="66" y="207"/>
                </a:lnTo>
                <a:lnTo>
                  <a:pt x="68" y="213"/>
                </a:lnTo>
                <a:lnTo>
                  <a:pt x="68" y="218"/>
                </a:lnTo>
                <a:lnTo>
                  <a:pt x="68" y="229"/>
                </a:lnTo>
                <a:lnTo>
                  <a:pt x="68" y="231"/>
                </a:lnTo>
                <a:lnTo>
                  <a:pt x="68" y="241"/>
                </a:lnTo>
                <a:lnTo>
                  <a:pt x="68" y="256"/>
                </a:lnTo>
                <a:lnTo>
                  <a:pt x="68" y="237"/>
                </a:lnTo>
                <a:lnTo>
                  <a:pt x="68" y="229"/>
                </a:lnTo>
                <a:lnTo>
                  <a:pt x="69" y="234"/>
                </a:lnTo>
                <a:lnTo>
                  <a:pt x="69" y="235"/>
                </a:lnTo>
                <a:lnTo>
                  <a:pt x="69" y="194"/>
                </a:lnTo>
                <a:lnTo>
                  <a:pt x="69" y="175"/>
                </a:lnTo>
                <a:lnTo>
                  <a:pt x="69" y="200"/>
                </a:lnTo>
                <a:lnTo>
                  <a:pt x="69" y="223"/>
                </a:lnTo>
                <a:lnTo>
                  <a:pt x="69" y="238"/>
                </a:lnTo>
                <a:lnTo>
                  <a:pt x="69" y="250"/>
                </a:lnTo>
                <a:lnTo>
                  <a:pt x="71" y="252"/>
                </a:lnTo>
                <a:lnTo>
                  <a:pt x="71" y="255"/>
                </a:lnTo>
                <a:lnTo>
                  <a:pt x="71" y="253"/>
                </a:lnTo>
                <a:lnTo>
                  <a:pt x="71" y="255"/>
                </a:lnTo>
                <a:lnTo>
                  <a:pt x="71" y="250"/>
                </a:lnTo>
                <a:lnTo>
                  <a:pt x="71" y="231"/>
                </a:lnTo>
                <a:lnTo>
                  <a:pt x="71" y="232"/>
                </a:lnTo>
                <a:lnTo>
                  <a:pt x="71" y="253"/>
                </a:lnTo>
                <a:lnTo>
                  <a:pt x="72" y="237"/>
                </a:lnTo>
                <a:lnTo>
                  <a:pt x="72" y="216"/>
                </a:lnTo>
                <a:lnTo>
                  <a:pt x="72" y="225"/>
                </a:lnTo>
                <a:lnTo>
                  <a:pt x="72" y="206"/>
                </a:lnTo>
                <a:lnTo>
                  <a:pt x="72" y="185"/>
                </a:lnTo>
                <a:lnTo>
                  <a:pt x="72" y="215"/>
                </a:lnTo>
                <a:lnTo>
                  <a:pt x="72" y="237"/>
                </a:lnTo>
                <a:lnTo>
                  <a:pt x="72" y="238"/>
                </a:lnTo>
                <a:lnTo>
                  <a:pt x="74" y="226"/>
                </a:lnTo>
                <a:lnTo>
                  <a:pt x="74" y="221"/>
                </a:lnTo>
                <a:lnTo>
                  <a:pt x="74" y="201"/>
                </a:lnTo>
                <a:lnTo>
                  <a:pt x="74" y="189"/>
                </a:lnTo>
                <a:lnTo>
                  <a:pt x="74" y="207"/>
                </a:lnTo>
                <a:lnTo>
                  <a:pt x="74" y="203"/>
                </a:lnTo>
                <a:lnTo>
                  <a:pt x="74" y="183"/>
                </a:lnTo>
                <a:lnTo>
                  <a:pt x="74" y="164"/>
                </a:lnTo>
                <a:lnTo>
                  <a:pt x="75" y="188"/>
                </a:lnTo>
                <a:lnTo>
                  <a:pt x="75" y="201"/>
                </a:lnTo>
                <a:lnTo>
                  <a:pt x="75" y="219"/>
                </a:lnTo>
                <a:lnTo>
                  <a:pt x="75" y="226"/>
                </a:lnTo>
                <a:lnTo>
                  <a:pt x="75" y="243"/>
                </a:lnTo>
                <a:lnTo>
                  <a:pt x="75" y="241"/>
                </a:lnTo>
                <a:lnTo>
                  <a:pt x="75" y="238"/>
                </a:lnTo>
                <a:lnTo>
                  <a:pt x="75" y="240"/>
                </a:lnTo>
                <a:lnTo>
                  <a:pt x="77" y="235"/>
                </a:lnTo>
                <a:lnTo>
                  <a:pt x="77" y="231"/>
                </a:lnTo>
                <a:lnTo>
                  <a:pt x="77" y="232"/>
                </a:lnTo>
                <a:lnTo>
                  <a:pt x="77" y="228"/>
                </a:lnTo>
                <a:lnTo>
                  <a:pt x="77" y="216"/>
                </a:lnTo>
                <a:lnTo>
                  <a:pt x="77" y="222"/>
                </a:lnTo>
                <a:lnTo>
                  <a:pt x="77" y="241"/>
                </a:lnTo>
                <a:lnTo>
                  <a:pt x="77" y="232"/>
                </a:lnTo>
                <a:lnTo>
                  <a:pt x="77" y="231"/>
                </a:lnTo>
                <a:lnTo>
                  <a:pt x="78" y="249"/>
                </a:lnTo>
                <a:lnTo>
                  <a:pt x="78" y="218"/>
                </a:lnTo>
                <a:lnTo>
                  <a:pt x="78" y="225"/>
                </a:lnTo>
                <a:lnTo>
                  <a:pt x="78" y="247"/>
                </a:lnTo>
                <a:lnTo>
                  <a:pt x="78" y="252"/>
                </a:lnTo>
                <a:lnTo>
                  <a:pt x="78" y="237"/>
                </a:lnTo>
                <a:lnTo>
                  <a:pt x="78" y="213"/>
                </a:lnTo>
                <a:lnTo>
                  <a:pt x="78" y="189"/>
                </a:lnTo>
                <a:lnTo>
                  <a:pt x="80" y="163"/>
                </a:lnTo>
                <a:lnTo>
                  <a:pt x="80" y="169"/>
                </a:lnTo>
                <a:lnTo>
                  <a:pt x="80" y="175"/>
                </a:lnTo>
                <a:lnTo>
                  <a:pt x="80" y="176"/>
                </a:lnTo>
                <a:lnTo>
                  <a:pt x="80" y="201"/>
                </a:lnTo>
                <a:lnTo>
                  <a:pt x="80" y="231"/>
                </a:lnTo>
                <a:lnTo>
                  <a:pt x="80" y="252"/>
                </a:lnTo>
                <a:lnTo>
                  <a:pt x="80" y="249"/>
                </a:lnTo>
                <a:lnTo>
                  <a:pt x="81" y="252"/>
                </a:lnTo>
                <a:lnTo>
                  <a:pt x="81" y="244"/>
                </a:lnTo>
                <a:lnTo>
                  <a:pt x="81" y="232"/>
                </a:lnTo>
                <a:lnTo>
                  <a:pt x="81" y="234"/>
                </a:lnTo>
                <a:lnTo>
                  <a:pt x="81" y="216"/>
                </a:lnTo>
                <a:lnTo>
                  <a:pt x="81" y="201"/>
                </a:lnTo>
                <a:lnTo>
                  <a:pt x="81" y="212"/>
                </a:lnTo>
                <a:lnTo>
                  <a:pt x="81" y="229"/>
                </a:lnTo>
                <a:lnTo>
                  <a:pt x="83" y="235"/>
                </a:lnTo>
                <a:lnTo>
                  <a:pt x="83" y="216"/>
                </a:lnTo>
                <a:lnTo>
                  <a:pt x="83" y="235"/>
                </a:lnTo>
                <a:lnTo>
                  <a:pt x="83" y="250"/>
                </a:lnTo>
                <a:lnTo>
                  <a:pt x="83" y="241"/>
                </a:lnTo>
                <a:lnTo>
                  <a:pt x="83" y="226"/>
                </a:lnTo>
                <a:lnTo>
                  <a:pt x="83" y="209"/>
                </a:lnTo>
                <a:lnTo>
                  <a:pt x="83" y="194"/>
                </a:lnTo>
                <a:lnTo>
                  <a:pt x="84" y="206"/>
                </a:lnTo>
                <a:lnTo>
                  <a:pt x="84" y="191"/>
                </a:lnTo>
                <a:lnTo>
                  <a:pt x="84" y="164"/>
                </a:lnTo>
                <a:lnTo>
                  <a:pt x="84" y="158"/>
                </a:lnTo>
                <a:lnTo>
                  <a:pt x="84" y="186"/>
                </a:lnTo>
                <a:lnTo>
                  <a:pt x="84" y="226"/>
                </a:lnTo>
                <a:lnTo>
                  <a:pt x="84" y="241"/>
                </a:lnTo>
                <a:lnTo>
                  <a:pt x="84" y="231"/>
                </a:lnTo>
                <a:lnTo>
                  <a:pt x="86" y="252"/>
                </a:lnTo>
                <a:lnTo>
                  <a:pt x="86" y="259"/>
                </a:lnTo>
                <a:lnTo>
                  <a:pt x="86" y="234"/>
                </a:lnTo>
                <a:lnTo>
                  <a:pt x="86" y="238"/>
                </a:lnTo>
                <a:lnTo>
                  <a:pt x="86" y="241"/>
                </a:lnTo>
                <a:lnTo>
                  <a:pt x="86" y="215"/>
                </a:lnTo>
                <a:lnTo>
                  <a:pt x="86" y="216"/>
                </a:lnTo>
                <a:lnTo>
                  <a:pt x="86" y="222"/>
                </a:lnTo>
                <a:lnTo>
                  <a:pt x="87" y="232"/>
                </a:lnTo>
                <a:lnTo>
                  <a:pt x="87" y="235"/>
                </a:lnTo>
                <a:lnTo>
                  <a:pt x="87" y="218"/>
                </a:lnTo>
                <a:lnTo>
                  <a:pt x="87" y="221"/>
                </a:lnTo>
                <a:lnTo>
                  <a:pt x="87" y="249"/>
                </a:lnTo>
                <a:lnTo>
                  <a:pt x="87" y="243"/>
                </a:lnTo>
                <a:lnTo>
                  <a:pt x="87" y="225"/>
                </a:lnTo>
                <a:lnTo>
                  <a:pt x="87" y="237"/>
                </a:lnTo>
                <a:lnTo>
                  <a:pt x="89" y="255"/>
                </a:lnTo>
                <a:lnTo>
                  <a:pt x="89" y="223"/>
                </a:lnTo>
                <a:lnTo>
                  <a:pt x="89" y="201"/>
                </a:lnTo>
                <a:lnTo>
                  <a:pt x="89" y="212"/>
                </a:lnTo>
                <a:lnTo>
                  <a:pt x="89" y="218"/>
                </a:lnTo>
                <a:lnTo>
                  <a:pt x="89" y="219"/>
                </a:lnTo>
                <a:lnTo>
                  <a:pt x="89" y="247"/>
                </a:lnTo>
                <a:lnTo>
                  <a:pt x="89" y="249"/>
                </a:lnTo>
                <a:lnTo>
                  <a:pt x="90" y="244"/>
                </a:lnTo>
                <a:lnTo>
                  <a:pt x="90" y="252"/>
                </a:lnTo>
                <a:lnTo>
                  <a:pt x="90" y="238"/>
                </a:lnTo>
                <a:lnTo>
                  <a:pt x="90" y="243"/>
                </a:lnTo>
                <a:lnTo>
                  <a:pt x="90" y="250"/>
                </a:lnTo>
                <a:lnTo>
                  <a:pt x="90" y="235"/>
                </a:lnTo>
                <a:lnTo>
                  <a:pt x="90" y="198"/>
                </a:lnTo>
                <a:lnTo>
                  <a:pt x="90" y="180"/>
                </a:lnTo>
                <a:lnTo>
                  <a:pt x="92" y="216"/>
                </a:lnTo>
                <a:lnTo>
                  <a:pt x="92" y="222"/>
                </a:lnTo>
                <a:lnTo>
                  <a:pt x="92" y="204"/>
                </a:lnTo>
                <a:lnTo>
                  <a:pt x="92" y="212"/>
                </a:lnTo>
                <a:lnTo>
                  <a:pt x="92" y="221"/>
                </a:lnTo>
                <a:lnTo>
                  <a:pt x="92" y="234"/>
                </a:lnTo>
                <a:lnTo>
                  <a:pt x="92" y="249"/>
                </a:lnTo>
                <a:lnTo>
                  <a:pt x="92" y="252"/>
                </a:lnTo>
                <a:lnTo>
                  <a:pt x="92" y="249"/>
                </a:lnTo>
                <a:lnTo>
                  <a:pt x="93" y="25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59" name="Freeform 47"/>
          <p:cNvSpPr>
            <a:spLocks/>
          </p:cNvSpPr>
          <p:nvPr/>
        </p:nvSpPr>
        <p:spPr bwMode="auto">
          <a:xfrm>
            <a:off x="2647950" y="4929188"/>
            <a:ext cx="136525" cy="900112"/>
          </a:xfrm>
          <a:custGeom>
            <a:avLst/>
            <a:gdLst>
              <a:gd name="T0" fmla="*/ 0 w 96"/>
              <a:gd name="T1" fmla="*/ 511 h 567"/>
              <a:gd name="T2" fmla="*/ 2 w 96"/>
              <a:gd name="T3" fmla="*/ 480 h 567"/>
              <a:gd name="T4" fmla="*/ 3 w 96"/>
              <a:gd name="T5" fmla="*/ 554 h 567"/>
              <a:gd name="T6" fmla="*/ 5 w 96"/>
              <a:gd name="T7" fmla="*/ 498 h 567"/>
              <a:gd name="T8" fmla="*/ 7 w 96"/>
              <a:gd name="T9" fmla="*/ 519 h 567"/>
              <a:gd name="T10" fmla="*/ 9 w 96"/>
              <a:gd name="T11" fmla="*/ 541 h 567"/>
              <a:gd name="T12" fmla="*/ 10 w 96"/>
              <a:gd name="T13" fmla="*/ 524 h 567"/>
              <a:gd name="T14" fmla="*/ 12 w 96"/>
              <a:gd name="T15" fmla="*/ 535 h 567"/>
              <a:gd name="T16" fmla="*/ 13 w 96"/>
              <a:gd name="T17" fmla="*/ 551 h 567"/>
              <a:gd name="T18" fmla="*/ 15 w 96"/>
              <a:gd name="T19" fmla="*/ 530 h 567"/>
              <a:gd name="T20" fmla="*/ 16 w 96"/>
              <a:gd name="T21" fmla="*/ 566 h 567"/>
              <a:gd name="T22" fmla="*/ 18 w 96"/>
              <a:gd name="T23" fmla="*/ 524 h 567"/>
              <a:gd name="T24" fmla="*/ 19 w 96"/>
              <a:gd name="T25" fmla="*/ 507 h 567"/>
              <a:gd name="T26" fmla="*/ 21 w 96"/>
              <a:gd name="T27" fmla="*/ 541 h 567"/>
              <a:gd name="T28" fmla="*/ 22 w 96"/>
              <a:gd name="T29" fmla="*/ 519 h 567"/>
              <a:gd name="T30" fmla="*/ 24 w 96"/>
              <a:gd name="T31" fmla="*/ 533 h 567"/>
              <a:gd name="T32" fmla="*/ 25 w 96"/>
              <a:gd name="T33" fmla="*/ 532 h 567"/>
              <a:gd name="T34" fmla="*/ 27 w 96"/>
              <a:gd name="T35" fmla="*/ 516 h 567"/>
              <a:gd name="T36" fmla="*/ 28 w 96"/>
              <a:gd name="T37" fmla="*/ 564 h 567"/>
              <a:gd name="T38" fmla="*/ 30 w 96"/>
              <a:gd name="T39" fmla="*/ 530 h 567"/>
              <a:gd name="T40" fmla="*/ 31 w 96"/>
              <a:gd name="T41" fmla="*/ 520 h 567"/>
              <a:gd name="T42" fmla="*/ 33 w 96"/>
              <a:gd name="T43" fmla="*/ 538 h 567"/>
              <a:gd name="T44" fmla="*/ 34 w 96"/>
              <a:gd name="T45" fmla="*/ 553 h 567"/>
              <a:gd name="T46" fmla="*/ 36 w 96"/>
              <a:gd name="T47" fmla="*/ 471 h 567"/>
              <a:gd name="T48" fmla="*/ 37 w 96"/>
              <a:gd name="T49" fmla="*/ 560 h 567"/>
              <a:gd name="T50" fmla="*/ 39 w 96"/>
              <a:gd name="T51" fmla="*/ 551 h 567"/>
              <a:gd name="T52" fmla="*/ 40 w 96"/>
              <a:gd name="T53" fmla="*/ 473 h 567"/>
              <a:gd name="T54" fmla="*/ 42 w 96"/>
              <a:gd name="T55" fmla="*/ 559 h 567"/>
              <a:gd name="T56" fmla="*/ 43 w 96"/>
              <a:gd name="T57" fmla="*/ 541 h 567"/>
              <a:gd name="T58" fmla="*/ 46 w 96"/>
              <a:gd name="T59" fmla="*/ 524 h 567"/>
              <a:gd name="T60" fmla="*/ 48 w 96"/>
              <a:gd name="T61" fmla="*/ 532 h 567"/>
              <a:gd name="T62" fmla="*/ 49 w 96"/>
              <a:gd name="T63" fmla="*/ 548 h 567"/>
              <a:gd name="T64" fmla="*/ 51 w 96"/>
              <a:gd name="T65" fmla="*/ 538 h 567"/>
              <a:gd name="T66" fmla="*/ 52 w 96"/>
              <a:gd name="T67" fmla="*/ 550 h 567"/>
              <a:gd name="T68" fmla="*/ 53 w 96"/>
              <a:gd name="T69" fmla="*/ 551 h 567"/>
              <a:gd name="T70" fmla="*/ 55 w 96"/>
              <a:gd name="T71" fmla="*/ 487 h 567"/>
              <a:gd name="T72" fmla="*/ 56 w 96"/>
              <a:gd name="T73" fmla="*/ 530 h 567"/>
              <a:gd name="T74" fmla="*/ 58 w 96"/>
              <a:gd name="T75" fmla="*/ 533 h 567"/>
              <a:gd name="T76" fmla="*/ 59 w 96"/>
              <a:gd name="T77" fmla="*/ 480 h 567"/>
              <a:gd name="T78" fmla="*/ 61 w 96"/>
              <a:gd name="T79" fmla="*/ 545 h 567"/>
              <a:gd name="T80" fmla="*/ 62 w 96"/>
              <a:gd name="T81" fmla="*/ 550 h 567"/>
              <a:gd name="T82" fmla="*/ 64 w 96"/>
              <a:gd name="T83" fmla="*/ 532 h 567"/>
              <a:gd name="T84" fmla="*/ 65 w 96"/>
              <a:gd name="T85" fmla="*/ 529 h 567"/>
              <a:gd name="T86" fmla="*/ 67 w 96"/>
              <a:gd name="T87" fmla="*/ 538 h 567"/>
              <a:gd name="T88" fmla="*/ 68 w 96"/>
              <a:gd name="T89" fmla="*/ 541 h 567"/>
              <a:gd name="T90" fmla="*/ 70 w 96"/>
              <a:gd name="T91" fmla="*/ 556 h 567"/>
              <a:gd name="T92" fmla="*/ 71 w 96"/>
              <a:gd name="T93" fmla="*/ 486 h 567"/>
              <a:gd name="T94" fmla="*/ 73 w 96"/>
              <a:gd name="T95" fmla="*/ 517 h 567"/>
              <a:gd name="T96" fmla="*/ 74 w 96"/>
              <a:gd name="T97" fmla="*/ 527 h 567"/>
              <a:gd name="T98" fmla="*/ 76 w 96"/>
              <a:gd name="T99" fmla="*/ 184 h 567"/>
              <a:gd name="T100" fmla="*/ 79 w 96"/>
              <a:gd name="T101" fmla="*/ 465 h 567"/>
              <a:gd name="T102" fmla="*/ 80 w 96"/>
              <a:gd name="T103" fmla="*/ 507 h 567"/>
              <a:gd name="T104" fmla="*/ 82 w 96"/>
              <a:gd name="T105" fmla="*/ 483 h 567"/>
              <a:gd name="T106" fmla="*/ 83 w 96"/>
              <a:gd name="T107" fmla="*/ 551 h 567"/>
              <a:gd name="T108" fmla="*/ 85 w 96"/>
              <a:gd name="T109" fmla="*/ 511 h 567"/>
              <a:gd name="T110" fmla="*/ 86 w 96"/>
              <a:gd name="T111" fmla="*/ 529 h 567"/>
              <a:gd name="T112" fmla="*/ 88 w 96"/>
              <a:gd name="T113" fmla="*/ 556 h 567"/>
              <a:gd name="T114" fmla="*/ 89 w 96"/>
              <a:gd name="T115" fmla="*/ 524 h 567"/>
              <a:gd name="T116" fmla="*/ 91 w 96"/>
              <a:gd name="T117" fmla="*/ 533 h 567"/>
              <a:gd name="T118" fmla="*/ 92 w 96"/>
              <a:gd name="T119" fmla="*/ 516 h 567"/>
              <a:gd name="T120" fmla="*/ 94 w 96"/>
              <a:gd name="T121" fmla="*/ 530 h 567"/>
              <a:gd name="T122" fmla="*/ 95 w 96"/>
              <a:gd name="T123" fmla="*/ 514 h 5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
              <a:gd name="T187" fmla="*/ 0 h 567"/>
              <a:gd name="T188" fmla="*/ 96 w 96"/>
              <a:gd name="T189" fmla="*/ 567 h 5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 h="567">
                <a:moveTo>
                  <a:pt x="0" y="551"/>
                </a:moveTo>
                <a:lnTo>
                  <a:pt x="0" y="542"/>
                </a:lnTo>
                <a:lnTo>
                  <a:pt x="0" y="530"/>
                </a:lnTo>
                <a:lnTo>
                  <a:pt x="0" y="484"/>
                </a:lnTo>
                <a:lnTo>
                  <a:pt x="0" y="439"/>
                </a:lnTo>
                <a:lnTo>
                  <a:pt x="0" y="434"/>
                </a:lnTo>
                <a:lnTo>
                  <a:pt x="0" y="468"/>
                </a:lnTo>
                <a:lnTo>
                  <a:pt x="0" y="511"/>
                </a:lnTo>
                <a:lnTo>
                  <a:pt x="2" y="539"/>
                </a:lnTo>
                <a:lnTo>
                  <a:pt x="2" y="536"/>
                </a:lnTo>
                <a:lnTo>
                  <a:pt x="2" y="519"/>
                </a:lnTo>
                <a:lnTo>
                  <a:pt x="2" y="510"/>
                </a:lnTo>
                <a:lnTo>
                  <a:pt x="2" y="502"/>
                </a:lnTo>
                <a:lnTo>
                  <a:pt x="2" y="517"/>
                </a:lnTo>
                <a:lnTo>
                  <a:pt x="2" y="527"/>
                </a:lnTo>
                <a:lnTo>
                  <a:pt x="2" y="480"/>
                </a:lnTo>
                <a:lnTo>
                  <a:pt x="3" y="428"/>
                </a:lnTo>
                <a:lnTo>
                  <a:pt x="3" y="458"/>
                </a:lnTo>
                <a:lnTo>
                  <a:pt x="3" y="501"/>
                </a:lnTo>
                <a:lnTo>
                  <a:pt x="3" y="504"/>
                </a:lnTo>
                <a:lnTo>
                  <a:pt x="3" y="516"/>
                </a:lnTo>
                <a:lnTo>
                  <a:pt x="3" y="524"/>
                </a:lnTo>
                <a:lnTo>
                  <a:pt x="3" y="544"/>
                </a:lnTo>
                <a:lnTo>
                  <a:pt x="3" y="554"/>
                </a:lnTo>
                <a:lnTo>
                  <a:pt x="5" y="539"/>
                </a:lnTo>
                <a:lnTo>
                  <a:pt x="5" y="519"/>
                </a:lnTo>
                <a:lnTo>
                  <a:pt x="5" y="538"/>
                </a:lnTo>
                <a:lnTo>
                  <a:pt x="5" y="554"/>
                </a:lnTo>
                <a:lnTo>
                  <a:pt x="5" y="542"/>
                </a:lnTo>
                <a:lnTo>
                  <a:pt x="5" y="517"/>
                </a:lnTo>
                <a:lnTo>
                  <a:pt x="5" y="495"/>
                </a:lnTo>
                <a:lnTo>
                  <a:pt x="5" y="498"/>
                </a:lnTo>
                <a:lnTo>
                  <a:pt x="6" y="523"/>
                </a:lnTo>
                <a:lnTo>
                  <a:pt x="6" y="529"/>
                </a:lnTo>
                <a:lnTo>
                  <a:pt x="6" y="548"/>
                </a:lnTo>
                <a:lnTo>
                  <a:pt x="6" y="560"/>
                </a:lnTo>
                <a:lnTo>
                  <a:pt x="6" y="544"/>
                </a:lnTo>
                <a:lnTo>
                  <a:pt x="6" y="532"/>
                </a:lnTo>
                <a:lnTo>
                  <a:pt x="6" y="535"/>
                </a:lnTo>
                <a:lnTo>
                  <a:pt x="7" y="519"/>
                </a:lnTo>
                <a:lnTo>
                  <a:pt x="7" y="511"/>
                </a:lnTo>
                <a:lnTo>
                  <a:pt x="7" y="520"/>
                </a:lnTo>
                <a:lnTo>
                  <a:pt x="7" y="522"/>
                </a:lnTo>
                <a:lnTo>
                  <a:pt x="7" y="526"/>
                </a:lnTo>
                <a:lnTo>
                  <a:pt x="7" y="550"/>
                </a:lnTo>
                <a:lnTo>
                  <a:pt x="7" y="557"/>
                </a:lnTo>
                <a:lnTo>
                  <a:pt x="9" y="545"/>
                </a:lnTo>
                <a:lnTo>
                  <a:pt x="9" y="541"/>
                </a:lnTo>
                <a:lnTo>
                  <a:pt x="9" y="557"/>
                </a:lnTo>
                <a:lnTo>
                  <a:pt x="9" y="542"/>
                </a:lnTo>
                <a:lnTo>
                  <a:pt x="9" y="532"/>
                </a:lnTo>
                <a:lnTo>
                  <a:pt x="9" y="480"/>
                </a:lnTo>
                <a:lnTo>
                  <a:pt x="9" y="453"/>
                </a:lnTo>
                <a:lnTo>
                  <a:pt x="9" y="505"/>
                </a:lnTo>
                <a:lnTo>
                  <a:pt x="10" y="523"/>
                </a:lnTo>
                <a:lnTo>
                  <a:pt x="10" y="524"/>
                </a:lnTo>
                <a:lnTo>
                  <a:pt x="10" y="545"/>
                </a:lnTo>
                <a:lnTo>
                  <a:pt x="10" y="544"/>
                </a:lnTo>
                <a:lnTo>
                  <a:pt x="10" y="547"/>
                </a:lnTo>
                <a:lnTo>
                  <a:pt x="10" y="556"/>
                </a:lnTo>
                <a:lnTo>
                  <a:pt x="10" y="554"/>
                </a:lnTo>
                <a:lnTo>
                  <a:pt x="10" y="545"/>
                </a:lnTo>
                <a:lnTo>
                  <a:pt x="12" y="553"/>
                </a:lnTo>
                <a:lnTo>
                  <a:pt x="12" y="535"/>
                </a:lnTo>
                <a:lnTo>
                  <a:pt x="12" y="517"/>
                </a:lnTo>
                <a:lnTo>
                  <a:pt x="12" y="535"/>
                </a:lnTo>
                <a:lnTo>
                  <a:pt x="12" y="524"/>
                </a:lnTo>
                <a:lnTo>
                  <a:pt x="12" y="529"/>
                </a:lnTo>
                <a:lnTo>
                  <a:pt x="12" y="548"/>
                </a:lnTo>
                <a:lnTo>
                  <a:pt x="12" y="541"/>
                </a:lnTo>
                <a:lnTo>
                  <a:pt x="13" y="541"/>
                </a:lnTo>
                <a:lnTo>
                  <a:pt x="13" y="551"/>
                </a:lnTo>
                <a:lnTo>
                  <a:pt x="13" y="554"/>
                </a:lnTo>
                <a:lnTo>
                  <a:pt x="13" y="559"/>
                </a:lnTo>
                <a:lnTo>
                  <a:pt x="13" y="556"/>
                </a:lnTo>
                <a:lnTo>
                  <a:pt x="13" y="550"/>
                </a:lnTo>
                <a:lnTo>
                  <a:pt x="13" y="548"/>
                </a:lnTo>
                <a:lnTo>
                  <a:pt x="13" y="545"/>
                </a:lnTo>
                <a:lnTo>
                  <a:pt x="15" y="526"/>
                </a:lnTo>
                <a:lnTo>
                  <a:pt x="15" y="530"/>
                </a:lnTo>
                <a:lnTo>
                  <a:pt x="15" y="532"/>
                </a:lnTo>
                <a:lnTo>
                  <a:pt x="15" y="530"/>
                </a:lnTo>
                <a:lnTo>
                  <a:pt x="15" y="529"/>
                </a:lnTo>
                <a:lnTo>
                  <a:pt x="15" y="541"/>
                </a:lnTo>
                <a:lnTo>
                  <a:pt x="15" y="554"/>
                </a:lnTo>
                <a:lnTo>
                  <a:pt x="16" y="539"/>
                </a:lnTo>
                <a:lnTo>
                  <a:pt x="16" y="551"/>
                </a:lnTo>
                <a:lnTo>
                  <a:pt x="16" y="566"/>
                </a:lnTo>
                <a:lnTo>
                  <a:pt x="16" y="557"/>
                </a:lnTo>
                <a:lnTo>
                  <a:pt x="16" y="542"/>
                </a:lnTo>
                <a:lnTo>
                  <a:pt x="16" y="533"/>
                </a:lnTo>
                <a:lnTo>
                  <a:pt x="16" y="526"/>
                </a:lnTo>
                <a:lnTo>
                  <a:pt x="16" y="493"/>
                </a:lnTo>
                <a:lnTo>
                  <a:pt x="18" y="489"/>
                </a:lnTo>
                <a:lnTo>
                  <a:pt x="18" y="519"/>
                </a:lnTo>
                <a:lnTo>
                  <a:pt x="18" y="524"/>
                </a:lnTo>
                <a:lnTo>
                  <a:pt x="18" y="548"/>
                </a:lnTo>
                <a:lnTo>
                  <a:pt x="18" y="557"/>
                </a:lnTo>
                <a:lnTo>
                  <a:pt x="18" y="535"/>
                </a:lnTo>
                <a:lnTo>
                  <a:pt x="18" y="536"/>
                </a:lnTo>
                <a:lnTo>
                  <a:pt x="18" y="554"/>
                </a:lnTo>
                <a:lnTo>
                  <a:pt x="18" y="545"/>
                </a:lnTo>
                <a:lnTo>
                  <a:pt x="19" y="520"/>
                </a:lnTo>
                <a:lnTo>
                  <a:pt x="19" y="507"/>
                </a:lnTo>
                <a:lnTo>
                  <a:pt x="19" y="527"/>
                </a:lnTo>
                <a:lnTo>
                  <a:pt x="19" y="513"/>
                </a:lnTo>
                <a:lnTo>
                  <a:pt x="19" y="499"/>
                </a:lnTo>
                <a:lnTo>
                  <a:pt x="19" y="501"/>
                </a:lnTo>
                <a:lnTo>
                  <a:pt x="19" y="519"/>
                </a:lnTo>
                <a:lnTo>
                  <a:pt x="19" y="511"/>
                </a:lnTo>
                <a:lnTo>
                  <a:pt x="21" y="524"/>
                </a:lnTo>
                <a:lnTo>
                  <a:pt x="21" y="541"/>
                </a:lnTo>
                <a:lnTo>
                  <a:pt x="21" y="548"/>
                </a:lnTo>
                <a:lnTo>
                  <a:pt x="21" y="550"/>
                </a:lnTo>
                <a:lnTo>
                  <a:pt x="21" y="551"/>
                </a:lnTo>
                <a:lnTo>
                  <a:pt x="21" y="527"/>
                </a:lnTo>
                <a:lnTo>
                  <a:pt x="21" y="470"/>
                </a:lnTo>
                <a:lnTo>
                  <a:pt x="21" y="484"/>
                </a:lnTo>
                <a:lnTo>
                  <a:pt x="22" y="499"/>
                </a:lnTo>
                <a:lnTo>
                  <a:pt x="22" y="519"/>
                </a:lnTo>
                <a:lnTo>
                  <a:pt x="22" y="532"/>
                </a:lnTo>
                <a:lnTo>
                  <a:pt x="22" y="508"/>
                </a:lnTo>
                <a:lnTo>
                  <a:pt x="22" y="524"/>
                </a:lnTo>
                <a:lnTo>
                  <a:pt x="22" y="553"/>
                </a:lnTo>
                <a:lnTo>
                  <a:pt x="22" y="550"/>
                </a:lnTo>
                <a:lnTo>
                  <a:pt x="22" y="538"/>
                </a:lnTo>
                <a:lnTo>
                  <a:pt x="24" y="535"/>
                </a:lnTo>
                <a:lnTo>
                  <a:pt x="24" y="533"/>
                </a:lnTo>
                <a:lnTo>
                  <a:pt x="24" y="510"/>
                </a:lnTo>
                <a:lnTo>
                  <a:pt x="24" y="501"/>
                </a:lnTo>
                <a:lnTo>
                  <a:pt x="24" y="508"/>
                </a:lnTo>
                <a:lnTo>
                  <a:pt x="24" y="504"/>
                </a:lnTo>
                <a:lnTo>
                  <a:pt x="24" y="498"/>
                </a:lnTo>
                <a:lnTo>
                  <a:pt x="24" y="504"/>
                </a:lnTo>
                <a:lnTo>
                  <a:pt x="25" y="524"/>
                </a:lnTo>
                <a:lnTo>
                  <a:pt x="25" y="532"/>
                </a:lnTo>
                <a:lnTo>
                  <a:pt x="25" y="519"/>
                </a:lnTo>
                <a:lnTo>
                  <a:pt x="25" y="541"/>
                </a:lnTo>
                <a:lnTo>
                  <a:pt x="25" y="559"/>
                </a:lnTo>
                <a:lnTo>
                  <a:pt x="25" y="523"/>
                </a:lnTo>
                <a:lnTo>
                  <a:pt x="25" y="464"/>
                </a:lnTo>
                <a:lnTo>
                  <a:pt x="27" y="473"/>
                </a:lnTo>
                <a:lnTo>
                  <a:pt x="27" y="505"/>
                </a:lnTo>
                <a:lnTo>
                  <a:pt x="27" y="516"/>
                </a:lnTo>
                <a:lnTo>
                  <a:pt x="27" y="530"/>
                </a:lnTo>
                <a:lnTo>
                  <a:pt x="27" y="542"/>
                </a:lnTo>
                <a:lnTo>
                  <a:pt x="27" y="536"/>
                </a:lnTo>
                <a:lnTo>
                  <a:pt x="27" y="542"/>
                </a:lnTo>
                <a:lnTo>
                  <a:pt x="27" y="547"/>
                </a:lnTo>
                <a:lnTo>
                  <a:pt x="28" y="541"/>
                </a:lnTo>
                <a:lnTo>
                  <a:pt x="28" y="553"/>
                </a:lnTo>
                <a:lnTo>
                  <a:pt x="28" y="564"/>
                </a:lnTo>
                <a:lnTo>
                  <a:pt x="28" y="553"/>
                </a:lnTo>
                <a:lnTo>
                  <a:pt x="28" y="536"/>
                </a:lnTo>
                <a:lnTo>
                  <a:pt x="28" y="519"/>
                </a:lnTo>
                <a:lnTo>
                  <a:pt x="28" y="489"/>
                </a:lnTo>
                <a:lnTo>
                  <a:pt x="28" y="495"/>
                </a:lnTo>
                <a:lnTo>
                  <a:pt x="28" y="527"/>
                </a:lnTo>
                <a:lnTo>
                  <a:pt x="30" y="536"/>
                </a:lnTo>
                <a:lnTo>
                  <a:pt x="30" y="530"/>
                </a:lnTo>
                <a:lnTo>
                  <a:pt x="30" y="545"/>
                </a:lnTo>
                <a:lnTo>
                  <a:pt x="30" y="539"/>
                </a:lnTo>
                <a:lnTo>
                  <a:pt x="30" y="535"/>
                </a:lnTo>
                <a:lnTo>
                  <a:pt x="30" y="527"/>
                </a:lnTo>
                <a:lnTo>
                  <a:pt x="30" y="522"/>
                </a:lnTo>
                <a:lnTo>
                  <a:pt x="31" y="508"/>
                </a:lnTo>
                <a:lnTo>
                  <a:pt x="31" y="516"/>
                </a:lnTo>
                <a:lnTo>
                  <a:pt x="31" y="520"/>
                </a:lnTo>
                <a:lnTo>
                  <a:pt x="31" y="517"/>
                </a:lnTo>
                <a:lnTo>
                  <a:pt x="31" y="536"/>
                </a:lnTo>
                <a:lnTo>
                  <a:pt x="31" y="539"/>
                </a:lnTo>
                <a:lnTo>
                  <a:pt x="31" y="533"/>
                </a:lnTo>
                <a:lnTo>
                  <a:pt x="31" y="545"/>
                </a:lnTo>
                <a:lnTo>
                  <a:pt x="33" y="553"/>
                </a:lnTo>
                <a:lnTo>
                  <a:pt x="33" y="532"/>
                </a:lnTo>
                <a:lnTo>
                  <a:pt x="33" y="538"/>
                </a:lnTo>
                <a:lnTo>
                  <a:pt x="33" y="536"/>
                </a:lnTo>
                <a:lnTo>
                  <a:pt x="33" y="520"/>
                </a:lnTo>
                <a:lnTo>
                  <a:pt x="33" y="517"/>
                </a:lnTo>
                <a:lnTo>
                  <a:pt x="33" y="510"/>
                </a:lnTo>
                <a:lnTo>
                  <a:pt x="34" y="499"/>
                </a:lnTo>
                <a:lnTo>
                  <a:pt x="34" y="529"/>
                </a:lnTo>
                <a:lnTo>
                  <a:pt x="34" y="548"/>
                </a:lnTo>
                <a:lnTo>
                  <a:pt x="34" y="553"/>
                </a:lnTo>
                <a:lnTo>
                  <a:pt x="34" y="563"/>
                </a:lnTo>
                <a:lnTo>
                  <a:pt x="34" y="544"/>
                </a:lnTo>
                <a:lnTo>
                  <a:pt x="34" y="535"/>
                </a:lnTo>
                <a:lnTo>
                  <a:pt x="34" y="550"/>
                </a:lnTo>
                <a:lnTo>
                  <a:pt x="36" y="541"/>
                </a:lnTo>
                <a:lnTo>
                  <a:pt x="36" y="504"/>
                </a:lnTo>
                <a:lnTo>
                  <a:pt x="36" y="468"/>
                </a:lnTo>
                <a:lnTo>
                  <a:pt x="36" y="471"/>
                </a:lnTo>
                <a:lnTo>
                  <a:pt x="36" y="496"/>
                </a:lnTo>
                <a:lnTo>
                  <a:pt x="36" y="519"/>
                </a:lnTo>
                <a:lnTo>
                  <a:pt x="36" y="538"/>
                </a:lnTo>
                <a:lnTo>
                  <a:pt x="36" y="550"/>
                </a:lnTo>
                <a:lnTo>
                  <a:pt x="37" y="544"/>
                </a:lnTo>
                <a:lnTo>
                  <a:pt x="37" y="547"/>
                </a:lnTo>
                <a:lnTo>
                  <a:pt x="37" y="556"/>
                </a:lnTo>
                <a:lnTo>
                  <a:pt x="37" y="560"/>
                </a:lnTo>
                <a:lnTo>
                  <a:pt x="37" y="536"/>
                </a:lnTo>
                <a:lnTo>
                  <a:pt x="37" y="529"/>
                </a:lnTo>
                <a:lnTo>
                  <a:pt x="39" y="505"/>
                </a:lnTo>
                <a:lnTo>
                  <a:pt x="39" y="496"/>
                </a:lnTo>
                <a:lnTo>
                  <a:pt x="39" y="516"/>
                </a:lnTo>
                <a:lnTo>
                  <a:pt x="39" y="517"/>
                </a:lnTo>
                <a:lnTo>
                  <a:pt x="39" y="527"/>
                </a:lnTo>
                <a:lnTo>
                  <a:pt x="39" y="551"/>
                </a:lnTo>
                <a:lnTo>
                  <a:pt x="39" y="554"/>
                </a:lnTo>
                <a:lnTo>
                  <a:pt x="40" y="563"/>
                </a:lnTo>
                <a:lnTo>
                  <a:pt x="40" y="547"/>
                </a:lnTo>
                <a:lnTo>
                  <a:pt x="40" y="544"/>
                </a:lnTo>
                <a:lnTo>
                  <a:pt x="40" y="539"/>
                </a:lnTo>
                <a:lnTo>
                  <a:pt x="40" y="513"/>
                </a:lnTo>
                <a:lnTo>
                  <a:pt x="40" y="465"/>
                </a:lnTo>
                <a:lnTo>
                  <a:pt x="40" y="473"/>
                </a:lnTo>
                <a:lnTo>
                  <a:pt x="40" y="511"/>
                </a:lnTo>
                <a:lnTo>
                  <a:pt x="42" y="502"/>
                </a:lnTo>
                <a:lnTo>
                  <a:pt x="42" y="517"/>
                </a:lnTo>
                <a:lnTo>
                  <a:pt x="42" y="542"/>
                </a:lnTo>
                <a:lnTo>
                  <a:pt x="42" y="539"/>
                </a:lnTo>
                <a:lnTo>
                  <a:pt x="42" y="554"/>
                </a:lnTo>
                <a:lnTo>
                  <a:pt x="42" y="566"/>
                </a:lnTo>
                <a:lnTo>
                  <a:pt x="42" y="559"/>
                </a:lnTo>
                <a:lnTo>
                  <a:pt x="43" y="545"/>
                </a:lnTo>
                <a:lnTo>
                  <a:pt x="43" y="530"/>
                </a:lnTo>
                <a:lnTo>
                  <a:pt x="43" y="522"/>
                </a:lnTo>
                <a:lnTo>
                  <a:pt x="43" y="498"/>
                </a:lnTo>
                <a:lnTo>
                  <a:pt x="43" y="510"/>
                </a:lnTo>
                <a:lnTo>
                  <a:pt x="43" y="545"/>
                </a:lnTo>
                <a:lnTo>
                  <a:pt x="43" y="551"/>
                </a:lnTo>
                <a:lnTo>
                  <a:pt x="43" y="541"/>
                </a:lnTo>
                <a:lnTo>
                  <a:pt x="43" y="545"/>
                </a:lnTo>
                <a:lnTo>
                  <a:pt x="45" y="548"/>
                </a:lnTo>
                <a:lnTo>
                  <a:pt x="45" y="536"/>
                </a:lnTo>
                <a:lnTo>
                  <a:pt x="45" y="550"/>
                </a:lnTo>
                <a:lnTo>
                  <a:pt x="45" y="539"/>
                </a:lnTo>
                <a:lnTo>
                  <a:pt x="45" y="520"/>
                </a:lnTo>
                <a:lnTo>
                  <a:pt x="46" y="508"/>
                </a:lnTo>
                <a:lnTo>
                  <a:pt x="46" y="524"/>
                </a:lnTo>
                <a:lnTo>
                  <a:pt x="46" y="530"/>
                </a:lnTo>
                <a:lnTo>
                  <a:pt x="46" y="542"/>
                </a:lnTo>
                <a:lnTo>
                  <a:pt x="46" y="548"/>
                </a:lnTo>
                <a:lnTo>
                  <a:pt x="46" y="535"/>
                </a:lnTo>
                <a:lnTo>
                  <a:pt x="46" y="545"/>
                </a:lnTo>
                <a:lnTo>
                  <a:pt x="46" y="560"/>
                </a:lnTo>
                <a:lnTo>
                  <a:pt x="48" y="563"/>
                </a:lnTo>
                <a:lnTo>
                  <a:pt x="48" y="532"/>
                </a:lnTo>
                <a:lnTo>
                  <a:pt x="48" y="498"/>
                </a:lnTo>
                <a:lnTo>
                  <a:pt x="48" y="530"/>
                </a:lnTo>
                <a:lnTo>
                  <a:pt x="48" y="544"/>
                </a:lnTo>
                <a:lnTo>
                  <a:pt x="48" y="536"/>
                </a:lnTo>
                <a:lnTo>
                  <a:pt x="48" y="542"/>
                </a:lnTo>
                <a:lnTo>
                  <a:pt x="48" y="523"/>
                </a:lnTo>
                <a:lnTo>
                  <a:pt x="49" y="530"/>
                </a:lnTo>
                <a:lnTo>
                  <a:pt x="49" y="548"/>
                </a:lnTo>
                <a:lnTo>
                  <a:pt x="49" y="542"/>
                </a:lnTo>
                <a:lnTo>
                  <a:pt x="49" y="532"/>
                </a:lnTo>
                <a:lnTo>
                  <a:pt x="49" y="544"/>
                </a:lnTo>
                <a:lnTo>
                  <a:pt x="49" y="551"/>
                </a:lnTo>
                <a:lnTo>
                  <a:pt x="49" y="535"/>
                </a:lnTo>
                <a:lnTo>
                  <a:pt x="49" y="523"/>
                </a:lnTo>
                <a:lnTo>
                  <a:pt x="51" y="523"/>
                </a:lnTo>
                <a:lnTo>
                  <a:pt x="51" y="538"/>
                </a:lnTo>
                <a:lnTo>
                  <a:pt x="51" y="541"/>
                </a:lnTo>
                <a:lnTo>
                  <a:pt x="51" y="538"/>
                </a:lnTo>
                <a:lnTo>
                  <a:pt x="51" y="536"/>
                </a:lnTo>
                <a:lnTo>
                  <a:pt x="51" y="553"/>
                </a:lnTo>
                <a:lnTo>
                  <a:pt x="51" y="554"/>
                </a:lnTo>
                <a:lnTo>
                  <a:pt x="52" y="566"/>
                </a:lnTo>
                <a:lnTo>
                  <a:pt x="52" y="557"/>
                </a:lnTo>
                <a:lnTo>
                  <a:pt x="52" y="550"/>
                </a:lnTo>
                <a:lnTo>
                  <a:pt x="52" y="533"/>
                </a:lnTo>
                <a:lnTo>
                  <a:pt x="52" y="514"/>
                </a:lnTo>
                <a:lnTo>
                  <a:pt x="52" y="526"/>
                </a:lnTo>
                <a:lnTo>
                  <a:pt x="52" y="507"/>
                </a:lnTo>
                <a:lnTo>
                  <a:pt x="53" y="493"/>
                </a:lnTo>
                <a:lnTo>
                  <a:pt x="53" y="520"/>
                </a:lnTo>
                <a:lnTo>
                  <a:pt x="53" y="542"/>
                </a:lnTo>
                <a:lnTo>
                  <a:pt x="53" y="551"/>
                </a:lnTo>
                <a:lnTo>
                  <a:pt x="53" y="544"/>
                </a:lnTo>
                <a:lnTo>
                  <a:pt x="53" y="545"/>
                </a:lnTo>
                <a:lnTo>
                  <a:pt x="53" y="554"/>
                </a:lnTo>
                <a:lnTo>
                  <a:pt x="53" y="545"/>
                </a:lnTo>
                <a:lnTo>
                  <a:pt x="55" y="524"/>
                </a:lnTo>
                <a:lnTo>
                  <a:pt x="55" y="507"/>
                </a:lnTo>
                <a:lnTo>
                  <a:pt x="55" y="490"/>
                </a:lnTo>
                <a:lnTo>
                  <a:pt x="55" y="487"/>
                </a:lnTo>
                <a:lnTo>
                  <a:pt x="55" y="510"/>
                </a:lnTo>
                <a:lnTo>
                  <a:pt x="55" y="529"/>
                </a:lnTo>
                <a:lnTo>
                  <a:pt x="55" y="545"/>
                </a:lnTo>
                <a:lnTo>
                  <a:pt x="56" y="541"/>
                </a:lnTo>
                <a:lnTo>
                  <a:pt x="56" y="530"/>
                </a:lnTo>
                <a:lnTo>
                  <a:pt x="56" y="533"/>
                </a:lnTo>
                <a:lnTo>
                  <a:pt x="56" y="529"/>
                </a:lnTo>
                <a:lnTo>
                  <a:pt x="56" y="530"/>
                </a:lnTo>
                <a:lnTo>
                  <a:pt x="56" y="532"/>
                </a:lnTo>
                <a:lnTo>
                  <a:pt x="56" y="524"/>
                </a:lnTo>
                <a:lnTo>
                  <a:pt x="56" y="519"/>
                </a:lnTo>
                <a:lnTo>
                  <a:pt x="58" y="513"/>
                </a:lnTo>
                <a:lnTo>
                  <a:pt x="58" y="529"/>
                </a:lnTo>
                <a:lnTo>
                  <a:pt x="58" y="533"/>
                </a:lnTo>
                <a:lnTo>
                  <a:pt x="58" y="532"/>
                </a:lnTo>
                <a:lnTo>
                  <a:pt x="58" y="533"/>
                </a:lnTo>
                <a:lnTo>
                  <a:pt x="58" y="529"/>
                </a:lnTo>
                <a:lnTo>
                  <a:pt x="58" y="542"/>
                </a:lnTo>
                <a:lnTo>
                  <a:pt x="58" y="550"/>
                </a:lnTo>
                <a:lnTo>
                  <a:pt x="59" y="553"/>
                </a:lnTo>
                <a:lnTo>
                  <a:pt x="59" y="539"/>
                </a:lnTo>
                <a:lnTo>
                  <a:pt x="59" y="508"/>
                </a:lnTo>
                <a:lnTo>
                  <a:pt x="59" y="493"/>
                </a:lnTo>
                <a:lnTo>
                  <a:pt x="59" y="480"/>
                </a:lnTo>
                <a:lnTo>
                  <a:pt x="59" y="483"/>
                </a:lnTo>
                <a:lnTo>
                  <a:pt x="59" y="516"/>
                </a:lnTo>
                <a:lnTo>
                  <a:pt x="59" y="542"/>
                </a:lnTo>
                <a:lnTo>
                  <a:pt x="61" y="524"/>
                </a:lnTo>
                <a:lnTo>
                  <a:pt x="61" y="520"/>
                </a:lnTo>
                <a:lnTo>
                  <a:pt x="61" y="550"/>
                </a:lnTo>
                <a:lnTo>
                  <a:pt x="61" y="553"/>
                </a:lnTo>
                <a:lnTo>
                  <a:pt x="61" y="545"/>
                </a:lnTo>
                <a:lnTo>
                  <a:pt x="61" y="541"/>
                </a:lnTo>
                <a:lnTo>
                  <a:pt x="61" y="533"/>
                </a:lnTo>
                <a:lnTo>
                  <a:pt x="61" y="530"/>
                </a:lnTo>
                <a:lnTo>
                  <a:pt x="62" y="527"/>
                </a:lnTo>
                <a:lnTo>
                  <a:pt x="62" y="498"/>
                </a:lnTo>
                <a:lnTo>
                  <a:pt x="62" y="479"/>
                </a:lnTo>
                <a:lnTo>
                  <a:pt x="62" y="519"/>
                </a:lnTo>
                <a:lnTo>
                  <a:pt x="62" y="550"/>
                </a:lnTo>
                <a:lnTo>
                  <a:pt x="62" y="529"/>
                </a:lnTo>
                <a:lnTo>
                  <a:pt x="62" y="541"/>
                </a:lnTo>
                <a:lnTo>
                  <a:pt x="62" y="559"/>
                </a:lnTo>
                <a:lnTo>
                  <a:pt x="64" y="547"/>
                </a:lnTo>
                <a:lnTo>
                  <a:pt x="64" y="542"/>
                </a:lnTo>
                <a:lnTo>
                  <a:pt x="64" y="550"/>
                </a:lnTo>
                <a:lnTo>
                  <a:pt x="64" y="542"/>
                </a:lnTo>
                <a:lnTo>
                  <a:pt x="64" y="532"/>
                </a:lnTo>
                <a:lnTo>
                  <a:pt x="64" y="514"/>
                </a:lnTo>
                <a:lnTo>
                  <a:pt x="64" y="508"/>
                </a:lnTo>
                <a:lnTo>
                  <a:pt x="64" y="533"/>
                </a:lnTo>
                <a:lnTo>
                  <a:pt x="65" y="550"/>
                </a:lnTo>
                <a:lnTo>
                  <a:pt x="65" y="542"/>
                </a:lnTo>
                <a:lnTo>
                  <a:pt x="65" y="532"/>
                </a:lnTo>
                <a:lnTo>
                  <a:pt x="65" y="539"/>
                </a:lnTo>
                <a:lnTo>
                  <a:pt x="65" y="529"/>
                </a:lnTo>
                <a:lnTo>
                  <a:pt x="65" y="538"/>
                </a:lnTo>
                <a:lnTo>
                  <a:pt x="65" y="541"/>
                </a:lnTo>
                <a:lnTo>
                  <a:pt x="65" y="524"/>
                </a:lnTo>
                <a:lnTo>
                  <a:pt x="65" y="501"/>
                </a:lnTo>
                <a:lnTo>
                  <a:pt x="67" y="486"/>
                </a:lnTo>
                <a:lnTo>
                  <a:pt x="67" y="499"/>
                </a:lnTo>
                <a:lnTo>
                  <a:pt x="67" y="524"/>
                </a:lnTo>
                <a:lnTo>
                  <a:pt x="67" y="538"/>
                </a:lnTo>
                <a:lnTo>
                  <a:pt x="67" y="553"/>
                </a:lnTo>
                <a:lnTo>
                  <a:pt x="67" y="560"/>
                </a:lnTo>
                <a:lnTo>
                  <a:pt x="67" y="545"/>
                </a:lnTo>
                <a:lnTo>
                  <a:pt x="68" y="532"/>
                </a:lnTo>
                <a:lnTo>
                  <a:pt x="68" y="526"/>
                </a:lnTo>
                <a:lnTo>
                  <a:pt x="68" y="527"/>
                </a:lnTo>
                <a:lnTo>
                  <a:pt x="68" y="539"/>
                </a:lnTo>
                <a:lnTo>
                  <a:pt x="68" y="541"/>
                </a:lnTo>
                <a:lnTo>
                  <a:pt x="68" y="517"/>
                </a:lnTo>
                <a:lnTo>
                  <a:pt x="68" y="495"/>
                </a:lnTo>
                <a:lnTo>
                  <a:pt x="68" y="505"/>
                </a:lnTo>
                <a:lnTo>
                  <a:pt x="70" y="511"/>
                </a:lnTo>
                <a:lnTo>
                  <a:pt x="70" y="530"/>
                </a:lnTo>
                <a:lnTo>
                  <a:pt x="70" y="522"/>
                </a:lnTo>
                <a:lnTo>
                  <a:pt x="70" y="532"/>
                </a:lnTo>
                <a:lnTo>
                  <a:pt x="70" y="556"/>
                </a:lnTo>
                <a:lnTo>
                  <a:pt x="70" y="557"/>
                </a:lnTo>
                <a:lnTo>
                  <a:pt x="70" y="551"/>
                </a:lnTo>
                <a:lnTo>
                  <a:pt x="70" y="553"/>
                </a:lnTo>
                <a:lnTo>
                  <a:pt x="71" y="535"/>
                </a:lnTo>
                <a:lnTo>
                  <a:pt x="71" y="536"/>
                </a:lnTo>
                <a:lnTo>
                  <a:pt x="71" y="532"/>
                </a:lnTo>
                <a:lnTo>
                  <a:pt x="71" y="490"/>
                </a:lnTo>
                <a:lnTo>
                  <a:pt x="71" y="486"/>
                </a:lnTo>
                <a:lnTo>
                  <a:pt x="71" y="471"/>
                </a:lnTo>
                <a:lnTo>
                  <a:pt x="71" y="481"/>
                </a:lnTo>
                <a:lnTo>
                  <a:pt x="71" y="522"/>
                </a:lnTo>
                <a:lnTo>
                  <a:pt x="73" y="535"/>
                </a:lnTo>
                <a:lnTo>
                  <a:pt x="73" y="544"/>
                </a:lnTo>
                <a:lnTo>
                  <a:pt x="73" y="548"/>
                </a:lnTo>
                <a:lnTo>
                  <a:pt x="73" y="541"/>
                </a:lnTo>
                <a:lnTo>
                  <a:pt x="73" y="517"/>
                </a:lnTo>
                <a:lnTo>
                  <a:pt x="73" y="498"/>
                </a:lnTo>
                <a:lnTo>
                  <a:pt x="74" y="487"/>
                </a:lnTo>
                <a:lnTo>
                  <a:pt x="74" y="517"/>
                </a:lnTo>
                <a:lnTo>
                  <a:pt x="74" y="510"/>
                </a:lnTo>
                <a:lnTo>
                  <a:pt x="74" y="522"/>
                </a:lnTo>
                <a:lnTo>
                  <a:pt x="74" y="544"/>
                </a:lnTo>
                <a:lnTo>
                  <a:pt x="74" y="548"/>
                </a:lnTo>
                <a:lnTo>
                  <a:pt x="74" y="527"/>
                </a:lnTo>
                <a:lnTo>
                  <a:pt x="76" y="530"/>
                </a:lnTo>
                <a:lnTo>
                  <a:pt x="76" y="533"/>
                </a:lnTo>
                <a:lnTo>
                  <a:pt x="76" y="527"/>
                </a:lnTo>
                <a:lnTo>
                  <a:pt x="76" y="474"/>
                </a:lnTo>
                <a:lnTo>
                  <a:pt x="76" y="256"/>
                </a:lnTo>
                <a:lnTo>
                  <a:pt x="76" y="10"/>
                </a:lnTo>
                <a:lnTo>
                  <a:pt x="76" y="0"/>
                </a:lnTo>
                <a:lnTo>
                  <a:pt x="76" y="184"/>
                </a:lnTo>
                <a:lnTo>
                  <a:pt x="77" y="357"/>
                </a:lnTo>
                <a:lnTo>
                  <a:pt x="77" y="422"/>
                </a:lnTo>
                <a:lnTo>
                  <a:pt x="77" y="474"/>
                </a:lnTo>
                <a:lnTo>
                  <a:pt x="77" y="517"/>
                </a:lnTo>
                <a:lnTo>
                  <a:pt x="77" y="524"/>
                </a:lnTo>
                <a:lnTo>
                  <a:pt x="77" y="538"/>
                </a:lnTo>
                <a:lnTo>
                  <a:pt x="77" y="526"/>
                </a:lnTo>
                <a:lnTo>
                  <a:pt x="79" y="465"/>
                </a:lnTo>
                <a:lnTo>
                  <a:pt x="79" y="321"/>
                </a:lnTo>
                <a:lnTo>
                  <a:pt x="79" y="231"/>
                </a:lnTo>
                <a:lnTo>
                  <a:pt x="79" y="243"/>
                </a:lnTo>
                <a:lnTo>
                  <a:pt x="79" y="344"/>
                </a:lnTo>
                <a:lnTo>
                  <a:pt x="79" y="439"/>
                </a:lnTo>
                <a:lnTo>
                  <a:pt x="79" y="499"/>
                </a:lnTo>
                <a:lnTo>
                  <a:pt x="79" y="519"/>
                </a:lnTo>
                <a:lnTo>
                  <a:pt x="80" y="507"/>
                </a:lnTo>
                <a:lnTo>
                  <a:pt x="80" y="522"/>
                </a:lnTo>
                <a:lnTo>
                  <a:pt x="80" y="550"/>
                </a:lnTo>
                <a:lnTo>
                  <a:pt x="80" y="556"/>
                </a:lnTo>
                <a:lnTo>
                  <a:pt x="80" y="542"/>
                </a:lnTo>
                <a:lnTo>
                  <a:pt x="80" y="520"/>
                </a:lnTo>
                <a:lnTo>
                  <a:pt x="80" y="492"/>
                </a:lnTo>
                <a:lnTo>
                  <a:pt x="80" y="473"/>
                </a:lnTo>
                <a:lnTo>
                  <a:pt x="82" y="483"/>
                </a:lnTo>
                <a:lnTo>
                  <a:pt x="82" y="502"/>
                </a:lnTo>
                <a:lnTo>
                  <a:pt x="82" y="527"/>
                </a:lnTo>
                <a:lnTo>
                  <a:pt x="82" y="514"/>
                </a:lnTo>
                <a:lnTo>
                  <a:pt x="82" y="517"/>
                </a:lnTo>
                <a:lnTo>
                  <a:pt x="82" y="520"/>
                </a:lnTo>
                <a:lnTo>
                  <a:pt x="82" y="535"/>
                </a:lnTo>
                <a:lnTo>
                  <a:pt x="82" y="551"/>
                </a:lnTo>
                <a:lnTo>
                  <a:pt x="83" y="551"/>
                </a:lnTo>
                <a:lnTo>
                  <a:pt x="83" y="516"/>
                </a:lnTo>
                <a:lnTo>
                  <a:pt x="83" y="493"/>
                </a:lnTo>
                <a:lnTo>
                  <a:pt x="83" y="481"/>
                </a:lnTo>
                <a:lnTo>
                  <a:pt x="83" y="470"/>
                </a:lnTo>
                <a:lnTo>
                  <a:pt x="83" y="490"/>
                </a:lnTo>
                <a:lnTo>
                  <a:pt x="83" y="530"/>
                </a:lnTo>
                <a:lnTo>
                  <a:pt x="83" y="533"/>
                </a:lnTo>
                <a:lnTo>
                  <a:pt x="85" y="511"/>
                </a:lnTo>
                <a:lnTo>
                  <a:pt x="85" y="507"/>
                </a:lnTo>
                <a:lnTo>
                  <a:pt x="85" y="535"/>
                </a:lnTo>
                <a:lnTo>
                  <a:pt x="85" y="530"/>
                </a:lnTo>
                <a:lnTo>
                  <a:pt x="85" y="522"/>
                </a:lnTo>
                <a:lnTo>
                  <a:pt x="85" y="508"/>
                </a:lnTo>
                <a:lnTo>
                  <a:pt x="85" y="510"/>
                </a:lnTo>
                <a:lnTo>
                  <a:pt x="85" y="519"/>
                </a:lnTo>
                <a:lnTo>
                  <a:pt x="86" y="529"/>
                </a:lnTo>
                <a:lnTo>
                  <a:pt x="86" y="523"/>
                </a:lnTo>
                <a:lnTo>
                  <a:pt x="86" y="530"/>
                </a:lnTo>
                <a:lnTo>
                  <a:pt x="86" y="554"/>
                </a:lnTo>
                <a:lnTo>
                  <a:pt x="86" y="563"/>
                </a:lnTo>
                <a:lnTo>
                  <a:pt x="86" y="556"/>
                </a:lnTo>
                <a:lnTo>
                  <a:pt x="86" y="544"/>
                </a:lnTo>
                <a:lnTo>
                  <a:pt x="88" y="544"/>
                </a:lnTo>
                <a:lnTo>
                  <a:pt x="88" y="556"/>
                </a:lnTo>
                <a:lnTo>
                  <a:pt x="88" y="542"/>
                </a:lnTo>
                <a:lnTo>
                  <a:pt x="88" y="532"/>
                </a:lnTo>
                <a:lnTo>
                  <a:pt x="88" y="527"/>
                </a:lnTo>
                <a:lnTo>
                  <a:pt x="88" y="514"/>
                </a:lnTo>
                <a:lnTo>
                  <a:pt x="88" y="526"/>
                </a:lnTo>
                <a:lnTo>
                  <a:pt x="88" y="524"/>
                </a:lnTo>
                <a:lnTo>
                  <a:pt x="89" y="502"/>
                </a:lnTo>
                <a:lnTo>
                  <a:pt x="89" y="524"/>
                </a:lnTo>
                <a:lnTo>
                  <a:pt x="89" y="551"/>
                </a:lnTo>
                <a:lnTo>
                  <a:pt x="89" y="547"/>
                </a:lnTo>
                <a:lnTo>
                  <a:pt x="89" y="550"/>
                </a:lnTo>
                <a:lnTo>
                  <a:pt x="89" y="532"/>
                </a:lnTo>
                <a:lnTo>
                  <a:pt x="89" y="522"/>
                </a:lnTo>
                <a:lnTo>
                  <a:pt x="91" y="542"/>
                </a:lnTo>
                <a:lnTo>
                  <a:pt x="91" y="541"/>
                </a:lnTo>
                <a:lnTo>
                  <a:pt x="91" y="533"/>
                </a:lnTo>
                <a:lnTo>
                  <a:pt x="91" y="536"/>
                </a:lnTo>
                <a:lnTo>
                  <a:pt x="91" y="538"/>
                </a:lnTo>
                <a:lnTo>
                  <a:pt x="91" y="529"/>
                </a:lnTo>
                <a:lnTo>
                  <a:pt x="91" y="545"/>
                </a:lnTo>
                <a:lnTo>
                  <a:pt x="91" y="563"/>
                </a:lnTo>
                <a:lnTo>
                  <a:pt x="92" y="542"/>
                </a:lnTo>
                <a:lnTo>
                  <a:pt x="92" y="511"/>
                </a:lnTo>
                <a:lnTo>
                  <a:pt x="92" y="516"/>
                </a:lnTo>
                <a:lnTo>
                  <a:pt x="92" y="530"/>
                </a:lnTo>
                <a:lnTo>
                  <a:pt x="92" y="526"/>
                </a:lnTo>
                <a:lnTo>
                  <a:pt x="92" y="520"/>
                </a:lnTo>
                <a:lnTo>
                  <a:pt x="92" y="524"/>
                </a:lnTo>
                <a:lnTo>
                  <a:pt x="92" y="527"/>
                </a:lnTo>
                <a:lnTo>
                  <a:pt x="94" y="530"/>
                </a:lnTo>
                <a:lnTo>
                  <a:pt x="94" y="522"/>
                </a:lnTo>
                <a:lnTo>
                  <a:pt x="94" y="530"/>
                </a:lnTo>
                <a:lnTo>
                  <a:pt x="94" y="542"/>
                </a:lnTo>
                <a:lnTo>
                  <a:pt x="94" y="547"/>
                </a:lnTo>
                <a:lnTo>
                  <a:pt x="94" y="524"/>
                </a:lnTo>
                <a:lnTo>
                  <a:pt x="94" y="513"/>
                </a:lnTo>
                <a:lnTo>
                  <a:pt x="94" y="527"/>
                </a:lnTo>
                <a:lnTo>
                  <a:pt x="95" y="548"/>
                </a:lnTo>
                <a:lnTo>
                  <a:pt x="95" y="517"/>
                </a:lnTo>
                <a:lnTo>
                  <a:pt x="95" y="514"/>
                </a:lnTo>
                <a:lnTo>
                  <a:pt x="95" y="530"/>
                </a:lnTo>
                <a:lnTo>
                  <a:pt x="95" y="527"/>
                </a:lnTo>
                <a:lnTo>
                  <a:pt x="95" y="536"/>
                </a:lnTo>
                <a:lnTo>
                  <a:pt x="95" y="54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60" name="Freeform 48"/>
          <p:cNvSpPr>
            <a:spLocks/>
          </p:cNvSpPr>
          <p:nvPr/>
        </p:nvSpPr>
        <p:spPr bwMode="auto">
          <a:xfrm>
            <a:off x="2782888" y="5632450"/>
            <a:ext cx="139700" cy="198438"/>
          </a:xfrm>
          <a:custGeom>
            <a:avLst/>
            <a:gdLst>
              <a:gd name="T0" fmla="*/ 2 w 99"/>
              <a:gd name="T1" fmla="*/ 46 h 125"/>
              <a:gd name="T2" fmla="*/ 3 w 99"/>
              <a:gd name="T3" fmla="*/ 98 h 125"/>
              <a:gd name="T4" fmla="*/ 4 w 99"/>
              <a:gd name="T5" fmla="*/ 98 h 125"/>
              <a:gd name="T6" fmla="*/ 6 w 99"/>
              <a:gd name="T7" fmla="*/ 73 h 125"/>
              <a:gd name="T8" fmla="*/ 7 w 99"/>
              <a:gd name="T9" fmla="*/ 108 h 125"/>
              <a:gd name="T10" fmla="*/ 9 w 99"/>
              <a:gd name="T11" fmla="*/ 71 h 125"/>
              <a:gd name="T12" fmla="*/ 12 w 99"/>
              <a:gd name="T13" fmla="*/ 80 h 125"/>
              <a:gd name="T14" fmla="*/ 13 w 99"/>
              <a:gd name="T15" fmla="*/ 83 h 125"/>
              <a:gd name="T16" fmla="*/ 15 w 99"/>
              <a:gd name="T17" fmla="*/ 50 h 125"/>
              <a:gd name="T18" fmla="*/ 16 w 99"/>
              <a:gd name="T19" fmla="*/ 111 h 125"/>
              <a:gd name="T20" fmla="*/ 18 w 99"/>
              <a:gd name="T21" fmla="*/ 101 h 125"/>
              <a:gd name="T22" fmla="*/ 19 w 99"/>
              <a:gd name="T23" fmla="*/ 73 h 125"/>
              <a:gd name="T24" fmla="*/ 21 w 99"/>
              <a:gd name="T25" fmla="*/ 105 h 125"/>
              <a:gd name="T26" fmla="*/ 22 w 99"/>
              <a:gd name="T27" fmla="*/ 114 h 125"/>
              <a:gd name="T28" fmla="*/ 24 w 99"/>
              <a:gd name="T29" fmla="*/ 79 h 125"/>
              <a:gd name="T30" fmla="*/ 25 w 99"/>
              <a:gd name="T31" fmla="*/ 92 h 125"/>
              <a:gd name="T32" fmla="*/ 27 w 99"/>
              <a:gd name="T33" fmla="*/ 107 h 125"/>
              <a:gd name="T34" fmla="*/ 28 w 99"/>
              <a:gd name="T35" fmla="*/ 79 h 125"/>
              <a:gd name="T36" fmla="*/ 30 w 99"/>
              <a:gd name="T37" fmla="*/ 67 h 125"/>
              <a:gd name="T38" fmla="*/ 33 w 99"/>
              <a:gd name="T39" fmla="*/ 120 h 125"/>
              <a:gd name="T40" fmla="*/ 34 w 99"/>
              <a:gd name="T41" fmla="*/ 53 h 125"/>
              <a:gd name="T42" fmla="*/ 36 w 99"/>
              <a:gd name="T43" fmla="*/ 95 h 125"/>
              <a:gd name="T44" fmla="*/ 37 w 99"/>
              <a:gd name="T45" fmla="*/ 113 h 125"/>
              <a:gd name="T46" fmla="*/ 39 w 99"/>
              <a:gd name="T47" fmla="*/ 95 h 125"/>
              <a:gd name="T48" fmla="*/ 40 w 99"/>
              <a:gd name="T49" fmla="*/ 87 h 125"/>
              <a:gd name="T50" fmla="*/ 42 w 99"/>
              <a:gd name="T51" fmla="*/ 107 h 125"/>
              <a:gd name="T52" fmla="*/ 43 w 99"/>
              <a:gd name="T53" fmla="*/ 83 h 125"/>
              <a:gd name="T54" fmla="*/ 45 w 99"/>
              <a:gd name="T55" fmla="*/ 95 h 125"/>
              <a:gd name="T56" fmla="*/ 46 w 99"/>
              <a:gd name="T57" fmla="*/ 107 h 125"/>
              <a:gd name="T58" fmla="*/ 48 w 99"/>
              <a:gd name="T59" fmla="*/ 77 h 125"/>
              <a:gd name="T60" fmla="*/ 49 w 99"/>
              <a:gd name="T61" fmla="*/ 101 h 125"/>
              <a:gd name="T62" fmla="*/ 50 w 99"/>
              <a:gd name="T63" fmla="*/ 114 h 125"/>
              <a:gd name="T64" fmla="*/ 52 w 99"/>
              <a:gd name="T65" fmla="*/ 83 h 125"/>
              <a:gd name="T66" fmla="*/ 53 w 99"/>
              <a:gd name="T67" fmla="*/ 111 h 125"/>
              <a:gd name="T68" fmla="*/ 55 w 99"/>
              <a:gd name="T69" fmla="*/ 121 h 125"/>
              <a:gd name="T70" fmla="*/ 58 w 99"/>
              <a:gd name="T71" fmla="*/ 62 h 125"/>
              <a:gd name="T72" fmla="*/ 59 w 99"/>
              <a:gd name="T73" fmla="*/ 89 h 125"/>
              <a:gd name="T74" fmla="*/ 61 w 99"/>
              <a:gd name="T75" fmla="*/ 116 h 125"/>
              <a:gd name="T76" fmla="*/ 62 w 99"/>
              <a:gd name="T77" fmla="*/ 74 h 125"/>
              <a:gd name="T78" fmla="*/ 64 w 99"/>
              <a:gd name="T79" fmla="*/ 95 h 125"/>
              <a:gd name="T80" fmla="*/ 65 w 99"/>
              <a:gd name="T81" fmla="*/ 99 h 125"/>
              <a:gd name="T82" fmla="*/ 67 w 99"/>
              <a:gd name="T83" fmla="*/ 86 h 125"/>
              <a:gd name="T84" fmla="*/ 68 w 99"/>
              <a:gd name="T85" fmla="*/ 119 h 125"/>
              <a:gd name="T86" fmla="*/ 70 w 99"/>
              <a:gd name="T87" fmla="*/ 107 h 125"/>
              <a:gd name="T88" fmla="*/ 71 w 99"/>
              <a:gd name="T89" fmla="*/ 89 h 125"/>
              <a:gd name="T90" fmla="*/ 73 w 99"/>
              <a:gd name="T91" fmla="*/ 102 h 125"/>
              <a:gd name="T92" fmla="*/ 74 w 99"/>
              <a:gd name="T93" fmla="*/ 87 h 125"/>
              <a:gd name="T94" fmla="*/ 76 w 99"/>
              <a:gd name="T95" fmla="*/ 89 h 125"/>
              <a:gd name="T96" fmla="*/ 77 w 99"/>
              <a:gd name="T97" fmla="*/ 99 h 125"/>
              <a:gd name="T98" fmla="*/ 79 w 99"/>
              <a:gd name="T99" fmla="*/ 107 h 125"/>
              <a:gd name="T100" fmla="*/ 80 w 99"/>
              <a:gd name="T101" fmla="*/ 80 h 125"/>
              <a:gd name="T102" fmla="*/ 82 w 99"/>
              <a:gd name="T103" fmla="*/ 101 h 125"/>
              <a:gd name="T104" fmla="*/ 83 w 99"/>
              <a:gd name="T105" fmla="*/ 95 h 125"/>
              <a:gd name="T106" fmla="*/ 85 w 99"/>
              <a:gd name="T107" fmla="*/ 107 h 125"/>
              <a:gd name="T108" fmla="*/ 86 w 99"/>
              <a:gd name="T109" fmla="*/ 113 h 125"/>
              <a:gd name="T110" fmla="*/ 88 w 99"/>
              <a:gd name="T111" fmla="*/ 107 h 125"/>
              <a:gd name="T112" fmla="*/ 89 w 99"/>
              <a:gd name="T113" fmla="*/ 101 h 125"/>
              <a:gd name="T114" fmla="*/ 91 w 99"/>
              <a:gd name="T115" fmla="*/ 90 h 125"/>
              <a:gd name="T116" fmla="*/ 92 w 99"/>
              <a:gd name="T117" fmla="*/ 83 h 125"/>
              <a:gd name="T118" fmla="*/ 95 w 99"/>
              <a:gd name="T119" fmla="*/ 67 h 125"/>
              <a:gd name="T120" fmla="*/ 96 w 99"/>
              <a:gd name="T121" fmla="*/ 119 h 125"/>
              <a:gd name="T122" fmla="*/ 98 w 99"/>
              <a:gd name="T123" fmla="*/ 52 h 1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9"/>
              <a:gd name="T187" fmla="*/ 0 h 125"/>
              <a:gd name="T188" fmla="*/ 99 w 99"/>
              <a:gd name="T189" fmla="*/ 125 h 1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9" h="125">
                <a:moveTo>
                  <a:pt x="0" y="102"/>
                </a:moveTo>
                <a:lnTo>
                  <a:pt x="0" y="105"/>
                </a:lnTo>
                <a:lnTo>
                  <a:pt x="2" y="105"/>
                </a:lnTo>
                <a:lnTo>
                  <a:pt x="2" y="104"/>
                </a:lnTo>
                <a:lnTo>
                  <a:pt x="2" y="111"/>
                </a:lnTo>
                <a:lnTo>
                  <a:pt x="2" y="104"/>
                </a:lnTo>
                <a:lnTo>
                  <a:pt x="2" y="68"/>
                </a:lnTo>
                <a:lnTo>
                  <a:pt x="2" y="46"/>
                </a:lnTo>
                <a:lnTo>
                  <a:pt x="3" y="53"/>
                </a:lnTo>
                <a:lnTo>
                  <a:pt x="3" y="79"/>
                </a:lnTo>
                <a:lnTo>
                  <a:pt x="3" y="95"/>
                </a:lnTo>
                <a:lnTo>
                  <a:pt x="3" y="102"/>
                </a:lnTo>
                <a:lnTo>
                  <a:pt x="3" y="113"/>
                </a:lnTo>
                <a:lnTo>
                  <a:pt x="3" y="119"/>
                </a:lnTo>
                <a:lnTo>
                  <a:pt x="3" y="108"/>
                </a:lnTo>
                <a:lnTo>
                  <a:pt x="3" y="98"/>
                </a:lnTo>
                <a:lnTo>
                  <a:pt x="4" y="93"/>
                </a:lnTo>
                <a:lnTo>
                  <a:pt x="4" y="99"/>
                </a:lnTo>
                <a:lnTo>
                  <a:pt x="4" y="83"/>
                </a:lnTo>
                <a:lnTo>
                  <a:pt x="4" y="77"/>
                </a:lnTo>
                <a:lnTo>
                  <a:pt x="4" y="96"/>
                </a:lnTo>
                <a:lnTo>
                  <a:pt x="4" y="83"/>
                </a:lnTo>
                <a:lnTo>
                  <a:pt x="4" y="81"/>
                </a:lnTo>
                <a:lnTo>
                  <a:pt x="4" y="98"/>
                </a:lnTo>
                <a:lnTo>
                  <a:pt x="6" y="113"/>
                </a:lnTo>
                <a:lnTo>
                  <a:pt x="6" y="121"/>
                </a:lnTo>
                <a:lnTo>
                  <a:pt x="6" y="117"/>
                </a:lnTo>
                <a:lnTo>
                  <a:pt x="6" y="101"/>
                </a:lnTo>
                <a:lnTo>
                  <a:pt x="6" y="105"/>
                </a:lnTo>
                <a:lnTo>
                  <a:pt x="6" y="98"/>
                </a:lnTo>
                <a:lnTo>
                  <a:pt x="6" y="83"/>
                </a:lnTo>
                <a:lnTo>
                  <a:pt x="6" y="73"/>
                </a:lnTo>
                <a:lnTo>
                  <a:pt x="7" y="84"/>
                </a:lnTo>
                <a:lnTo>
                  <a:pt x="7" y="92"/>
                </a:lnTo>
                <a:lnTo>
                  <a:pt x="7" y="89"/>
                </a:lnTo>
                <a:lnTo>
                  <a:pt x="7" y="90"/>
                </a:lnTo>
                <a:lnTo>
                  <a:pt x="7" y="95"/>
                </a:lnTo>
                <a:lnTo>
                  <a:pt x="7" y="99"/>
                </a:lnTo>
                <a:lnTo>
                  <a:pt x="7" y="101"/>
                </a:lnTo>
                <a:lnTo>
                  <a:pt x="7" y="108"/>
                </a:lnTo>
                <a:lnTo>
                  <a:pt x="9" y="123"/>
                </a:lnTo>
                <a:lnTo>
                  <a:pt x="9" y="120"/>
                </a:lnTo>
                <a:lnTo>
                  <a:pt x="9" y="113"/>
                </a:lnTo>
                <a:lnTo>
                  <a:pt x="9" y="99"/>
                </a:lnTo>
                <a:lnTo>
                  <a:pt x="9" y="92"/>
                </a:lnTo>
                <a:lnTo>
                  <a:pt x="9" y="105"/>
                </a:lnTo>
                <a:lnTo>
                  <a:pt x="9" y="89"/>
                </a:lnTo>
                <a:lnTo>
                  <a:pt x="9" y="71"/>
                </a:lnTo>
                <a:lnTo>
                  <a:pt x="10" y="84"/>
                </a:lnTo>
                <a:lnTo>
                  <a:pt x="10" y="102"/>
                </a:lnTo>
                <a:lnTo>
                  <a:pt x="10" y="98"/>
                </a:lnTo>
                <a:lnTo>
                  <a:pt x="10" y="93"/>
                </a:lnTo>
                <a:lnTo>
                  <a:pt x="10" y="90"/>
                </a:lnTo>
                <a:lnTo>
                  <a:pt x="10" y="104"/>
                </a:lnTo>
                <a:lnTo>
                  <a:pt x="12" y="96"/>
                </a:lnTo>
                <a:lnTo>
                  <a:pt x="12" y="80"/>
                </a:lnTo>
                <a:lnTo>
                  <a:pt x="12" y="65"/>
                </a:lnTo>
                <a:lnTo>
                  <a:pt x="12" y="61"/>
                </a:lnTo>
                <a:lnTo>
                  <a:pt x="12" y="64"/>
                </a:lnTo>
                <a:lnTo>
                  <a:pt x="12" y="76"/>
                </a:lnTo>
                <a:lnTo>
                  <a:pt x="12" y="101"/>
                </a:lnTo>
                <a:lnTo>
                  <a:pt x="12" y="113"/>
                </a:lnTo>
                <a:lnTo>
                  <a:pt x="13" y="95"/>
                </a:lnTo>
                <a:lnTo>
                  <a:pt x="13" y="83"/>
                </a:lnTo>
                <a:lnTo>
                  <a:pt x="13" y="95"/>
                </a:lnTo>
                <a:lnTo>
                  <a:pt x="13" y="114"/>
                </a:lnTo>
                <a:lnTo>
                  <a:pt x="13" y="113"/>
                </a:lnTo>
                <a:lnTo>
                  <a:pt x="13" y="111"/>
                </a:lnTo>
                <a:lnTo>
                  <a:pt x="13" y="84"/>
                </a:lnTo>
                <a:lnTo>
                  <a:pt x="13" y="56"/>
                </a:lnTo>
                <a:lnTo>
                  <a:pt x="15" y="44"/>
                </a:lnTo>
                <a:lnTo>
                  <a:pt x="15" y="50"/>
                </a:lnTo>
                <a:lnTo>
                  <a:pt x="15" y="90"/>
                </a:lnTo>
                <a:lnTo>
                  <a:pt x="15" y="102"/>
                </a:lnTo>
                <a:lnTo>
                  <a:pt x="15" y="89"/>
                </a:lnTo>
                <a:lnTo>
                  <a:pt x="15" y="105"/>
                </a:lnTo>
                <a:lnTo>
                  <a:pt x="15" y="113"/>
                </a:lnTo>
                <a:lnTo>
                  <a:pt x="15" y="116"/>
                </a:lnTo>
                <a:lnTo>
                  <a:pt x="16" y="124"/>
                </a:lnTo>
                <a:lnTo>
                  <a:pt x="16" y="111"/>
                </a:lnTo>
                <a:lnTo>
                  <a:pt x="16" y="101"/>
                </a:lnTo>
                <a:lnTo>
                  <a:pt x="16" y="83"/>
                </a:lnTo>
                <a:lnTo>
                  <a:pt x="16" y="43"/>
                </a:lnTo>
                <a:lnTo>
                  <a:pt x="16" y="28"/>
                </a:lnTo>
                <a:lnTo>
                  <a:pt x="16" y="40"/>
                </a:lnTo>
                <a:lnTo>
                  <a:pt x="16" y="74"/>
                </a:lnTo>
                <a:lnTo>
                  <a:pt x="18" y="93"/>
                </a:lnTo>
                <a:lnTo>
                  <a:pt x="18" y="101"/>
                </a:lnTo>
                <a:lnTo>
                  <a:pt x="18" y="107"/>
                </a:lnTo>
                <a:lnTo>
                  <a:pt x="18" y="114"/>
                </a:lnTo>
                <a:lnTo>
                  <a:pt x="18" y="116"/>
                </a:lnTo>
                <a:lnTo>
                  <a:pt x="18" y="110"/>
                </a:lnTo>
                <a:lnTo>
                  <a:pt x="18" y="104"/>
                </a:lnTo>
                <a:lnTo>
                  <a:pt x="19" y="80"/>
                </a:lnTo>
                <a:lnTo>
                  <a:pt x="19" y="64"/>
                </a:lnTo>
                <a:lnTo>
                  <a:pt x="19" y="73"/>
                </a:lnTo>
                <a:lnTo>
                  <a:pt x="19" y="92"/>
                </a:lnTo>
                <a:lnTo>
                  <a:pt x="19" y="87"/>
                </a:lnTo>
                <a:lnTo>
                  <a:pt x="19" y="92"/>
                </a:lnTo>
                <a:lnTo>
                  <a:pt x="19" y="110"/>
                </a:lnTo>
                <a:lnTo>
                  <a:pt x="19" y="95"/>
                </a:lnTo>
                <a:lnTo>
                  <a:pt x="21" y="73"/>
                </a:lnTo>
                <a:lnTo>
                  <a:pt x="21" y="87"/>
                </a:lnTo>
                <a:lnTo>
                  <a:pt x="21" y="105"/>
                </a:lnTo>
                <a:lnTo>
                  <a:pt x="21" y="95"/>
                </a:lnTo>
                <a:lnTo>
                  <a:pt x="21" y="79"/>
                </a:lnTo>
                <a:lnTo>
                  <a:pt x="21" y="62"/>
                </a:lnTo>
                <a:lnTo>
                  <a:pt x="21" y="43"/>
                </a:lnTo>
                <a:lnTo>
                  <a:pt x="21" y="41"/>
                </a:lnTo>
                <a:lnTo>
                  <a:pt x="22" y="79"/>
                </a:lnTo>
                <a:lnTo>
                  <a:pt x="22" y="102"/>
                </a:lnTo>
                <a:lnTo>
                  <a:pt x="22" y="114"/>
                </a:lnTo>
                <a:lnTo>
                  <a:pt x="22" y="116"/>
                </a:lnTo>
                <a:lnTo>
                  <a:pt x="22" y="119"/>
                </a:lnTo>
                <a:lnTo>
                  <a:pt x="22" y="116"/>
                </a:lnTo>
                <a:lnTo>
                  <a:pt x="22" y="98"/>
                </a:lnTo>
                <a:lnTo>
                  <a:pt x="22" y="92"/>
                </a:lnTo>
                <a:lnTo>
                  <a:pt x="24" y="84"/>
                </a:lnTo>
                <a:lnTo>
                  <a:pt x="24" y="74"/>
                </a:lnTo>
                <a:lnTo>
                  <a:pt x="24" y="79"/>
                </a:lnTo>
                <a:lnTo>
                  <a:pt x="24" y="80"/>
                </a:lnTo>
                <a:lnTo>
                  <a:pt x="24" y="90"/>
                </a:lnTo>
                <a:lnTo>
                  <a:pt x="24" y="92"/>
                </a:lnTo>
                <a:lnTo>
                  <a:pt x="25" y="86"/>
                </a:lnTo>
                <a:lnTo>
                  <a:pt x="25" y="89"/>
                </a:lnTo>
                <a:lnTo>
                  <a:pt x="25" y="84"/>
                </a:lnTo>
                <a:lnTo>
                  <a:pt x="25" y="108"/>
                </a:lnTo>
                <a:lnTo>
                  <a:pt x="25" y="92"/>
                </a:lnTo>
                <a:lnTo>
                  <a:pt x="25" y="73"/>
                </a:lnTo>
                <a:lnTo>
                  <a:pt x="25" y="83"/>
                </a:lnTo>
                <a:lnTo>
                  <a:pt x="27" y="86"/>
                </a:lnTo>
                <a:lnTo>
                  <a:pt x="27" y="90"/>
                </a:lnTo>
                <a:lnTo>
                  <a:pt x="27" y="99"/>
                </a:lnTo>
                <a:lnTo>
                  <a:pt x="27" y="95"/>
                </a:lnTo>
                <a:lnTo>
                  <a:pt x="27" y="102"/>
                </a:lnTo>
                <a:lnTo>
                  <a:pt x="27" y="107"/>
                </a:lnTo>
                <a:lnTo>
                  <a:pt x="27" y="99"/>
                </a:lnTo>
                <a:lnTo>
                  <a:pt x="28" y="87"/>
                </a:lnTo>
                <a:lnTo>
                  <a:pt x="28" y="67"/>
                </a:lnTo>
                <a:lnTo>
                  <a:pt x="28" y="62"/>
                </a:lnTo>
                <a:lnTo>
                  <a:pt x="28" y="92"/>
                </a:lnTo>
                <a:lnTo>
                  <a:pt x="28" y="101"/>
                </a:lnTo>
                <a:lnTo>
                  <a:pt x="28" y="77"/>
                </a:lnTo>
                <a:lnTo>
                  <a:pt x="28" y="79"/>
                </a:lnTo>
                <a:lnTo>
                  <a:pt x="28" y="87"/>
                </a:lnTo>
                <a:lnTo>
                  <a:pt x="30" y="98"/>
                </a:lnTo>
                <a:lnTo>
                  <a:pt x="30" y="116"/>
                </a:lnTo>
                <a:lnTo>
                  <a:pt x="30" y="96"/>
                </a:lnTo>
                <a:lnTo>
                  <a:pt x="30" y="113"/>
                </a:lnTo>
                <a:lnTo>
                  <a:pt x="30" y="104"/>
                </a:lnTo>
                <a:lnTo>
                  <a:pt x="30" y="84"/>
                </a:lnTo>
                <a:lnTo>
                  <a:pt x="30" y="67"/>
                </a:lnTo>
                <a:lnTo>
                  <a:pt x="31" y="67"/>
                </a:lnTo>
                <a:lnTo>
                  <a:pt x="31" y="64"/>
                </a:lnTo>
                <a:lnTo>
                  <a:pt x="31" y="73"/>
                </a:lnTo>
                <a:lnTo>
                  <a:pt x="31" y="74"/>
                </a:lnTo>
                <a:lnTo>
                  <a:pt x="31" y="90"/>
                </a:lnTo>
                <a:lnTo>
                  <a:pt x="31" y="101"/>
                </a:lnTo>
                <a:lnTo>
                  <a:pt x="31" y="111"/>
                </a:lnTo>
                <a:lnTo>
                  <a:pt x="33" y="120"/>
                </a:lnTo>
                <a:lnTo>
                  <a:pt x="33" y="114"/>
                </a:lnTo>
                <a:lnTo>
                  <a:pt x="33" y="99"/>
                </a:lnTo>
                <a:lnTo>
                  <a:pt x="33" y="101"/>
                </a:lnTo>
                <a:lnTo>
                  <a:pt x="33" y="80"/>
                </a:lnTo>
                <a:lnTo>
                  <a:pt x="33" y="74"/>
                </a:lnTo>
                <a:lnTo>
                  <a:pt x="33" y="93"/>
                </a:lnTo>
                <a:lnTo>
                  <a:pt x="33" y="76"/>
                </a:lnTo>
                <a:lnTo>
                  <a:pt x="34" y="53"/>
                </a:lnTo>
                <a:lnTo>
                  <a:pt x="34" y="86"/>
                </a:lnTo>
                <a:lnTo>
                  <a:pt x="34" y="105"/>
                </a:lnTo>
                <a:lnTo>
                  <a:pt x="34" y="111"/>
                </a:lnTo>
                <a:lnTo>
                  <a:pt x="34" y="117"/>
                </a:lnTo>
                <a:lnTo>
                  <a:pt x="34" y="107"/>
                </a:lnTo>
                <a:lnTo>
                  <a:pt x="34" y="110"/>
                </a:lnTo>
                <a:lnTo>
                  <a:pt x="34" y="113"/>
                </a:lnTo>
                <a:lnTo>
                  <a:pt x="36" y="95"/>
                </a:lnTo>
                <a:lnTo>
                  <a:pt x="36" y="65"/>
                </a:lnTo>
                <a:lnTo>
                  <a:pt x="36" y="79"/>
                </a:lnTo>
                <a:lnTo>
                  <a:pt x="36" y="58"/>
                </a:lnTo>
                <a:lnTo>
                  <a:pt x="36" y="74"/>
                </a:lnTo>
                <a:lnTo>
                  <a:pt x="36" y="84"/>
                </a:lnTo>
                <a:lnTo>
                  <a:pt x="36" y="77"/>
                </a:lnTo>
                <a:lnTo>
                  <a:pt x="37" y="95"/>
                </a:lnTo>
                <a:lnTo>
                  <a:pt x="37" y="113"/>
                </a:lnTo>
                <a:lnTo>
                  <a:pt x="37" y="116"/>
                </a:lnTo>
                <a:lnTo>
                  <a:pt x="37" y="111"/>
                </a:lnTo>
                <a:lnTo>
                  <a:pt x="37" y="104"/>
                </a:lnTo>
                <a:lnTo>
                  <a:pt x="37" y="68"/>
                </a:lnTo>
                <a:lnTo>
                  <a:pt x="37" y="40"/>
                </a:lnTo>
                <a:lnTo>
                  <a:pt x="37" y="65"/>
                </a:lnTo>
                <a:lnTo>
                  <a:pt x="39" y="101"/>
                </a:lnTo>
                <a:lnTo>
                  <a:pt x="39" y="95"/>
                </a:lnTo>
                <a:lnTo>
                  <a:pt x="39" y="86"/>
                </a:lnTo>
                <a:lnTo>
                  <a:pt x="39" y="65"/>
                </a:lnTo>
                <a:lnTo>
                  <a:pt x="39" y="71"/>
                </a:lnTo>
                <a:lnTo>
                  <a:pt x="39" y="113"/>
                </a:lnTo>
                <a:lnTo>
                  <a:pt x="39" y="110"/>
                </a:lnTo>
                <a:lnTo>
                  <a:pt x="39" y="101"/>
                </a:lnTo>
                <a:lnTo>
                  <a:pt x="40" y="92"/>
                </a:lnTo>
                <a:lnTo>
                  <a:pt x="40" y="87"/>
                </a:lnTo>
                <a:lnTo>
                  <a:pt x="40" y="101"/>
                </a:lnTo>
                <a:lnTo>
                  <a:pt x="40" y="87"/>
                </a:lnTo>
                <a:lnTo>
                  <a:pt x="40" y="77"/>
                </a:lnTo>
                <a:lnTo>
                  <a:pt x="40" y="87"/>
                </a:lnTo>
                <a:lnTo>
                  <a:pt x="40" y="71"/>
                </a:lnTo>
                <a:lnTo>
                  <a:pt x="42" y="67"/>
                </a:lnTo>
                <a:lnTo>
                  <a:pt x="42" y="96"/>
                </a:lnTo>
                <a:lnTo>
                  <a:pt x="42" y="107"/>
                </a:lnTo>
                <a:lnTo>
                  <a:pt x="42" y="105"/>
                </a:lnTo>
                <a:lnTo>
                  <a:pt x="42" y="110"/>
                </a:lnTo>
                <a:lnTo>
                  <a:pt x="42" y="113"/>
                </a:lnTo>
                <a:lnTo>
                  <a:pt x="42" y="114"/>
                </a:lnTo>
                <a:lnTo>
                  <a:pt x="42" y="104"/>
                </a:lnTo>
                <a:lnTo>
                  <a:pt x="43" y="89"/>
                </a:lnTo>
                <a:lnTo>
                  <a:pt x="43" y="79"/>
                </a:lnTo>
                <a:lnTo>
                  <a:pt x="43" y="83"/>
                </a:lnTo>
                <a:lnTo>
                  <a:pt x="43" y="89"/>
                </a:lnTo>
                <a:lnTo>
                  <a:pt x="43" y="87"/>
                </a:lnTo>
                <a:lnTo>
                  <a:pt x="43" y="92"/>
                </a:lnTo>
                <a:lnTo>
                  <a:pt x="43" y="93"/>
                </a:lnTo>
                <a:lnTo>
                  <a:pt x="45" y="98"/>
                </a:lnTo>
                <a:lnTo>
                  <a:pt x="45" y="113"/>
                </a:lnTo>
                <a:lnTo>
                  <a:pt x="45" y="110"/>
                </a:lnTo>
                <a:lnTo>
                  <a:pt x="45" y="95"/>
                </a:lnTo>
                <a:lnTo>
                  <a:pt x="45" y="99"/>
                </a:lnTo>
                <a:lnTo>
                  <a:pt x="45" y="89"/>
                </a:lnTo>
                <a:lnTo>
                  <a:pt x="45" y="71"/>
                </a:lnTo>
                <a:lnTo>
                  <a:pt x="45" y="95"/>
                </a:lnTo>
                <a:lnTo>
                  <a:pt x="46" y="116"/>
                </a:lnTo>
                <a:lnTo>
                  <a:pt x="46" y="113"/>
                </a:lnTo>
                <a:lnTo>
                  <a:pt x="46" y="114"/>
                </a:lnTo>
                <a:lnTo>
                  <a:pt x="46" y="107"/>
                </a:lnTo>
                <a:lnTo>
                  <a:pt x="46" y="86"/>
                </a:lnTo>
                <a:lnTo>
                  <a:pt x="46" y="83"/>
                </a:lnTo>
                <a:lnTo>
                  <a:pt x="46" y="81"/>
                </a:lnTo>
                <a:lnTo>
                  <a:pt x="48" y="77"/>
                </a:lnTo>
                <a:lnTo>
                  <a:pt x="48" y="89"/>
                </a:lnTo>
                <a:lnTo>
                  <a:pt x="48" y="84"/>
                </a:lnTo>
                <a:lnTo>
                  <a:pt x="48" y="74"/>
                </a:lnTo>
                <a:lnTo>
                  <a:pt x="48" y="77"/>
                </a:lnTo>
                <a:lnTo>
                  <a:pt x="48" y="93"/>
                </a:lnTo>
                <a:lnTo>
                  <a:pt x="48" y="102"/>
                </a:lnTo>
                <a:lnTo>
                  <a:pt x="48" y="110"/>
                </a:lnTo>
                <a:lnTo>
                  <a:pt x="49" y="105"/>
                </a:lnTo>
                <a:lnTo>
                  <a:pt x="49" y="108"/>
                </a:lnTo>
                <a:lnTo>
                  <a:pt x="49" y="107"/>
                </a:lnTo>
                <a:lnTo>
                  <a:pt x="49" y="102"/>
                </a:lnTo>
                <a:lnTo>
                  <a:pt x="49" y="101"/>
                </a:lnTo>
                <a:lnTo>
                  <a:pt x="49" y="108"/>
                </a:lnTo>
                <a:lnTo>
                  <a:pt x="49" y="90"/>
                </a:lnTo>
                <a:lnTo>
                  <a:pt x="49" y="84"/>
                </a:lnTo>
                <a:lnTo>
                  <a:pt x="50" y="95"/>
                </a:lnTo>
                <a:lnTo>
                  <a:pt x="50" y="96"/>
                </a:lnTo>
                <a:lnTo>
                  <a:pt x="50" y="87"/>
                </a:lnTo>
                <a:lnTo>
                  <a:pt x="50" y="92"/>
                </a:lnTo>
                <a:lnTo>
                  <a:pt x="50" y="114"/>
                </a:lnTo>
                <a:lnTo>
                  <a:pt x="50" y="93"/>
                </a:lnTo>
                <a:lnTo>
                  <a:pt x="50" y="114"/>
                </a:lnTo>
                <a:lnTo>
                  <a:pt x="52" y="111"/>
                </a:lnTo>
                <a:lnTo>
                  <a:pt x="52" y="93"/>
                </a:lnTo>
                <a:lnTo>
                  <a:pt x="52" y="67"/>
                </a:lnTo>
                <a:lnTo>
                  <a:pt x="52" y="64"/>
                </a:lnTo>
                <a:lnTo>
                  <a:pt x="52" y="81"/>
                </a:lnTo>
                <a:lnTo>
                  <a:pt x="52" y="83"/>
                </a:lnTo>
                <a:lnTo>
                  <a:pt x="52" y="74"/>
                </a:lnTo>
                <a:lnTo>
                  <a:pt x="52" y="71"/>
                </a:lnTo>
                <a:lnTo>
                  <a:pt x="53" y="92"/>
                </a:lnTo>
                <a:lnTo>
                  <a:pt x="53" y="105"/>
                </a:lnTo>
                <a:lnTo>
                  <a:pt x="53" y="87"/>
                </a:lnTo>
                <a:lnTo>
                  <a:pt x="53" y="95"/>
                </a:lnTo>
                <a:lnTo>
                  <a:pt x="53" y="110"/>
                </a:lnTo>
                <a:lnTo>
                  <a:pt x="53" y="111"/>
                </a:lnTo>
                <a:lnTo>
                  <a:pt x="53" y="96"/>
                </a:lnTo>
                <a:lnTo>
                  <a:pt x="53" y="65"/>
                </a:lnTo>
                <a:lnTo>
                  <a:pt x="55" y="67"/>
                </a:lnTo>
                <a:lnTo>
                  <a:pt x="55" y="70"/>
                </a:lnTo>
                <a:lnTo>
                  <a:pt x="55" y="84"/>
                </a:lnTo>
                <a:lnTo>
                  <a:pt x="55" y="99"/>
                </a:lnTo>
                <a:lnTo>
                  <a:pt x="55" y="116"/>
                </a:lnTo>
                <a:lnTo>
                  <a:pt x="55" y="121"/>
                </a:lnTo>
                <a:lnTo>
                  <a:pt x="56" y="116"/>
                </a:lnTo>
                <a:lnTo>
                  <a:pt x="56" y="113"/>
                </a:lnTo>
                <a:lnTo>
                  <a:pt x="56" y="111"/>
                </a:lnTo>
                <a:lnTo>
                  <a:pt x="56" y="104"/>
                </a:lnTo>
                <a:lnTo>
                  <a:pt x="56" y="102"/>
                </a:lnTo>
                <a:lnTo>
                  <a:pt x="56" y="76"/>
                </a:lnTo>
                <a:lnTo>
                  <a:pt x="56" y="58"/>
                </a:lnTo>
                <a:lnTo>
                  <a:pt x="58" y="62"/>
                </a:lnTo>
                <a:lnTo>
                  <a:pt x="58" y="79"/>
                </a:lnTo>
                <a:lnTo>
                  <a:pt x="58" y="92"/>
                </a:lnTo>
                <a:lnTo>
                  <a:pt x="58" y="104"/>
                </a:lnTo>
                <a:lnTo>
                  <a:pt x="58" y="105"/>
                </a:lnTo>
                <a:lnTo>
                  <a:pt x="58" y="117"/>
                </a:lnTo>
                <a:lnTo>
                  <a:pt x="58" y="119"/>
                </a:lnTo>
                <a:lnTo>
                  <a:pt x="58" y="96"/>
                </a:lnTo>
                <a:lnTo>
                  <a:pt x="59" y="89"/>
                </a:lnTo>
                <a:lnTo>
                  <a:pt x="59" y="68"/>
                </a:lnTo>
                <a:lnTo>
                  <a:pt x="59" y="61"/>
                </a:lnTo>
                <a:lnTo>
                  <a:pt x="59" y="44"/>
                </a:lnTo>
                <a:lnTo>
                  <a:pt x="59" y="47"/>
                </a:lnTo>
                <a:lnTo>
                  <a:pt x="59" y="52"/>
                </a:lnTo>
                <a:lnTo>
                  <a:pt x="59" y="59"/>
                </a:lnTo>
                <a:lnTo>
                  <a:pt x="59" y="101"/>
                </a:lnTo>
                <a:lnTo>
                  <a:pt x="61" y="116"/>
                </a:lnTo>
                <a:lnTo>
                  <a:pt x="61" y="105"/>
                </a:lnTo>
                <a:lnTo>
                  <a:pt x="61" y="113"/>
                </a:lnTo>
                <a:lnTo>
                  <a:pt x="61" y="107"/>
                </a:lnTo>
                <a:lnTo>
                  <a:pt x="61" y="110"/>
                </a:lnTo>
                <a:lnTo>
                  <a:pt x="61" y="93"/>
                </a:lnTo>
                <a:lnTo>
                  <a:pt x="61" y="77"/>
                </a:lnTo>
                <a:lnTo>
                  <a:pt x="61" y="70"/>
                </a:lnTo>
                <a:lnTo>
                  <a:pt x="62" y="74"/>
                </a:lnTo>
                <a:lnTo>
                  <a:pt x="62" y="79"/>
                </a:lnTo>
                <a:lnTo>
                  <a:pt x="62" y="89"/>
                </a:lnTo>
                <a:lnTo>
                  <a:pt x="62" y="99"/>
                </a:lnTo>
                <a:lnTo>
                  <a:pt x="62" y="114"/>
                </a:lnTo>
                <a:lnTo>
                  <a:pt x="62" y="117"/>
                </a:lnTo>
                <a:lnTo>
                  <a:pt x="62" y="114"/>
                </a:lnTo>
                <a:lnTo>
                  <a:pt x="62" y="110"/>
                </a:lnTo>
                <a:lnTo>
                  <a:pt x="64" y="95"/>
                </a:lnTo>
                <a:lnTo>
                  <a:pt x="64" y="102"/>
                </a:lnTo>
                <a:lnTo>
                  <a:pt x="64" y="79"/>
                </a:lnTo>
                <a:lnTo>
                  <a:pt x="64" y="68"/>
                </a:lnTo>
                <a:lnTo>
                  <a:pt x="64" y="65"/>
                </a:lnTo>
                <a:lnTo>
                  <a:pt x="64" y="86"/>
                </a:lnTo>
                <a:lnTo>
                  <a:pt x="64" y="74"/>
                </a:lnTo>
                <a:lnTo>
                  <a:pt x="64" y="59"/>
                </a:lnTo>
                <a:lnTo>
                  <a:pt x="65" y="99"/>
                </a:lnTo>
                <a:lnTo>
                  <a:pt x="65" y="114"/>
                </a:lnTo>
                <a:lnTo>
                  <a:pt x="65" y="104"/>
                </a:lnTo>
                <a:lnTo>
                  <a:pt x="65" y="110"/>
                </a:lnTo>
                <a:lnTo>
                  <a:pt x="65" y="98"/>
                </a:lnTo>
                <a:lnTo>
                  <a:pt x="65" y="77"/>
                </a:lnTo>
                <a:lnTo>
                  <a:pt x="65" y="53"/>
                </a:lnTo>
                <a:lnTo>
                  <a:pt x="65" y="49"/>
                </a:lnTo>
                <a:lnTo>
                  <a:pt x="67" y="86"/>
                </a:lnTo>
                <a:lnTo>
                  <a:pt x="67" y="96"/>
                </a:lnTo>
                <a:lnTo>
                  <a:pt x="67" y="77"/>
                </a:lnTo>
                <a:lnTo>
                  <a:pt x="67" y="89"/>
                </a:lnTo>
                <a:lnTo>
                  <a:pt x="67" y="99"/>
                </a:lnTo>
                <a:lnTo>
                  <a:pt x="67" y="108"/>
                </a:lnTo>
                <a:lnTo>
                  <a:pt x="67" y="93"/>
                </a:lnTo>
                <a:lnTo>
                  <a:pt x="68" y="92"/>
                </a:lnTo>
                <a:lnTo>
                  <a:pt x="68" y="119"/>
                </a:lnTo>
                <a:lnTo>
                  <a:pt x="68" y="114"/>
                </a:lnTo>
                <a:lnTo>
                  <a:pt x="68" y="80"/>
                </a:lnTo>
                <a:lnTo>
                  <a:pt x="68" y="71"/>
                </a:lnTo>
                <a:lnTo>
                  <a:pt x="68" y="58"/>
                </a:lnTo>
                <a:lnTo>
                  <a:pt x="68" y="56"/>
                </a:lnTo>
                <a:lnTo>
                  <a:pt x="68" y="83"/>
                </a:lnTo>
                <a:lnTo>
                  <a:pt x="70" y="113"/>
                </a:lnTo>
                <a:lnTo>
                  <a:pt x="70" y="107"/>
                </a:lnTo>
                <a:lnTo>
                  <a:pt x="70" y="89"/>
                </a:lnTo>
                <a:lnTo>
                  <a:pt x="70" y="96"/>
                </a:lnTo>
                <a:lnTo>
                  <a:pt x="70" y="114"/>
                </a:lnTo>
                <a:lnTo>
                  <a:pt x="70" y="111"/>
                </a:lnTo>
                <a:lnTo>
                  <a:pt x="70" y="93"/>
                </a:lnTo>
                <a:lnTo>
                  <a:pt x="70" y="80"/>
                </a:lnTo>
                <a:lnTo>
                  <a:pt x="71" y="83"/>
                </a:lnTo>
                <a:lnTo>
                  <a:pt x="71" y="89"/>
                </a:lnTo>
                <a:lnTo>
                  <a:pt x="71" y="86"/>
                </a:lnTo>
                <a:lnTo>
                  <a:pt x="71" y="77"/>
                </a:lnTo>
                <a:lnTo>
                  <a:pt x="71" y="105"/>
                </a:lnTo>
                <a:lnTo>
                  <a:pt x="71" y="96"/>
                </a:lnTo>
                <a:lnTo>
                  <a:pt x="71" y="117"/>
                </a:lnTo>
                <a:lnTo>
                  <a:pt x="73" y="121"/>
                </a:lnTo>
                <a:lnTo>
                  <a:pt x="73" y="116"/>
                </a:lnTo>
                <a:lnTo>
                  <a:pt x="73" y="102"/>
                </a:lnTo>
                <a:lnTo>
                  <a:pt x="73" y="108"/>
                </a:lnTo>
                <a:lnTo>
                  <a:pt x="73" y="116"/>
                </a:lnTo>
                <a:lnTo>
                  <a:pt x="73" y="90"/>
                </a:lnTo>
                <a:lnTo>
                  <a:pt x="73" y="80"/>
                </a:lnTo>
                <a:lnTo>
                  <a:pt x="73" y="79"/>
                </a:lnTo>
                <a:lnTo>
                  <a:pt x="74" y="84"/>
                </a:lnTo>
                <a:lnTo>
                  <a:pt x="74" y="102"/>
                </a:lnTo>
                <a:lnTo>
                  <a:pt x="74" y="87"/>
                </a:lnTo>
                <a:lnTo>
                  <a:pt x="74" y="90"/>
                </a:lnTo>
                <a:lnTo>
                  <a:pt x="74" y="113"/>
                </a:lnTo>
                <a:lnTo>
                  <a:pt x="74" y="119"/>
                </a:lnTo>
                <a:lnTo>
                  <a:pt x="74" y="107"/>
                </a:lnTo>
                <a:lnTo>
                  <a:pt x="76" y="90"/>
                </a:lnTo>
                <a:lnTo>
                  <a:pt x="76" y="84"/>
                </a:lnTo>
                <a:lnTo>
                  <a:pt x="76" y="90"/>
                </a:lnTo>
                <a:lnTo>
                  <a:pt x="76" y="89"/>
                </a:lnTo>
                <a:lnTo>
                  <a:pt x="76" y="81"/>
                </a:lnTo>
                <a:lnTo>
                  <a:pt x="76" y="77"/>
                </a:lnTo>
                <a:lnTo>
                  <a:pt x="76" y="87"/>
                </a:lnTo>
                <a:lnTo>
                  <a:pt x="76" y="96"/>
                </a:lnTo>
                <a:lnTo>
                  <a:pt x="77" y="104"/>
                </a:lnTo>
                <a:lnTo>
                  <a:pt x="77" y="102"/>
                </a:lnTo>
                <a:lnTo>
                  <a:pt x="77" y="92"/>
                </a:lnTo>
                <a:lnTo>
                  <a:pt x="77" y="99"/>
                </a:lnTo>
                <a:lnTo>
                  <a:pt x="77" y="110"/>
                </a:lnTo>
                <a:lnTo>
                  <a:pt x="77" y="113"/>
                </a:lnTo>
                <a:lnTo>
                  <a:pt x="77" y="90"/>
                </a:lnTo>
                <a:lnTo>
                  <a:pt x="79" y="53"/>
                </a:lnTo>
                <a:lnTo>
                  <a:pt x="79" y="34"/>
                </a:lnTo>
                <a:lnTo>
                  <a:pt x="79" y="61"/>
                </a:lnTo>
                <a:lnTo>
                  <a:pt x="79" y="99"/>
                </a:lnTo>
                <a:lnTo>
                  <a:pt x="79" y="107"/>
                </a:lnTo>
                <a:lnTo>
                  <a:pt x="79" y="89"/>
                </a:lnTo>
                <a:lnTo>
                  <a:pt x="79" y="99"/>
                </a:lnTo>
                <a:lnTo>
                  <a:pt x="79" y="113"/>
                </a:lnTo>
                <a:lnTo>
                  <a:pt x="80" y="117"/>
                </a:lnTo>
                <a:lnTo>
                  <a:pt x="80" y="111"/>
                </a:lnTo>
                <a:lnTo>
                  <a:pt x="80" y="107"/>
                </a:lnTo>
                <a:lnTo>
                  <a:pt x="80" y="110"/>
                </a:lnTo>
                <a:lnTo>
                  <a:pt x="80" y="80"/>
                </a:lnTo>
                <a:lnTo>
                  <a:pt x="80" y="71"/>
                </a:lnTo>
                <a:lnTo>
                  <a:pt x="80" y="92"/>
                </a:lnTo>
                <a:lnTo>
                  <a:pt x="80" y="89"/>
                </a:lnTo>
                <a:lnTo>
                  <a:pt x="82" y="70"/>
                </a:lnTo>
                <a:lnTo>
                  <a:pt x="82" y="76"/>
                </a:lnTo>
                <a:lnTo>
                  <a:pt x="82" y="98"/>
                </a:lnTo>
                <a:lnTo>
                  <a:pt x="82" y="105"/>
                </a:lnTo>
                <a:lnTo>
                  <a:pt x="82" y="101"/>
                </a:lnTo>
                <a:lnTo>
                  <a:pt x="82" y="105"/>
                </a:lnTo>
                <a:lnTo>
                  <a:pt x="82" y="117"/>
                </a:lnTo>
                <a:lnTo>
                  <a:pt x="82" y="119"/>
                </a:lnTo>
                <a:lnTo>
                  <a:pt x="83" y="101"/>
                </a:lnTo>
                <a:lnTo>
                  <a:pt x="83" y="55"/>
                </a:lnTo>
                <a:lnTo>
                  <a:pt x="83" y="50"/>
                </a:lnTo>
                <a:lnTo>
                  <a:pt x="83" y="84"/>
                </a:lnTo>
                <a:lnTo>
                  <a:pt x="83" y="95"/>
                </a:lnTo>
                <a:lnTo>
                  <a:pt x="83" y="98"/>
                </a:lnTo>
                <a:lnTo>
                  <a:pt x="83" y="108"/>
                </a:lnTo>
                <a:lnTo>
                  <a:pt x="83" y="111"/>
                </a:lnTo>
                <a:lnTo>
                  <a:pt x="85" y="113"/>
                </a:lnTo>
                <a:lnTo>
                  <a:pt x="85" y="114"/>
                </a:lnTo>
                <a:lnTo>
                  <a:pt x="85" y="110"/>
                </a:lnTo>
                <a:lnTo>
                  <a:pt x="85" y="113"/>
                </a:lnTo>
                <a:lnTo>
                  <a:pt x="85" y="107"/>
                </a:lnTo>
                <a:lnTo>
                  <a:pt x="85" y="113"/>
                </a:lnTo>
                <a:lnTo>
                  <a:pt x="85" y="119"/>
                </a:lnTo>
                <a:lnTo>
                  <a:pt x="86" y="116"/>
                </a:lnTo>
                <a:lnTo>
                  <a:pt x="86" y="95"/>
                </a:lnTo>
                <a:lnTo>
                  <a:pt x="86" y="90"/>
                </a:lnTo>
                <a:lnTo>
                  <a:pt x="86" y="99"/>
                </a:lnTo>
                <a:lnTo>
                  <a:pt x="86" y="114"/>
                </a:lnTo>
                <a:lnTo>
                  <a:pt x="86" y="113"/>
                </a:lnTo>
                <a:lnTo>
                  <a:pt x="86" y="111"/>
                </a:lnTo>
                <a:lnTo>
                  <a:pt x="88" y="110"/>
                </a:lnTo>
                <a:lnTo>
                  <a:pt x="88" y="77"/>
                </a:lnTo>
                <a:lnTo>
                  <a:pt x="88" y="56"/>
                </a:lnTo>
                <a:lnTo>
                  <a:pt x="88" y="61"/>
                </a:lnTo>
                <a:lnTo>
                  <a:pt x="88" y="83"/>
                </a:lnTo>
                <a:lnTo>
                  <a:pt x="88" y="96"/>
                </a:lnTo>
                <a:lnTo>
                  <a:pt x="88" y="107"/>
                </a:lnTo>
                <a:lnTo>
                  <a:pt x="88" y="99"/>
                </a:lnTo>
                <a:lnTo>
                  <a:pt x="89" y="79"/>
                </a:lnTo>
                <a:lnTo>
                  <a:pt x="89" y="96"/>
                </a:lnTo>
                <a:lnTo>
                  <a:pt x="89" y="111"/>
                </a:lnTo>
                <a:lnTo>
                  <a:pt x="89" y="114"/>
                </a:lnTo>
                <a:lnTo>
                  <a:pt x="89" y="113"/>
                </a:lnTo>
                <a:lnTo>
                  <a:pt x="89" y="111"/>
                </a:lnTo>
                <a:lnTo>
                  <a:pt x="89" y="101"/>
                </a:lnTo>
                <a:lnTo>
                  <a:pt x="89" y="87"/>
                </a:lnTo>
                <a:lnTo>
                  <a:pt x="91" y="59"/>
                </a:lnTo>
                <a:lnTo>
                  <a:pt x="91" y="77"/>
                </a:lnTo>
                <a:lnTo>
                  <a:pt x="91" y="84"/>
                </a:lnTo>
                <a:lnTo>
                  <a:pt x="91" y="86"/>
                </a:lnTo>
                <a:lnTo>
                  <a:pt x="91" y="98"/>
                </a:lnTo>
                <a:lnTo>
                  <a:pt x="91" y="77"/>
                </a:lnTo>
                <a:lnTo>
                  <a:pt x="91" y="90"/>
                </a:lnTo>
                <a:lnTo>
                  <a:pt x="91" y="117"/>
                </a:lnTo>
                <a:lnTo>
                  <a:pt x="92" y="111"/>
                </a:lnTo>
                <a:lnTo>
                  <a:pt x="92" y="81"/>
                </a:lnTo>
                <a:lnTo>
                  <a:pt x="92" y="73"/>
                </a:lnTo>
                <a:lnTo>
                  <a:pt x="92" y="67"/>
                </a:lnTo>
                <a:lnTo>
                  <a:pt x="92" y="74"/>
                </a:lnTo>
                <a:lnTo>
                  <a:pt x="92" y="76"/>
                </a:lnTo>
                <a:lnTo>
                  <a:pt x="92" y="83"/>
                </a:lnTo>
                <a:lnTo>
                  <a:pt x="92" y="108"/>
                </a:lnTo>
                <a:lnTo>
                  <a:pt x="93" y="119"/>
                </a:lnTo>
                <a:lnTo>
                  <a:pt x="93" y="105"/>
                </a:lnTo>
                <a:lnTo>
                  <a:pt x="93" y="99"/>
                </a:lnTo>
                <a:lnTo>
                  <a:pt x="93" y="101"/>
                </a:lnTo>
                <a:lnTo>
                  <a:pt x="93" y="102"/>
                </a:lnTo>
                <a:lnTo>
                  <a:pt x="93" y="95"/>
                </a:lnTo>
                <a:lnTo>
                  <a:pt x="95" y="67"/>
                </a:lnTo>
                <a:lnTo>
                  <a:pt x="95" y="46"/>
                </a:lnTo>
                <a:lnTo>
                  <a:pt x="95" y="25"/>
                </a:lnTo>
                <a:lnTo>
                  <a:pt x="95" y="55"/>
                </a:lnTo>
                <a:lnTo>
                  <a:pt x="95" y="93"/>
                </a:lnTo>
                <a:lnTo>
                  <a:pt x="95" y="113"/>
                </a:lnTo>
                <a:lnTo>
                  <a:pt x="95" y="116"/>
                </a:lnTo>
                <a:lnTo>
                  <a:pt x="96" y="120"/>
                </a:lnTo>
                <a:lnTo>
                  <a:pt x="96" y="119"/>
                </a:lnTo>
                <a:lnTo>
                  <a:pt x="96" y="120"/>
                </a:lnTo>
                <a:lnTo>
                  <a:pt x="96" y="113"/>
                </a:lnTo>
                <a:lnTo>
                  <a:pt x="96" y="89"/>
                </a:lnTo>
                <a:lnTo>
                  <a:pt x="96" y="46"/>
                </a:lnTo>
                <a:lnTo>
                  <a:pt x="96" y="27"/>
                </a:lnTo>
                <a:lnTo>
                  <a:pt x="96" y="0"/>
                </a:lnTo>
                <a:lnTo>
                  <a:pt x="98" y="0"/>
                </a:lnTo>
                <a:lnTo>
                  <a:pt x="98" y="52"/>
                </a:lnTo>
                <a:lnTo>
                  <a:pt x="98" y="79"/>
                </a:lnTo>
                <a:lnTo>
                  <a:pt x="98" y="90"/>
                </a:lnTo>
                <a:lnTo>
                  <a:pt x="98" y="96"/>
                </a:lnTo>
                <a:lnTo>
                  <a:pt x="98" y="7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61" name="Freeform 49"/>
          <p:cNvSpPr>
            <a:spLocks/>
          </p:cNvSpPr>
          <p:nvPr/>
        </p:nvSpPr>
        <p:spPr bwMode="auto">
          <a:xfrm>
            <a:off x="2921000" y="5662613"/>
            <a:ext cx="141288" cy="168275"/>
          </a:xfrm>
          <a:custGeom>
            <a:avLst/>
            <a:gdLst>
              <a:gd name="T0" fmla="*/ 1 w 100"/>
              <a:gd name="T1" fmla="*/ 0 h 106"/>
              <a:gd name="T2" fmla="*/ 3 w 100"/>
              <a:gd name="T3" fmla="*/ 79 h 106"/>
              <a:gd name="T4" fmla="*/ 4 w 100"/>
              <a:gd name="T5" fmla="*/ 55 h 106"/>
              <a:gd name="T6" fmla="*/ 6 w 100"/>
              <a:gd name="T7" fmla="*/ 68 h 106"/>
              <a:gd name="T8" fmla="*/ 7 w 100"/>
              <a:gd name="T9" fmla="*/ 80 h 106"/>
              <a:gd name="T10" fmla="*/ 9 w 100"/>
              <a:gd name="T11" fmla="*/ 86 h 106"/>
              <a:gd name="T12" fmla="*/ 10 w 100"/>
              <a:gd name="T13" fmla="*/ 52 h 106"/>
              <a:gd name="T14" fmla="*/ 12 w 100"/>
              <a:gd name="T15" fmla="*/ 79 h 106"/>
              <a:gd name="T16" fmla="*/ 13 w 100"/>
              <a:gd name="T17" fmla="*/ 76 h 106"/>
              <a:gd name="T18" fmla="*/ 15 w 100"/>
              <a:gd name="T19" fmla="*/ 34 h 106"/>
              <a:gd name="T20" fmla="*/ 16 w 100"/>
              <a:gd name="T21" fmla="*/ 95 h 106"/>
              <a:gd name="T22" fmla="*/ 19 w 100"/>
              <a:gd name="T23" fmla="*/ 83 h 106"/>
              <a:gd name="T24" fmla="*/ 21 w 100"/>
              <a:gd name="T25" fmla="*/ 45 h 106"/>
              <a:gd name="T26" fmla="*/ 22 w 100"/>
              <a:gd name="T27" fmla="*/ 100 h 106"/>
              <a:gd name="T28" fmla="*/ 24 w 100"/>
              <a:gd name="T29" fmla="*/ 83 h 106"/>
              <a:gd name="T30" fmla="*/ 25 w 100"/>
              <a:gd name="T31" fmla="*/ 45 h 106"/>
              <a:gd name="T32" fmla="*/ 27 w 100"/>
              <a:gd name="T33" fmla="*/ 83 h 106"/>
              <a:gd name="T34" fmla="*/ 28 w 100"/>
              <a:gd name="T35" fmla="*/ 82 h 106"/>
              <a:gd name="T36" fmla="*/ 30 w 100"/>
              <a:gd name="T37" fmla="*/ 45 h 106"/>
              <a:gd name="T38" fmla="*/ 31 w 100"/>
              <a:gd name="T39" fmla="*/ 92 h 106"/>
              <a:gd name="T40" fmla="*/ 33 w 100"/>
              <a:gd name="T41" fmla="*/ 61 h 106"/>
              <a:gd name="T42" fmla="*/ 34 w 100"/>
              <a:gd name="T43" fmla="*/ 74 h 106"/>
              <a:gd name="T44" fmla="*/ 37 w 100"/>
              <a:gd name="T45" fmla="*/ 14 h 106"/>
              <a:gd name="T46" fmla="*/ 39 w 100"/>
              <a:gd name="T47" fmla="*/ 74 h 106"/>
              <a:gd name="T48" fmla="*/ 40 w 100"/>
              <a:gd name="T49" fmla="*/ 70 h 106"/>
              <a:gd name="T50" fmla="*/ 41 w 100"/>
              <a:gd name="T51" fmla="*/ 55 h 106"/>
              <a:gd name="T52" fmla="*/ 43 w 100"/>
              <a:gd name="T53" fmla="*/ 70 h 106"/>
              <a:gd name="T54" fmla="*/ 44 w 100"/>
              <a:gd name="T55" fmla="*/ 54 h 106"/>
              <a:gd name="T56" fmla="*/ 46 w 100"/>
              <a:gd name="T57" fmla="*/ 79 h 106"/>
              <a:gd name="T58" fmla="*/ 47 w 100"/>
              <a:gd name="T59" fmla="*/ 83 h 106"/>
              <a:gd name="T60" fmla="*/ 49 w 100"/>
              <a:gd name="T61" fmla="*/ 91 h 106"/>
              <a:gd name="T62" fmla="*/ 50 w 100"/>
              <a:gd name="T63" fmla="*/ 58 h 106"/>
              <a:gd name="T64" fmla="*/ 52 w 100"/>
              <a:gd name="T65" fmla="*/ 88 h 106"/>
              <a:gd name="T66" fmla="*/ 55 w 100"/>
              <a:gd name="T67" fmla="*/ 67 h 106"/>
              <a:gd name="T68" fmla="*/ 56 w 100"/>
              <a:gd name="T69" fmla="*/ 70 h 106"/>
              <a:gd name="T70" fmla="*/ 58 w 100"/>
              <a:gd name="T71" fmla="*/ 83 h 106"/>
              <a:gd name="T72" fmla="*/ 59 w 100"/>
              <a:gd name="T73" fmla="*/ 89 h 106"/>
              <a:gd name="T74" fmla="*/ 61 w 100"/>
              <a:gd name="T75" fmla="*/ 73 h 106"/>
              <a:gd name="T76" fmla="*/ 62 w 100"/>
              <a:gd name="T77" fmla="*/ 88 h 106"/>
              <a:gd name="T78" fmla="*/ 64 w 100"/>
              <a:gd name="T79" fmla="*/ 88 h 106"/>
              <a:gd name="T80" fmla="*/ 65 w 100"/>
              <a:gd name="T81" fmla="*/ 57 h 106"/>
              <a:gd name="T82" fmla="*/ 67 w 100"/>
              <a:gd name="T83" fmla="*/ 97 h 106"/>
              <a:gd name="T84" fmla="*/ 68 w 100"/>
              <a:gd name="T85" fmla="*/ 67 h 106"/>
              <a:gd name="T86" fmla="*/ 70 w 100"/>
              <a:gd name="T87" fmla="*/ 64 h 106"/>
              <a:gd name="T88" fmla="*/ 71 w 100"/>
              <a:gd name="T89" fmla="*/ 102 h 106"/>
              <a:gd name="T90" fmla="*/ 73 w 100"/>
              <a:gd name="T91" fmla="*/ 89 h 106"/>
              <a:gd name="T92" fmla="*/ 76 w 100"/>
              <a:gd name="T93" fmla="*/ 88 h 106"/>
              <a:gd name="T94" fmla="*/ 77 w 100"/>
              <a:gd name="T95" fmla="*/ 97 h 106"/>
              <a:gd name="T96" fmla="*/ 79 w 100"/>
              <a:gd name="T97" fmla="*/ 65 h 106"/>
              <a:gd name="T98" fmla="*/ 80 w 100"/>
              <a:gd name="T99" fmla="*/ 64 h 106"/>
              <a:gd name="T100" fmla="*/ 82 w 100"/>
              <a:gd name="T101" fmla="*/ 85 h 106"/>
              <a:gd name="T102" fmla="*/ 83 w 100"/>
              <a:gd name="T103" fmla="*/ 43 h 106"/>
              <a:gd name="T104" fmla="*/ 85 w 100"/>
              <a:gd name="T105" fmla="*/ 79 h 106"/>
              <a:gd name="T106" fmla="*/ 86 w 100"/>
              <a:gd name="T107" fmla="*/ 97 h 106"/>
              <a:gd name="T108" fmla="*/ 87 w 100"/>
              <a:gd name="T109" fmla="*/ 88 h 106"/>
              <a:gd name="T110" fmla="*/ 89 w 100"/>
              <a:gd name="T111" fmla="*/ 57 h 106"/>
              <a:gd name="T112" fmla="*/ 90 w 100"/>
              <a:gd name="T113" fmla="*/ 79 h 106"/>
              <a:gd name="T114" fmla="*/ 92 w 100"/>
              <a:gd name="T115" fmla="*/ 67 h 106"/>
              <a:gd name="T116" fmla="*/ 93 w 100"/>
              <a:gd name="T117" fmla="*/ 82 h 106"/>
              <a:gd name="T118" fmla="*/ 96 w 100"/>
              <a:gd name="T119" fmla="*/ 80 h 106"/>
              <a:gd name="T120" fmla="*/ 98 w 100"/>
              <a:gd name="T121" fmla="*/ 86 h 106"/>
              <a:gd name="T122" fmla="*/ 99 w 100"/>
              <a:gd name="T123" fmla="*/ 79 h 10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0"/>
              <a:gd name="T187" fmla="*/ 0 h 106"/>
              <a:gd name="T188" fmla="*/ 100 w 100"/>
              <a:gd name="T189" fmla="*/ 106 h 10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0" h="106">
                <a:moveTo>
                  <a:pt x="0" y="57"/>
                </a:moveTo>
                <a:lnTo>
                  <a:pt x="0" y="45"/>
                </a:lnTo>
                <a:lnTo>
                  <a:pt x="0" y="73"/>
                </a:lnTo>
                <a:lnTo>
                  <a:pt x="1" y="73"/>
                </a:lnTo>
                <a:lnTo>
                  <a:pt x="1" y="45"/>
                </a:lnTo>
                <a:lnTo>
                  <a:pt x="1" y="48"/>
                </a:lnTo>
                <a:lnTo>
                  <a:pt x="1" y="28"/>
                </a:lnTo>
                <a:lnTo>
                  <a:pt x="1" y="0"/>
                </a:lnTo>
                <a:lnTo>
                  <a:pt x="1" y="18"/>
                </a:lnTo>
                <a:lnTo>
                  <a:pt x="1" y="52"/>
                </a:lnTo>
                <a:lnTo>
                  <a:pt x="1" y="67"/>
                </a:lnTo>
                <a:lnTo>
                  <a:pt x="3" y="76"/>
                </a:lnTo>
                <a:lnTo>
                  <a:pt x="3" y="67"/>
                </a:lnTo>
                <a:lnTo>
                  <a:pt x="3" y="45"/>
                </a:lnTo>
                <a:lnTo>
                  <a:pt x="3" y="70"/>
                </a:lnTo>
                <a:lnTo>
                  <a:pt x="3" y="79"/>
                </a:lnTo>
                <a:lnTo>
                  <a:pt x="3" y="60"/>
                </a:lnTo>
                <a:lnTo>
                  <a:pt x="3" y="64"/>
                </a:lnTo>
                <a:lnTo>
                  <a:pt x="3" y="67"/>
                </a:lnTo>
                <a:lnTo>
                  <a:pt x="4" y="54"/>
                </a:lnTo>
                <a:lnTo>
                  <a:pt x="4" y="55"/>
                </a:lnTo>
                <a:lnTo>
                  <a:pt x="4" y="40"/>
                </a:lnTo>
                <a:lnTo>
                  <a:pt x="4" y="33"/>
                </a:lnTo>
                <a:lnTo>
                  <a:pt x="4" y="55"/>
                </a:lnTo>
                <a:lnTo>
                  <a:pt x="4" y="77"/>
                </a:lnTo>
                <a:lnTo>
                  <a:pt x="4" y="67"/>
                </a:lnTo>
                <a:lnTo>
                  <a:pt x="6" y="79"/>
                </a:lnTo>
                <a:lnTo>
                  <a:pt x="6" y="80"/>
                </a:lnTo>
                <a:lnTo>
                  <a:pt x="6" y="68"/>
                </a:lnTo>
                <a:lnTo>
                  <a:pt x="6" y="55"/>
                </a:lnTo>
                <a:lnTo>
                  <a:pt x="6" y="64"/>
                </a:lnTo>
                <a:lnTo>
                  <a:pt x="6" y="68"/>
                </a:lnTo>
                <a:lnTo>
                  <a:pt x="6" y="54"/>
                </a:lnTo>
                <a:lnTo>
                  <a:pt x="6" y="55"/>
                </a:lnTo>
                <a:lnTo>
                  <a:pt x="7" y="74"/>
                </a:lnTo>
                <a:lnTo>
                  <a:pt x="7" y="91"/>
                </a:lnTo>
                <a:lnTo>
                  <a:pt x="7" y="100"/>
                </a:lnTo>
                <a:lnTo>
                  <a:pt x="7" y="85"/>
                </a:lnTo>
                <a:lnTo>
                  <a:pt x="7" y="83"/>
                </a:lnTo>
                <a:lnTo>
                  <a:pt x="7" y="80"/>
                </a:lnTo>
                <a:lnTo>
                  <a:pt x="7" y="76"/>
                </a:lnTo>
                <a:lnTo>
                  <a:pt x="7" y="83"/>
                </a:lnTo>
                <a:lnTo>
                  <a:pt x="9" y="61"/>
                </a:lnTo>
                <a:lnTo>
                  <a:pt x="9" y="54"/>
                </a:lnTo>
                <a:lnTo>
                  <a:pt x="9" y="67"/>
                </a:lnTo>
                <a:lnTo>
                  <a:pt x="9" y="65"/>
                </a:lnTo>
                <a:lnTo>
                  <a:pt x="9" y="62"/>
                </a:lnTo>
                <a:lnTo>
                  <a:pt x="9" y="86"/>
                </a:lnTo>
                <a:lnTo>
                  <a:pt x="9" y="80"/>
                </a:lnTo>
                <a:lnTo>
                  <a:pt x="9" y="76"/>
                </a:lnTo>
                <a:lnTo>
                  <a:pt x="10" y="98"/>
                </a:lnTo>
                <a:lnTo>
                  <a:pt x="10" y="100"/>
                </a:lnTo>
                <a:lnTo>
                  <a:pt x="10" y="91"/>
                </a:lnTo>
                <a:lnTo>
                  <a:pt x="10" y="98"/>
                </a:lnTo>
                <a:lnTo>
                  <a:pt x="10" y="79"/>
                </a:lnTo>
                <a:lnTo>
                  <a:pt x="10" y="52"/>
                </a:lnTo>
                <a:lnTo>
                  <a:pt x="10" y="61"/>
                </a:lnTo>
                <a:lnTo>
                  <a:pt x="10" y="83"/>
                </a:lnTo>
                <a:lnTo>
                  <a:pt x="12" y="86"/>
                </a:lnTo>
                <a:lnTo>
                  <a:pt x="12" y="88"/>
                </a:lnTo>
                <a:lnTo>
                  <a:pt x="12" y="89"/>
                </a:lnTo>
                <a:lnTo>
                  <a:pt x="12" y="91"/>
                </a:lnTo>
                <a:lnTo>
                  <a:pt x="12" y="94"/>
                </a:lnTo>
                <a:lnTo>
                  <a:pt x="12" y="79"/>
                </a:lnTo>
                <a:lnTo>
                  <a:pt x="12" y="76"/>
                </a:lnTo>
                <a:lnTo>
                  <a:pt x="13" y="80"/>
                </a:lnTo>
                <a:lnTo>
                  <a:pt x="13" y="77"/>
                </a:lnTo>
                <a:lnTo>
                  <a:pt x="13" y="70"/>
                </a:lnTo>
                <a:lnTo>
                  <a:pt x="13" y="57"/>
                </a:lnTo>
                <a:lnTo>
                  <a:pt x="13" y="60"/>
                </a:lnTo>
                <a:lnTo>
                  <a:pt x="13" y="83"/>
                </a:lnTo>
                <a:lnTo>
                  <a:pt x="13" y="76"/>
                </a:lnTo>
                <a:lnTo>
                  <a:pt x="13" y="58"/>
                </a:lnTo>
                <a:lnTo>
                  <a:pt x="15" y="80"/>
                </a:lnTo>
                <a:lnTo>
                  <a:pt x="15" y="83"/>
                </a:lnTo>
                <a:lnTo>
                  <a:pt x="15" y="73"/>
                </a:lnTo>
                <a:lnTo>
                  <a:pt x="15" y="79"/>
                </a:lnTo>
                <a:lnTo>
                  <a:pt x="15" y="77"/>
                </a:lnTo>
                <a:lnTo>
                  <a:pt x="15" y="60"/>
                </a:lnTo>
                <a:lnTo>
                  <a:pt x="15" y="34"/>
                </a:lnTo>
                <a:lnTo>
                  <a:pt x="16" y="51"/>
                </a:lnTo>
                <a:lnTo>
                  <a:pt x="16" y="71"/>
                </a:lnTo>
                <a:lnTo>
                  <a:pt x="16" y="88"/>
                </a:lnTo>
                <a:lnTo>
                  <a:pt x="16" y="101"/>
                </a:lnTo>
                <a:lnTo>
                  <a:pt x="16" y="100"/>
                </a:lnTo>
                <a:lnTo>
                  <a:pt x="16" y="85"/>
                </a:lnTo>
                <a:lnTo>
                  <a:pt x="16" y="82"/>
                </a:lnTo>
                <a:lnTo>
                  <a:pt x="16" y="95"/>
                </a:lnTo>
                <a:lnTo>
                  <a:pt x="18" y="89"/>
                </a:lnTo>
                <a:lnTo>
                  <a:pt x="18" y="95"/>
                </a:lnTo>
                <a:lnTo>
                  <a:pt x="18" y="91"/>
                </a:lnTo>
                <a:lnTo>
                  <a:pt x="18" y="79"/>
                </a:lnTo>
                <a:lnTo>
                  <a:pt x="18" y="80"/>
                </a:lnTo>
                <a:lnTo>
                  <a:pt x="18" y="77"/>
                </a:lnTo>
                <a:lnTo>
                  <a:pt x="19" y="77"/>
                </a:lnTo>
                <a:lnTo>
                  <a:pt x="19" y="83"/>
                </a:lnTo>
                <a:lnTo>
                  <a:pt x="19" y="77"/>
                </a:lnTo>
                <a:lnTo>
                  <a:pt x="19" y="61"/>
                </a:lnTo>
                <a:lnTo>
                  <a:pt x="19" y="74"/>
                </a:lnTo>
                <a:lnTo>
                  <a:pt x="19" y="71"/>
                </a:lnTo>
                <a:lnTo>
                  <a:pt x="19" y="80"/>
                </a:lnTo>
                <a:lnTo>
                  <a:pt x="19" y="85"/>
                </a:lnTo>
                <a:lnTo>
                  <a:pt x="21" y="65"/>
                </a:lnTo>
                <a:lnTo>
                  <a:pt x="21" y="45"/>
                </a:lnTo>
                <a:lnTo>
                  <a:pt x="21" y="64"/>
                </a:lnTo>
                <a:lnTo>
                  <a:pt x="21" y="51"/>
                </a:lnTo>
                <a:lnTo>
                  <a:pt x="21" y="58"/>
                </a:lnTo>
                <a:lnTo>
                  <a:pt x="21" y="77"/>
                </a:lnTo>
                <a:lnTo>
                  <a:pt x="21" y="71"/>
                </a:lnTo>
                <a:lnTo>
                  <a:pt x="21" y="68"/>
                </a:lnTo>
                <a:lnTo>
                  <a:pt x="22" y="89"/>
                </a:lnTo>
                <a:lnTo>
                  <a:pt x="22" y="100"/>
                </a:lnTo>
                <a:lnTo>
                  <a:pt x="22" y="105"/>
                </a:lnTo>
                <a:lnTo>
                  <a:pt x="22" y="102"/>
                </a:lnTo>
                <a:lnTo>
                  <a:pt x="22" y="94"/>
                </a:lnTo>
                <a:lnTo>
                  <a:pt x="22" y="86"/>
                </a:lnTo>
                <a:lnTo>
                  <a:pt x="22" y="76"/>
                </a:lnTo>
                <a:lnTo>
                  <a:pt x="22" y="57"/>
                </a:lnTo>
                <a:lnTo>
                  <a:pt x="24" y="61"/>
                </a:lnTo>
                <a:lnTo>
                  <a:pt x="24" y="83"/>
                </a:lnTo>
                <a:lnTo>
                  <a:pt x="24" y="89"/>
                </a:lnTo>
                <a:lnTo>
                  <a:pt x="24" y="95"/>
                </a:lnTo>
                <a:lnTo>
                  <a:pt x="24" y="91"/>
                </a:lnTo>
                <a:lnTo>
                  <a:pt x="24" y="77"/>
                </a:lnTo>
                <a:lnTo>
                  <a:pt x="24" y="73"/>
                </a:lnTo>
                <a:lnTo>
                  <a:pt x="24" y="86"/>
                </a:lnTo>
                <a:lnTo>
                  <a:pt x="25" y="67"/>
                </a:lnTo>
                <a:lnTo>
                  <a:pt x="25" y="45"/>
                </a:lnTo>
                <a:lnTo>
                  <a:pt x="25" y="51"/>
                </a:lnTo>
                <a:lnTo>
                  <a:pt x="25" y="61"/>
                </a:lnTo>
                <a:lnTo>
                  <a:pt x="25" y="73"/>
                </a:lnTo>
                <a:lnTo>
                  <a:pt x="25" y="83"/>
                </a:lnTo>
                <a:lnTo>
                  <a:pt x="25" y="77"/>
                </a:lnTo>
                <a:lnTo>
                  <a:pt x="27" y="74"/>
                </a:lnTo>
                <a:lnTo>
                  <a:pt x="27" y="76"/>
                </a:lnTo>
                <a:lnTo>
                  <a:pt x="27" y="83"/>
                </a:lnTo>
                <a:lnTo>
                  <a:pt x="27" y="71"/>
                </a:lnTo>
                <a:lnTo>
                  <a:pt x="27" y="65"/>
                </a:lnTo>
                <a:lnTo>
                  <a:pt x="27" y="74"/>
                </a:lnTo>
                <a:lnTo>
                  <a:pt x="27" y="77"/>
                </a:lnTo>
                <a:lnTo>
                  <a:pt x="27" y="55"/>
                </a:lnTo>
                <a:lnTo>
                  <a:pt x="28" y="52"/>
                </a:lnTo>
                <a:lnTo>
                  <a:pt x="28" y="61"/>
                </a:lnTo>
                <a:lnTo>
                  <a:pt x="28" y="82"/>
                </a:lnTo>
                <a:lnTo>
                  <a:pt x="28" y="83"/>
                </a:lnTo>
                <a:lnTo>
                  <a:pt x="28" y="79"/>
                </a:lnTo>
                <a:lnTo>
                  <a:pt x="28" y="85"/>
                </a:lnTo>
                <a:lnTo>
                  <a:pt x="28" y="91"/>
                </a:lnTo>
                <a:lnTo>
                  <a:pt x="30" y="89"/>
                </a:lnTo>
                <a:lnTo>
                  <a:pt x="30" y="76"/>
                </a:lnTo>
                <a:lnTo>
                  <a:pt x="30" y="57"/>
                </a:lnTo>
                <a:lnTo>
                  <a:pt x="30" y="45"/>
                </a:lnTo>
                <a:lnTo>
                  <a:pt x="30" y="24"/>
                </a:lnTo>
                <a:lnTo>
                  <a:pt x="30" y="11"/>
                </a:lnTo>
                <a:lnTo>
                  <a:pt x="30" y="28"/>
                </a:lnTo>
                <a:lnTo>
                  <a:pt x="31" y="25"/>
                </a:lnTo>
                <a:lnTo>
                  <a:pt x="31" y="64"/>
                </a:lnTo>
                <a:lnTo>
                  <a:pt x="31" y="92"/>
                </a:lnTo>
                <a:lnTo>
                  <a:pt x="31" y="91"/>
                </a:lnTo>
                <a:lnTo>
                  <a:pt x="31" y="92"/>
                </a:lnTo>
                <a:lnTo>
                  <a:pt x="31" y="77"/>
                </a:lnTo>
                <a:lnTo>
                  <a:pt x="31" y="73"/>
                </a:lnTo>
                <a:lnTo>
                  <a:pt x="33" y="77"/>
                </a:lnTo>
                <a:lnTo>
                  <a:pt x="33" y="68"/>
                </a:lnTo>
                <a:lnTo>
                  <a:pt x="33" y="43"/>
                </a:lnTo>
                <a:lnTo>
                  <a:pt x="33" y="17"/>
                </a:lnTo>
                <a:lnTo>
                  <a:pt x="33" y="18"/>
                </a:lnTo>
                <a:lnTo>
                  <a:pt x="33" y="61"/>
                </a:lnTo>
                <a:lnTo>
                  <a:pt x="33" y="55"/>
                </a:lnTo>
                <a:lnTo>
                  <a:pt x="34" y="65"/>
                </a:lnTo>
                <a:lnTo>
                  <a:pt x="34" y="76"/>
                </a:lnTo>
                <a:lnTo>
                  <a:pt x="34" y="88"/>
                </a:lnTo>
                <a:lnTo>
                  <a:pt x="34" y="73"/>
                </a:lnTo>
                <a:lnTo>
                  <a:pt x="34" y="40"/>
                </a:lnTo>
                <a:lnTo>
                  <a:pt x="34" y="49"/>
                </a:lnTo>
                <a:lnTo>
                  <a:pt x="34" y="74"/>
                </a:lnTo>
                <a:lnTo>
                  <a:pt x="34" y="68"/>
                </a:lnTo>
                <a:lnTo>
                  <a:pt x="36" y="58"/>
                </a:lnTo>
                <a:lnTo>
                  <a:pt x="36" y="80"/>
                </a:lnTo>
                <a:lnTo>
                  <a:pt x="36" y="91"/>
                </a:lnTo>
                <a:lnTo>
                  <a:pt x="36" y="80"/>
                </a:lnTo>
                <a:lnTo>
                  <a:pt x="36" y="68"/>
                </a:lnTo>
                <a:lnTo>
                  <a:pt x="36" y="60"/>
                </a:lnTo>
                <a:lnTo>
                  <a:pt x="37" y="14"/>
                </a:lnTo>
                <a:lnTo>
                  <a:pt x="37" y="15"/>
                </a:lnTo>
                <a:lnTo>
                  <a:pt x="37" y="49"/>
                </a:lnTo>
                <a:lnTo>
                  <a:pt x="37" y="68"/>
                </a:lnTo>
                <a:lnTo>
                  <a:pt x="37" y="73"/>
                </a:lnTo>
                <a:lnTo>
                  <a:pt x="37" y="74"/>
                </a:lnTo>
                <a:lnTo>
                  <a:pt x="37" y="80"/>
                </a:lnTo>
                <a:lnTo>
                  <a:pt x="39" y="79"/>
                </a:lnTo>
                <a:lnTo>
                  <a:pt x="39" y="74"/>
                </a:lnTo>
                <a:lnTo>
                  <a:pt x="39" y="89"/>
                </a:lnTo>
                <a:lnTo>
                  <a:pt x="39" y="88"/>
                </a:lnTo>
                <a:lnTo>
                  <a:pt x="39" y="55"/>
                </a:lnTo>
                <a:lnTo>
                  <a:pt x="39" y="80"/>
                </a:lnTo>
                <a:lnTo>
                  <a:pt x="39" y="102"/>
                </a:lnTo>
                <a:lnTo>
                  <a:pt x="39" y="94"/>
                </a:lnTo>
                <a:lnTo>
                  <a:pt x="40" y="91"/>
                </a:lnTo>
                <a:lnTo>
                  <a:pt x="40" y="70"/>
                </a:lnTo>
                <a:lnTo>
                  <a:pt x="40" y="68"/>
                </a:lnTo>
                <a:lnTo>
                  <a:pt x="40" y="77"/>
                </a:lnTo>
                <a:lnTo>
                  <a:pt x="40" y="76"/>
                </a:lnTo>
                <a:lnTo>
                  <a:pt x="40" y="64"/>
                </a:lnTo>
                <a:lnTo>
                  <a:pt x="40" y="68"/>
                </a:lnTo>
                <a:lnTo>
                  <a:pt x="41" y="68"/>
                </a:lnTo>
                <a:lnTo>
                  <a:pt x="41" y="74"/>
                </a:lnTo>
                <a:lnTo>
                  <a:pt x="41" y="55"/>
                </a:lnTo>
                <a:lnTo>
                  <a:pt x="41" y="64"/>
                </a:lnTo>
                <a:lnTo>
                  <a:pt x="41" y="83"/>
                </a:lnTo>
                <a:lnTo>
                  <a:pt x="41" y="70"/>
                </a:lnTo>
                <a:lnTo>
                  <a:pt x="41" y="67"/>
                </a:lnTo>
                <a:lnTo>
                  <a:pt x="41" y="71"/>
                </a:lnTo>
                <a:lnTo>
                  <a:pt x="43" y="79"/>
                </a:lnTo>
                <a:lnTo>
                  <a:pt x="43" y="86"/>
                </a:lnTo>
                <a:lnTo>
                  <a:pt x="43" y="70"/>
                </a:lnTo>
                <a:lnTo>
                  <a:pt x="43" y="83"/>
                </a:lnTo>
                <a:lnTo>
                  <a:pt x="43" y="98"/>
                </a:lnTo>
                <a:lnTo>
                  <a:pt x="43" y="89"/>
                </a:lnTo>
                <a:lnTo>
                  <a:pt x="43" y="73"/>
                </a:lnTo>
                <a:lnTo>
                  <a:pt x="44" y="65"/>
                </a:lnTo>
                <a:lnTo>
                  <a:pt x="44" y="40"/>
                </a:lnTo>
                <a:lnTo>
                  <a:pt x="44" y="43"/>
                </a:lnTo>
                <a:lnTo>
                  <a:pt x="44" y="54"/>
                </a:lnTo>
                <a:lnTo>
                  <a:pt x="44" y="58"/>
                </a:lnTo>
                <a:lnTo>
                  <a:pt x="44" y="73"/>
                </a:lnTo>
                <a:lnTo>
                  <a:pt x="44" y="95"/>
                </a:lnTo>
                <a:lnTo>
                  <a:pt x="46" y="77"/>
                </a:lnTo>
                <a:lnTo>
                  <a:pt x="46" y="88"/>
                </a:lnTo>
                <a:lnTo>
                  <a:pt x="46" y="94"/>
                </a:lnTo>
                <a:lnTo>
                  <a:pt x="46" y="85"/>
                </a:lnTo>
                <a:lnTo>
                  <a:pt x="46" y="79"/>
                </a:lnTo>
                <a:lnTo>
                  <a:pt x="46" y="61"/>
                </a:lnTo>
                <a:lnTo>
                  <a:pt x="46" y="45"/>
                </a:lnTo>
                <a:lnTo>
                  <a:pt x="47" y="62"/>
                </a:lnTo>
                <a:lnTo>
                  <a:pt x="47" y="67"/>
                </a:lnTo>
                <a:lnTo>
                  <a:pt x="47" y="73"/>
                </a:lnTo>
                <a:lnTo>
                  <a:pt x="47" y="94"/>
                </a:lnTo>
                <a:lnTo>
                  <a:pt x="47" y="92"/>
                </a:lnTo>
                <a:lnTo>
                  <a:pt x="47" y="83"/>
                </a:lnTo>
                <a:lnTo>
                  <a:pt x="47" y="88"/>
                </a:lnTo>
                <a:lnTo>
                  <a:pt x="49" y="77"/>
                </a:lnTo>
                <a:lnTo>
                  <a:pt x="49" y="74"/>
                </a:lnTo>
                <a:lnTo>
                  <a:pt x="49" y="86"/>
                </a:lnTo>
                <a:lnTo>
                  <a:pt x="49" y="82"/>
                </a:lnTo>
                <a:lnTo>
                  <a:pt x="49" y="83"/>
                </a:lnTo>
                <a:lnTo>
                  <a:pt x="49" y="92"/>
                </a:lnTo>
                <a:lnTo>
                  <a:pt x="49" y="91"/>
                </a:lnTo>
                <a:lnTo>
                  <a:pt x="50" y="88"/>
                </a:lnTo>
                <a:lnTo>
                  <a:pt x="50" y="94"/>
                </a:lnTo>
                <a:lnTo>
                  <a:pt x="50" y="100"/>
                </a:lnTo>
                <a:lnTo>
                  <a:pt x="50" y="102"/>
                </a:lnTo>
                <a:lnTo>
                  <a:pt x="50" y="79"/>
                </a:lnTo>
                <a:lnTo>
                  <a:pt x="50" y="65"/>
                </a:lnTo>
                <a:lnTo>
                  <a:pt x="50" y="60"/>
                </a:lnTo>
                <a:lnTo>
                  <a:pt x="50" y="58"/>
                </a:lnTo>
                <a:lnTo>
                  <a:pt x="52" y="77"/>
                </a:lnTo>
                <a:lnTo>
                  <a:pt x="52" y="67"/>
                </a:lnTo>
                <a:lnTo>
                  <a:pt x="52" y="61"/>
                </a:lnTo>
                <a:lnTo>
                  <a:pt x="52" y="79"/>
                </a:lnTo>
                <a:lnTo>
                  <a:pt x="52" y="94"/>
                </a:lnTo>
                <a:lnTo>
                  <a:pt x="52" y="91"/>
                </a:lnTo>
                <a:lnTo>
                  <a:pt x="52" y="83"/>
                </a:lnTo>
                <a:lnTo>
                  <a:pt x="52" y="88"/>
                </a:lnTo>
                <a:lnTo>
                  <a:pt x="53" y="94"/>
                </a:lnTo>
                <a:lnTo>
                  <a:pt x="53" y="71"/>
                </a:lnTo>
                <a:lnTo>
                  <a:pt x="53" y="70"/>
                </a:lnTo>
                <a:lnTo>
                  <a:pt x="53" y="54"/>
                </a:lnTo>
                <a:lnTo>
                  <a:pt x="53" y="70"/>
                </a:lnTo>
                <a:lnTo>
                  <a:pt x="53" y="73"/>
                </a:lnTo>
                <a:lnTo>
                  <a:pt x="55" y="58"/>
                </a:lnTo>
                <a:lnTo>
                  <a:pt x="55" y="67"/>
                </a:lnTo>
                <a:lnTo>
                  <a:pt x="55" y="95"/>
                </a:lnTo>
                <a:lnTo>
                  <a:pt x="55" y="101"/>
                </a:lnTo>
                <a:lnTo>
                  <a:pt x="55" y="88"/>
                </a:lnTo>
                <a:lnTo>
                  <a:pt x="55" y="82"/>
                </a:lnTo>
                <a:lnTo>
                  <a:pt x="55" y="92"/>
                </a:lnTo>
                <a:lnTo>
                  <a:pt x="55" y="71"/>
                </a:lnTo>
                <a:lnTo>
                  <a:pt x="56" y="48"/>
                </a:lnTo>
                <a:lnTo>
                  <a:pt x="56" y="70"/>
                </a:lnTo>
                <a:lnTo>
                  <a:pt x="56" y="97"/>
                </a:lnTo>
                <a:lnTo>
                  <a:pt x="56" y="100"/>
                </a:lnTo>
                <a:lnTo>
                  <a:pt x="56" y="97"/>
                </a:lnTo>
                <a:lnTo>
                  <a:pt x="56" y="98"/>
                </a:lnTo>
                <a:lnTo>
                  <a:pt x="56" y="101"/>
                </a:lnTo>
                <a:lnTo>
                  <a:pt x="56" y="97"/>
                </a:lnTo>
                <a:lnTo>
                  <a:pt x="58" y="89"/>
                </a:lnTo>
                <a:lnTo>
                  <a:pt x="58" y="83"/>
                </a:lnTo>
                <a:lnTo>
                  <a:pt x="58" y="74"/>
                </a:lnTo>
                <a:lnTo>
                  <a:pt x="58" y="51"/>
                </a:lnTo>
                <a:lnTo>
                  <a:pt x="58" y="27"/>
                </a:lnTo>
                <a:lnTo>
                  <a:pt x="58" y="54"/>
                </a:lnTo>
                <a:lnTo>
                  <a:pt x="58" y="49"/>
                </a:lnTo>
                <a:lnTo>
                  <a:pt x="58" y="51"/>
                </a:lnTo>
                <a:lnTo>
                  <a:pt x="59" y="77"/>
                </a:lnTo>
                <a:lnTo>
                  <a:pt x="59" y="89"/>
                </a:lnTo>
                <a:lnTo>
                  <a:pt x="59" y="88"/>
                </a:lnTo>
                <a:lnTo>
                  <a:pt x="59" y="98"/>
                </a:lnTo>
                <a:lnTo>
                  <a:pt x="59" y="89"/>
                </a:lnTo>
                <a:lnTo>
                  <a:pt x="59" y="94"/>
                </a:lnTo>
                <a:lnTo>
                  <a:pt x="61" y="79"/>
                </a:lnTo>
                <a:lnTo>
                  <a:pt x="61" y="73"/>
                </a:lnTo>
                <a:lnTo>
                  <a:pt x="61" y="61"/>
                </a:lnTo>
                <a:lnTo>
                  <a:pt x="61" y="73"/>
                </a:lnTo>
                <a:lnTo>
                  <a:pt x="61" y="64"/>
                </a:lnTo>
                <a:lnTo>
                  <a:pt x="61" y="54"/>
                </a:lnTo>
                <a:lnTo>
                  <a:pt x="61" y="76"/>
                </a:lnTo>
                <a:lnTo>
                  <a:pt x="61" y="83"/>
                </a:lnTo>
                <a:lnTo>
                  <a:pt x="62" y="80"/>
                </a:lnTo>
                <a:lnTo>
                  <a:pt x="62" y="89"/>
                </a:lnTo>
                <a:lnTo>
                  <a:pt x="62" y="98"/>
                </a:lnTo>
                <a:lnTo>
                  <a:pt x="62" y="88"/>
                </a:lnTo>
                <a:lnTo>
                  <a:pt x="62" y="67"/>
                </a:lnTo>
                <a:lnTo>
                  <a:pt x="62" y="45"/>
                </a:lnTo>
                <a:lnTo>
                  <a:pt x="62" y="36"/>
                </a:lnTo>
                <a:lnTo>
                  <a:pt x="62" y="57"/>
                </a:lnTo>
                <a:lnTo>
                  <a:pt x="64" y="76"/>
                </a:lnTo>
                <a:lnTo>
                  <a:pt x="64" y="83"/>
                </a:lnTo>
                <a:lnTo>
                  <a:pt x="64" y="77"/>
                </a:lnTo>
                <a:lnTo>
                  <a:pt x="64" y="88"/>
                </a:lnTo>
                <a:lnTo>
                  <a:pt x="64" y="92"/>
                </a:lnTo>
                <a:lnTo>
                  <a:pt x="64" y="95"/>
                </a:lnTo>
                <a:lnTo>
                  <a:pt x="65" y="100"/>
                </a:lnTo>
                <a:lnTo>
                  <a:pt x="65" y="97"/>
                </a:lnTo>
                <a:lnTo>
                  <a:pt x="65" y="74"/>
                </a:lnTo>
                <a:lnTo>
                  <a:pt x="65" y="65"/>
                </a:lnTo>
                <a:lnTo>
                  <a:pt x="65" y="73"/>
                </a:lnTo>
                <a:lnTo>
                  <a:pt x="65" y="57"/>
                </a:lnTo>
                <a:lnTo>
                  <a:pt x="65" y="60"/>
                </a:lnTo>
                <a:lnTo>
                  <a:pt x="65" y="65"/>
                </a:lnTo>
                <a:lnTo>
                  <a:pt x="67" y="73"/>
                </a:lnTo>
                <a:lnTo>
                  <a:pt x="67" y="83"/>
                </a:lnTo>
                <a:lnTo>
                  <a:pt x="67" y="95"/>
                </a:lnTo>
                <a:lnTo>
                  <a:pt x="67" y="80"/>
                </a:lnTo>
                <a:lnTo>
                  <a:pt x="67" y="82"/>
                </a:lnTo>
                <a:lnTo>
                  <a:pt x="67" y="97"/>
                </a:lnTo>
                <a:lnTo>
                  <a:pt x="67" y="83"/>
                </a:lnTo>
                <a:lnTo>
                  <a:pt x="67" y="67"/>
                </a:lnTo>
                <a:lnTo>
                  <a:pt x="68" y="65"/>
                </a:lnTo>
                <a:lnTo>
                  <a:pt x="68" y="76"/>
                </a:lnTo>
                <a:lnTo>
                  <a:pt x="68" y="79"/>
                </a:lnTo>
                <a:lnTo>
                  <a:pt x="68" y="74"/>
                </a:lnTo>
                <a:lnTo>
                  <a:pt x="68" y="80"/>
                </a:lnTo>
                <a:lnTo>
                  <a:pt x="68" y="67"/>
                </a:lnTo>
                <a:lnTo>
                  <a:pt x="68" y="57"/>
                </a:lnTo>
                <a:lnTo>
                  <a:pt x="70" y="68"/>
                </a:lnTo>
                <a:lnTo>
                  <a:pt x="70" y="57"/>
                </a:lnTo>
                <a:lnTo>
                  <a:pt x="70" y="76"/>
                </a:lnTo>
                <a:lnTo>
                  <a:pt x="70" y="91"/>
                </a:lnTo>
                <a:lnTo>
                  <a:pt x="70" y="74"/>
                </a:lnTo>
                <a:lnTo>
                  <a:pt x="70" y="58"/>
                </a:lnTo>
                <a:lnTo>
                  <a:pt x="70" y="64"/>
                </a:lnTo>
                <a:lnTo>
                  <a:pt x="70" y="71"/>
                </a:lnTo>
                <a:lnTo>
                  <a:pt x="71" y="77"/>
                </a:lnTo>
                <a:lnTo>
                  <a:pt x="71" y="68"/>
                </a:lnTo>
                <a:lnTo>
                  <a:pt x="71" y="77"/>
                </a:lnTo>
                <a:lnTo>
                  <a:pt x="71" y="79"/>
                </a:lnTo>
                <a:lnTo>
                  <a:pt x="71" y="76"/>
                </a:lnTo>
                <a:lnTo>
                  <a:pt x="71" y="98"/>
                </a:lnTo>
                <a:lnTo>
                  <a:pt x="71" y="102"/>
                </a:lnTo>
                <a:lnTo>
                  <a:pt x="71" y="86"/>
                </a:lnTo>
                <a:lnTo>
                  <a:pt x="73" y="64"/>
                </a:lnTo>
                <a:lnTo>
                  <a:pt x="73" y="67"/>
                </a:lnTo>
                <a:lnTo>
                  <a:pt x="73" y="83"/>
                </a:lnTo>
                <a:lnTo>
                  <a:pt x="73" y="61"/>
                </a:lnTo>
                <a:lnTo>
                  <a:pt x="73" y="65"/>
                </a:lnTo>
                <a:lnTo>
                  <a:pt x="73" y="95"/>
                </a:lnTo>
                <a:lnTo>
                  <a:pt x="73" y="89"/>
                </a:lnTo>
                <a:lnTo>
                  <a:pt x="74" y="76"/>
                </a:lnTo>
                <a:lnTo>
                  <a:pt x="74" y="80"/>
                </a:lnTo>
                <a:lnTo>
                  <a:pt x="74" y="79"/>
                </a:lnTo>
                <a:lnTo>
                  <a:pt x="74" y="74"/>
                </a:lnTo>
                <a:lnTo>
                  <a:pt x="74" y="92"/>
                </a:lnTo>
                <a:lnTo>
                  <a:pt x="74" y="91"/>
                </a:lnTo>
                <a:lnTo>
                  <a:pt x="74" y="86"/>
                </a:lnTo>
                <a:lnTo>
                  <a:pt x="76" y="88"/>
                </a:lnTo>
                <a:lnTo>
                  <a:pt x="76" y="94"/>
                </a:lnTo>
                <a:lnTo>
                  <a:pt x="76" y="97"/>
                </a:lnTo>
                <a:lnTo>
                  <a:pt x="76" y="85"/>
                </a:lnTo>
                <a:lnTo>
                  <a:pt x="76" y="82"/>
                </a:lnTo>
                <a:lnTo>
                  <a:pt x="76" y="95"/>
                </a:lnTo>
                <a:lnTo>
                  <a:pt x="76" y="100"/>
                </a:lnTo>
                <a:lnTo>
                  <a:pt x="76" y="97"/>
                </a:lnTo>
                <a:lnTo>
                  <a:pt x="77" y="97"/>
                </a:lnTo>
                <a:lnTo>
                  <a:pt x="77" y="94"/>
                </a:lnTo>
                <a:lnTo>
                  <a:pt x="77" y="85"/>
                </a:lnTo>
                <a:lnTo>
                  <a:pt x="77" y="83"/>
                </a:lnTo>
                <a:lnTo>
                  <a:pt x="77" y="71"/>
                </a:lnTo>
                <a:lnTo>
                  <a:pt x="77" y="70"/>
                </a:lnTo>
                <a:lnTo>
                  <a:pt x="77" y="89"/>
                </a:lnTo>
                <a:lnTo>
                  <a:pt x="77" y="79"/>
                </a:lnTo>
                <a:lnTo>
                  <a:pt x="79" y="65"/>
                </a:lnTo>
                <a:lnTo>
                  <a:pt x="79" y="91"/>
                </a:lnTo>
                <a:lnTo>
                  <a:pt x="79" y="86"/>
                </a:lnTo>
                <a:lnTo>
                  <a:pt x="79" y="89"/>
                </a:lnTo>
                <a:lnTo>
                  <a:pt x="79" y="97"/>
                </a:lnTo>
                <a:lnTo>
                  <a:pt x="79" y="68"/>
                </a:lnTo>
                <a:lnTo>
                  <a:pt x="79" y="27"/>
                </a:lnTo>
                <a:lnTo>
                  <a:pt x="80" y="51"/>
                </a:lnTo>
                <a:lnTo>
                  <a:pt x="80" y="64"/>
                </a:lnTo>
                <a:lnTo>
                  <a:pt x="80" y="58"/>
                </a:lnTo>
                <a:lnTo>
                  <a:pt x="80" y="73"/>
                </a:lnTo>
                <a:lnTo>
                  <a:pt x="80" y="92"/>
                </a:lnTo>
                <a:lnTo>
                  <a:pt x="80" y="88"/>
                </a:lnTo>
                <a:lnTo>
                  <a:pt x="80" y="89"/>
                </a:lnTo>
                <a:lnTo>
                  <a:pt x="80" y="88"/>
                </a:lnTo>
                <a:lnTo>
                  <a:pt x="82" y="79"/>
                </a:lnTo>
                <a:lnTo>
                  <a:pt x="82" y="85"/>
                </a:lnTo>
                <a:lnTo>
                  <a:pt x="82" y="82"/>
                </a:lnTo>
                <a:lnTo>
                  <a:pt x="82" y="48"/>
                </a:lnTo>
                <a:lnTo>
                  <a:pt x="82" y="17"/>
                </a:lnTo>
                <a:lnTo>
                  <a:pt x="82" y="27"/>
                </a:lnTo>
                <a:lnTo>
                  <a:pt x="82" y="14"/>
                </a:lnTo>
                <a:lnTo>
                  <a:pt x="82" y="43"/>
                </a:lnTo>
                <a:lnTo>
                  <a:pt x="83" y="64"/>
                </a:lnTo>
                <a:lnTo>
                  <a:pt x="83" y="43"/>
                </a:lnTo>
                <a:lnTo>
                  <a:pt x="83" y="62"/>
                </a:lnTo>
                <a:lnTo>
                  <a:pt x="83" y="67"/>
                </a:lnTo>
                <a:lnTo>
                  <a:pt x="83" y="77"/>
                </a:lnTo>
                <a:lnTo>
                  <a:pt x="83" y="95"/>
                </a:lnTo>
                <a:lnTo>
                  <a:pt x="83" y="83"/>
                </a:lnTo>
                <a:lnTo>
                  <a:pt x="85" y="71"/>
                </a:lnTo>
                <a:lnTo>
                  <a:pt x="85" y="76"/>
                </a:lnTo>
                <a:lnTo>
                  <a:pt x="85" y="79"/>
                </a:lnTo>
                <a:lnTo>
                  <a:pt x="85" y="58"/>
                </a:lnTo>
                <a:lnTo>
                  <a:pt x="85" y="54"/>
                </a:lnTo>
                <a:lnTo>
                  <a:pt x="85" y="67"/>
                </a:lnTo>
                <a:lnTo>
                  <a:pt x="85" y="80"/>
                </a:lnTo>
                <a:lnTo>
                  <a:pt x="85" y="76"/>
                </a:lnTo>
                <a:lnTo>
                  <a:pt x="86" y="76"/>
                </a:lnTo>
                <a:lnTo>
                  <a:pt x="86" y="85"/>
                </a:lnTo>
                <a:lnTo>
                  <a:pt x="86" y="97"/>
                </a:lnTo>
                <a:lnTo>
                  <a:pt x="86" y="73"/>
                </a:lnTo>
                <a:lnTo>
                  <a:pt x="86" y="65"/>
                </a:lnTo>
                <a:lnTo>
                  <a:pt x="86" y="54"/>
                </a:lnTo>
                <a:lnTo>
                  <a:pt x="87" y="49"/>
                </a:lnTo>
                <a:lnTo>
                  <a:pt x="87" y="65"/>
                </a:lnTo>
                <a:lnTo>
                  <a:pt x="87" y="71"/>
                </a:lnTo>
                <a:lnTo>
                  <a:pt x="87" y="65"/>
                </a:lnTo>
                <a:lnTo>
                  <a:pt x="87" y="88"/>
                </a:lnTo>
                <a:lnTo>
                  <a:pt x="87" y="102"/>
                </a:lnTo>
                <a:lnTo>
                  <a:pt x="87" y="88"/>
                </a:lnTo>
                <a:lnTo>
                  <a:pt x="87" y="67"/>
                </a:lnTo>
                <a:lnTo>
                  <a:pt x="89" y="80"/>
                </a:lnTo>
                <a:lnTo>
                  <a:pt x="89" y="82"/>
                </a:lnTo>
                <a:lnTo>
                  <a:pt x="89" y="51"/>
                </a:lnTo>
                <a:lnTo>
                  <a:pt x="89" y="58"/>
                </a:lnTo>
                <a:lnTo>
                  <a:pt x="89" y="57"/>
                </a:lnTo>
                <a:lnTo>
                  <a:pt x="89" y="76"/>
                </a:lnTo>
                <a:lnTo>
                  <a:pt x="89" y="88"/>
                </a:lnTo>
                <a:lnTo>
                  <a:pt x="90" y="64"/>
                </a:lnTo>
                <a:lnTo>
                  <a:pt x="90" y="61"/>
                </a:lnTo>
                <a:lnTo>
                  <a:pt x="90" y="86"/>
                </a:lnTo>
                <a:lnTo>
                  <a:pt x="90" y="83"/>
                </a:lnTo>
                <a:lnTo>
                  <a:pt x="90" y="70"/>
                </a:lnTo>
                <a:lnTo>
                  <a:pt x="90" y="79"/>
                </a:lnTo>
                <a:lnTo>
                  <a:pt x="90" y="71"/>
                </a:lnTo>
                <a:lnTo>
                  <a:pt x="92" y="30"/>
                </a:lnTo>
                <a:lnTo>
                  <a:pt x="92" y="36"/>
                </a:lnTo>
                <a:lnTo>
                  <a:pt x="92" y="57"/>
                </a:lnTo>
                <a:lnTo>
                  <a:pt x="92" y="49"/>
                </a:lnTo>
                <a:lnTo>
                  <a:pt x="92" y="48"/>
                </a:lnTo>
                <a:lnTo>
                  <a:pt x="92" y="60"/>
                </a:lnTo>
                <a:lnTo>
                  <a:pt x="92" y="67"/>
                </a:lnTo>
                <a:lnTo>
                  <a:pt x="92" y="82"/>
                </a:lnTo>
                <a:lnTo>
                  <a:pt x="93" y="80"/>
                </a:lnTo>
                <a:lnTo>
                  <a:pt x="93" y="74"/>
                </a:lnTo>
                <a:lnTo>
                  <a:pt x="93" y="82"/>
                </a:lnTo>
                <a:lnTo>
                  <a:pt x="93" y="79"/>
                </a:lnTo>
                <a:lnTo>
                  <a:pt x="93" y="73"/>
                </a:lnTo>
                <a:lnTo>
                  <a:pt x="93" y="86"/>
                </a:lnTo>
                <a:lnTo>
                  <a:pt x="93" y="82"/>
                </a:lnTo>
                <a:lnTo>
                  <a:pt x="93" y="61"/>
                </a:lnTo>
                <a:lnTo>
                  <a:pt x="95" y="65"/>
                </a:lnTo>
                <a:lnTo>
                  <a:pt x="95" y="85"/>
                </a:lnTo>
                <a:lnTo>
                  <a:pt x="95" y="88"/>
                </a:lnTo>
                <a:lnTo>
                  <a:pt x="95" y="83"/>
                </a:lnTo>
                <a:lnTo>
                  <a:pt x="95" y="86"/>
                </a:lnTo>
                <a:lnTo>
                  <a:pt x="95" y="89"/>
                </a:lnTo>
                <a:lnTo>
                  <a:pt x="96" y="80"/>
                </a:lnTo>
                <a:lnTo>
                  <a:pt x="96" y="65"/>
                </a:lnTo>
                <a:lnTo>
                  <a:pt x="96" y="70"/>
                </a:lnTo>
                <a:lnTo>
                  <a:pt x="96" y="80"/>
                </a:lnTo>
                <a:lnTo>
                  <a:pt x="96" y="70"/>
                </a:lnTo>
                <a:lnTo>
                  <a:pt x="96" y="83"/>
                </a:lnTo>
                <a:lnTo>
                  <a:pt x="96" y="88"/>
                </a:lnTo>
                <a:lnTo>
                  <a:pt x="96" y="92"/>
                </a:lnTo>
                <a:lnTo>
                  <a:pt x="98" y="86"/>
                </a:lnTo>
                <a:lnTo>
                  <a:pt x="98" y="92"/>
                </a:lnTo>
                <a:lnTo>
                  <a:pt x="98" y="83"/>
                </a:lnTo>
                <a:lnTo>
                  <a:pt x="98" y="70"/>
                </a:lnTo>
                <a:lnTo>
                  <a:pt x="98" y="85"/>
                </a:lnTo>
                <a:lnTo>
                  <a:pt x="98" y="92"/>
                </a:lnTo>
                <a:lnTo>
                  <a:pt x="98" y="67"/>
                </a:lnTo>
                <a:lnTo>
                  <a:pt x="99" y="70"/>
                </a:lnTo>
                <a:lnTo>
                  <a:pt x="99" y="79"/>
                </a:lnTo>
                <a:lnTo>
                  <a:pt x="99" y="83"/>
                </a:lnTo>
                <a:lnTo>
                  <a:pt x="99" y="89"/>
                </a:lnTo>
                <a:lnTo>
                  <a:pt x="99" y="94"/>
                </a:lnTo>
                <a:lnTo>
                  <a:pt x="99" y="8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62" name="Freeform 50"/>
          <p:cNvSpPr>
            <a:spLocks/>
          </p:cNvSpPr>
          <p:nvPr/>
        </p:nvSpPr>
        <p:spPr bwMode="auto">
          <a:xfrm>
            <a:off x="3060700" y="5689600"/>
            <a:ext cx="146050" cy="144463"/>
          </a:xfrm>
          <a:custGeom>
            <a:avLst/>
            <a:gdLst>
              <a:gd name="T0" fmla="*/ 2 w 104"/>
              <a:gd name="T1" fmla="*/ 69 h 91"/>
              <a:gd name="T2" fmla="*/ 3 w 104"/>
              <a:gd name="T3" fmla="*/ 71 h 91"/>
              <a:gd name="T4" fmla="*/ 5 w 104"/>
              <a:gd name="T5" fmla="*/ 68 h 91"/>
              <a:gd name="T6" fmla="*/ 6 w 104"/>
              <a:gd name="T7" fmla="*/ 47 h 91"/>
              <a:gd name="T8" fmla="*/ 8 w 104"/>
              <a:gd name="T9" fmla="*/ 17 h 91"/>
              <a:gd name="T10" fmla="*/ 9 w 104"/>
              <a:gd name="T11" fmla="*/ 68 h 91"/>
              <a:gd name="T12" fmla="*/ 11 w 104"/>
              <a:gd name="T13" fmla="*/ 50 h 91"/>
              <a:gd name="T14" fmla="*/ 14 w 104"/>
              <a:gd name="T15" fmla="*/ 59 h 91"/>
              <a:gd name="T16" fmla="*/ 15 w 104"/>
              <a:gd name="T17" fmla="*/ 68 h 91"/>
              <a:gd name="T18" fmla="*/ 17 w 104"/>
              <a:gd name="T19" fmla="*/ 59 h 91"/>
              <a:gd name="T20" fmla="*/ 18 w 104"/>
              <a:gd name="T21" fmla="*/ 25 h 91"/>
              <a:gd name="T22" fmla="*/ 20 w 104"/>
              <a:gd name="T23" fmla="*/ 75 h 91"/>
              <a:gd name="T24" fmla="*/ 21 w 104"/>
              <a:gd name="T25" fmla="*/ 69 h 91"/>
              <a:gd name="T26" fmla="*/ 23 w 104"/>
              <a:gd name="T27" fmla="*/ 56 h 91"/>
              <a:gd name="T28" fmla="*/ 24 w 104"/>
              <a:gd name="T29" fmla="*/ 72 h 91"/>
              <a:gd name="T30" fmla="*/ 26 w 104"/>
              <a:gd name="T31" fmla="*/ 50 h 91"/>
              <a:gd name="T32" fmla="*/ 27 w 104"/>
              <a:gd name="T33" fmla="*/ 56 h 91"/>
              <a:gd name="T34" fmla="*/ 29 w 104"/>
              <a:gd name="T35" fmla="*/ 69 h 91"/>
              <a:gd name="T36" fmla="*/ 32 w 104"/>
              <a:gd name="T37" fmla="*/ 54 h 91"/>
              <a:gd name="T38" fmla="*/ 33 w 104"/>
              <a:gd name="T39" fmla="*/ 41 h 91"/>
              <a:gd name="T40" fmla="*/ 34 w 104"/>
              <a:gd name="T41" fmla="*/ 78 h 91"/>
              <a:gd name="T42" fmla="*/ 36 w 104"/>
              <a:gd name="T43" fmla="*/ 62 h 91"/>
              <a:gd name="T44" fmla="*/ 37 w 104"/>
              <a:gd name="T45" fmla="*/ 37 h 91"/>
              <a:gd name="T46" fmla="*/ 39 w 104"/>
              <a:gd name="T47" fmla="*/ 81 h 91"/>
              <a:gd name="T48" fmla="*/ 40 w 104"/>
              <a:gd name="T49" fmla="*/ 63 h 91"/>
              <a:gd name="T50" fmla="*/ 42 w 104"/>
              <a:gd name="T51" fmla="*/ 48 h 91"/>
              <a:gd name="T52" fmla="*/ 43 w 104"/>
              <a:gd name="T53" fmla="*/ 56 h 91"/>
              <a:gd name="T54" fmla="*/ 45 w 104"/>
              <a:gd name="T55" fmla="*/ 72 h 91"/>
              <a:gd name="T56" fmla="*/ 48 w 104"/>
              <a:gd name="T57" fmla="*/ 74 h 91"/>
              <a:gd name="T58" fmla="*/ 49 w 104"/>
              <a:gd name="T59" fmla="*/ 54 h 91"/>
              <a:gd name="T60" fmla="*/ 51 w 104"/>
              <a:gd name="T61" fmla="*/ 81 h 91"/>
              <a:gd name="T62" fmla="*/ 52 w 104"/>
              <a:gd name="T63" fmla="*/ 71 h 91"/>
              <a:gd name="T64" fmla="*/ 54 w 104"/>
              <a:gd name="T65" fmla="*/ 37 h 91"/>
              <a:gd name="T66" fmla="*/ 55 w 104"/>
              <a:gd name="T67" fmla="*/ 77 h 91"/>
              <a:gd name="T68" fmla="*/ 57 w 104"/>
              <a:gd name="T69" fmla="*/ 63 h 91"/>
              <a:gd name="T70" fmla="*/ 60 w 104"/>
              <a:gd name="T71" fmla="*/ 53 h 91"/>
              <a:gd name="T72" fmla="*/ 61 w 104"/>
              <a:gd name="T73" fmla="*/ 45 h 91"/>
              <a:gd name="T74" fmla="*/ 63 w 104"/>
              <a:gd name="T75" fmla="*/ 28 h 91"/>
              <a:gd name="T76" fmla="*/ 64 w 104"/>
              <a:gd name="T77" fmla="*/ 69 h 91"/>
              <a:gd name="T78" fmla="*/ 66 w 104"/>
              <a:gd name="T79" fmla="*/ 51 h 91"/>
              <a:gd name="T80" fmla="*/ 67 w 104"/>
              <a:gd name="T81" fmla="*/ 69 h 91"/>
              <a:gd name="T82" fmla="*/ 69 w 104"/>
              <a:gd name="T83" fmla="*/ 51 h 91"/>
              <a:gd name="T84" fmla="*/ 70 w 104"/>
              <a:gd name="T85" fmla="*/ 65 h 91"/>
              <a:gd name="T86" fmla="*/ 72 w 104"/>
              <a:gd name="T87" fmla="*/ 57 h 91"/>
              <a:gd name="T88" fmla="*/ 75 w 104"/>
              <a:gd name="T89" fmla="*/ 90 h 91"/>
              <a:gd name="T90" fmla="*/ 76 w 104"/>
              <a:gd name="T91" fmla="*/ 66 h 91"/>
              <a:gd name="T92" fmla="*/ 78 w 104"/>
              <a:gd name="T93" fmla="*/ 53 h 91"/>
              <a:gd name="T94" fmla="*/ 79 w 104"/>
              <a:gd name="T95" fmla="*/ 83 h 91"/>
              <a:gd name="T96" fmla="*/ 80 w 104"/>
              <a:gd name="T97" fmla="*/ 54 h 91"/>
              <a:gd name="T98" fmla="*/ 82 w 104"/>
              <a:gd name="T99" fmla="*/ 60 h 91"/>
              <a:gd name="T100" fmla="*/ 83 w 104"/>
              <a:gd name="T101" fmla="*/ 40 h 91"/>
              <a:gd name="T102" fmla="*/ 86 w 104"/>
              <a:gd name="T103" fmla="*/ 66 h 91"/>
              <a:gd name="T104" fmla="*/ 88 w 104"/>
              <a:gd name="T105" fmla="*/ 47 h 91"/>
              <a:gd name="T106" fmla="*/ 89 w 104"/>
              <a:gd name="T107" fmla="*/ 56 h 91"/>
              <a:gd name="T108" fmla="*/ 91 w 104"/>
              <a:gd name="T109" fmla="*/ 78 h 91"/>
              <a:gd name="T110" fmla="*/ 92 w 104"/>
              <a:gd name="T111" fmla="*/ 50 h 91"/>
              <a:gd name="T112" fmla="*/ 94 w 104"/>
              <a:gd name="T113" fmla="*/ 71 h 91"/>
              <a:gd name="T114" fmla="*/ 95 w 104"/>
              <a:gd name="T115" fmla="*/ 53 h 91"/>
              <a:gd name="T116" fmla="*/ 97 w 104"/>
              <a:gd name="T117" fmla="*/ 77 h 91"/>
              <a:gd name="T118" fmla="*/ 100 w 104"/>
              <a:gd name="T119" fmla="*/ 59 h 91"/>
              <a:gd name="T120" fmla="*/ 101 w 104"/>
              <a:gd name="T121" fmla="*/ 81 h 91"/>
              <a:gd name="T122" fmla="*/ 103 w 104"/>
              <a:gd name="T123" fmla="*/ 63 h 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4"/>
              <a:gd name="T187" fmla="*/ 0 h 91"/>
              <a:gd name="T188" fmla="*/ 104 w 104"/>
              <a:gd name="T189" fmla="*/ 91 h 9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4" h="91">
                <a:moveTo>
                  <a:pt x="0" y="63"/>
                </a:moveTo>
                <a:lnTo>
                  <a:pt x="0" y="60"/>
                </a:lnTo>
                <a:lnTo>
                  <a:pt x="2" y="68"/>
                </a:lnTo>
                <a:lnTo>
                  <a:pt x="2" y="51"/>
                </a:lnTo>
                <a:lnTo>
                  <a:pt x="2" y="41"/>
                </a:lnTo>
                <a:lnTo>
                  <a:pt x="2" y="45"/>
                </a:lnTo>
                <a:lnTo>
                  <a:pt x="2" y="53"/>
                </a:lnTo>
                <a:lnTo>
                  <a:pt x="2" y="69"/>
                </a:lnTo>
                <a:lnTo>
                  <a:pt x="2" y="68"/>
                </a:lnTo>
                <a:lnTo>
                  <a:pt x="2" y="71"/>
                </a:lnTo>
                <a:lnTo>
                  <a:pt x="3" y="72"/>
                </a:lnTo>
                <a:lnTo>
                  <a:pt x="3" y="68"/>
                </a:lnTo>
                <a:lnTo>
                  <a:pt x="3" y="71"/>
                </a:lnTo>
                <a:lnTo>
                  <a:pt x="3" y="78"/>
                </a:lnTo>
                <a:lnTo>
                  <a:pt x="3" y="77"/>
                </a:lnTo>
                <a:lnTo>
                  <a:pt x="3" y="71"/>
                </a:lnTo>
                <a:lnTo>
                  <a:pt x="3" y="68"/>
                </a:lnTo>
                <a:lnTo>
                  <a:pt x="3" y="60"/>
                </a:lnTo>
                <a:lnTo>
                  <a:pt x="5" y="59"/>
                </a:lnTo>
                <a:lnTo>
                  <a:pt x="5" y="53"/>
                </a:lnTo>
                <a:lnTo>
                  <a:pt x="5" y="66"/>
                </a:lnTo>
                <a:lnTo>
                  <a:pt x="5" y="69"/>
                </a:lnTo>
                <a:lnTo>
                  <a:pt x="5" y="74"/>
                </a:lnTo>
                <a:lnTo>
                  <a:pt x="5" y="68"/>
                </a:lnTo>
                <a:lnTo>
                  <a:pt x="5" y="59"/>
                </a:lnTo>
                <a:lnTo>
                  <a:pt x="6" y="54"/>
                </a:lnTo>
                <a:lnTo>
                  <a:pt x="6" y="60"/>
                </a:lnTo>
                <a:lnTo>
                  <a:pt x="6" y="78"/>
                </a:lnTo>
                <a:lnTo>
                  <a:pt x="6" y="71"/>
                </a:lnTo>
                <a:lnTo>
                  <a:pt x="6" y="74"/>
                </a:lnTo>
                <a:lnTo>
                  <a:pt x="6" y="60"/>
                </a:lnTo>
                <a:lnTo>
                  <a:pt x="6" y="47"/>
                </a:lnTo>
                <a:lnTo>
                  <a:pt x="6" y="53"/>
                </a:lnTo>
                <a:lnTo>
                  <a:pt x="8" y="60"/>
                </a:lnTo>
                <a:lnTo>
                  <a:pt x="8" y="56"/>
                </a:lnTo>
                <a:lnTo>
                  <a:pt x="8" y="51"/>
                </a:lnTo>
                <a:lnTo>
                  <a:pt x="8" y="63"/>
                </a:lnTo>
                <a:lnTo>
                  <a:pt x="8" y="65"/>
                </a:lnTo>
                <a:lnTo>
                  <a:pt x="8" y="37"/>
                </a:lnTo>
                <a:lnTo>
                  <a:pt x="8" y="17"/>
                </a:lnTo>
                <a:lnTo>
                  <a:pt x="8" y="11"/>
                </a:lnTo>
                <a:lnTo>
                  <a:pt x="9" y="5"/>
                </a:lnTo>
                <a:lnTo>
                  <a:pt x="9" y="48"/>
                </a:lnTo>
                <a:lnTo>
                  <a:pt x="9" y="75"/>
                </a:lnTo>
                <a:lnTo>
                  <a:pt x="9" y="69"/>
                </a:lnTo>
                <a:lnTo>
                  <a:pt x="9" y="75"/>
                </a:lnTo>
                <a:lnTo>
                  <a:pt x="9" y="77"/>
                </a:lnTo>
                <a:lnTo>
                  <a:pt x="9" y="68"/>
                </a:lnTo>
                <a:lnTo>
                  <a:pt x="11" y="72"/>
                </a:lnTo>
                <a:lnTo>
                  <a:pt x="11" y="77"/>
                </a:lnTo>
                <a:lnTo>
                  <a:pt x="11" y="78"/>
                </a:lnTo>
                <a:lnTo>
                  <a:pt x="11" y="75"/>
                </a:lnTo>
                <a:lnTo>
                  <a:pt x="11" y="37"/>
                </a:lnTo>
                <a:lnTo>
                  <a:pt x="11" y="29"/>
                </a:lnTo>
                <a:lnTo>
                  <a:pt x="11" y="59"/>
                </a:lnTo>
                <a:lnTo>
                  <a:pt x="11" y="50"/>
                </a:lnTo>
                <a:lnTo>
                  <a:pt x="12" y="44"/>
                </a:lnTo>
                <a:lnTo>
                  <a:pt x="12" y="75"/>
                </a:lnTo>
                <a:lnTo>
                  <a:pt x="12" y="74"/>
                </a:lnTo>
                <a:lnTo>
                  <a:pt x="12" y="62"/>
                </a:lnTo>
                <a:lnTo>
                  <a:pt x="12" y="59"/>
                </a:lnTo>
                <a:lnTo>
                  <a:pt x="12" y="54"/>
                </a:lnTo>
                <a:lnTo>
                  <a:pt x="12" y="56"/>
                </a:lnTo>
                <a:lnTo>
                  <a:pt x="14" y="59"/>
                </a:lnTo>
                <a:lnTo>
                  <a:pt x="14" y="60"/>
                </a:lnTo>
                <a:lnTo>
                  <a:pt x="14" y="69"/>
                </a:lnTo>
                <a:lnTo>
                  <a:pt x="14" y="62"/>
                </a:lnTo>
                <a:lnTo>
                  <a:pt x="14" y="68"/>
                </a:lnTo>
                <a:lnTo>
                  <a:pt x="14" y="57"/>
                </a:lnTo>
                <a:lnTo>
                  <a:pt x="14" y="45"/>
                </a:lnTo>
                <a:lnTo>
                  <a:pt x="14" y="66"/>
                </a:lnTo>
                <a:lnTo>
                  <a:pt x="15" y="68"/>
                </a:lnTo>
                <a:lnTo>
                  <a:pt x="15" y="81"/>
                </a:lnTo>
                <a:lnTo>
                  <a:pt x="15" y="51"/>
                </a:lnTo>
                <a:lnTo>
                  <a:pt x="15" y="44"/>
                </a:lnTo>
                <a:lnTo>
                  <a:pt x="15" y="40"/>
                </a:lnTo>
                <a:lnTo>
                  <a:pt x="15" y="38"/>
                </a:lnTo>
                <a:lnTo>
                  <a:pt x="15" y="35"/>
                </a:lnTo>
                <a:lnTo>
                  <a:pt x="17" y="47"/>
                </a:lnTo>
                <a:lnTo>
                  <a:pt x="17" y="59"/>
                </a:lnTo>
                <a:lnTo>
                  <a:pt x="17" y="69"/>
                </a:lnTo>
                <a:lnTo>
                  <a:pt x="17" y="56"/>
                </a:lnTo>
                <a:lnTo>
                  <a:pt x="17" y="59"/>
                </a:lnTo>
                <a:lnTo>
                  <a:pt x="17" y="71"/>
                </a:lnTo>
                <a:lnTo>
                  <a:pt x="17" y="75"/>
                </a:lnTo>
                <a:lnTo>
                  <a:pt x="18" y="68"/>
                </a:lnTo>
                <a:lnTo>
                  <a:pt x="18" y="63"/>
                </a:lnTo>
                <a:lnTo>
                  <a:pt x="18" y="25"/>
                </a:lnTo>
                <a:lnTo>
                  <a:pt x="18" y="23"/>
                </a:lnTo>
                <a:lnTo>
                  <a:pt x="18" y="43"/>
                </a:lnTo>
                <a:lnTo>
                  <a:pt x="18" y="35"/>
                </a:lnTo>
                <a:lnTo>
                  <a:pt x="20" y="60"/>
                </a:lnTo>
                <a:lnTo>
                  <a:pt x="20" y="80"/>
                </a:lnTo>
                <a:lnTo>
                  <a:pt x="20" y="65"/>
                </a:lnTo>
                <a:lnTo>
                  <a:pt x="20" y="74"/>
                </a:lnTo>
                <a:lnTo>
                  <a:pt x="20" y="75"/>
                </a:lnTo>
                <a:lnTo>
                  <a:pt x="20" y="71"/>
                </a:lnTo>
                <a:lnTo>
                  <a:pt x="20" y="63"/>
                </a:lnTo>
                <a:lnTo>
                  <a:pt x="21" y="41"/>
                </a:lnTo>
                <a:lnTo>
                  <a:pt x="21" y="29"/>
                </a:lnTo>
                <a:lnTo>
                  <a:pt x="21" y="35"/>
                </a:lnTo>
                <a:lnTo>
                  <a:pt x="21" y="22"/>
                </a:lnTo>
                <a:lnTo>
                  <a:pt x="21" y="44"/>
                </a:lnTo>
                <a:lnTo>
                  <a:pt x="21" y="69"/>
                </a:lnTo>
                <a:lnTo>
                  <a:pt x="21" y="62"/>
                </a:lnTo>
                <a:lnTo>
                  <a:pt x="21" y="50"/>
                </a:lnTo>
                <a:lnTo>
                  <a:pt x="23" y="47"/>
                </a:lnTo>
                <a:lnTo>
                  <a:pt x="23" y="66"/>
                </a:lnTo>
                <a:lnTo>
                  <a:pt x="23" y="69"/>
                </a:lnTo>
                <a:lnTo>
                  <a:pt x="23" y="57"/>
                </a:lnTo>
                <a:lnTo>
                  <a:pt x="23" y="43"/>
                </a:lnTo>
                <a:lnTo>
                  <a:pt x="23" y="56"/>
                </a:lnTo>
                <a:lnTo>
                  <a:pt x="23" y="53"/>
                </a:lnTo>
                <a:lnTo>
                  <a:pt x="23" y="31"/>
                </a:lnTo>
                <a:lnTo>
                  <a:pt x="24" y="10"/>
                </a:lnTo>
                <a:lnTo>
                  <a:pt x="24" y="38"/>
                </a:lnTo>
                <a:lnTo>
                  <a:pt x="24" y="72"/>
                </a:lnTo>
                <a:lnTo>
                  <a:pt x="24" y="66"/>
                </a:lnTo>
                <a:lnTo>
                  <a:pt x="24" y="59"/>
                </a:lnTo>
                <a:lnTo>
                  <a:pt x="24" y="72"/>
                </a:lnTo>
                <a:lnTo>
                  <a:pt x="24" y="54"/>
                </a:lnTo>
                <a:lnTo>
                  <a:pt x="26" y="26"/>
                </a:lnTo>
                <a:lnTo>
                  <a:pt x="26" y="51"/>
                </a:lnTo>
                <a:lnTo>
                  <a:pt x="26" y="56"/>
                </a:lnTo>
                <a:lnTo>
                  <a:pt x="26" y="37"/>
                </a:lnTo>
                <a:lnTo>
                  <a:pt x="26" y="40"/>
                </a:lnTo>
                <a:lnTo>
                  <a:pt x="26" y="48"/>
                </a:lnTo>
                <a:lnTo>
                  <a:pt x="26" y="50"/>
                </a:lnTo>
                <a:lnTo>
                  <a:pt x="26" y="66"/>
                </a:lnTo>
                <a:lnTo>
                  <a:pt x="27" y="77"/>
                </a:lnTo>
                <a:lnTo>
                  <a:pt x="27" y="66"/>
                </a:lnTo>
                <a:lnTo>
                  <a:pt x="27" y="68"/>
                </a:lnTo>
                <a:lnTo>
                  <a:pt x="27" y="63"/>
                </a:lnTo>
                <a:lnTo>
                  <a:pt x="27" y="51"/>
                </a:lnTo>
                <a:lnTo>
                  <a:pt x="27" y="54"/>
                </a:lnTo>
                <a:lnTo>
                  <a:pt x="27" y="56"/>
                </a:lnTo>
                <a:lnTo>
                  <a:pt x="29" y="50"/>
                </a:lnTo>
                <a:lnTo>
                  <a:pt x="29" y="48"/>
                </a:lnTo>
                <a:lnTo>
                  <a:pt x="29" y="51"/>
                </a:lnTo>
                <a:lnTo>
                  <a:pt x="29" y="53"/>
                </a:lnTo>
                <a:lnTo>
                  <a:pt x="29" y="62"/>
                </a:lnTo>
                <a:lnTo>
                  <a:pt x="29" y="78"/>
                </a:lnTo>
                <a:lnTo>
                  <a:pt x="29" y="71"/>
                </a:lnTo>
                <a:lnTo>
                  <a:pt x="29" y="69"/>
                </a:lnTo>
                <a:lnTo>
                  <a:pt x="30" y="65"/>
                </a:lnTo>
                <a:lnTo>
                  <a:pt x="30" y="41"/>
                </a:lnTo>
                <a:lnTo>
                  <a:pt x="30" y="29"/>
                </a:lnTo>
                <a:lnTo>
                  <a:pt x="30" y="45"/>
                </a:lnTo>
                <a:lnTo>
                  <a:pt x="30" y="41"/>
                </a:lnTo>
                <a:lnTo>
                  <a:pt x="30" y="69"/>
                </a:lnTo>
                <a:lnTo>
                  <a:pt x="30" y="71"/>
                </a:lnTo>
                <a:lnTo>
                  <a:pt x="32" y="54"/>
                </a:lnTo>
                <a:lnTo>
                  <a:pt x="32" y="62"/>
                </a:lnTo>
                <a:lnTo>
                  <a:pt x="32" y="63"/>
                </a:lnTo>
                <a:lnTo>
                  <a:pt x="32" y="66"/>
                </a:lnTo>
                <a:lnTo>
                  <a:pt x="32" y="81"/>
                </a:lnTo>
                <a:lnTo>
                  <a:pt x="32" y="78"/>
                </a:lnTo>
                <a:lnTo>
                  <a:pt x="32" y="66"/>
                </a:lnTo>
                <a:lnTo>
                  <a:pt x="33" y="51"/>
                </a:lnTo>
                <a:lnTo>
                  <a:pt x="33" y="41"/>
                </a:lnTo>
                <a:lnTo>
                  <a:pt x="33" y="56"/>
                </a:lnTo>
                <a:lnTo>
                  <a:pt x="33" y="71"/>
                </a:lnTo>
                <a:lnTo>
                  <a:pt x="33" y="60"/>
                </a:lnTo>
                <a:lnTo>
                  <a:pt x="33" y="56"/>
                </a:lnTo>
                <a:lnTo>
                  <a:pt x="33" y="71"/>
                </a:lnTo>
                <a:lnTo>
                  <a:pt x="33" y="81"/>
                </a:lnTo>
                <a:lnTo>
                  <a:pt x="34" y="84"/>
                </a:lnTo>
                <a:lnTo>
                  <a:pt x="34" y="78"/>
                </a:lnTo>
                <a:lnTo>
                  <a:pt x="34" y="68"/>
                </a:lnTo>
                <a:lnTo>
                  <a:pt x="34" y="66"/>
                </a:lnTo>
                <a:lnTo>
                  <a:pt x="34" y="68"/>
                </a:lnTo>
                <a:lnTo>
                  <a:pt x="34" y="50"/>
                </a:lnTo>
                <a:lnTo>
                  <a:pt x="34" y="45"/>
                </a:lnTo>
                <a:lnTo>
                  <a:pt x="36" y="56"/>
                </a:lnTo>
                <a:lnTo>
                  <a:pt x="36" y="59"/>
                </a:lnTo>
                <a:lnTo>
                  <a:pt x="36" y="62"/>
                </a:lnTo>
                <a:lnTo>
                  <a:pt x="36" y="66"/>
                </a:lnTo>
                <a:lnTo>
                  <a:pt x="36" y="75"/>
                </a:lnTo>
                <a:lnTo>
                  <a:pt x="36" y="85"/>
                </a:lnTo>
                <a:lnTo>
                  <a:pt x="36" y="60"/>
                </a:lnTo>
                <a:lnTo>
                  <a:pt x="36" y="40"/>
                </a:lnTo>
                <a:lnTo>
                  <a:pt x="37" y="59"/>
                </a:lnTo>
                <a:lnTo>
                  <a:pt x="37" y="40"/>
                </a:lnTo>
                <a:lnTo>
                  <a:pt x="37" y="37"/>
                </a:lnTo>
                <a:lnTo>
                  <a:pt x="37" y="60"/>
                </a:lnTo>
                <a:lnTo>
                  <a:pt x="37" y="65"/>
                </a:lnTo>
                <a:lnTo>
                  <a:pt x="37" y="37"/>
                </a:lnTo>
                <a:lnTo>
                  <a:pt x="37" y="44"/>
                </a:lnTo>
                <a:lnTo>
                  <a:pt x="37" y="69"/>
                </a:lnTo>
                <a:lnTo>
                  <a:pt x="39" y="71"/>
                </a:lnTo>
                <a:lnTo>
                  <a:pt x="39" y="69"/>
                </a:lnTo>
                <a:lnTo>
                  <a:pt x="39" y="81"/>
                </a:lnTo>
                <a:lnTo>
                  <a:pt x="39" y="62"/>
                </a:lnTo>
                <a:lnTo>
                  <a:pt x="39" y="59"/>
                </a:lnTo>
                <a:lnTo>
                  <a:pt x="39" y="54"/>
                </a:lnTo>
                <a:lnTo>
                  <a:pt x="40" y="53"/>
                </a:lnTo>
                <a:lnTo>
                  <a:pt x="40" y="65"/>
                </a:lnTo>
                <a:lnTo>
                  <a:pt x="40" y="66"/>
                </a:lnTo>
                <a:lnTo>
                  <a:pt x="40" y="72"/>
                </a:lnTo>
                <a:lnTo>
                  <a:pt x="40" y="63"/>
                </a:lnTo>
                <a:lnTo>
                  <a:pt x="40" y="65"/>
                </a:lnTo>
                <a:lnTo>
                  <a:pt x="40" y="71"/>
                </a:lnTo>
                <a:lnTo>
                  <a:pt x="42" y="75"/>
                </a:lnTo>
                <a:lnTo>
                  <a:pt x="42" y="77"/>
                </a:lnTo>
                <a:lnTo>
                  <a:pt x="42" y="72"/>
                </a:lnTo>
                <a:lnTo>
                  <a:pt x="42" y="56"/>
                </a:lnTo>
                <a:lnTo>
                  <a:pt x="42" y="54"/>
                </a:lnTo>
                <a:lnTo>
                  <a:pt x="42" y="48"/>
                </a:lnTo>
                <a:lnTo>
                  <a:pt x="42" y="41"/>
                </a:lnTo>
                <a:lnTo>
                  <a:pt x="43" y="50"/>
                </a:lnTo>
                <a:lnTo>
                  <a:pt x="43" y="71"/>
                </a:lnTo>
                <a:lnTo>
                  <a:pt x="43" y="75"/>
                </a:lnTo>
                <a:lnTo>
                  <a:pt x="43" y="66"/>
                </a:lnTo>
                <a:lnTo>
                  <a:pt x="43" y="80"/>
                </a:lnTo>
                <a:lnTo>
                  <a:pt x="43" y="75"/>
                </a:lnTo>
                <a:lnTo>
                  <a:pt x="43" y="56"/>
                </a:lnTo>
                <a:lnTo>
                  <a:pt x="43" y="69"/>
                </a:lnTo>
                <a:lnTo>
                  <a:pt x="45" y="66"/>
                </a:lnTo>
                <a:lnTo>
                  <a:pt x="45" y="65"/>
                </a:lnTo>
                <a:lnTo>
                  <a:pt x="45" y="77"/>
                </a:lnTo>
                <a:lnTo>
                  <a:pt x="45" y="83"/>
                </a:lnTo>
                <a:lnTo>
                  <a:pt x="45" y="78"/>
                </a:lnTo>
                <a:lnTo>
                  <a:pt x="45" y="75"/>
                </a:lnTo>
                <a:lnTo>
                  <a:pt x="45" y="72"/>
                </a:lnTo>
                <a:lnTo>
                  <a:pt x="46" y="75"/>
                </a:lnTo>
                <a:lnTo>
                  <a:pt x="46" y="63"/>
                </a:lnTo>
                <a:lnTo>
                  <a:pt x="46" y="47"/>
                </a:lnTo>
                <a:lnTo>
                  <a:pt x="46" y="65"/>
                </a:lnTo>
                <a:lnTo>
                  <a:pt x="46" y="66"/>
                </a:lnTo>
                <a:lnTo>
                  <a:pt x="46" y="56"/>
                </a:lnTo>
                <a:lnTo>
                  <a:pt x="46" y="71"/>
                </a:lnTo>
                <a:lnTo>
                  <a:pt x="48" y="74"/>
                </a:lnTo>
                <a:lnTo>
                  <a:pt x="48" y="72"/>
                </a:lnTo>
                <a:lnTo>
                  <a:pt x="48" y="57"/>
                </a:lnTo>
                <a:lnTo>
                  <a:pt x="48" y="62"/>
                </a:lnTo>
                <a:lnTo>
                  <a:pt x="48" y="74"/>
                </a:lnTo>
                <a:lnTo>
                  <a:pt x="48" y="80"/>
                </a:lnTo>
                <a:lnTo>
                  <a:pt x="48" y="62"/>
                </a:lnTo>
                <a:lnTo>
                  <a:pt x="49" y="59"/>
                </a:lnTo>
                <a:lnTo>
                  <a:pt x="49" y="54"/>
                </a:lnTo>
                <a:lnTo>
                  <a:pt x="49" y="48"/>
                </a:lnTo>
                <a:lnTo>
                  <a:pt x="49" y="62"/>
                </a:lnTo>
                <a:lnTo>
                  <a:pt x="49" y="50"/>
                </a:lnTo>
                <a:lnTo>
                  <a:pt x="49" y="56"/>
                </a:lnTo>
                <a:lnTo>
                  <a:pt x="49" y="77"/>
                </a:lnTo>
                <a:lnTo>
                  <a:pt x="51" y="71"/>
                </a:lnTo>
                <a:lnTo>
                  <a:pt x="51" y="74"/>
                </a:lnTo>
                <a:lnTo>
                  <a:pt x="51" y="81"/>
                </a:lnTo>
                <a:lnTo>
                  <a:pt x="51" y="71"/>
                </a:lnTo>
                <a:lnTo>
                  <a:pt x="51" y="68"/>
                </a:lnTo>
                <a:lnTo>
                  <a:pt x="51" y="54"/>
                </a:lnTo>
                <a:lnTo>
                  <a:pt x="51" y="48"/>
                </a:lnTo>
                <a:lnTo>
                  <a:pt x="51" y="19"/>
                </a:lnTo>
                <a:lnTo>
                  <a:pt x="52" y="2"/>
                </a:lnTo>
                <a:lnTo>
                  <a:pt x="52" y="50"/>
                </a:lnTo>
                <a:lnTo>
                  <a:pt x="52" y="71"/>
                </a:lnTo>
                <a:lnTo>
                  <a:pt x="52" y="59"/>
                </a:lnTo>
                <a:lnTo>
                  <a:pt x="52" y="75"/>
                </a:lnTo>
                <a:lnTo>
                  <a:pt x="52" y="81"/>
                </a:lnTo>
                <a:lnTo>
                  <a:pt x="54" y="71"/>
                </a:lnTo>
                <a:lnTo>
                  <a:pt x="54" y="62"/>
                </a:lnTo>
                <a:lnTo>
                  <a:pt x="54" y="54"/>
                </a:lnTo>
                <a:lnTo>
                  <a:pt x="54" y="31"/>
                </a:lnTo>
                <a:lnTo>
                  <a:pt x="54" y="37"/>
                </a:lnTo>
                <a:lnTo>
                  <a:pt x="54" y="57"/>
                </a:lnTo>
                <a:lnTo>
                  <a:pt x="54" y="68"/>
                </a:lnTo>
                <a:lnTo>
                  <a:pt x="54" y="66"/>
                </a:lnTo>
                <a:lnTo>
                  <a:pt x="55" y="62"/>
                </a:lnTo>
                <a:lnTo>
                  <a:pt x="55" y="71"/>
                </a:lnTo>
                <a:lnTo>
                  <a:pt x="55" y="78"/>
                </a:lnTo>
                <a:lnTo>
                  <a:pt x="55" y="68"/>
                </a:lnTo>
                <a:lnTo>
                  <a:pt x="55" y="77"/>
                </a:lnTo>
                <a:lnTo>
                  <a:pt x="55" y="68"/>
                </a:lnTo>
                <a:lnTo>
                  <a:pt x="57" y="71"/>
                </a:lnTo>
                <a:lnTo>
                  <a:pt x="57" y="69"/>
                </a:lnTo>
                <a:lnTo>
                  <a:pt x="57" y="66"/>
                </a:lnTo>
                <a:lnTo>
                  <a:pt x="57" y="72"/>
                </a:lnTo>
                <a:lnTo>
                  <a:pt x="57" y="62"/>
                </a:lnTo>
                <a:lnTo>
                  <a:pt x="57" y="59"/>
                </a:lnTo>
                <a:lnTo>
                  <a:pt x="57" y="63"/>
                </a:lnTo>
                <a:lnTo>
                  <a:pt x="58" y="72"/>
                </a:lnTo>
                <a:lnTo>
                  <a:pt x="58" y="74"/>
                </a:lnTo>
                <a:lnTo>
                  <a:pt x="58" y="66"/>
                </a:lnTo>
                <a:lnTo>
                  <a:pt x="58" y="80"/>
                </a:lnTo>
                <a:lnTo>
                  <a:pt x="58" y="78"/>
                </a:lnTo>
                <a:lnTo>
                  <a:pt x="58" y="60"/>
                </a:lnTo>
                <a:lnTo>
                  <a:pt x="58" y="48"/>
                </a:lnTo>
                <a:lnTo>
                  <a:pt x="60" y="53"/>
                </a:lnTo>
                <a:lnTo>
                  <a:pt x="60" y="71"/>
                </a:lnTo>
                <a:lnTo>
                  <a:pt x="60" y="77"/>
                </a:lnTo>
                <a:lnTo>
                  <a:pt x="60" y="72"/>
                </a:lnTo>
                <a:lnTo>
                  <a:pt x="60" y="60"/>
                </a:lnTo>
                <a:lnTo>
                  <a:pt x="60" y="41"/>
                </a:lnTo>
                <a:lnTo>
                  <a:pt x="61" y="53"/>
                </a:lnTo>
                <a:lnTo>
                  <a:pt x="61" y="44"/>
                </a:lnTo>
                <a:lnTo>
                  <a:pt x="61" y="45"/>
                </a:lnTo>
                <a:lnTo>
                  <a:pt x="61" y="54"/>
                </a:lnTo>
                <a:lnTo>
                  <a:pt x="61" y="68"/>
                </a:lnTo>
                <a:lnTo>
                  <a:pt x="61" y="57"/>
                </a:lnTo>
                <a:lnTo>
                  <a:pt x="61" y="69"/>
                </a:lnTo>
                <a:lnTo>
                  <a:pt x="63" y="78"/>
                </a:lnTo>
                <a:lnTo>
                  <a:pt x="63" y="60"/>
                </a:lnTo>
                <a:lnTo>
                  <a:pt x="63" y="35"/>
                </a:lnTo>
                <a:lnTo>
                  <a:pt x="63" y="28"/>
                </a:lnTo>
                <a:lnTo>
                  <a:pt x="63" y="17"/>
                </a:lnTo>
                <a:lnTo>
                  <a:pt x="63" y="0"/>
                </a:lnTo>
                <a:lnTo>
                  <a:pt x="63" y="22"/>
                </a:lnTo>
                <a:lnTo>
                  <a:pt x="64" y="60"/>
                </a:lnTo>
                <a:lnTo>
                  <a:pt x="64" y="66"/>
                </a:lnTo>
                <a:lnTo>
                  <a:pt x="64" y="65"/>
                </a:lnTo>
                <a:lnTo>
                  <a:pt x="64" y="72"/>
                </a:lnTo>
                <a:lnTo>
                  <a:pt x="64" y="69"/>
                </a:lnTo>
                <a:lnTo>
                  <a:pt x="64" y="63"/>
                </a:lnTo>
                <a:lnTo>
                  <a:pt x="64" y="78"/>
                </a:lnTo>
                <a:lnTo>
                  <a:pt x="66" y="81"/>
                </a:lnTo>
                <a:lnTo>
                  <a:pt x="66" y="65"/>
                </a:lnTo>
                <a:lnTo>
                  <a:pt x="66" y="44"/>
                </a:lnTo>
                <a:lnTo>
                  <a:pt x="66" y="51"/>
                </a:lnTo>
                <a:lnTo>
                  <a:pt x="66" y="53"/>
                </a:lnTo>
                <a:lnTo>
                  <a:pt x="66" y="51"/>
                </a:lnTo>
                <a:lnTo>
                  <a:pt x="66" y="59"/>
                </a:lnTo>
                <a:lnTo>
                  <a:pt x="66" y="60"/>
                </a:lnTo>
                <a:lnTo>
                  <a:pt x="66" y="72"/>
                </a:lnTo>
                <a:lnTo>
                  <a:pt x="67" y="77"/>
                </a:lnTo>
                <a:lnTo>
                  <a:pt x="67" y="72"/>
                </a:lnTo>
                <a:lnTo>
                  <a:pt x="67" y="69"/>
                </a:lnTo>
                <a:lnTo>
                  <a:pt x="67" y="74"/>
                </a:lnTo>
                <a:lnTo>
                  <a:pt x="67" y="69"/>
                </a:lnTo>
                <a:lnTo>
                  <a:pt x="67" y="60"/>
                </a:lnTo>
                <a:lnTo>
                  <a:pt x="69" y="50"/>
                </a:lnTo>
                <a:lnTo>
                  <a:pt x="69" y="56"/>
                </a:lnTo>
                <a:lnTo>
                  <a:pt x="69" y="54"/>
                </a:lnTo>
                <a:lnTo>
                  <a:pt x="69" y="77"/>
                </a:lnTo>
                <a:lnTo>
                  <a:pt x="69" y="84"/>
                </a:lnTo>
                <a:lnTo>
                  <a:pt x="69" y="66"/>
                </a:lnTo>
                <a:lnTo>
                  <a:pt x="69" y="51"/>
                </a:lnTo>
                <a:lnTo>
                  <a:pt x="70" y="53"/>
                </a:lnTo>
                <a:lnTo>
                  <a:pt x="70" y="71"/>
                </a:lnTo>
                <a:lnTo>
                  <a:pt x="70" y="72"/>
                </a:lnTo>
                <a:lnTo>
                  <a:pt x="70" y="43"/>
                </a:lnTo>
                <a:lnTo>
                  <a:pt x="70" y="40"/>
                </a:lnTo>
                <a:lnTo>
                  <a:pt x="70" y="51"/>
                </a:lnTo>
                <a:lnTo>
                  <a:pt x="70" y="59"/>
                </a:lnTo>
                <a:lnTo>
                  <a:pt x="70" y="65"/>
                </a:lnTo>
                <a:lnTo>
                  <a:pt x="70" y="66"/>
                </a:lnTo>
                <a:lnTo>
                  <a:pt x="72" y="59"/>
                </a:lnTo>
                <a:lnTo>
                  <a:pt x="72" y="45"/>
                </a:lnTo>
                <a:lnTo>
                  <a:pt x="72" y="56"/>
                </a:lnTo>
                <a:lnTo>
                  <a:pt x="72" y="60"/>
                </a:lnTo>
                <a:lnTo>
                  <a:pt x="72" y="63"/>
                </a:lnTo>
                <a:lnTo>
                  <a:pt x="72" y="75"/>
                </a:lnTo>
                <a:lnTo>
                  <a:pt x="72" y="57"/>
                </a:lnTo>
                <a:lnTo>
                  <a:pt x="73" y="68"/>
                </a:lnTo>
                <a:lnTo>
                  <a:pt x="73" y="62"/>
                </a:lnTo>
                <a:lnTo>
                  <a:pt x="73" y="50"/>
                </a:lnTo>
                <a:lnTo>
                  <a:pt x="73" y="62"/>
                </a:lnTo>
                <a:lnTo>
                  <a:pt x="73" y="66"/>
                </a:lnTo>
                <a:lnTo>
                  <a:pt x="73" y="75"/>
                </a:lnTo>
                <a:lnTo>
                  <a:pt x="75" y="85"/>
                </a:lnTo>
                <a:lnTo>
                  <a:pt x="75" y="90"/>
                </a:lnTo>
                <a:lnTo>
                  <a:pt x="75" y="80"/>
                </a:lnTo>
                <a:lnTo>
                  <a:pt x="75" y="48"/>
                </a:lnTo>
                <a:lnTo>
                  <a:pt x="75" y="44"/>
                </a:lnTo>
                <a:lnTo>
                  <a:pt x="75" y="74"/>
                </a:lnTo>
                <a:lnTo>
                  <a:pt x="75" y="69"/>
                </a:lnTo>
                <a:lnTo>
                  <a:pt x="76" y="59"/>
                </a:lnTo>
                <a:lnTo>
                  <a:pt x="76" y="62"/>
                </a:lnTo>
                <a:lnTo>
                  <a:pt x="76" y="66"/>
                </a:lnTo>
                <a:lnTo>
                  <a:pt x="76" y="78"/>
                </a:lnTo>
                <a:lnTo>
                  <a:pt x="76" y="72"/>
                </a:lnTo>
                <a:lnTo>
                  <a:pt x="76" y="59"/>
                </a:lnTo>
                <a:lnTo>
                  <a:pt x="76" y="74"/>
                </a:lnTo>
                <a:lnTo>
                  <a:pt x="76" y="84"/>
                </a:lnTo>
                <a:lnTo>
                  <a:pt x="76" y="81"/>
                </a:lnTo>
                <a:lnTo>
                  <a:pt x="78" y="65"/>
                </a:lnTo>
                <a:lnTo>
                  <a:pt x="78" y="53"/>
                </a:lnTo>
                <a:lnTo>
                  <a:pt x="78" y="45"/>
                </a:lnTo>
                <a:lnTo>
                  <a:pt x="78" y="63"/>
                </a:lnTo>
                <a:lnTo>
                  <a:pt x="78" y="74"/>
                </a:lnTo>
                <a:lnTo>
                  <a:pt x="78" y="72"/>
                </a:lnTo>
                <a:lnTo>
                  <a:pt x="79" y="60"/>
                </a:lnTo>
                <a:lnTo>
                  <a:pt x="79" y="69"/>
                </a:lnTo>
                <a:lnTo>
                  <a:pt x="79" y="72"/>
                </a:lnTo>
                <a:lnTo>
                  <a:pt x="79" y="83"/>
                </a:lnTo>
                <a:lnTo>
                  <a:pt x="79" y="77"/>
                </a:lnTo>
                <a:lnTo>
                  <a:pt x="79" y="62"/>
                </a:lnTo>
                <a:lnTo>
                  <a:pt x="79" y="60"/>
                </a:lnTo>
                <a:lnTo>
                  <a:pt x="80" y="56"/>
                </a:lnTo>
                <a:lnTo>
                  <a:pt x="80" y="34"/>
                </a:lnTo>
                <a:lnTo>
                  <a:pt x="80" y="29"/>
                </a:lnTo>
                <a:lnTo>
                  <a:pt x="80" y="47"/>
                </a:lnTo>
                <a:lnTo>
                  <a:pt x="80" y="54"/>
                </a:lnTo>
                <a:lnTo>
                  <a:pt x="80" y="72"/>
                </a:lnTo>
                <a:lnTo>
                  <a:pt x="80" y="75"/>
                </a:lnTo>
                <a:lnTo>
                  <a:pt x="82" y="77"/>
                </a:lnTo>
                <a:lnTo>
                  <a:pt x="82" y="81"/>
                </a:lnTo>
                <a:lnTo>
                  <a:pt x="82" y="66"/>
                </a:lnTo>
                <a:lnTo>
                  <a:pt x="82" y="59"/>
                </a:lnTo>
                <a:lnTo>
                  <a:pt x="82" y="62"/>
                </a:lnTo>
                <a:lnTo>
                  <a:pt x="82" y="60"/>
                </a:lnTo>
                <a:lnTo>
                  <a:pt x="82" y="59"/>
                </a:lnTo>
                <a:lnTo>
                  <a:pt x="82" y="56"/>
                </a:lnTo>
                <a:lnTo>
                  <a:pt x="82" y="71"/>
                </a:lnTo>
                <a:lnTo>
                  <a:pt x="83" y="87"/>
                </a:lnTo>
                <a:lnTo>
                  <a:pt x="83" y="83"/>
                </a:lnTo>
                <a:lnTo>
                  <a:pt x="83" y="74"/>
                </a:lnTo>
                <a:lnTo>
                  <a:pt x="83" y="63"/>
                </a:lnTo>
                <a:lnTo>
                  <a:pt x="83" y="40"/>
                </a:lnTo>
                <a:lnTo>
                  <a:pt x="85" y="19"/>
                </a:lnTo>
                <a:lnTo>
                  <a:pt x="85" y="32"/>
                </a:lnTo>
                <a:lnTo>
                  <a:pt x="85" y="43"/>
                </a:lnTo>
                <a:lnTo>
                  <a:pt x="85" y="41"/>
                </a:lnTo>
                <a:lnTo>
                  <a:pt x="85" y="37"/>
                </a:lnTo>
                <a:lnTo>
                  <a:pt x="85" y="56"/>
                </a:lnTo>
                <a:lnTo>
                  <a:pt x="85" y="83"/>
                </a:lnTo>
                <a:lnTo>
                  <a:pt x="86" y="66"/>
                </a:lnTo>
                <a:lnTo>
                  <a:pt x="86" y="37"/>
                </a:lnTo>
                <a:lnTo>
                  <a:pt x="86" y="56"/>
                </a:lnTo>
                <a:lnTo>
                  <a:pt x="86" y="71"/>
                </a:lnTo>
                <a:lnTo>
                  <a:pt x="86" y="62"/>
                </a:lnTo>
                <a:lnTo>
                  <a:pt x="86" y="54"/>
                </a:lnTo>
                <a:lnTo>
                  <a:pt x="86" y="60"/>
                </a:lnTo>
                <a:lnTo>
                  <a:pt x="86" y="53"/>
                </a:lnTo>
                <a:lnTo>
                  <a:pt x="88" y="47"/>
                </a:lnTo>
                <a:lnTo>
                  <a:pt x="88" y="60"/>
                </a:lnTo>
                <a:lnTo>
                  <a:pt x="88" y="68"/>
                </a:lnTo>
                <a:lnTo>
                  <a:pt x="88" y="72"/>
                </a:lnTo>
                <a:lnTo>
                  <a:pt x="88" y="69"/>
                </a:lnTo>
                <a:lnTo>
                  <a:pt x="88" y="62"/>
                </a:lnTo>
                <a:lnTo>
                  <a:pt x="88" y="65"/>
                </a:lnTo>
                <a:lnTo>
                  <a:pt x="88" y="69"/>
                </a:lnTo>
                <a:lnTo>
                  <a:pt x="89" y="56"/>
                </a:lnTo>
                <a:lnTo>
                  <a:pt x="89" y="29"/>
                </a:lnTo>
                <a:lnTo>
                  <a:pt x="89" y="51"/>
                </a:lnTo>
                <a:lnTo>
                  <a:pt x="89" y="54"/>
                </a:lnTo>
                <a:lnTo>
                  <a:pt x="89" y="28"/>
                </a:lnTo>
                <a:lnTo>
                  <a:pt x="89" y="48"/>
                </a:lnTo>
                <a:lnTo>
                  <a:pt x="89" y="63"/>
                </a:lnTo>
                <a:lnTo>
                  <a:pt x="91" y="74"/>
                </a:lnTo>
                <a:lnTo>
                  <a:pt x="91" y="78"/>
                </a:lnTo>
                <a:lnTo>
                  <a:pt x="91" y="77"/>
                </a:lnTo>
                <a:lnTo>
                  <a:pt x="91" y="75"/>
                </a:lnTo>
                <a:lnTo>
                  <a:pt x="91" y="72"/>
                </a:lnTo>
                <a:lnTo>
                  <a:pt x="91" y="56"/>
                </a:lnTo>
                <a:lnTo>
                  <a:pt x="92" y="38"/>
                </a:lnTo>
                <a:lnTo>
                  <a:pt x="92" y="48"/>
                </a:lnTo>
                <a:lnTo>
                  <a:pt x="92" y="51"/>
                </a:lnTo>
                <a:lnTo>
                  <a:pt x="92" y="50"/>
                </a:lnTo>
                <a:lnTo>
                  <a:pt x="92" y="56"/>
                </a:lnTo>
                <a:lnTo>
                  <a:pt x="92" y="47"/>
                </a:lnTo>
                <a:lnTo>
                  <a:pt x="92" y="48"/>
                </a:lnTo>
                <a:lnTo>
                  <a:pt x="92" y="69"/>
                </a:lnTo>
                <a:lnTo>
                  <a:pt x="94" y="50"/>
                </a:lnTo>
                <a:lnTo>
                  <a:pt x="94" y="45"/>
                </a:lnTo>
                <a:lnTo>
                  <a:pt x="94" y="66"/>
                </a:lnTo>
                <a:lnTo>
                  <a:pt x="94" y="71"/>
                </a:lnTo>
                <a:lnTo>
                  <a:pt x="94" y="53"/>
                </a:lnTo>
                <a:lnTo>
                  <a:pt x="94" y="47"/>
                </a:lnTo>
                <a:lnTo>
                  <a:pt x="95" y="45"/>
                </a:lnTo>
                <a:lnTo>
                  <a:pt x="95" y="59"/>
                </a:lnTo>
                <a:lnTo>
                  <a:pt x="95" y="62"/>
                </a:lnTo>
                <a:lnTo>
                  <a:pt x="95" y="74"/>
                </a:lnTo>
                <a:lnTo>
                  <a:pt x="95" y="60"/>
                </a:lnTo>
                <a:lnTo>
                  <a:pt x="95" y="53"/>
                </a:lnTo>
                <a:lnTo>
                  <a:pt x="95" y="45"/>
                </a:lnTo>
                <a:lnTo>
                  <a:pt x="97" y="50"/>
                </a:lnTo>
                <a:lnTo>
                  <a:pt x="97" y="28"/>
                </a:lnTo>
                <a:lnTo>
                  <a:pt x="97" y="35"/>
                </a:lnTo>
                <a:lnTo>
                  <a:pt x="97" y="60"/>
                </a:lnTo>
                <a:lnTo>
                  <a:pt x="97" y="62"/>
                </a:lnTo>
                <a:lnTo>
                  <a:pt x="97" y="66"/>
                </a:lnTo>
                <a:lnTo>
                  <a:pt x="97" y="77"/>
                </a:lnTo>
                <a:lnTo>
                  <a:pt x="98" y="75"/>
                </a:lnTo>
                <a:lnTo>
                  <a:pt x="98" y="71"/>
                </a:lnTo>
                <a:lnTo>
                  <a:pt x="98" y="57"/>
                </a:lnTo>
                <a:lnTo>
                  <a:pt x="98" y="41"/>
                </a:lnTo>
                <a:lnTo>
                  <a:pt x="98" y="45"/>
                </a:lnTo>
                <a:lnTo>
                  <a:pt x="98" y="48"/>
                </a:lnTo>
                <a:lnTo>
                  <a:pt x="98" y="54"/>
                </a:lnTo>
                <a:lnTo>
                  <a:pt x="100" y="59"/>
                </a:lnTo>
                <a:lnTo>
                  <a:pt x="100" y="63"/>
                </a:lnTo>
                <a:lnTo>
                  <a:pt x="100" y="69"/>
                </a:lnTo>
                <a:lnTo>
                  <a:pt x="100" y="66"/>
                </a:lnTo>
                <a:lnTo>
                  <a:pt x="100" y="45"/>
                </a:lnTo>
                <a:lnTo>
                  <a:pt x="100" y="56"/>
                </a:lnTo>
                <a:lnTo>
                  <a:pt x="100" y="71"/>
                </a:lnTo>
                <a:lnTo>
                  <a:pt x="101" y="69"/>
                </a:lnTo>
                <a:lnTo>
                  <a:pt x="101" y="81"/>
                </a:lnTo>
                <a:lnTo>
                  <a:pt x="101" y="65"/>
                </a:lnTo>
                <a:lnTo>
                  <a:pt x="101" y="48"/>
                </a:lnTo>
                <a:lnTo>
                  <a:pt x="101" y="66"/>
                </a:lnTo>
                <a:lnTo>
                  <a:pt x="101" y="65"/>
                </a:lnTo>
                <a:lnTo>
                  <a:pt x="101" y="54"/>
                </a:lnTo>
                <a:lnTo>
                  <a:pt x="103" y="69"/>
                </a:lnTo>
                <a:lnTo>
                  <a:pt x="103" y="72"/>
                </a:lnTo>
                <a:lnTo>
                  <a:pt x="103" y="63"/>
                </a:lnTo>
                <a:lnTo>
                  <a:pt x="103" y="77"/>
                </a:lnTo>
                <a:lnTo>
                  <a:pt x="103" y="84"/>
                </a:lnTo>
                <a:lnTo>
                  <a:pt x="103" y="72"/>
                </a:lnTo>
                <a:lnTo>
                  <a:pt x="103" y="6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63" name="Freeform 51"/>
          <p:cNvSpPr>
            <a:spLocks/>
          </p:cNvSpPr>
          <p:nvPr/>
        </p:nvSpPr>
        <p:spPr bwMode="auto">
          <a:xfrm>
            <a:off x="3205163" y="5345113"/>
            <a:ext cx="150812" cy="484187"/>
          </a:xfrm>
          <a:custGeom>
            <a:avLst/>
            <a:gdLst>
              <a:gd name="T0" fmla="*/ 1 w 106"/>
              <a:gd name="T1" fmla="*/ 289 h 305"/>
              <a:gd name="T2" fmla="*/ 3 w 106"/>
              <a:gd name="T3" fmla="*/ 255 h 305"/>
              <a:gd name="T4" fmla="*/ 4 w 106"/>
              <a:gd name="T5" fmla="*/ 291 h 305"/>
              <a:gd name="T6" fmla="*/ 6 w 106"/>
              <a:gd name="T7" fmla="*/ 274 h 305"/>
              <a:gd name="T8" fmla="*/ 9 w 106"/>
              <a:gd name="T9" fmla="*/ 282 h 305"/>
              <a:gd name="T10" fmla="*/ 10 w 106"/>
              <a:gd name="T11" fmla="*/ 255 h 305"/>
              <a:gd name="T12" fmla="*/ 12 w 106"/>
              <a:gd name="T13" fmla="*/ 298 h 305"/>
              <a:gd name="T14" fmla="*/ 13 w 106"/>
              <a:gd name="T15" fmla="*/ 265 h 305"/>
              <a:gd name="T16" fmla="*/ 15 w 106"/>
              <a:gd name="T17" fmla="*/ 268 h 305"/>
              <a:gd name="T18" fmla="*/ 16 w 106"/>
              <a:gd name="T19" fmla="*/ 249 h 305"/>
              <a:gd name="T20" fmla="*/ 18 w 106"/>
              <a:gd name="T21" fmla="*/ 288 h 305"/>
              <a:gd name="T22" fmla="*/ 19 w 106"/>
              <a:gd name="T23" fmla="*/ 245 h 305"/>
              <a:gd name="T24" fmla="*/ 22 w 106"/>
              <a:gd name="T25" fmla="*/ 271 h 305"/>
              <a:gd name="T26" fmla="*/ 23 w 106"/>
              <a:gd name="T27" fmla="*/ 294 h 305"/>
              <a:gd name="T28" fmla="*/ 25 w 106"/>
              <a:gd name="T29" fmla="*/ 286 h 305"/>
              <a:gd name="T30" fmla="*/ 26 w 106"/>
              <a:gd name="T31" fmla="*/ 291 h 305"/>
              <a:gd name="T32" fmla="*/ 28 w 106"/>
              <a:gd name="T33" fmla="*/ 294 h 305"/>
              <a:gd name="T34" fmla="*/ 29 w 106"/>
              <a:gd name="T35" fmla="*/ 289 h 305"/>
              <a:gd name="T36" fmla="*/ 32 w 106"/>
              <a:gd name="T37" fmla="*/ 283 h 305"/>
              <a:gd name="T38" fmla="*/ 34 w 106"/>
              <a:gd name="T39" fmla="*/ 280 h 305"/>
              <a:gd name="T40" fmla="*/ 35 w 106"/>
              <a:gd name="T41" fmla="*/ 294 h 305"/>
              <a:gd name="T42" fmla="*/ 37 w 106"/>
              <a:gd name="T43" fmla="*/ 169 h 305"/>
              <a:gd name="T44" fmla="*/ 38 w 106"/>
              <a:gd name="T45" fmla="*/ 185 h 305"/>
              <a:gd name="T46" fmla="*/ 40 w 106"/>
              <a:gd name="T47" fmla="*/ 268 h 305"/>
              <a:gd name="T48" fmla="*/ 41 w 106"/>
              <a:gd name="T49" fmla="*/ 257 h 305"/>
              <a:gd name="T50" fmla="*/ 44 w 106"/>
              <a:gd name="T51" fmla="*/ 260 h 305"/>
              <a:gd name="T52" fmla="*/ 46 w 106"/>
              <a:gd name="T53" fmla="*/ 217 h 305"/>
              <a:gd name="T54" fmla="*/ 47 w 106"/>
              <a:gd name="T55" fmla="*/ 254 h 305"/>
              <a:gd name="T56" fmla="*/ 49 w 106"/>
              <a:gd name="T57" fmla="*/ 271 h 305"/>
              <a:gd name="T58" fmla="*/ 50 w 106"/>
              <a:gd name="T59" fmla="*/ 246 h 305"/>
              <a:gd name="T60" fmla="*/ 52 w 106"/>
              <a:gd name="T61" fmla="*/ 288 h 305"/>
              <a:gd name="T62" fmla="*/ 55 w 106"/>
              <a:gd name="T63" fmla="*/ 291 h 305"/>
              <a:gd name="T64" fmla="*/ 56 w 106"/>
              <a:gd name="T65" fmla="*/ 291 h 305"/>
              <a:gd name="T66" fmla="*/ 58 w 106"/>
              <a:gd name="T67" fmla="*/ 273 h 305"/>
              <a:gd name="T68" fmla="*/ 59 w 106"/>
              <a:gd name="T69" fmla="*/ 285 h 305"/>
              <a:gd name="T70" fmla="*/ 61 w 106"/>
              <a:gd name="T71" fmla="*/ 289 h 305"/>
              <a:gd name="T72" fmla="*/ 62 w 106"/>
              <a:gd name="T73" fmla="*/ 288 h 305"/>
              <a:gd name="T74" fmla="*/ 65 w 106"/>
              <a:gd name="T75" fmla="*/ 288 h 305"/>
              <a:gd name="T76" fmla="*/ 67 w 106"/>
              <a:gd name="T77" fmla="*/ 280 h 305"/>
              <a:gd name="T78" fmla="*/ 68 w 106"/>
              <a:gd name="T79" fmla="*/ 288 h 305"/>
              <a:gd name="T80" fmla="*/ 69 w 106"/>
              <a:gd name="T81" fmla="*/ 280 h 305"/>
              <a:gd name="T82" fmla="*/ 71 w 106"/>
              <a:gd name="T83" fmla="*/ 268 h 305"/>
              <a:gd name="T84" fmla="*/ 72 w 106"/>
              <a:gd name="T85" fmla="*/ 277 h 305"/>
              <a:gd name="T86" fmla="*/ 74 w 106"/>
              <a:gd name="T87" fmla="*/ 230 h 305"/>
              <a:gd name="T88" fmla="*/ 75 w 106"/>
              <a:gd name="T89" fmla="*/ 237 h 305"/>
              <a:gd name="T90" fmla="*/ 77 w 106"/>
              <a:gd name="T91" fmla="*/ 264 h 305"/>
              <a:gd name="T92" fmla="*/ 80 w 106"/>
              <a:gd name="T93" fmla="*/ 240 h 305"/>
              <a:gd name="T94" fmla="*/ 81 w 106"/>
              <a:gd name="T95" fmla="*/ 219 h 305"/>
              <a:gd name="T96" fmla="*/ 83 w 106"/>
              <a:gd name="T97" fmla="*/ 294 h 305"/>
              <a:gd name="T98" fmla="*/ 84 w 106"/>
              <a:gd name="T99" fmla="*/ 271 h 305"/>
              <a:gd name="T100" fmla="*/ 86 w 106"/>
              <a:gd name="T101" fmla="*/ 240 h 305"/>
              <a:gd name="T102" fmla="*/ 87 w 106"/>
              <a:gd name="T103" fmla="*/ 301 h 305"/>
              <a:gd name="T104" fmla="*/ 89 w 106"/>
              <a:gd name="T105" fmla="*/ 285 h 305"/>
              <a:gd name="T106" fmla="*/ 90 w 106"/>
              <a:gd name="T107" fmla="*/ 255 h 305"/>
              <a:gd name="T108" fmla="*/ 92 w 106"/>
              <a:gd name="T109" fmla="*/ 273 h 305"/>
              <a:gd name="T110" fmla="*/ 95 w 106"/>
              <a:gd name="T111" fmla="*/ 292 h 305"/>
              <a:gd name="T112" fmla="*/ 96 w 106"/>
              <a:gd name="T113" fmla="*/ 265 h 305"/>
              <a:gd name="T114" fmla="*/ 98 w 106"/>
              <a:gd name="T115" fmla="*/ 261 h 305"/>
              <a:gd name="T116" fmla="*/ 99 w 106"/>
              <a:gd name="T117" fmla="*/ 286 h 305"/>
              <a:gd name="T118" fmla="*/ 101 w 106"/>
              <a:gd name="T119" fmla="*/ 252 h 305"/>
              <a:gd name="T120" fmla="*/ 102 w 106"/>
              <a:gd name="T121" fmla="*/ 268 h 305"/>
              <a:gd name="T122" fmla="*/ 104 w 106"/>
              <a:gd name="T123" fmla="*/ 283 h 3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6"/>
              <a:gd name="T187" fmla="*/ 0 h 305"/>
              <a:gd name="T188" fmla="*/ 106 w 106"/>
              <a:gd name="T189" fmla="*/ 305 h 3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6" h="305">
                <a:moveTo>
                  <a:pt x="0" y="277"/>
                </a:moveTo>
                <a:lnTo>
                  <a:pt x="0" y="273"/>
                </a:lnTo>
                <a:lnTo>
                  <a:pt x="0" y="280"/>
                </a:lnTo>
                <a:lnTo>
                  <a:pt x="1" y="283"/>
                </a:lnTo>
                <a:lnTo>
                  <a:pt x="1" y="257"/>
                </a:lnTo>
                <a:lnTo>
                  <a:pt x="1" y="254"/>
                </a:lnTo>
                <a:lnTo>
                  <a:pt x="1" y="280"/>
                </a:lnTo>
                <a:lnTo>
                  <a:pt x="1" y="289"/>
                </a:lnTo>
                <a:lnTo>
                  <a:pt x="1" y="291"/>
                </a:lnTo>
                <a:lnTo>
                  <a:pt x="1" y="294"/>
                </a:lnTo>
                <a:lnTo>
                  <a:pt x="3" y="295"/>
                </a:lnTo>
                <a:lnTo>
                  <a:pt x="3" y="279"/>
                </a:lnTo>
                <a:lnTo>
                  <a:pt x="3" y="271"/>
                </a:lnTo>
                <a:lnTo>
                  <a:pt x="3" y="270"/>
                </a:lnTo>
                <a:lnTo>
                  <a:pt x="3" y="254"/>
                </a:lnTo>
                <a:lnTo>
                  <a:pt x="3" y="255"/>
                </a:lnTo>
                <a:lnTo>
                  <a:pt x="3" y="258"/>
                </a:lnTo>
                <a:lnTo>
                  <a:pt x="4" y="280"/>
                </a:lnTo>
                <a:lnTo>
                  <a:pt x="4" y="300"/>
                </a:lnTo>
                <a:lnTo>
                  <a:pt x="4" y="298"/>
                </a:lnTo>
                <a:lnTo>
                  <a:pt x="4" y="289"/>
                </a:lnTo>
                <a:lnTo>
                  <a:pt x="4" y="268"/>
                </a:lnTo>
                <a:lnTo>
                  <a:pt x="4" y="276"/>
                </a:lnTo>
                <a:lnTo>
                  <a:pt x="4" y="291"/>
                </a:lnTo>
                <a:lnTo>
                  <a:pt x="6" y="274"/>
                </a:lnTo>
                <a:lnTo>
                  <a:pt x="6" y="264"/>
                </a:lnTo>
                <a:lnTo>
                  <a:pt x="6" y="271"/>
                </a:lnTo>
                <a:lnTo>
                  <a:pt x="6" y="273"/>
                </a:lnTo>
                <a:lnTo>
                  <a:pt x="6" y="248"/>
                </a:lnTo>
                <a:lnTo>
                  <a:pt x="6" y="251"/>
                </a:lnTo>
                <a:lnTo>
                  <a:pt x="6" y="276"/>
                </a:lnTo>
                <a:lnTo>
                  <a:pt x="6" y="274"/>
                </a:lnTo>
                <a:lnTo>
                  <a:pt x="7" y="280"/>
                </a:lnTo>
                <a:lnTo>
                  <a:pt x="7" y="286"/>
                </a:lnTo>
                <a:lnTo>
                  <a:pt x="7" y="297"/>
                </a:lnTo>
                <a:lnTo>
                  <a:pt x="7" y="291"/>
                </a:lnTo>
                <a:lnTo>
                  <a:pt x="7" y="265"/>
                </a:lnTo>
                <a:lnTo>
                  <a:pt x="7" y="252"/>
                </a:lnTo>
                <a:lnTo>
                  <a:pt x="7" y="262"/>
                </a:lnTo>
                <a:lnTo>
                  <a:pt x="9" y="282"/>
                </a:lnTo>
                <a:lnTo>
                  <a:pt x="9" y="295"/>
                </a:lnTo>
                <a:lnTo>
                  <a:pt x="9" y="283"/>
                </a:lnTo>
                <a:lnTo>
                  <a:pt x="9" y="277"/>
                </a:lnTo>
                <a:lnTo>
                  <a:pt x="9" y="273"/>
                </a:lnTo>
                <a:lnTo>
                  <a:pt x="9" y="271"/>
                </a:lnTo>
                <a:lnTo>
                  <a:pt x="9" y="280"/>
                </a:lnTo>
                <a:lnTo>
                  <a:pt x="10" y="273"/>
                </a:lnTo>
                <a:lnTo>
                  <a:pt x="10" y="255"/>
                </a:lnTo>
                <a:lnTo>
                  <a:pt x="10" y="265"/>
                </a:lnTo>
                <a:lnTo>
                  <a:pt x="10" y="294"/>
                </a:lnTo>
                <a:lnTo>
                  <a:pt x="10" y="277"/>
                </a:lnTo>
                <a:lnTo>
                  <a:pt x="10" y="258"/>
                </a:lnTo>
                <a:lnTo>
                  <a:pt x="10" y="280"/>
                </a:lnTo>
                <a:lnTo>
                  <a:pt x="12" y="291"/>
                </a:lnTo>
                <a:lnTo>
                  <a:pt x="12" y="295"/>
                </a:lnTo>
                <a:lnTo>
                  <a:pt x="12" y="298"/>
                </a:lnTo>
                <a:lnTo>
                  <a:pt x="12" y="294"/>
                </a:lnTo>
                <a:lnTo>
                  <a:pt x="12" y="282"/>
                </a:lnTo>
                <a:lnTo>
                  <a:pt x="12" y="283"/>
                </a:lnTo>
                <a:lnTo>
                  <a:pt x="12" y="268"/>
                </a:lnTo>
                <a:lnTo>
                  <a:pt x="12" y="257"/>
                </a:lnTo>
                <a:lnTo>
                  <a:pt x="13" y="265"/>
                </a:lnTo>
                <a:lnTo>
                  <a:pt x="13" y="267"/>
                </a:lnTo>
                <a:lnTo>
                  <a:pt x="13" y="265"/>
                </a:lnTo>
                <a:lnTo>
                  <a:pt x="13" y="286"/>
                </a:lnTo>
                <a:lnTo>
                  <a:pt x="13" y="291"/>
                </a:lnTo>
                <a:lnTo>
                  <a:pt x="13" y="288"/>
                </a:lnTo>
                <a:lnTo>
                  <a:pt x="13" y="292"/>
                </a:lnTo>
                <a:lnTo>
                  <a:pt x="15" y="288"/>
                </a:lnTo>
                <a:lnTo>
                  <a:pt x="15" y="295"/>
                </a:lnTo>
                <a:lnTo>
                  <a:pt x="15" y="286"/>
                </a:lnTo>
                <a:lnTo>
                  <a:pt x="15" y="268"/>
                </a:lnTo>
                <a:lnTo>
                  <a:pt x="15" y="273"/>
                </a:lnTo>
                <a:lnTo>
                  <a:pt x="15" y="277"/>
                </a:lnTo>
                <a:lnTo>
                  <a:pt x="15" y="279"/>
                </a:lnTo>
                <a:lnTo>
                  <a:pt x="16" y="291"/>
                </a:lnTo>
                <a:lnTo>
                  <a:pt x="16" y="283"/>
                </a:lnTo>
                <a:lnTo>
                  <a:pt x="16" y="280"/>
                </a:lnTo>
                <a:lnTo>
                  <a:pt x="16" y="268"/>
                </a:lnTo>
                <a:lnTo>
                  <a:pt x="16" y="249"/>
                </a:lnTo>
                <a:lnTo>
                  <a:pt x="16" y="270"/>
                </a:lnTo>
                <a:lnTo>
                  <a:pt x="16" y="264"/>
                </a:lnTo>
                <a:lnTo>
                  <a:pt x="18" y="245"/>
                </a:lnTo>
                <a:lnTo>
                  <a:pt x="18" y="274"/>
                </a:lnTo>
                <a:lnTo>
                  <a:pt x="18" y="291"/>
                </a:lnTo>
                <a:lnTo>
                  <a:pt x="18" y="297"/>
                </a:lnTo>
                <a:lnTo>
                  <a:pt x="18" y="298"/>
                </a:lnTo>
                <a:lnTo>
                  <a:pt x="18" y="288"/>
                </a:lnTo>
                <a:lnTo>
                  <a:pt x="18" y="283"/>
                </a:lnTo>
                <a:lnTo>
                  <a:pt x="18" y="294"/>
                </a:lnTo>
                <a:lnTo>
                  <a:pt x="19" y="304"/>
                </a:lnTo>
                <a:lnTo>
                  <a:pt x="19" y="298"/>
                </a:lnTo>
                <a:lnTo>
                  <a:pt x="19" y="277"/>
                </a:lnTo>
                <a:lnTo>
                  <a:pt x="19" y="249"/>
                </a:lnTo>
                <a:lnTo>
                  <a:pt x="19" y="228"/>
                </a:lnTo>
                <a:lnTo>
                  <a:pt x="19" y="245"/>
                </a:lnTo>
                <a:lnTo>
                  <a:pt x="19" y="271"/>
                </a:lnTo>
                <a:lnTo>
                  <a:pt x="21" y="282"/>
                </a:lnTo>
                <a:lnTo>
                  <a:pt x="21" y="273"/>
                </a:lnTo>
                <a:lnTo>
                  <a:pt x="21" y="285"/>
                </a:lnTo>
                <a:lnTo>
                  <a:pt x="21" y="292"/>
                </a:lnTo>
                <a:lnTo>
                  <a:pt x="21" y="285"/>
                </a:lnTo>
                <a:lnTo>
                  <a:pt x="22" y="268"/>
                </a:lnTo>
                <a:lnTo>
                  <a:pt x="22" y="271"/>
                </a:lnTo>
                <a:lnTo>
                  <a:pt x="22" y="282"/>
                </a:lnTo>
                <a:lnTo>
                  <a:pt x="22" y="283"/>
                </a:lnTo>
                <a:lnTo>
                  <a:pt x="22" y="285"/>
                </a:lnTo>
                <a:lnTo>
                  <a:pt x="22" y="277"/>
                </a:lnTo>
                <a:lnTo>
                  <a:pt x="22" y="273"/>
                </a:lnTo>
                <a:lnTo>
                  <a:pt x="22" y="277"/>
                </a:lnTo>
                <a:lnTo>
                  <a:pt x="22" y="273"/>
                </a:lnTo>
                <a:lnTo>
                  <a:pt x="23" y="294"/>
                </a:lnTo>
                <a:lnTo>
                  <a:pt x="23" y="297"/>
                </a:lnTo>
                <a:lnTo>
                  <a:pt x="23" y="283"/>
                </a:lnTo>
                <a:lnTo>
                  <a:pt x="23" y="271"/>
                </a:lnTo>
                <a:lnTo>
                  <a:pt x="23" y="274"/>
                </a:lnTo>
                <a:lnTo>
                  <a:pt x="23" y="257"/>
                </a:lnTo>
                <a:lnTo>
                  <a:pt x="23" y="274"/>
                </a:lnTo>
                <a:lnTo>
                  <a:pt x="25" y="297"/>
                </a:lnTo>
                <a:lnTo>
                  <a:pt x="25" y="286"/>
                </a:lnTo>
                <a:lnTo>
                  <a:pt x="25" y="261"/>
                </a:lnTo>
                <a:lnTo>
                  <a:pt x="25" y="286"/>
                </a:lnTo>
                <a:lnTo>
                  <a:pt x="25" y="291"/>
                </a:lnTo>
                <a:lnTo>
                  <a:pt x="25" y="289"/>
                </a:lnTo>
                <a:lnTo>
                  <a:pt x="25" y="301"/>
                </a:lnTo>
                <a:lnTo>
                  <a:pt x="26" y="279"/>
                </a:lnTo>
                <a:lnTo>
                  <a:pt x="26" y="280"/>
                </a:lnTo>
                <a:lnTo>
                  <a:pt x="26" y="291"/>
                </a:lnTo>
                <a:lnTo>
                  <a:pt x="26" y="285"/>
                </a:lnTo>
                <a:lnTo>
                  <a:pt x="26" y="273"/>
                </a:lnTo>
                <a:lnTo>
                  <a:pt x="26" y="264"/>
                </a:lnTo>
                <a:lnTo>
                  <a:pt x="28" y="271"/>
                </a:lnTo>
                <a:lnTo>
                  <a:pt x="28" y="276"/>
                </a:lnTo>
                <a:lnTo>
                  <a:pt x="28" y="265"/>
                </a:lnTo>
                <a:lnTo>
                  <a:pt x="28" y="279"/>
                </a:lnTo>
                <a:lnTo>
                  <a:pt x="28" y="294"/>
                </a:lnTo>
                <a:lnTo>
                  <a:pt x="28" y="298"/>
                </a:lnTo>
                <a:lnTo>
                  <a:pt x="28" y="285"/>
                </a:lnTo>
                <a:lnTo>
                  <a:pt x="29" y="249"/>
                </a:lnTo>
                <a:lnTo>
                  <a:pt x="29" y="231"/>
                </a:lnTo>
                <a:lnTo>
                  <a:pt x="29" y="236"/>
                </a:lnTo>
                <a:lnTo>
                  <a:pt x="29" y="254"/>
                </a:lnTo>
                <a:lnTo>
                  <a:pt x="29" y="279"/>
                </a:lnTo>
                <a:lnTo>
                  <a:pt x="29" y="289"/>
                </a:lnTo>
                <a:lnTo>
                  <a:pt x="29" y="274"/>
                </a:lnTo>
                <a:lnTo>
                  <a:pt x="31" y="280"/>
                </a:lnTo>
                <a:lnTo>
                  <a:pt x="31" y="286"/>
                </a:lnTo>
                <a:lnTo>
                  <a:pt x="31" y="298"/>
                </a:lnTo>
                <a:lnTo>
                  <a:pt x="31" y="292"/>
                </a:lnTo>
                <a:lnTo>
                  <a:pt x="31" y="276"/>
                </a:lnTo>
                <a:lnTo>
                  <a:pt x="31" y="283"/>
                </a:lnTo>
                <a:lnTo>
                  <a:pt x="32" y="283"/>
                </a:lnTo>
                <a:lnTo>
                  <a:pt x="32" y="274"/>
                </a:lnTo>
                <a:lnTo>
                  <a:pt x="32" y="251"/>
                </a:lnTo>
                <a:lnTo>
                  <a:pt x="32" y="258"/>
                </a:lnTo>
                <a:lnTo>
                  <a:pt x="32" y="289"/>
                </a:lnTo>
                <a:lnTo>
                  <a:pt x="32" y="288"/>
                </a:lnTo>
                <a:lnTo>
                  <a:pt x="34" y="288"/>
                </a:lnTo>
                <a:lnTo>
                  <a:pt x="34" y="297"/>
                </a:lnTo>
                <a:lnTo>
                  <a:pt x="34" y="280"/>
                </a:lnTo>
                <a:lnTo>
                  <a:pt x="34" y="245"/>
                </a:lnTo>
                <a:lnTo>
                  <a:pt x="34" y="252"/>
                </a:lnTo>
                <a:lnTo>
                  <a:pt x="34" y="236"/>
                </a:lnTo>
                <a:lnTo>
                  <a:pt x="34" y="246"/>
                </a:lnTo>
                <a:lnTo>
                  <a:pt x="34" y="271"/>
                </a:lnTo>
                <a:lnTo>
                  <a:pt x="34" y="261"/>
                </a:lnTo>
                <a:lnTo>
                  <a:pt x="35" y="271"/>
                </a:lnTo>
                <a:lnTo>
                  <a:pt x="35" y="294"/>
                </a:lnTo>
                <a:lnTo>
                  <a:pt x="35" y="291"/>
                </a:lnTo>
                <a:lnTo>
                  <a:pt x="35" y="295"/>
                </a:lnTo>
                <a:lnTo>
                  <a:pt x="35" y="264"/>
                </a:lnTo>
                <a:lnTo>
                  <a:pt x="35" y="157"/>
                </a:lnTo>
                <a:lnTo>
                  <a:pt x="37" y="0"/>
                </a:lnTo>
                <a:lnTo>
                  <a:pt x="37" y="10"/>
                </a:lnTo>
                <a:lnTo>
                  <a:pt x="37" y="101"/>
                </a:lnTo>
                <a:lnTo>
                  <a:pt x="37" y="169"/>
                </a:lnTo>
                <a:lnTo>
                  <a:pt x="37" y="230"/>
                </a:lnTo>
                <a:lnTo>
                  <a:pt x="37" y="248"/>
                </a:lnTo>
                <a:lnTo>
                  <a:pt x="37" y="251"/>
                </a:lnTo>
                <a:lnTo>
                  <a:pt x="38" y="276"/>
                </a:lnTo>
                <a:lnTo>
                  <a:pt x="38" y="279"/>
                </a:lnTo>
                <a:lnTo>
                  <a:pt x="38" y="252"/>
                </a:lnTo>
                <a:lnTo>
                  <a:pt x="38" y="219"/>
                </a:lnTo>
                <a:lnTo>
                  <a:pt x="38" y="185"/>
                </a:lnTo>
                <a:lnTo>
                  <a:pt x="38" y="148"/>
                </a:lnTo>
                <a:lnTo>
                  <a:pt x="38" y="125"/>
                </a:lnTo>
                <a:lnTo>
                  <a:pt x="38" y="136"/>
                </a:lnTo>
                <a:lnTo>
                  <a:pt x="40" y="219"/>
                </a:lnTo>
                <a:lnTo>
                  <a:pt x="40" y="265"/>
                </a:lnTo>
                <a:lnTo>
                  <a:pt x="40" y="277"/>
                </a:lnTo>
                <a:lnTo>
                  <a:pt x="40" y="270"/>
                </a:lnTo>
                <a:lnTo>
                  <a:pt x="40" y="268"/>
                </a:lnTo>
                <a:lnTo>
                  <a:pt x="40" y="257"/>
                </a:lnTo>
                <a:lnTo>
                  <a:pt x="40" y="218"/>
                </a:lnTo>
                <a:lnTo>
                  <a:pt x="41" y="202"/>
                </a:lnTo>
                <a:lnTo>
                  <a:pt x="41" y="209"/>
                </a:lnTo>
                <a:lnTo>
                  <a:pt x="41" y="191"/>
                </a:lnTo>
                <a:lnTo>
                  <a:pt x="41" y="178"/>
                </a:lnTo>
                <a:lnTo>
                  <a:pt x="41" y="224"/>
                </a:lnTo>
                <a:lnTo>
                  <a:pt x="41" y="257"/>
                </a:lnTo>
                <a:lnTo>
                  <a:pt x="41" y="283"/>
                </a:lnTo>
                <a:lnTo>
                  <a:pt x="43" y="298"/>
                </a:lnTo>
                <a:lnTo>
                  <a:pt x="43" y="280"/>
                </a:lnTo>
                <a:lnTo>
                  <a:pt x="43" y="274"/>
                </a:lnTo>
                <a:lnTo>
                  <a:pt x="43" y="236"/>
                </a:lnTo>
                <a:lnTo>
                  <a:pt x="43" y="218"/>
                </a:lnTo>
                <a:lnTo>
                  <a:pt x="43" y="251"/>
                </a:lnTo>
                <a:lnTo>
                  <a:pt x="44" y="260"/>
                </a:lnTo>
                <a:lnTo>
                  <a:pt x="44" y="248"/>
                </a:lnTo>
                <a:lnTo>
                  <a:pt x="44" y="260"/>
                </a:lnTo>
                <a:lnTo>
                  <a:pt x="44" y="280"/>
                </a:lnTo>
                <a:lnTo>
                  <a:pt x="44" y="291"/>
                </a:lnTo>
                <a:lnTo>
                  <a:pt x="44" y="280"/>
                </a:lnTo>
                <a:lnTo>
                  <a:pt x="44" y="276"/>
                </a:lnTo>
                <a:lnTo>
                  <a:pt x="44" y="260"/>
                </a:lnTo>
                <a:lnTo>
                  <a:pt x="46" y="217"/>
                </a:lnTo>
                <a:lnTo>
                  <a:pt x="46" y="154"/>
                </a:lnTo>
                <a:lnTo>
                  <a:pt x="46" y="128"/>
                </a:lnTo>
                <a:lnTo>
                  <a:pt x="46" y="141"/>
                </a:lnTo>
                <a:lnTo>
                  <a:pt x="46" y="191"/>
                </a:lnTo>
                <a:lnTo>
                  <a:pt x="46" y="217"/>
                </a:lnTo>
                <a:lnTo>
                  <a:pt x="46" y="234"/>
                </a:lnTo>
                <a:lnTo>
                  <a:pt x="47" y="248"/>
                </a:lnTo>
                <a:lnTo>
                  <a:pt x="47" y="254"/>
                </a:lnTo>
                <a:lnTo>
                  <a:pt x="47" y="276"/>
                </a:lnTo>
                <a:lnTo>
                  <a:pt x="47" y="261"/>
                </a:lnTo>
                <a:lnTo>
                  <a:pt x="47" y="231"/>
                </a:lnTo>
                <a:lnTo>
                  <a:pt x="47" y="209"/>
                </a:lnTo>
                <a:lnTo>
                  <a:pt x="49" y="217"/>
                </a:lnTo>
                <a:lnTo>
                  <a:pt x="49" y="240"/>
                </a:lnTo>
                <a:lnTo>
                  <a:pt x="49" y="246"/>
                </a:lnTo>
                <a:lnTo>
                  <a:pt x="49" y="271"/>
                </a:lnTo>
                <a:lnTo>
                  <a:pt x="49" y="288"/>
                </a:lnTo>
                <a:lnTo>
                  <a:pt x="49" y="261"/>
                </a:lnTo>
                <a:lnTo>
                  <a:pt x="49" y="268"/>
                </a:lnTo>
                <a:lnTo>
                  <a:pt x="50" y="285"/>
                </a:lnTo>
                <a:lnTo>
                  <a:pt x="50" y="283"/>
                </a:lnTo>
                <a:lnTo>
                  <a:pt x="50" y="261"/>
                </a:lnTo>
                <a:lnTo>
                  <a:pt x="50" y="251"/>
                </a:lnTo>
                <a:lnTo>
                  <a:pt x="50" y="246"/>
                </a:lnTo>
                <a:lnTo>
                  <a:pt x="50" y="257"/>
                </a:lnTo>
                <a:lnTo>
                  <a:pt x="50" y="273"/>
                </a:lnTo>
                <a:lnTo>
                  <a:pt x="52" y="280"/>
                </a:lnTo>
                <a:lnTo>
                  <a:pt x="52" y="283"/>
                </a:lnTo>
                <a:lnTo>
                  <a:pt x="52" y="282"/>
                </a:lnTo>
                <a:lnTo>
                  <a:pt x="52" y="286"/>
                </a:lnTo>
                <a:lnTo>
                  <a:pt x="52" y="289"/>
                </a:lnTo>
                <a:lnTo>
                  <a:pt x="52" y="288"/>
                </a:lnTo>
                <a:lnTo>
                  <a:pt x="52" y="285"/>
                </a:lnTo>
                <a:lnTo>
                  <a:pt x="53" y="289"/>
                </a:lnTo>
                <a:lnTo>
                  <a:pt x="53" y="277"/>
                </a:lnTo>
                <a:lnTo>
                  <a:pt x="53" y="276"/>
                </a:lnTo>
                <a:lnTo>
                  <a:pt x="53" y="280"/>
                </a:lnTo>
                <a:lnTo>
                  <a:pt x="53" y="271"/>
                </a:lnTo>
                <a:lnTo>
                  <a:pt x="53" y="280"/>
                </a:lnTo>
                <a:lnTo>
                  <a:pt x="55" y="291"/>
                </a:lnTo>
                <a:lnTo>
                  <a:pt x="55" y="282"/>
                </a:lnTo>
                <a:lnTo>
                  <a:pt x="55" y="289"/>
                </a:lnTo>
                <a:lnTo>
                  <a:pt x="55" y="286"/>
                </a:lnTo>
                <a:lnTo>
                  <a:pt x="55" y="276"/>
                </a:lnTo>
                <a:lnTo>
                  <a:pt x="55" y="285"/>
                </a:lnTo>
                <a:lnTo>
                  <a:pt x="56" y="282"/>
                </a:lnTo>
                <a:lnTo>
                  <a:pt x="56" y="274"/>
                </a:lnTo>
                <a:lnTo>
                  <a:pt x="56" y="291"/>
                </a:lnTo>
                <a:lnTo>
                  <a:pt x="56" y="294"/>
                </a:lnTo>
                <a:lnTo>
                  <a:pt x="56" y="297"/>
                </a:lnTo>
                <a:lnTo>
                  <a:pt x="56" y="300"/>
                </a:lnTo>
                <a:lnTo>
                  <a:pt x="56" y="298"/>
                </a:lnTo>
                <a:lnTo>
                  <a:pt x="56" y="291"/>
                </a:lnTo>
                <a:lnTo>
                  <a:pt x="58" y="274"/>
                </a:lnTo>
                <a:lnTo>
                  <a:pt x="58" y="265"/>
                </a:lnTo>
                <a:lnTo>
                  <a:pt x="58" y="273"/>
                </a:lnTo>
                <a:lnTo>
                  <a:pt x="58" y="258"/>
                </a:lnTo>
                <a:lnTo>
                  <a:pt x="58" y="262"/>
                </a:lnTo>
                <a:lnTo>
                  <a:pt x="58" y="276"/>
                </a:lnTo>
                <a:lnTo>
                  <a:pt x="58" y="271"/>
                </a:lnTo>
                <a:lnTo>
                  <a:pt x="59" y="288"/>
                </a:lnTo>
                <a:lnTo>
                  <a:pt x="59" y="286"/>
                </a:lnTo>
                <a:lnTo>
                  <a:pt x="59" y="279"/>
                </a:lnTo>
                <a:lnTo>
                  <a:pt x="59" y="285"/>
                </a:lnTo>
                <a:lnTo>
                  <a:pt x="59" y="279"/>
                </a:lnTo>
                <a:lnTo>
                  <a:pt x="59" y="273"/>
                </a:lnTo>
                <a:lnTo>
                  <a:pt x="61" y="264"/>
                </a:lnTo>
                <a:lnTo>
                  <a:pt x="61" y="274"/>
                </a:lnTo>
                <a:lnTo>
                  <a:pt x="61" y="264"/>
                </a:lnTo>
                <a:lnTo>
                  <a:pt x="61" y="267"/>
                </a:lnTo>
                <a:lnTo>
                  <a:pt x="61" y="286"/>
                </a:lnTo>
                <a:lnTo>
                  <a:pt x="61" y="289"/>
                </a:lnTo>
                <a:lnTo>
                  <a:pt x="61" y="285"/>
                </a:lnTo>
                <a:lnTo>
                  <a:pt x="61" y="291"/>
                </a:lnTo>
                <a:lnTo>
                  <a:pt x="62" y="279"/>
                </a:lnTo>
                <a:lnTo>
                  <a:pt x="62" y="280"/>
                </a:lnTo>
                <a:lnTo>
                  <a:pt x="62" y="289"/>
                </a:lnTo>
                <a:lnTo>
                  <a:pt x="62" y="264"/>
                </a:lnTo>
                <a:lnTo>
                  <a:pt x="62" y="273"/>
                </a:lnTo>
                <a:lnTo>
                  <a:pt x="62" y="288"/>
                </a:lnTo>
                <a:lnTo>
                  <a:pt x="64" y="297"/>
                </a:lnTo>
                <a:lnTo>
                  <a:pt x="64" y="300"/>
                </a:lnTo>
                <a:lnTo>
                  <a:pt x="64" y="302"/>
                </a:lnTo>
                <a:lnTo>
                  <a:pt x="64" y="273"/>
                </a:lnTo>
                <a:lnTo>
                  <a:pt x="64" y="264"/>
                </a:lnTo>
                <a:lnTo>
                  <a:pt x="64" y="280"/>
                </a:lnTo>
                <a:lnTo>
                  <a:pt x="65" y="276"/>
                </a:lnTo>
                <a:lnTo>
                  <a:pt x="65" y="288"/>
                </a:lnTo>
                <a:lnTo>
                  <a:pt x="65" y="286"/>
                </a:lnTo>
                <a:lnTo>
                  <a:pt x="65" y="274"/>
                </a:lnTo>
                <a:lnTo>
                  <a:pt x="65" y="270"/>
                </a:lnTo>
                <a:lnTo>
                  <a:pt x="65" y="276"/>
                </a:lnTo>
                <a:lnTo>
                  <a:pt x="65" y="295"/>
                </a:lnTo>
                <a:lnTo>
                  <a:pt x="67" y="279"/>
                </a:lnTo>
                <a:lnTo>
                  <a:pt x="67" y="270"/>
                </a:lnTo>
                <a:lnTo>
                  <a:pt x="67" y="280"/>
                </a:lnTo>
                <a:lnTo>
                  <a:pt x="67" y="283"/>
                </a:lnTo>
                <a:lnTo>
                  <a:pt x="67" y="270"/>
                </a:lnTo>
                <a:lnTo>
                  <a:pt x="67" y="264"/>
                </a:lnTo>
                <a:lnTo>
                  <a:pt x="67" y="273"/>
                </a:lnTo>
                <a:lnTo>
                  <a:pt x="67" y="274"/>
                </a:lnTo>
                <a:lnTo>
                  <a:pt x="67" y="288"/>
                </a:lnTo>
                <a:lnTo>
                  <a:pt x="68" y="297"/>
                </a:lnTo>
                <a:lnTo>
                  <a:pt x="68" y="288"/>
                </a:lnTo>
                <a:lnTo>
                  <a:pt x="68" y="258"/>
                </a:lnTo>
                <a:lnTo>
                  <a:pt x="68" y="267"/>
                </a:lnTo>
                <a:lnTo>
                  <a:pt x="68" y="279"/>
                </a:lnTo>
                <a:lnTo>
                  <a:pt x="68" y="254"/>
                </a:lnTo>
                <a:lnTo>
                  <a:pt x="69" y="255"/>
                </a:lnTo>
                <a:lnTo>
                  <a:pt x="69" y="260"/>
                </a:lnTo>
                <a:lnTo>
                  <a:pt x="69" y="248"/>
                </a:lnTo>
                <a:lnTo>
                  <a:pt x="69" y="280"/>
                </a:lnTo>
                <a:lnTo>
                  <a:pt x="69" y="289"/>
                </a:lnTo>
                <a:lnTo>
                  <a:pt x="69" y="264"/>
                </a:lnTo>
                <a:lnTo>
                  <a:pt x="69" y="268"/>
                </a:lnTo>
                <a:lnTo>
                  <a:pt x="71" y="277"/>
                </a:lnTo>
                <a:lnTo>
                  <a:pt x="71" y="291"/>
                </a:lnTo>
                <a:lnTo>
                  <a:pt x="71" y="298"/>
                </a:lnTo>
                <a:lnTo>
                  <a:pt x="71" y="282"/>
                </a:lnTo>
                <a:lnTo>
                  <a:pt x="71" y="268"/>
                </a:lnTo>
                <a:lnTo>
                  <a:pt x="71" y="280"/>
                </a:lnTo>
                <a:lnTo>
                  <a:pt x="71" y="264"/>
                </a:lnTo>
                <a:lnTo>
                  <a:pt x="72" y="234"/>
                </a:lnTo>
                <a:lnTo>
                  <a:pt x="72" y="251"/>
                </a:lnTo>
                <a:lnTo>
                  <a:pt x="72" y="274"/>
                </a:lnTo>
                <a:lnTo>
                  <a:pt x="72" y="268"/>
                </a:lnTo>
                <a:lnTo>
                  <a:pt x="72" y="261"/>
                </a:lnTo>
                <a:lnTo>
                  <a:pt x="72" y="277"/>
                </a:lnTo>
                <a:lnTo>
                  <a:pt x="72" y="294"/>
                </a:lnTo>
                <a:lnTo>
                  <a:pt x="72" y="295"/>
                </a:lnTo>
                <a:lnTo>
                  <a:pt x="74" y="292"/>
                </a:lnTo>
                <a:lnTo>
                  <a:pt x="74" y="274"/>
                </a:lnTo>
                <a:lnTo>
                  <a:pt x="74" y="265"/>
                </a:lnTo>
                <a:lnTo>
                  <a:pt x="74" y="257"/>
                </a:lnTo>
                <a:lnTo>
                  <a:pt x="74" y="246"/>
                </a:lnTo>
                <a:lnTo>
                  <a:pt x="74" y="230"/>
                </a:lnTo>
                <a:lnTo>
                  <a:pt x="74" y="273"/>
                </a:lnTo>
                <a:lnTo>
                  <a:pt x="75" y="282"/>
                </a:lnTo>
                <a:lnTo>
                  <a:pt x="75" y="283"/>
                </a:lnTo>
                <a:lnTo>
                  <a:pt x="75" y="294"/>
                </a:lnTo>
                <a:lnTo>
                  <a:pt x="75" y="286"/>
                </a:lnTo>
                <a:lnTo>
                  <a:pt x="75" y="273"/>
                </a:lnTo>
                <a:lnTo>
                  <a:pt x="75" y="262"/>
                </a:lnTo>
                <a:lnTo>
                  <a:pt x="75" y="237"/>
                </a:lnTo>
                <a:lnTo>
                  <a:pt x="77" y="231"/>
                </a:lnTo>
                <a:lnTo>
                  <a:pt x="77" y="191"/>
                </a:lnTo>
                <a:lnTo>
                  <a:pt x="77" y="111"/>
                </a:lnTo>
                <a:lnTo>
                  <a:pt x="77" y="129"/>
                </a:lnTo>
                <a:lnTo>
                  <a:pt x="77" y="205"/>
                </a:lnTo>
                <a:lnTo>
                  <a:pt x="77" y="242"/>
                </a:lnTo>
                <a:lnTo>
                  <a:pt x="77" y="252"/>
                </a:lnTo>
                <a:lnTo>
                  <a:pt x="77" y="264"/>
                </a:lnTo>
                <a:lnTo>
                  <a:pt x="78" y="242"/>
                </a:lnTo>
                <a:lnTo>
                  <a:pt x="78" y="234"/>
                </a:lnTo>
                <a:lnTo>
                  <a:pt x="78" y="261"/>
                </a:lnTo>
                <a:lnTo>
                  <a:pt x="78" y="231"/>
                </a:lnTo>
                <a:lnTo>
                  <a:pt x="78" y="196"/>
                </a:lnTo>
                <a:lnTo>
                  <a:pt x="78" y="179"/>
                </a:lnTo>
                <a:lnTo>
                  <a:pt x="78" y="200"/>
                </a:lnTo>
                <a:lnTo>
                  <a:pt x="80" y="240"/>
                </a:lnTo>
                <a:lnTo>
                  <a:pt x="80" y="265"/>
                </a:lnTo>
                <a:lnTo>
                  <a:pt x="80" y="268"/>
                </a:lnTo>
                <a:lnTo>
                  <a:pt x="80" y="279"/>
                </a:lnTo>
                <a:lnTo>
                  <a:pt x="80" y="295"/>
                </a:lnTo>
                <a:lnTo>
                  <a:pt x="80" y="291"/>
                </a:lnTo>
                <a:lnTo>
                  <a:pt x="80" y="274"/>
                </a:lnTo>
                <a:lnTo>
                  <a:pt x="81" y="234"/>
                </a:lnTo>
                <a:lnTo>
                  <a:pt x="81" y="219"/>
                </a:lnTo>
                <a:lnTo>
                  <a:pt x="81" y="222"/>
                </a:lnTo>
                <a:lnTo>
                  <a:pt x="81" y="254"/>
                </a:lnTo>
                <a:lnTo>
                  <a:pt x="81" y="279"/>
                </a:lnTo>
                <a:lnTo>
                  <a:pt x="81" y="270"/>
                </a:lnTo>
                <a:lnTo>
                  <a:pt x="81" y="286"/>
                </a:lnTo>
                <a:lnTo>
                  <a:pt x="83" y="285"/>
                </a:lnTo>
                <a:lnTo>
                  <a:pt x="83" y="282"/>
                </a:lnTo>
                <a:lnTo>
                  <a:pt x="83" y="294"/>
                </a:lnTo>
                <a:lnTo>
                  <a:pt x="83" y="286"/>
                </a:lnTo>
                <a:lnTo>
                  <a:pt x="83" y="264"/>
                </a:lnTo>
                <a:lnTo>
                  <a:pt x="83" y="262"/>
                </a:lnTo>
                <a:lnTo>
                  <a:pt x="83" y="254"/>
                </a:lnTo>
                <a:lnTo>
                  <a:pt x="83" y="249"/>
                </a:lnTo>
                <a:lnTo>
                  <a:pt x="84" y="271"/>
                </a:lnTo>
                <a:lnTo>
                  <a:pt x="84" y="267"/>
                </a:lnTo>
                <a:lnTo>
                  <a:pt x="84" y="271"/>
                </a:lnTo>
                <a:lnTo>
                  <a:pt x="84" y="243"/>
                </a:lnTo>
                <a:lnTo>
                  <a:pt x="84" y="217"/>
                </a:lnTo>
                <a:lnTo>
                  <a:pt x="84" y="240"/>
                </a:lnTo>
                <a:lnTo>
                  <a:pt x="84" y="260"/>
                </a:lnTo>
                <a:lnTo>
                  <a:pt x="86" y="276"/>
                </a:lnTo>
                <a:lnTo>
                  <a:pt x="86" y="279"/>
                </a:lnTo>
                <a:lnTo>
                  <a:pt x="86" y="267"/>
                </a:lnTo>
                <a:lnTo>
                  <a:pt x="86" y="240"/>
                </a:lnTo>
                <a:lnTo>
                  <a:pt x="86" y="246"/>
                </a:lnTo>
                <a:lnTo>
                  <a:pt x="86" y="262"/>
                </a:lnTo>
                <a:lnTo>
                  <a:pt x="86" y="254"/>
                </a:lnTo>
                <a:lnTo>
                  <a:pt x="87" y="268"/>
                </a:lnTo>
                <a:lnTo>
                  <a:pt x="87" y="274"/>
                </a:lnTo>
                <a:lnTo>
                  <a:pt x="87" y="265"/>
                </a:lnTo>
                <a:lnTo>
                  <a:pt x="87" y="294"/>
                </a:lnTo>
                <a:lnTo>
                  <a:pt x="87" y="301"/>
                </a:lnTo>
                <a:lnTo>
                  <a:pt x="87" y="282"/>
                </a:lnTo>
                <a:lnTo>
                  <a:pt x="87" y="265"/>
                </a:lnTo>
                <a:lnTo>
                  <a:pt x="89" y="262"/>
                </a:lnTo>
                <a:lnTo>
                  <a:pt x="89" y="261"/>
                </a:lnTo>
                <a:lnTo>
                  <a:pt x="89" y="265"/>
                </a:lnTo>
                <a:lnTo>
                  <a:pt x="89" y="273"/>
                </a:lnTo>
                <a:lnTo>
                  <a:pt x="89" y="279"/>
                </a:lnTo>
                <a:lnTo>
                  <a:pt x="89" y="285"/>
                </a:lnTo>
                <a:lnTo>
                  <a:pt x="89" y="291"/>
                </a:lnTo>
                <a:lnTo>
                  <a:pt x="89" y="294"/>
                </a:lnTo>
                <a:lnTo>
                  <a:pt x="90" y="297"/>
                </a:lnTo>
                <a:lnTo>
                  <a:pt x="90" y="292"/>
                </a:lnTo>
                <a:lnTo>
                  <a:pt x="90" y="262"/>
                </a:lnTo>
                <a:lnTo>
                  <a:pt x="90" y="239"/>
                </a:lnTo>
                <a:lnTo>
                  <a:pt x="90" y="248"/>
                </a:lnTo>
                <a:lnTo>
                  <a:pt x="90" y="255"/>
                </a:lnTo>
                <a:lnTo>
                  <a:pt x="90" y="271"/>
                </a:lnTo>
                <a:lnTo>
                  <a:pt x="92" y="277"/>
                </a:lnTo>
                <a:lnTo>
                  <a:pt x="92" y="271"/>
                </a:lnTo>
                <a:lnTo>
                  <a:pt x="92" y="277"/>
                </a:lnTo>
                <a:lnTo>
                  <a:pt x="92" y="270"/>
                </a:lnTo>
                <a:lnTo>
                  <a:pt x="92" y="261"/>
                </a:lnTo>
                <a:lnTo>
                  <a:pt x="92" y="268"/>
                </a:lnTo>
                <a:lnTo>
                  <a:pt x="92" y="273"/>
                </a:lnTo>
                <a:lnTo>
                  <a:pt x="93" y="273"/>
                </a:lnTo>
                <a:lnTo>
                  <a:pt x="93" y="268"/>
                </a:lnTo>
                <a:lnTo>
                  <a:pt x="93" y="246"/>
                </a:lnTo>
                <a:lnTo>
                  <a:pt x="93" y="255"/>
                </a:lnTo>
                <a:lnTo>
                  <a:pt x="93" y="273"/>
                </a:lnTo>
                <a:lnTo>
                  <a:pt x="93" y="276"/>
                </a:lnTo>
                <a:lnTo>
                  <a:pt x="93" y="282"/>
                </a:lnTo>
                <a:lnTo>
                  <a:pt x="95" y="292"/>
                </a:lnTo>
                <a:lnTo>
                  <a:pt x="95" y="288"/>
                </a:lnTo>
                <a:lnTo>
                  <a:pt x="95" y="258"/>
                </a:lnTo>
                <a:lnTo>
                  <a:pt x="95" y="243"/>
                </a:lnTo>
                <a:lnTo>
                  <a:pt x="95" y="262"/>
                </a:lnTo>
                <a:lnTo>
                  <a:pt x="95" y="267"/>
                </a:lnTo>
                <a:lnTo>
                  <a:pt x="95" y="252"/>
                </a:lnTo>
                <a:lnTo>
                  <a:pt x="95" y="258"/>
                </a:lnTo>
                <a:lnTo>
                  <a:pt x="96" y="265"/>
                </a:lnTo>
                <a:lnTo>
                  <a:pt x="96" y="262"/>
                </a:lnTo>
                <a:lnTo>
                  <a:pt x="96" y="280"/>
                </a:lnTo>
                <a:lnTo>
                  <a:pt x="96" y="270"/>
                </a:lnTo>
                <a:lnTo>
                  <a:pt x="96" y="268"/>
                </a:lnTo>
                <a:lnTo>
                  <a:pt x="96" y="292"/>
                </a:lnTo>
                <a:lnTo>
                  <a:pt x="96" y="285"/>
                </a:lnTo>
                <a:lnTo>
                  <a:pt x="98" y="270"/>
                </a:lnTo>
                <a:lnTo>
                  <a:pt x="98" y="261"/>
                </a:lnTo>
                <a:lnTo>
                  <a:pt x="98" y="258"/>
                </a:lnTo>
                <a:lnTo>
                  <a:pt x="98" y="248"/>
                </a:lnTo>
                <a:lnTo>
                  <a:pt x="98" y="261"/>
                </a:lnTo>
                <a:lnTo>
                  <a:pt x="98" y="280"/>
                </a:lnTo>
                <a:lnTo>
                  <a:pt x="99" y="267"/>
                </a:lnTo>
                <a:lnTo>
                  <a:pt x="99" y="268"/>
                </a:lnTo>
                <a:lnTo>
                  <a:pt x="99" y="283"/>
                </a:lnTo>
                <a:lnTo>
                  <a:pt x="99" y="286"/>
                </a:lnTo>
                <a:lnTo>
                  <a:pt x="99" y="283"/>
                </a:lnTo>
                <a:lnTo>
                  <a:pt x="99" y="289"/>
                </a:lnTo>
                <a:lnTo>
                  <a:pt x="99" y="292"/>
                </a:lnTo>
                <a:lnTo>
                  <a:pt x="99" y="267"/>
                </a:lnTo>
                <a:lnTo>
                  <a:pt x="101" y="230"/>
                </a:lnTo>
                <a:lnTo>
                  <a:pt x="101" y="245"/>
                </a:lnTo>
                <a:lnTo>
                  <a:pt x="101" y="254"/>
                </a:lnTo>
                <a:lnTo>
                  <a:pt x="101" y="252"/>
                </a:lnTo>
                <a:lnTo>
                  <a:pt x="101" y="274"/>
                </a:lnTo>
                <a:lnTo>
                  <a:pt x="101" y="285"/>
                </a:lnTo>
                <a:lnTo>
                  <a:pt x="101" y="286"/>
                </a:lnTo>
                <a:lnTo>
                  <a:pt x="102" y="295"/>
                </a:lnTo>
                <a:lnTo>
                  <a:pt x="102" y="291"/>
                </a:lnTo>
                <a:lnTo>
                  <a:pt x="102" y="268"/>
                </a:lnTo>
                <a:lnTo>
                  <a:pt x="102" y="262"/>
                </a:lnTo>
                <a:lnTo>
                  <a:pt x="102" y="268"/>
                </a:lnTo>
                <a:lnTo>
                  <a:pt x="102" y="251"/>
                </a:lnTo>
                <a:lnTo>
                  <a:pt x="102" y="254"/>
                </a:lnTo>
                <a:lnTo>
                  <a:pt x="104" y="274"/>
                </a:lnTo>
                <a:lnTo>
                  <a:pt x="104" y="291"/>
                </a:lnTo>
                <a:lnTo>
                  <a:pt x="104" y="301"/>
                </a:lnTo>
                <a:lnTo>
                  <a:pt x="104" y="286"/>
                </a:lnTo>
                <a:lnTo>
                  <a:pt x="104" y="273"/>
                </a:lnTo>
                <a:lnTo>
                  <a:pt x="104" y="283"/>
                </a:lnTo>
                <a:lnTo>
                  <a:pt x="105" y="270"/>
                </a:lnTo>
                <a:lnTo>
                  <a:pt x="105" y="243"/>
                </a:lnTo>
                <a:lnTo>
                  <a:pt x="105" y="245"/>
                </a:lnTo>
                <a:lnTo>
                  <a:pt x="105" y="26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64" name="Freeform 52"/>
          <p:cNvSpPr>
            <a:spLocks/>
          </p:cNvSpPr>
          <p:nvPr/>
        </p:nvSpPr>
        <p:spPr bwMode="auto">
          <a:xfrm>
            <a:off x="3354388" y="5343525"/>
            <a:ext cx="149225" cy="487363"/>
          </a:xfrm>
          <a:custGeom>
            <a:avLst/>
            <a:gdLst>
              <a:gd name="T0" fmla="*/ 2 w 106"/>
              <a:gd name="T1" fmla="*/ 266 h 307"/>
              <a:gd name="T2" fmla="*/ 3 w 106"/>
              <a:gd name="T3" fmla="*/ 292 h 307"/>
              <a:gd name="T4" fmla="*/ 5 w 106"/>
              <a:gd name="T5" fmla="*/ 272 h 307"/>
              <a:gd name="T6" fmla="*/ 6 w 106"/>
              <a:gd name="T7" fmla="*/ 249 h 307"/>
              <a:gd name="T8" fmla="*/ 8 w 106"/>
              <a:gd name="T9" fmla="*/ 274 h 307"/>
              <a:gd name="T10" fmla="*/ 10 w 106"/>
              <a:gd name="T11" fmla="*/ 286 h 307"/>
              <a:gd name="T12" fmla="*/ 12 w 106"/>
              <a:gd name="T13" fmla="*/ 277 h 307"/>
              <a:gd name="T14" fmla="*/ 13 w 106"/>
              <a:gd name="T15" fmla="*/ 286 h 307"/>
              <a:gd name="T16" fmla="*/ 15 w 106"/>
              <a:gd name="T17" fmla="*/ 287 h 307"/>
              <a:gd name="T18" fmla="*/ 16 w 106"/>
              <a:gd name="T19" fmla="*/ 262 h 307"/>
              <a:gd name="T20" fmla="*/ 18 w 106"/>
              <a:gd name="T21" fmla="*/ 287 h 307"/>
              <a:gd name="T22" fmla="*/ 19 w 106"/>
              <a:gd name="T23" fmla="*/ 286 h 307"/>
              <a:gd name="T24" fmla="*/ 22 w 106"/>
              <a:gd name="T25" fmla="*/ 281 h 307"/>
              <a:gd name="T26" fmla="*/ 24 w 106"/>
              <a:gd name="T27" fmla="*/ 272 h 307"/>
              <a:gd name="T28" fmla="*/ 25 w 106"/>
              <a:gd name="T29" fmla="*/ 284 h 307"/>
              <a:gd name="T30" fmla="*/ 27 w 106"/>
              <a:gd name="T31" fmla="*/ 303 h 307"/>
              <a:gd name="T32" fmla="*/ 28 w 106"/>
              <a:gd name="T33" fmla="*/ 271 h 307"/>
              <a:gd name="T34" fmla="*/ 30 w 106"/>
              <a:gd name="T35" fmla="*/ 280 h 307"/>
              <a:gd name="T36" fmla="*/ 31 w 106"/>
              <a:gd name="T37" fmla="*/ 284 h 307"/>
              <a:gd name="T38" fmla="*/ 33 w 106"/>
              <a:gd name="T39" fmla="*/ 290 h 307"/>
              <a:gd name="T40" fmla="*/ 36 w 106"/>
              <a:gd name="T41" fmla="*/ 289 h 307"/>
              <a:gd name="T42" fmla="*/ 37 w 106"/>
              <a:gd name="T43" fmla="*/ 292 h 307"/>
              <a:gd name="T44" fmla="*/ 39 w 106"/>
              <a:gd name="T45" fmla="*/ 289 h 307"/>
              <a:gd name="T46" fmla="*/ 40 w 106"/>
              <a:gd name="T47" fmla="*/ 275 h 307"/>
              <a:gd name="T48" fmla="*/ 42 w 106"/>
              <a:gd name="T49" fmla="*/ 283 h 307"/>
              <a:gd name="T50" fmla="*/ 43 w 106"/>
              <a:gd name="T51" fmla="*/ 281 h 307"/>
              <a:gd name="T52" fmla="*/ 45 w 106"/>
              <a:gd name="T53" fmla="*/ 277 h 307"/>
              <a:gd name="T54" fmla="*/ 48 w 106"/>
              <a:gd name="T55" fmla="*/ 247 h 307"/>
              <a:gd name="T56" fmla="*/ 49 w 106"/>
              <a:gd name="T57" fmla="*/ 277 h 307"/>
              <a:gd name="T58" fmla="*/ 51 w 106"/>
              <a:gd name="T59" fmla="*/ 301 h 307"/>
              <a:gd name="T60" fmla="*/ 52 w 106"/>
              <a:gd name="T61" fmla="*/ 290 h 307"/>
              <a:gd name="T62" fmla="*/ 53 w 106"/>
              <a:gd name="T63" fmla="*/ 281 h 307"/>
              <a:gd name="T64" fmla="*/ 55 w 106"/>
              <a:gd name="T65" fmla="*/ 277 h 307"/>
              <a:gd name="T66" fmla="*/ 56 w 106"/>
              <a:gd name="T67" fmla="*/ 206 h 307"/>
              <a:gd name="T68" fmla="*/ 58 w 106"/>
              <a:gd name="T69" fmla="*/ 289 h 307"/>
              <a:gd name="T70" fmla="*/ 61 w 106"/>
              <a:gd name="T71" fmla="*/ 269 h 307"/>
              <a:gd name="T72" fmla="*/ 62 w 106"/>
              <a:gd name="T73" fmla="*/ 286 h 307"/>
              <a:gd name="T74" fmla="*/ 64 w 106"/>
              <a:gd name="T75" fmla="*/ 266 h 307"/>
              <a:gd name="T76" fmla="*/ 65 w 106"/>
              <a:gd name="T77" fmla="*/ 293 h 307"/>
              <a:gd name="T78" fmla="*/ 67 w 106"/>
              <a:gd name="T79" fmla="*/ 284 h 307"/>
              <a:gd name="T80" fmla="*/ 68 w 106"/>
              <a:gd name="T81" fmla="*/ 289 h 307"/>
              <a:gd name="T82" fmla="*/ 71 w 106"/>
              <a:gd name="T83" fmla="*/ 261 h 307"/>
              <a:gd name="T84" fmla="*/ 73 w 106"/>
              <a:gd name="T85" fmla="*/ 301 h 307"/>
              <a:gd name="T86" fmla="*/ 74 w 106"/>
              <a:gd name="T87" fmla="*/ 289 h 307"/>
              <a:gd name="T88" fmla="*/ 76 w 106"/>
              <a:gd name="T89" fmla="*/ 283 h 307"/>
              <a:gd name="T90" fmla="*/ 77 w 106"/>
              <a:gd name="T91" fmla="*/ 301 h 307"/>
              <a:gd name="T92" fmla="*/ 79 w 106"/>
              <a:gd name="T93" fmla="*/ 255 h 307"/>
              <a:gd name="T94" fmla="*/ 80 w 106"/>
              <a:gd name="T95" fmla="*/ 274 h 307"/>
              <a:gd name="T96" fmla="*/ 82 w 106"/>
              <a:gd name="T97" fmla="*/ 292 h 307"/>
              <a:gd name="T98" fmla="*/ 83 w 106"/>
              <a:gd name="T99" fmla="*/ 292 h 307"/>
              <a:gd name="T100" fmla="*/ 86 w 106"/>
              <a:gd name="T101" fmla="*/ 274 h 307"/>
              <a:gd name="T102" fmla="*/ 88 w 106"/>
              <a:gd name="T103" fmla="*/ 295 h 307"/>
              <a:gd name="T104" fmla="*/ 89 w 106"/>
              <a:gd name="T105" fmla="*/ 263 h 307"/>
              <a:gd name="T106" fmla="*/ 91 w 106"/>
              <a:gd name="T107" fmla="*/ 277 h 307"/>
              <a:gd name="T108" fmla="*/ 94 w 106"/>
              <a:gd name="T109" fmla="*/ 78 h 307"/>
              <a:gd name="T110" fmla="*/ 95 w 106"/>
              <a:gd name="T111" fmla="*/ 222 h 307"/>
              <a:gd name="T112" fmla="*/ 97 w 106"/>
              <a:gd name="T113" fmla="*/ 275 h 307"/>
              <a:gd name="T114" fmla="*/ 98 w 106"/>
              <a:gd name="T115" fmla="*/ 255 h 307"/>
              <a:gd name="T116" fmla="*/ 99 w 106"/>
              <a:gd name="T117" fmla="*/ 256 h 307"/>
              <a:gd name="T118" fmla="*/ 101 w 106"/>
              <a:gd name="T119" fmla="*/ 286 h 307"/>
              <a:gd name="T120" fmla="*/ 102 w 106"/>
              <a:gd name="T121" fmla="*/ 274 h 307"/>
              <a:gd name="T122" fmla="*/ 104 w 106"/>
              <a:gd name="T123" fmla="*/ 262 h 3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6"/>
              <a:gd name="T187" fmla="*/ 0 h 307"/>
              <a:gd name="T188" fmla="*/ 106 w 106"/>
              <a:gd name="T189" fmla="*/ 307 h 3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6" h="307">
                <a:moveTo>
                  <a:pt x="0" y="265"/>
                </a:moveTo>
                <a:lnTo>
                  <a:pt x="0" y="277"/>
                </a:lnTo>
                <a:lnTo>
                  <a:pt x="0" y="278"/>
                </a:lnTo>
                <a:lnTo>
                  <a:pt x="0" y="292"/>
                </a:lnTo>
                <a:lnTo>
                  <a:pt x="0" y="299"/>
                </a:lnTo>
                <a:lnTo>
                  <a:pt x="2" y="296"/>
                </a:lnTo>
                <a:lnTo>
                  <a:pt x="2" y="293"/>
                </a:lnTo>
                <a:lnTo>
                  <a:pt x="2" y="266"/>
                </a:lnTo>
                <a:lnTo>
                  <a:pt x="2" y="258"/>
                </a:lnTo>
                <a:lnTo>
                  <a:pt x="2" y="241"/>
                </a:lnTo>
                <a:lnTo>
                  <a:pt x="2" y="240"/>
                </a:lnTo>
                <a:lnTo>
                  <a:pt x="3" y="252"/>
                </a:lnTo>
                <a:lnTo>
                  <a:pt x="3" y="269"/>
                </a:lnTo>
                <a:lnTo>
                  <a:pt x="3" y="271"/>
                </a:lnTo>
                <a:lnTo>
                  <a:pt x="3" y="287"/>
                </a:lnTo>
                <a:lnTo>
                  <a:pt x="3" y="292"/>
                </a:lnTo>
                <a:lnTo>
                  <a:pt x="3" y="278"/>
                </a:lnTo>
                <a:lnTo>
                  <a:pt x="3" y="292"/>
                </a:lnTo>
                <a:lnTo>
                  <a:pt x="5" y="283"/>
                </a:lnTo>
                <a:lnTo>
                  <a:pt x="5" y="249"/>
                </a:lnTo>
                <a:lnTo>
                  <a:pt x="5" y="252"/>
                </a:lnTo>
                <a:lnTo>
                  <a:pt x="5" y="250"/>
                </a:lnTo>
                <a:lnTo>
                  <a:pt x="5" y="249"/>
                </a:lnTo>
                <a:lnTo>
                  <a:pt x="5" y="272"/>
                </a:lnTo>
                <a:lnTo>
                  <a:pt x="5" y="290"/>
                </a:lnTo>
                <a:lnTo>
                  <a:pt x="6" y="284"/>
                </a:lnTo>
                <a:lnTo>
                  <a:pt x="6" y="289"/>
                </a:lnTo>
                <a:lnTo>
                  <a:pt x="6" y="292"/>
                </a:lnTo>
                <a:lnTo>
                  <a:pt x="6" y="295"/>
                </a:lnTo>
                <a:lnTo>
                  <a:pt x="6" y="284"/>
                </a:lnTo>
                <a:lnTo>
                  <a:pt x="6" y="269"/>
                </a:lnTo>
                <a:lnTo>
                  <a:pt x="6" y="249"/>
                </a:lnTo>
                <a:lnTo>
                  <a:pt x="6" y="238"/>
                </a:lnTo>
                <a:lnTo>
                  <a:pt x="8" y="261"/>
                </a:lnTo>
                <a:lnTo>
                  <a:pt x="8" y="255"/>
                </a:lnTo>
                <a:lnTo>
                  <a:pt x="8" y="266"/>
                </a:lnTo>
                <a:lnTo>
                  <a:pt x="8" y="277"/>
                </a:lnTo>
                <a:lnTo>
                  <a:pt x="8" y="289"/>
                </a:lnTo>
                <a:lnTo>
                  <a:pt x="8" y="278"/>
                </a:lnTo>
                <a:lnTo>
                  <a:pt x="8" y="274"/>
                </a:lnTo>
                <a:lnTo>
                  <a:pt x="9" y="281"/>
                </a:lnTo>
                <a:lnTo>
                  <a:pt x="9" y="283"/>
                </a:lnTo>
                <a:lnTo>
                  <a:pt x="9" y="265"/>
                </a:lnTo>
                <a:lnTo>
                  <a:pt x="9" y="266"/>
                </a:lnTo>
                <a:lnTo>
                  <a:pt x="9" y="271"/>
                </a:lnTo>
                <a:lnTo>
                  <a:pt x="9" y="263"/>
                </a:lnTo>
                <a:lnTo>
                  <a:pt x="9" y="287"/>
                </a:lnTo>
                <a:lnTo>
                  <a:pt x="10" y="286"/>
                </a:lnTo>
                <a:lnTo>
                  <a:pt x="10" y="283"/>
                </a:lnTo>
                <a:lnTo>
                  <a:pt x="10" y="284"/>
                </a:lnTo>
                <a:lnTo>
                  <a:pt x="10" y="290"/>
                </a:lnTo>
                <a:lnTo>
                  <a:pt x="10" y="280"/>
                </a:lnTo>
                <a:lnTo>
                  <a:pt x="10" y="277"/>
                </a:lnTo>
                <a:lnTo>
                  <a:pt x="10" y="278"/>
                </a:lnTo>
                <a:lnTo>
                  <a:pt x="10" y="265"/>
                </a:lnTo>
                <a:lnTo>
                  <a:pt x="12" y="277"/>
                </a:lnTo>
                <a:lnTo>
                  <a:pt x="12" y="284"/>
                </a:lnTo>
                <a:lnTo>
                  <a:pt x="12" y="278"/>
                </a:lnTo>
                <a:lnTo>
                  <a:pt x="12" y="281"/>
                </a:lnTo>
                <a:lnTo>
                  <a:pt x="12" y="295"/>
                </a:lnTo>
                <a:lnTo>
                  <a:pt x="12" y="302"/>
                </a:lnTo>
                <a:lnTo>
                  <a:pt x="12" y="281"/>
                </a:lnTo>
                <a:lnTo>
                  <a:pt x="13" y="275"/>
                </a:lnTo>
                <a:lnTo>
                  <a:pt x="13" y="286"/>
                </a:lnTo>
                <a:lnTo>
                  <a:pt x="13" y="272"/>
                </a:lnTo>
                <a:lnTo>
                  <a:pt x="13" y="266"/>
                </a:lnTo>
                <a:lnTo>
                  <a:pt x="13" y="252"/>
                </a:lnTo>
                <a:lnTo>
                  <a:pt x="13" y="261"/>
                </a:lnTo>
                <a:lnTo>
                  <a:pt x="13" y="252"/>
                </a:lnTo>
                <a:lnTo>
                  <a:pt x="15" y="253"/>
                </a:lnTo>
                <a:lnTo>
                  <a:pt x="15" y="268"/>
                </a:lnTo>
                <a:lnTo>
                  <a:pt x="15" y="287"/>
                </a:lnTo>
                <a:lnTo>
                  <a:pt x="15" y="286"/>
                </a:lnTo>
                <a:lnTo>
                  <a:pt x="15" y="284"/>
                </a:lnTo>
                <a:lnTo>
                  <a:pt x="15" y="289"/>
                </a:lnTo>
                <a:lnTo>
                  <a:pt x="16" y="292"/>
                </a:lnTo>
                <a:lnTo>
                  <a:pt x="16" y="296"/>
                </a:lnTo>
                <a:lnTo>
                  <a:pt x="16" y="283"/>
                </a:lnTo>
                <a:lnTo>
                  <a:pt x="16" y="250"/>
                </a:lnTo>
                <a:lnTo>
                  <a:pt x="16" y="262"/>
                </a:lnTo>
                <a:lnTo>
                  <a:pt x="16" y="275"/>
                </a:lnTo>
                <a:lnTo>
                  <a:pt x="16" y="277"/>
                </a:lnTo>
                <a:lnTo>
                  <a:pt x="16" y="278"/>
                </a:lnTo>
                <a:lnTo>
                  <a:pt x="18" y="287"/>
                </a:lnTo>
                <a:lnTo>
                  <a:pt x="18" y="298"/>
                </a:lnTo>
                <a:lnTo>
                  <a:pt x="18" y="293"/>
                </a:lnTo>
                <a:lnTo>
                  <a:pt x="18" y="286"/>
                </a:lnTo>
                <a:lnTo>
                  <a:pt x="18" y="287"/>
                </a:lnTo>
                <a:lnTo>
                  <a:pt x="18" y="278"/>
                </a:lnTo>
                <a:lnTo>
                  <a:pt x="18" y="262"/>
                </a:lnTo>
                <a:lnTo>
                  <a:pt x="19" y="272"/>
                </a:lnTo>
                <a:lnTo>
                  <a:pt x="19" y="281"/>
                </a:lnTo>
                <a:lnTo>
                  <a:pt x="19" y="286"/>
                </a:lnTo>
                <a:lnTo>
                  <a:pt x="19" y="274"/>
                </a:lnTo>
                <a:lnTo>
                  <a:pt x="19" y="275"/>
                </a:lnTo>
                <a:lnTo>
                  <a:pt x="19" y="286"/>
                </a:lnTo>
                <a:lnTo>
                  <a:pt x="19" y="296"/>
                </a:lnTo>
                <a:lnTo>
                  <a:pt x="21" y="293"/>
                </a:lnTo>
                <a:lnTo>
                  <a:pt x="21" y="292"/>
                </a:lnTo>
                <a:lnTo>
                  <a:pt x="21" y="284"/>
                </a:lnTo>
                <a:lnTo>
                  <a:pt x="21" y="244"/>
                </a:lnTo>
                <a:lnTo>
                  <a:pt x="21" y="246"/>
                </a:lnTo>
                <a:lnTo>
                  <a:pt x="21" y="277"/>
                </a:lnTo>
                <a:lnTo>
                  <a:pt x="22" y="281"/>
                </a:lnTo>
                <a:lnTo>
                  <a:pt x="22" y="266"/>
                </a:lnTo>
                <a:lnTo>
                  <a:pt x="22" y="286"/>
                </a:lnTo>
                <a:lnTo>
                  <a:pt x="22" y="301"/>
                </a:lnTo>
                <a:lnTo>
                  <a:pt x="22" y="296"/>
                </a:lnTo>
                <a:lnTo>
                  <a:pt x="22" y="287"/>
                </a:lnTo>
                <a:lnTo>
                  <a:pt x="22" y="271"/>
                </a:lnTo>
                <a:lnTo>
                  <a:pt x="22" y="274"/>
                </a:lnTo>
                <a:lnTo>
                  <a:pt x="24" y="272"/>
                </a:lnTo>
                <a:lnTo>
                  <a:pt x="24" y="262"/>
                </a:lnTo>
                <a:lnTo>
                  <a:pt x="24" y="268"/>
                </a:lnTo>
                <a:lnTo>
                  <a:pt x="24" y="280"/>
                </a:lnTo>
                <a:lnTo>
                  <a:pt x="24" y="293"/>
                </a:lnTo>
                <a:lnTo>
                  <a:pt x="24" y="278"/>
                </a:lnTo>
                <a:lnTo>
                  <a:pt x="25" y="284"/>
                </a:lnTo>
                <a:lnTo>
                  <a:pt x="25" y="277"/>
                </a:lnTo>
                <a:lnTo>
                  <a:pt x="25" y="284"/>
                </a:lnTo>
                <a:lnTo>
                  <a:pt x="25" y="272"/>
                </a:lnTo>
                <a:lnTo>
                  <a:pt x="25" y="229"/>
                </a:lnTo>
                <a:lnTo>
                  <a:pt x="25" y="222"/>
                </a:lnTo>
                <a:lnTo>
                  <a:pt x="27" y="252"/>
                </a:lnTo>
                <a:lnTo>
                  <a:pt x="27" y="278"/>
                </a:lnTo>
                <a:lnTo>
                  <a:pt x="27" y="283"/>
                </a:lnTo>
                <a:lnTo>
                  <a:pt x="27" y="296"/>
                </a:lnTo>
                <a:lnTo>
                  <a:pt x="27" y="303"/>
                </a:lnTo>
                <a:lnTo>
                  <a:pt x="27" y="301"/>
                </a:lnTo>
                <a:lnTo>
                  <a:pt x="27" y="284"/>
                </a:lnTo>
                <a:lnTo>
                  <a:pt x="27" y="286"/>
                </a:lnTo>
                <a:lnTo>
                  <a:pt x="28" y="296"/>
                </a:lnTo>
                <a:lnTo>
                  <a:pt x="28" y="286"/>
                </a:lnTo>
                <a:lnTo>
                  <a:pt x="28" y="277"/>
                </a:lnTo>
                <a:lnTo>
                  <a:pt x="28" y="253"/>
                </a:lnTo>
                <a:lnTo>
                  <a:pt x="28" y="271"/>
                </a:lnTo>
                <a:lnTo>
                  <a:pt x="28" y="289"/>
                </a:lnTo>
                <a:lnTo>
                  <a:pt x="28" y="292"/>
                </a:lnTo>
                <a:lnTo>
                  <a:pt x="30" y="280"/>
                </a:lnTo>
                <a:lnTo>
                  <a:pt x="30" y="278"/>
                </a:lnTo>
                <a:lnTo>
                  <a:pt x="30" y="289"/>
                </a:lnTo>
                <a:lnTo>
                  <a:pt x="30" y="274"/>
                </a:lnTo>
                <a:lnTo>
                  <a:pt x="30" y="246"/>
                </a:lnTo>
                <a:lnTo>
                  <a:pt x="30" y="280"/>
                </a:lnTo>
                <a:lnTo>
                  <a:pt x="30" y="299"/>
                </a:lnTo>
                <a:lnTo>
                  <a:pt x="31" y="275"/>
                </a:lnTo>
                <a:lnTo>
                  <a:pt x="31" y="274"/>
                </a:lnTo>
                <a:lnTo>
                  <a:pt x="31" y="289"/>
                </a:lnTo>
                <a:lnTo>
                  <a:pt x="31" y="278"/>
                </a:lnTo>
                <a:lnTo>
                  <a:pt x="31" y="269"/>
                </a:lnTo>
                <a:lnTo>
                  <a:pt x="31" y="280"/>
                </a:lnTo>
                <a:lnTo>
                  <a:pt x="31" y="284"/>
                </a:lnTo>
                <a:lnTo>
                  <a:pt x="33" y="278"/>
                </a:lnTo>
                <a:lnTo>
                  <a:pt x="33" y="277"/>
                </a:lnTo>
                <a:lnTo>
                  <a:pt x="33" y="280"/>
                </a:lnTo>
                <a:lnTo>
                  <a:pt x="33" y="274"/>
                </a:lnTo>
                <a:lnTo>
                  <a:pt x="33" y="268"/>
                </a:lnTo>
                <a:lnTo>
                  <a:pt x="33" y="280"/>
                </a:lnTo>
                <a:lnTo>
                  <a:pt x="33" y="289"/>
                </a:lnTo>
                <a:lnTo>
                  <a:pt x="33" y="290"/>
                </a:lnTo>
                <a:lnTo>
                  <a:pt x="34" y="289"/>
                </a:lnTo>
                <a:lnTo>
                  <a:pt x="34" y="301"/>
                </a:lnTo>
                <a:lnTo>
                  <a:pt x="34" y="303"/>
                </a:lnTo>
                <a:lnTo>
                  <a:pt x="34" y="305"/>
                </a:lnTo>
                <a:lnTo>
                  <a:pt x="34" y="299"/>
                </a:lnTo>
                <a:lnTo>
                  <a:pt x="34" y="283"/>
                </a:lnTo>
                <a:lnTo>
                  <a:pt x="34" y="281"/>
                </a:lnTo>
                <a:lnTo>
                  <a:pt x="36" y="289"/>
                </a:lnTo>
                <a:lnTo>
                  <a:pt x="36" y="268"/>
                </a:lnTo>
                <a:lnTo>
                  <a:pt x="36" y="238"/>
                </a:lnTo>
                <a:lnTo>
                  <a:pt x="36" y="261"/>
                </a:lnTo>
                <a:lnTo>
                  <a:pt x="36" y="292"/>
                </a:lnTo>
                <a:lnTo>
                  <a:pt x="36" y="280"/>
                </a:lnTo>
                <a:lnTo>
                  <a:pt x="36" y="275"/>
                </a:lnTo>
                <a:lnTo>
                  <a:pt x="37" y="293"/>
                </a:lnTo>
                <a:lnTo>
                  <a:pt x="37" y="292"/>
                </a:lnTo>
                <a:lnTo>
                  <a:pt x="37" y="283"/>
                </a:lnTo>
                <a:lnTo>
                  <a:pt x="37" y="274"/>
                </a:lnTo>
                <a:lnTo>
                  <a:pt x="37" y="268"/>
                </a:lnTo>
                <a:lnTo>
                  <a:pt x="37" y="284"/>
                </a:lnTo>
                <a:lnTo>
                  <a:pt x="37" y="266"/>
                </a:lnTo>
                <a:lnTo>
                  <a:pt x="39" y="266"/>
                </a:lnTo>
                <a:lnTo>
                  <a:pt x="39" y="283"/>
                </a:lnTo>
                <a:lnTo>
                  <a:pt x="39" y="289"/>
                </a:lnTo>
                <a:lnTo>
                  <a:pt x="39" y="290"/>
                </a:lnTo>
                <a:lnTo>
                  <a:pt x="39" y="296"/>
                </a:lnTo>
                <a:lnTo>
                  <a:pt x="39" y="293"/>
                </a:lnTo>
                <a:lnTo>
                  <a:pt x="39" y="284"/>
                </a:lnTo>
                <a:lnTo>
                  <a:pt x="40" y="275"/>
                </a:lnTo>
                <a:lnTo>
                  <a:pt x="40" y="274"/>
                </a:lnTo>
                <a:lnTo>
                  <a:pt x="40" y="280"/>
                </a:lnTo>
                <a:lnTo>
                  <a:pt x="40" y="275"/>
                </a:lnTo>
                <a:lnTo>
                  <a:pt x="40" y="253"/>
                </a:lnTo>
                <a:lnTo>
                  <a:pt x="40" y="272"/>
                </a:lnTo>
                <a:lnTo>
                  <a:pt x="40" y="283"/>
                </a:lnTo>
                <a:lnTo>
                  <a:pt x="42" y="287"/>
                </a:lnTo>
                <a:lnTo>
                  <a:pt x="42" y="299"/>
                </a:lnTo>
                <a:lnTo>
                  <a:pt x="42" y="301"/>
                </a:lnTo>
                <a:lnTo>
                  <a:pt x="42" y="293"/>
                </a:lnTo>
                <a:lnTo>
                  <a:pt x="42" y="283"/>
                </a:lnTo>
                <a:lnTo>
                  <a:pt x="42" y="296"/>
                </a:lnTo>
                <a:lnTo>
                  <a:pt x="42" y="303"/>
                </a:lnTo>
                <a:lnTo>
                  <a:pt x="43" y="268"/>
                </a:lnTo>
                <a:lnTo>
                  <a:pt x="43" y="265"/>
                </a:lnTo>
                <a:lnTo>
                  <a:pt x="43" y="289"/>
                </a:lnTo>
                <a:lnTo>
                  <a:pt x="43" y="287"/>
                </a:lnTo>
                <a:lnTo>
                  <a:pt x="43" y="277"/>
                </a:lnTo>
                <a:lnTo>
                  <a:pt x="43" y="281"/>
                </a:lnTo>
                <a:lnTo>
                  <a:pt x="45" y="261"/>
                </a:lnTo>
                <a:lnTo>
                  <a:pt x="45" y="252"/>
                </a:lnTo>
                <a:lnTo>
                  <a:pt x="45" y="280"/>
                </a:lnTo>
                <a:lnTo>
                  <a:pt x="45" y="261"/>
                </a:lnTo>
                <a:lnTo>
                  <a:pt x="45" y="244"/>
                </a:lnTo>
                <a:lnTo>
                  <a:pt x="45" y="262"/>
                </a:lnTo>
                <a:lnTo>
                  <a:pt x="45" y="281"/>
                </a:lnTo>
                <a:lnTo>
                  <a:pt x="45" y="277"/>
                </a:lnTo>
                <a:lnTo>
                  <a:pt x="46" y="256"/>
                </a:lnTo>
                <a:lnTo>
                  <a:pt x="46" y="283"/>
                </a:lnTo>
                <a:lnTo>
                  <a:pt x="46" y="292"/>
                </a:lnTo>
                <a:lnTo>
                  <a:pt x="46" y="284"/>
                </a:lnTo>
                <a:lnTo>
                  <a:pt x="46" y="299"/>
                </a:lnTo>
                <a:lnTo>
                  <a:pt x="46" y="278"/>
                </a:lnTo>
                <a:lnTo>
                  <a:pt x="48" y="253"/>
                </a:lnTo>
                <a:lnTo>
                  <a:pt x="48" y="247"/>
                </a:lnTo>
                <a:lnTo>
                  <a:pt x="48" y="281"/>
                </a:lnTo>
                <a:lnTo>
                  <a:pt x="48" y="289"/>
                </a:lnTo>
                <a:lnTo>
                  <a:pt x="48" y="280"/>
                </a:lnTo>
                <a:lnTo>
                  <a:pt x="48" y="271"/>
                </a:lnTo>
                <a:lnTo>
                  <a:pt x="48" y="289"/>
                </a:lnTo>
                <a:lnTo>
                  <a:pt x="49" y="299"/>
                </a:lnTo>
                <a:lnTo>
                  <a:pt x="49" y="292"/>
                </a:lnTo>
                <a:lnTo>
                  <a:pt x="49" y="277"/>
                </a:lnTo>
                <a:lnTo>
                  <a:pt x="49" y="289"/>
                </a:lnTo>
                <a:lnTo>
                  <a:pt x="49" y="296"/>
                </a:lnTo>
                <a:lnTo>
                  <a:pt x="49" y="283"/>
                </a:lnTo>
                <a:lnTo>
                  <a:pt x="49" y="271"/>
                </a:lnTo>
                <a:lnTo>
                  <a:pt x="49" y="289"/>
                </a:lnTo>
                <a:lnTo>
                  <a:pt x="51" y="292"/>
                </a:lnTo>
                <a:lnTo>
                  <a:pt x="51" y="293"/>
                </a:lnTo>
                <a:lnTo>
                  <a:pt x="51" y="301"/>
                </a:lnTo>
                <a:lnTo>
                  <a:pt x="51" y="290"/>
                </a:lnTo>
                <a:lnTo>
                  <a:pt x="51" y="280"/>
                </a:lnTo>
                <a:lnTo>
                  <a:pt x="51" y="287"/>
                </a:lnTo>
                <a:lnTo>
                  <a:pt x="51" y="286"/>
                </a:lnTo>
                <a:lnTo>
                  <a:pt x="52" y="281"/>
                </a:lnTo>
                <a:lnTo>
                  <a:pt x="52" y="278"/>
                </a:lnTo>
                <a:lnTo>
                  <a:pt x="52" y="296"/>
                </a:lnTo>
                <a:lnTo>
                  <a:pt x="52" y="290"/>
                </a:lnTo>
                <a:lnTo>
                  <a:pt x="52" y="280"/>
                </a:lnTo>
                <a:lnTo>
                  <a:pt x="52" y="287"/>
                </a:lnTo>
                <a:lnTo>
                  <a:pt x="52" y="299"/>
                </a:lnTo>
                <a:lnTo>
                  <a:pt x="53" y="278"/>
                </a:lnTo>
                <a:lnTo>
                  <a:pt x="53" y="266"/>
                </a:lnTo>
                <a:lnTo>
                  <a:pt x="53" y="292"/>
                </a:lnTo>
                <a:lnTo>
                  <a:pt x="53" y="289"/>
                </a:lnTo>
                <a:lnTo>
                  <a:pt x="53" y="281"/>
                </a:lnTo>
                <a:lnTo>
                  <a:pt x="53" y="292"/>
                </a:lnTo>
                <a:lnTo>
                  <a:pt x="53" y="277"/>
                </a:lnTo>
                <a:lnTo>
                  <a:pt x="55" y="244"/>
                </a:lnTo>
                <a:lnTo>
                  <a:pt x="55" y="238"/>
                </a:lnTo>
                <a:lnTo>
                  <a:pt x="55" y="226"/>
                </a:lnTo>
                <a:lnTo>
                  <a:pt x="55" y="237"/>
                </a:lnTo>
                <a:lnTo>
                  <a:pt x="55" y="265"/>
                </a:lnTo>
                <a:lnTo>
                  <a:pt x="55" y="277"/>
                </a:lnTo>
                <a:lnTo>
                  <a:pt x="55" y="280"/>
                </a:lnTo>
                <a:lnTo>
                  <a:pt x="55" y="268"/>
                </a:lnTo>
                <a:lnTo>
                  <a:pt x="56" y="243"/>
                </a:lnTo>
                <a:lnTo>
                  <a:pt x="56" y="249"/>
                </a:lnTo>
                <a:lnTo>
                  <a:pt x="56" y="262"/>
                </a:lnTo>
                <a:lnTo>
                  <a:pt x="56" y="218"/>
                </a:lnTo>
                <a:lnTo>
                  <a:pt x="56" y="194"/>
                </a:lnTo>
                <a:lnTo>
                  <a:pt x="56" y="206"/>
                </a:lnTo>
                <a:lnTo>
                  <a:pt x="56" y="215"/>
                </a:lnTo>
                <a:lnTo>
                  <a:pt x="58" y="237"/>
                </a:lnTo>
                <a:lnTo>
                  <a:pt x="58" y="247"/>
                </a:lnTo>
                <a:lnTo>
                  <a:pt x="58" y="258"/>
                </a:lnTo>
                <a:lnTo>
                  <a:pt x="58" y="263"/>
                </a:lnTo>
                <a:lnTo>
                  <a:pt x="58" y="269"/>
                </a:lnTo>
                <a:lnTo>
                  <a:pt x="58" y="284"/>
                </a:lnTo>
                <a:lnTo>
                  <a:pt x="58" y="289"/>
                </a:lnTo>
                <a:lnTo>
                  <a:pt x="59" y="262"/>
                </a:lnTo>
                <a:lnTo>
                  <a:pt x="59" y="253"/>
                </a:lnTo>
                <a:lnTo>
                  <a:pt x="59" y="261"/>
                </a:lnTo>
                <a:lnTo>
                  <a:pt x="59" y="265"/>
                </a:lnTo>
                <a:lnTo>
                  <a:pt x="59" y="272"/>
                </a:lnTo>
                <a:lnTo>
                  <a:pt x="61" y="280"/>
                </a:lnTo>
                <a:lnTo>
                  <a:pt x="61" y="281"/>
                </a:lnTo>
                <a:lnTo>
                  <a:pt x="61" y="269"/>
                </a:lnTo>
                <a:lnTo>
                  <a:pt x="61" y="274"/>
                </a:lnTo>
                <a:lnTo>
                  <a:pt x="61" y="283"/>
                </a:lnTo>
                <a:lnTo>
                  <a:pt x="61" y="289"/>
                </a:lnTo>
                <a:lnTo>
                  <a:pt x="61" y="269"/>
                </a:lnTo>
                <a:lnTo>
                  <a:pt x="61" y="261"/>
                </a:lnTo>
                <a:lnTo>
                  <a:pt x="61" y="266"/>
                </a:lnTo>
                <a:lnTo>
                  <a:pt x="62" y="280"/>
                </a:lnTo>
                <a:lnTo>
                  <a:pt x="62" y="286"/>
                </a:lnTo>
                <a:lnTo>
                  <a:pt x="62" y="287"/>
                </a:lnTo>
                <a:lnTo>
                  <a:pt x="62" y="286"/>
                </a:lnTo>
                <a:lnTo>
                  <a:pt x="62" y="287"/>
                </a:lnTo>
                <a:lnTo>
                  <a:pt x="62" y="252"/>
                </a:lnTo>
                <a:lnTo>
                  <a:pt x="64" y="268"/>
                </a:lnTo>
                <a:lnTo>
                  <a:pt x="64" y="286"/>
                </a:lnTo>
                <a:lnTo>
                  <a:pt x="64" y="271"/>
                </a:lnTo>
                <a:lnTo>
                  <a:pt x="64" y="266"/>
                </a:lnTo>
                <a:lnTo>
                  <a:pt x="64" y="289"/>
                </a:lnTo>
                <a:lnTo>
                  <a:pt x="64" y="281"/>
                </a:lnTo>
                <a:lnTo>
                  <a:pt x="64" y="287"/>
                </a:lnTo>
                <a:lnTo>
                  <a:pt x="65" y="301"/>
                </a:lnTo>
                <a:lnTo>
                  <a:pt x="65" y="302"/>
                </a:lnTo>
                <a:lnTo>
                  <a:pt x="65" y="301"/>
                </a:lnTo>
                <a:lnTo>
                  <a:pt x="65" y="290"/>
                </a:lnTo>
                <a:lnTo>
                  <a:pt x="65" y="293"/>
                </a:lnTo>
                <a:lnTo>
                  <a:pt x="65" y="278"/>
                </a:lnTo>
                <a:lnTo>
                  <a:pt x="65" y="258"/>
                </a:lnTo>
                <a:lnTo>
                  <a:pt x="65" y="255"/>
                </a:lnTo>
                <a:lnTo>
                  <a:pt x="67" y="263"/>
                </a:lnTo>
                <a:lnTo>
                  <a:pt x="67" y="281"/>
                </a:lnTo>
                <a:lnTo>
                  <a:pt x="67" y="293"/>
                </a:lnTo>
                <a:lnTo>
                  <a:pt x="67" y="295"/>
                </a:lnTo>
                <a:lnTo>
                  <a:pt x="67" y="284"/>
                </a:lnTo>
                <a:lnTo>
                  <a:pt x="67" y="283"/>
                </a:lnTo>
                <a:lnTo>
                  <a:pt x="67" y="295"/>
                </a:lnTo>
                <a:lnTo>
                  <a:pt x="68" y="284"/>
                </a:lnTo>
                <a:lnTo>
                  <a:pt x="68" y="241"/>
                </a:lnTo>
                <a:lnTo>
                  <a:pt x="68" y="265"/>
                </a:lnTo>
                <a:lnTo>
                  <a:pt x="68" y="289"/>
                </a:lnTo>
                <a:lnTo>
                  <a:pt x="68" y="277"/>
                </a:lnTo>
                <a:lnTo>
                  <a:pt x="68" y="289"/>
                </a:lnTo>
                <a:lnTo>
                  <a:pt x="70" y="292"/>
                </a:lnTo>
                <a:lnTo>
                  <a:pt x="70" y="281"/>
                </a:lnTo>
                <a:lnTo>
                  <a:pt x="70" y="290"/>
                </a:lnTo>
                <a:lnTo>
                  <a:pt x="70" y="298"/>
                </a:lnTo>
                <a:lnTo>
                  <a:pt x="70" y="296"/>
                </a:lnTo>
                <a:lnTo>
                  <a:pt x="70" y="290"/>
                </a:lnTo>
                <a:lnTo>
                  <a:pt x="70" y="265"/>
                </a:lnTo>
                <a:lnTo>
                  <a:pt x="71" y="261"/>
                </a:lnTo>
                <a:lnTo>
                  <a:pt x="71" y="275"/>
                </a:lnTo>
                <a:lnTo>
                  <a:pt x="71" y="274"/>
                </a:lnTo>
                <a:lnTo>
                  <a:pt x="71" y="281"/>
                </a:lnTo>
                <a:lnTo>
                  <a:pt x="71" y="271"/>
                </a:lnTo>
                <a:lnTo>
                  <a:pt x="71" y="284"/>
                </a:lnTo>
                <a:lnTo>
                  <a:pt x="71" y="301"/>
                </a:lnTo>
                <a:lnTo>
                  <a:pt x="71" y="306"/>
                </a:lnTo>
                <a:lnTo>
                  <a:pt x="73" y="301"/>
                </a:lnTo>
                <a:lnTo>
                  <a:pt x="73" y="290"/>
                </a:lnTo>
                <a:lnTo>
                  <a:pt x="73" y="286"/>
                </a:lnTo>
                <a:lnTo>
                  <a:pt x="73" y="278"/>
                </a:lnTo>
                <a:lnTo>
                  <a:pt x="73" y="266"/>
                </a:lnTo>
                <a:lnTo>
                  <a:pt x="73" y="284"/>
                </a:lnTo>
                <a:lnTo>
                  <a:pt x="73" y="292"/>
                </a:lnTo>
                <a:lnTo>
                  <a:pt x="74" y="284"/>
                </a:lnTo>
                <a:lnTo>
                  <a:pt x="74" y="289"/>
                </a:lnTo>
                <a:lnTo>
                  <a:pt x="74" y="292"/>
                </a:lnTo>
                <a:lnTo>
                  <a:pt x="74" y="295"/>
                </a:lnTo>
                <a:lnTo>
                  <a:pt x="74" y="293"/>
                </a:lnTo>
                <a:lnTo>
                  <a:pt x="74" y="298"/>
                </a:lnTo>
                <a:lnTo>
                  <a:pt x="74" y="290"/>
                </a:lnTo>
                <a:lnTo>
                  <a:pt x="76" y="284"/>
                </a:lnTo>
                <a:lnTo>
                  <a:pt x="76" y="280"/>
                </a:lnTo>
                <a:lnTo>
                  <a:pt x="76" y="283"/>
                </a:lnTo>
                <a:lnTo>
                  <a:pt x="76" y="280"/>
                </a:lnTo>
                <a:lnTo>
                  <a:pt x="76" y="269"/>
                </a:lnTo>
                <a:lnTo>
                  <a:pt x="76" y="262"/>
                </a:lnTo>
                <a:lnTo>
                  <a:pt x="76" y="266"/>
                </a:lnTo>
                <a:lnTo>
                  <a:pt x="77" y="278"/>
                </a:lnTo>
                <a:lnTo>
                  <a:pt x="77" y="275"/>
                </a:lnTo>
                <a:lnTo>
                  <a:pt x="77" y="289"/>
                </a:lnTo>
                <a:lnTo>
                  <a:pt x="77" y="301"/>
                </a:lnTo>
                <a:lnTo>
                  <a:pt x="77" y="293"/>
                </a:lnTo>
                <a:lnTo>
                  <a:pt x="77" y="286"/>
                </a:lnTo>
                <a:lnTo>
                  <a:pt x="77" y="275"/>
                </a:lnTo>
                <a:lnTo>
                  <a:pt x="77" y="262"/>
                </a:lnTo>
                <a:lnTo>
                  <a:pt x="79" y="238"/>
                </a:lnTo>
                <a:lnTo>
                  <a:pt x="79" y="256"/>
                </a:lnTo>
                <a:lnTo>
                  <a:pt x="79" y="263"/>
                </a:lnTo>
                <a:lnTo>
                  <a:pt x="79" y="255"/>
                </a:lnTo>
                <a:lnTo>
                  <a:pt x="79" y="271"/>
                </a:lnTo>
                <a:lnTo>
                  <a:pt x="79" y="274"/>
                </a:lnTo>
                <a:lnTo>
                  <a:pt x="79" y="262"/>
                </a:lnTo>
                <a:lnTo>
                  <a:pt x="80" y="265"/>
                </a:lnTo>
                <a:lnTo>
                  <a:pt x="80" y="275"/>
                </a:lnTo>
                <a:lnTo>
                  <a:pt x="80" y="274"/>
                </a:lnTo>
                <a:lnTo>
                  <a:pt x="80" y="281"/>
                </a:lnTo>
                <a:lnTo>
                  <a:pt x="80" y="274"/>
                </a:lnTo>
                <a:lnTo>
                  <a:pt x="80" y="246"/>
                </a:lnTo>
                <a:lnTo>
                  <a:pt x="80" y="259"/>
                </a:lnTo>
                <a:lnTo>
                  <a:pt x="82" y="290"/>
                </a:lnTo>
                <a:lnTo>
                  <a:pt x="82" y="289"/>
                </a:lnTo>
                <a:lnTo>
                  <a:pt x="82" y="286"/>
                </a:lnTo>
                <a:lnTo>
                  <a:pt x="82" y="278"/>
                </a:lnTo>
                <a:lnTo>
                  <a:pt x="82" y="281"/>
                </a:lnTo>
                <a:lnTo>
                  <a:pt x="82" y="292"/>
                </a:lnTo>
                <a:lnTo>
                  <a:pt x="83" y="289"/>
                </a:lnTo>
                <a:lnTo>
                  <a:pt x="83" y="292"/>
                </a:lnTo>
                <a:lnTo>
                  <a:pt x="83" y="296"/>
                </a:lnTo>
                <a:lnTo>
                  <a:pt x="83" y="271"/>
                </a:lnTo>
                <a:lnTo>
                  <a:pt x="83" y="268"/>
                </a:lnTo>
                <a:lnTo>
                  <a:pt x="83" y="274"/>
                </a:lnTo>
                <a:lnTo>
                  <a:pt x="83" y="269"/>
                </a:lnTo>
                <a:lnTo>
                  <a:pt x="83" y="292"/>
                </a:lnTo>
                <a:lnTo>
                  <a:pt x="85" y="305"/>
                </a:lnTo>
                <a:lnTo>
                  <a:pt x="85" y="290"/>
                </a:lnTo>
                <a:lnTo>
                  <a:pt x="85" y="284"/>
                </a:lnTo>
                <a:lnTo>
                  <a:pt x="85" y="271"/>
                </a:lnTo>
                <a:lnTo>
                  <a:pt x="85" y="262"/>
                </a:lnTo>
                <a:lnTo>
                  <a:pt x="85" y="278"/>
                </a:lnTo>
                <a:lnTo>
                  <a:pt x="86" y="287"/>
                </a:lnTo>
                <a:lnTo>
                  <a:pt x="86" y="274"/>
                </a:lnTo>
                <a:lnTo>
                  <a:pt x="86" y="286"/>
                </a:lnTo>
                <a:lnTo>
                  <a:pt x="86" y="301"/>
                </a:lnTo>
                <a:lnTo>
                  <a:pt x="86" y="306"/>
                </a:lnTo>
                <a:lnTo>
                  <a:pt x="86" y="301"/>
                </a:lnTo>
                <a:lnTo>
                  <a:pt x="88" y="286"/>
                </a:lnTo>
                <a:lnTo>
                  <a:pt x="88" y="280"/>
                </a:lnTo>
                <a:lnTo>
                  <a:pt x="88" y="293"/>
                </a:lnTo>
                <a:lnTo>
                  <a:pt x="88" y="295"/>
                </a:lnTo>
                <a:lnTo>
                  <a:pt x="88" y="289"/>
                </a:lnTo>
                <a:lnTo>
                  <a:pt x="88" y="290"/>
                </a:lnTo>
                <a:lnTo>
                  <a:pt x="88" y="301"/>
                </a:lnTo>
                <a:lnTo>
                  <a:pt x="88" y="289"/>
                </a:lnTo>
                <a:lnTo>
                  <a:pt x="89" y="283"/>
                </a:lnTo>
                <a:lnTo>
                  <a:pt x="89" y="298"/>
                </a:lnTo>
                <a:lnTo>
                  <a:pt x="89" y="272"/>
                </a:lnTo>
                <a:lnTo>
                  <a:pt x="89" y="263"/>
                </a:lnTo>
                <a:lnTo>
                  <a:pt x="89" y="274"/>
                </a:lnTo>
                <a:lnTo>
                  <a:pt x="91" y="283"/>
                </a:lnTo>
                <a:lnTo>
                  <a:pt x="91" y="290"/>
                </a:lnTo>
                <a:lnTo>
                  <a:pt x="91" y="295"/>
                </a:lnTo>
                <a:lnTo>
                  <a:pt x="91" y="303"/>
                </a:lnTo>
                <a:lnTo>
                  <a:pt x="91" y="295"/>
                </a:lnTo>
                <a:lnTo>
                  <a:pt x="91" y="283"/>
                </a:lnTo>
                <a:lnTo>
                  <a:pt x="91" y="277"/>
                </a:lnTo>
                <a:lnTo>
                  <a:pt x="92" y="277"/>
                </a:lnTo>
                <a:lnTo>
                  <a:pt x="92" y="287"/>
                </a:lnTo>
                <a:lnTo>
                  <a:pt x="92" y="290"/>
                </a:lnTo>
                <a:lnTo>
                  <a:pt x="92" y="246"/>
                </a:lnTo>
                <a:lnTo>
                  <a:pt x="92" y="126"/>
                </a:lnTo>
                <a:lnTo>
                  <a:pt x="92" y="23"/>
                </a:lnTo>
                <a:lnTo>
                  <a:pt x="92" y="0"/>
                </a:lnTo>
                <a:lnTo>
                  <a:pt x="94" y="78"/>
                </a:lnTo>
                <a:lnTo>
                  <a:pt x="94" y="146"/>
                </a:lnTo>
                <a:lnTo>
                  <a:pt x="94" y="172"/>
                </a:lnTo>
                <a:lnTo>
                  <a:pt x="94" y="210"/>
                </a:lnTo>
                <a:lnTo>
                  <a:pt x="94" y="250"/>
                </a:lnTo>
                <a:lnTo>
                  <a:pt x="94" y="274"/>
                </a:lnTo>
                <a:lnTo>
                  <a:pt x="94" y="283"/>
                </a:lnTo>
                <a:lnTo>
                  <a:pt x="94" y="269"/>
                </a:lnTo>
                <a:lnTo>
                  <a:pt x="95" y="222"/>
                </a:lnTo>
                <a:lnTo>
                  <a:pt x="95" y="136"/>
                </a:lnTo>
                <a:lnTo>
                  <a:pt x="95" y="92"/>
                </a:lnTo>
                <a:lnTo>
                  <a:pt x="95" y="129"/>
                </a:lnTo>
                <a:lnTo>
                  <a:pt x="95" y="189"/>
                </a:lnTo>
                <a:lnTo>
                  <a:pt x="95" y="223"/>
                </a:lnTo>
                <a:lnTo>
                  <a:pt x="95" y="209"/>
                </a:lnTo>
                <a:lnTo>
                  <a:pt x="97" y="228"/>
                </a:lnTo>
                <a:lnTo>
                  <a:pt x="97" y="275"/>
                </a:lnTo>
                <a:lnTo>
                  <a:pt x="97" y="284"/>
                </a:lnTo>
                <a:lnTo>
                  <a:pt x="97" y="261"/>
                </a:lnTo>
                <a:lnTo>
                  <a:pt x="97" y="244"/>
                </a:lnTo>
                <a:lnTo>
                  <a:pt x="97" y="215"/>
                </a:lnTo>
                <a:lnTo>
                  <a:pt x="97" y="198"/>
                </a:lnTo>
                <a:lnTo>
                  <a:pt x="98" y="222"/>
                </a:lnTo>
                <a:lnTo>
                  <a:pt x="98" y="237"/>
                </a:lnTo>
                <a:lnTo>
                  <a:pt x="98" y="255"/>
                </a:lnTo>
                <a:lnTo>
                  <a:pt x="98" y="284"/>
                </a:lnTo>
                <a:lnTo>
                  <a:pt x="98" y="283"/>
                </a:lnTo>
                <a:lnTo>
                  <a:pt x="98" y="280"/>
                </a:lnTo>
                <a:lnTo>
                  <a:pt x="98" y="277"/>
                </a:lnTo>
                <a:lnTo>
                  <a:pt x="99" y="249"/>
                </a:lnTo>
                <a:lnTo>
                  <a:pt x="99" y="231"/>
                </a:lnTo>
                <a:lnTo>
                  <a:pt x="99" y="252"/>
                </a:lnTo>
                <a:lnTo>
                  <a:pt x="99" y="256"/>
                </a:lnTo>
                <a:lnTo>
                  <a:pt x="99" y="253"/>
                </a:lnTo>
                <a:lnTo>
                  <a:pt x="99" y="265"/>
                </a:lnTo>
                <a:lnTo>
                  <a:pt x="99" y="283"/>
                </a:lnTo>
                <a:lnTo>
                  <a:pt x="99" y="286"/>
                </a:lnTo>
                <a:lnTo>
                  <a:pt x="101" y="292"/>
                </a:lnTo>
                <a:lnTo>
                  <a:pt x="101" y="299"/>
                </a:lnTo>
                <a:lnTo>
                  <a:pt x="101" y="292"/>
                </a:lnTo>
                <a:lnTo>
                  <a:pt x="101" y="286"/>
                </a:lnTo>
                <a:lnTo>
                  <a:pt x="101" y="269"/>
                </a:lnTo>
                <a:lnTo>
                  <a:pt x="101" y="277"/>
                </a:lnTo>
                <a:lnTo>
                  <a:pt x="101" y="284"/>
                </a:lnTo>
                <a:lnTo>
                  <a:pt x="102" y="289"/>
                </a:lnTo>
                <a:lnTo>
                  <a:pt x="102" y="269"/>
                </a:lnTo>
                <a:lnTo>
                  <a:pt x="102" y="278"/>
                </a:lnTo>
                <a:lnTo>
                  <a:pt x="102" y="283"/>
                </a:lnTo>
                <a:lnTo>
                  <a:pt x="102" y="274"/>
                </a:lnTo>
                <a:lnTo>
                  <a:pt x="102" y="265"/>
                </a:lnTo>
                <a:lnTo>
                  <a:pt x="104" y="275"/>
                </a:lnTo>
                <a:lnTo>
                  <a:pt x="104" y="278"/>
                </a:lnTo>
                <a:lnTo>
                  <a:pt x="104" y="272"/>
                </a:lnTo>
                <a:lnTo>
                  <a:pt x="104" y="268"/>
                </a:lnTo>
                <a:lnTo>
                  <a:pt x="104" y="271"/>
                </a:lnTo>
                <a:lnTo>
                  <a:pt x="104" y="258"/>
                </a:lnTo>
                <a:lnTo>
                  <a:pt x="104" y="262"/>
                </a:lnTo>
                <a:lnTo>
                  <a:pt x="104" y="274"/>
                </a:lnTo>
                <a:lnTo>
                  <a:pt x="105" y="293"/>
                </a:lnTo>
                <a:lnTo>
                  <a:pt x="105" y="286"/>
                </a:lnTo>
                <a:lnTo>
                  <a:pt x="105" y="263"/>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65" name="Freeform 53"/>
          <p:cNvSpPr>
            <a:spLocks/>
          </p:cNvSpPr>
          <p:nvPr/>
        </p:nvSpPr>
        <p:spPr bwMode="auto">
          <a:xfrm>
            <a:off x="3502025" y="5675313"/>
            <a:ext cx="155575" cy="158750"/>
          </a:xfrm>
          <a:custGeom>
            <a:avLst/>
            <a:gdLst>
              <a:gd name="T0" fmla="*/ 2 w 110"/>
              <a:gd name="T1" fmla="*/ 80 h 100"/>
              <a:gd name="T2" fmla="*/ 5 w 110"/>
              <a:gd name="T3" fmla="*/ 34 h 100"/>
              <a:gd name="T4" fmla="*/ 6 w 110"/>
              <a:gd name="T5" fmla="*/ 47 h 100"/>
              <a:gd name="T6" fmla="*/ 8 w 110"/>
              <a:gd name="T7" fmla="*/ 54 h 100"/>
              <a:gd name="T8" fmla="*/ 9 w 110"/>
              <a:gd name="T9" fmla="*/ 84 h 100"/>
              <a:gd name="T10" fmla="*/ 11 w 110"/>
              <a:gd name="T11" fmla="*/ 40 h 100"/>
              <a:gd name="T12" fmla="*/ 12 w 110"/>
              <a:gd name="T13" fmla="*/ 75 h 100"/>
              <a:gd name="T14" fmla="*/ 14 w 110"/>
              <a:gd name="T15" fmla="*/ 72 h 100"/>
              <a:gd name="T16" fmla="*/ 15 w 110"/>
              <a:gd name="T17" fmla="*/ 29 h 100"/>
              <a:gd name="T18" fmla="*/ 17 w 110"/>
              <a:gd name="T19" fmla="*/ 50 h 100"/>
              <a:gd name="T20" fmla="*/ 20 w 110"/>
              <a:gd name="T21" fmla="*/ 71 h 100"/>
              <a:gd name="T22" fmla="*/ 21 w 110"/>
              <a:gd name="T23" fmla="*/ 63 h 100"/>
              <a:gd name="T24" fmla="*/ 23 w 110"/>
              <a:gd name="T25" fmla="*/ 56 h 100"/>
              <a:gd name="T26" fmla="*/ 24 w 110"/>
              <a:gd name="T27" fmla="*/ 74 h 100"/>
              <a:gd name="T28" fmla="*/ 26 w 110"/>
              <a:gd name="T29" fmla="*/ 86 h 100"/>
              <a:gd name="T30" fmla="*/ 27 w 110"/>
              <a:gd name="T31" fmla="*/ 44 h 100"/>
              <a:gd name="T32" fmla="*/ 29 w 110"/>
              <a:gd name="T33" fmla="*/ 81 h 100"/>
              <a:gd name="T34" fmla="*/ 32 w 110"/>
              <a:gd name="T35" fmla="*/ 66 h 100"/>
              <a:gd name="T36" fmla="*/ 33 w 110"/>
              <a:gd name="T37" fmla="*/ 59 h 100"/>
              <a:gd name="T38" fmla="*/ 35 w 110"/>
              <a:gd name="T39" fmla="*/ 71 h 100"/>
              <a:gd name="T40" fmla="*/ 36 w 110"/>
              <a:gd name="T41" fmla="*/ 57 h 100"/>
              <a:gd name="T42" fmla="*/ 38 w 110"/>
              <a:gd name="T43" fmla="*/ 68 h 100"/>
              <a:gd name="T44" fmla="*/ 39 w 110"/>
              <a:gd name="T45" fmla="*/ 40 h 100"/>
              <a:gd name="T46" fmla="*/ 42 w 110"/>
              <a:gd name="T47" fmla="*/ 74 h 100"/>
              <a:gd name="T48" fmla="*/ 43 w 110"/>
              <a:gd name="T49" fmla="*/ 57 h 100"/>
              <a:gd name="T50" fmla="*/ 45 w 110"/>
              <a:gd name="T51" fmla="*/ 72 h 100"/>
              <a:gd name="T52" fmla="*/ 46 w 110"/>
              <a:gd name="T53" fmla="*/ 50 h 100"/>
              <a:gd name="T54" fmla="*/ 49 w 110"/>
              <a:gd name="T55" fmla="*/ 13 h 100"/>
              <a:gd name="T56" fmla="*/ 51 w 110"/>
              <a:gd name="T57" fmla="*/ 83 h 100"/>
              <a:gd name="T58" fmla="*/ 52 w 110"/>
              <a:gd name="T59" fmla="*/ 74 h 100"/>
              <a:gd name="T60" fmla="*/ 54 w 110"/>
              <a:gd name="T61" fmla="*/ 50 h 100"/>
              <a:gd name="T62" fmla="*/ 55 w 110"/>
              <a:gd name="T63" fmla="*/ 66 h 100"/>
              <a:gd name="T64" fmla="*/ 57 w 110"/>
              <a:gd name="T65" fmla="*/ 80 h 100"/>
              <a:gd name="T66" fmla="*/ 58 w 110"/>
              <a:gd name="T67" fmla="*/ 60 h 100"/>
              <a:gd name="T68" fmla="*/ 60 w 110"/>
              <a:gd name="T69" fmla="*/ 77 h 100"/>
              <a:gd name="T70" fmla="*/ 63 w 110"/>
              <a:gd name="T71" fmla="*/ 75 h 100"/>
              <a:gd name="T72" fmla="*/ 64 w 110"/>
              <a:gd name="T73" fmla="*/ 83 h 100"/>
              <a:gd name="T74" fmla="*/ 66 w 110"/>
              <a:gd name="T75" fmla="*/ 69 h 100"/>
              <a:gd name="T76" fmla="*/ 67 w 110"/>
              <a:gd name="T77" fmla="*/ 44 h 100"/>
              <a:gd name="T78" fmla="*/ 69 w 110"/>
              <a:gd name="T79" fmla="*/ 84 h 100"/>
              <a:gd name="T80" fmla="*/ 72 w 110"/>
              <a:gd name="T81" fmla="*/ 84 h 100"/>
              <a:gd name="T82" fmla="*/ 73 w 110"/>
              <a:gd name="T83" fmla="*/ 93 h 100"/>
              <a:gd name="T84" fmla="*/ 75 w 110"/>
              <a:gd name="T85" fmla="*/ 60 h 100"/>
              <a:gd name="T86" fmla="*/ 76 w 110"/>
              <a:gd name="T87" fmla="*/ 87 h 100"/>
              <a:gd name="T88" fmla="*/ 78 w 110"/>
              <a:gd name="T89" fmla="*/ 87 h 100"/>
              <a:gd name="T90" fmla="*/ 79 w 110"/>
              <a:gd name="T91" fmla="*/ 74 h 100"/>
              <a:gd name="T92" fmla="*/ 81 w 110"/>
              <a:gd name="T93" fmla="*/ 80 h 100"/>
              <a:gd name="T94" fmla="*/ 82 w 110"/>
              <a:gd name="T95" fmla="*/ 71 h 100"/>
              <a:gd name="T96" fmla="*/ 85 w 110"/>
              <a:gd name="T97" fmla="*/ 20 h 100"/>
              <a:gd name="T98" fmla="*/ 86 w 110"/>
              <a:gd name="T99" fmla="*/ 29 h 100"/>
              <a:gd name="T100" fmla="*/ 88 w 110"/>
              <a:gd name="T101" fmla="*/ 75 h 100"/>
              <a:gd name="T102" fmla="*/ 89 w 110"/>
              <a:gd name="T103" fmla="*/ 89 h 100"/>
              <a:gd name="T104" fmla="*/ 92 w 110"/>
              <a:gd name="T105" fmla="*/ 74 h 100"/>
              <a:gd name="T106" fmla="*/ 94 w 110"/>
              <a:gd name="T107" fmla="*/ 69 h 100"/>
              <a:gd name="T108" fmla="*/ 95 w 110"/>
              <a:gd name="T109" fmla="*/ 90 h 100"/>
              <a:gd name="T110" fmla="*/ 97 w 110"/>
              <a:gd name="T111" fmla="*/ 87 h 100"/>
              <a:gd name="T112" fmla="*/ 98 w 110"/>
              <a:gd name="T113" fmla="*/ 69 h 100"/>
              <a:gd name="T114" fmla="*/ 101 w 110"/>
              <a:gd name="T115" fmla="*/ 90 h 100"/>
              <a:gd name="T116" fmla="*/ 103 w 110"/>
              <a:gd name="T117" fmla="*/ 89 h 100"/>
              <a:gd name="T118" fmla="*/ 104 w 110"/>
              <a:gd name="T119" fmla="*/ 78 h 100"/>
              <a:gd name="T120" fmla="*/ 106 w 110"/>
              <a:gd name="T121" fmla="*/ 69 h 100"/>
              <a:gd name="T122" fmla="*/ 107 w 110"/>
              <a:gd name="T123" fmla="*/ 81 h 1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0"/>
              <a:gd name="T187" fmla="*/ 0 h 100"/>
              <a:gd name="T188" fmla="*/ 110 w 110"/>
              <a:gd name="T189" fmla="*/ 100 h 10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0" h="100">
                <a:moveTo>
                  <a:pt x="0" y="54"/>
                </a:moveTo>
                <a:lnTo>
                  <a:pt x="0" y="59"/>
                </a:lnTo>
                <a:lnTo>
                  <a:pt x="0" y="23"/>
                </a:lnTo>
                <a:lnTo>
                  <a:pt x="2" y="35"/>
                </a:lnTo>
                <a:lnTo>
                  <a:pt x="2" y="62"/>
                </a:lnTo>
                <a:lnTo>
                  <a:pt x="2" y="80"/>
                </a:lnTo>
                <a:lnTo>
                  <a:pt x="2" y="75"/>
                </a:lnTo>
                <a:lnTo>
                  <a:pt x="2" y="80"/>
                </a:lnTo>
                <a:lnTo>
                  <a:pt x="3" y="63"/>
                </a:lnTo>
                <a:lnTo>
                  <a:pt x="3" y="75"/>
                </a:lnTo>
                <a:lnTo>
                  <a:pt x="3" y="83"/>
                </a:lnTo>
                <a:lnTo>
                  <a:pt x="3" y="72"/>
                </a:lnTo>
                <a:lnTo>
                  <a:pt x="3" y="78"/>
                </a:lnTo>
                <a:lnTo>
                  <a:pt x="3" y="83"/>
                </a:lnTo>
                <a:lnTo>
                  <a:pt x="3" y="59"/>
                </a:lnTo>
                <a:lnTo>
                  <a:pt x="5" y="34"/>
                </a:lnTo>
                <a:lnTo>
                  <a:pt x="5" y="38"/>
                </a:lnTo>
                <a:lnTo>
                  <a:pt x="5" y="57"/>
                </a:lnTo>
                <a:lnTo>
                  <a:pt x="5" y="59"/>
                </a:lnTo>
                <a:lnTo>
                  <a:pt x="5" y="78"/>
                </a:lnTo>
                <a:lnTo>
                  <a:pt x="5" y="93"/>
                </a:lnTo>
                <a:lnTo>
                  <a:pt x="5" y="65"/>
                </a:lnTo>
                <a:lnTo>
                  <a:pt x="5" y="56"/>
                </a:lnTo>
                <a:lnTo>
                  <a:pt x="6" y="47"/>
                </a:lnTo>
                <a:lnTo>
                  <a:pt x="6" y="40"/>
                </a:lnTo>
                <a:lnTo>
                  <a:pt x="6" y="69"/>
                </a:lnTo>
                <a:lnTo>
                  <a:pt x="6" y="80"/>
                </a:lnTo>
                <a:lnTo>
                  <a:pt x="6" y="68"/>
                </a:lnTo>
                <a:lnTo>
                  <a:pt x="6" y="81"/>
                </a:lnTo>
                <a:lnTo>
                  <a:pt x="6" y="93"/>
                </a:lnTo>
                <a:lnTo>
                  <a:pt x="8" y="77"/>
                </a:lnTo>
                <a:lnTo>
                  <a:pt x="8" y="54"/>
                </a:lnTo>
                <a:lnTo>
                  <a:pt x="8" y="52"/>
                </a:lnTo>
                <a:lnTo>
                  <a:pt x="8" y="56"/>
                </a:lnTo>
                <a:lnTo>
                  <a:pt x="8" y="53"/>
                </a:lnTo>
                <a:lnTo>
                  <a:pt x="8" y="68"/>
                </a:lnTo>
                <a:lnTo>
                  <a:pt x="8" y="87"/>
                </a:lnTo>
                <a:lnTo>
                  <a:pt x="9" y="81"/>
                </a:lnTo>
                <a:lnTo>
                  <a:pt x="9" y="74"/>
                </a:lnTo>
                <a:lnTo>
                  <a:pt x="9" y="84"/>
                </a:lnTo>
                <a:lnTo>
                  <a:pt x="9" y="92"/>
                </a:lnTo>
                <a:lnTo>
                  <a:pt x="9" y="83"/>
                </a:lnTo>
                <a:lnTo>
                  <a:pt x="9" y="84"/>
                </a:lnTo>
                <a:lnTo>
                  <a:pt x="9" y="81"/>
                </a:lnTo>
                <a:lnTo>
                  <a:pt x="11" y="72"/>
                </a:lnTo>
                <a:lnTo>
                  <a:pt x="11" y="57"/>
                </a:lnTo>
                <a:lnTo>
                  <a:pt x="11" y="31"/>
                </a:lnTo>
                <a:lnTo>
                  <a:pt x="11" y="40"/>
                </a:lnTo>
                <a:lnTo>
                  <a:pt x="11" y="60"/>
                </a:lnTo>
                <a:lnTo>
                  <a:pt x="11" y="75"/>
                </a:lnTo>
                <a:lnTo>
                  <a:pt x="11" y="78"/>
                </a:lnTo>
                <a:lnTo>
                  <a:pt x="11" y="90"/>
                </a:lnTo>
                <a:lnTo>
                  <a:pt x="12" y="94"/>
                </a:lnTo>
                <a:lnTo>
                  <a:pt x="12" y="92"/>
                </a:lnTo>
                <a:lnTo>
                  <a:pt x="12" y="81"/>
                </a:lnTo>
                <a:lnTo>
                  <a:pt x="12" y="75"/>
                </a:lnTo>
                <a:lnTo>
                  <a:pt x="12" y="65"/>
                </a:lnTo>
                <a:lnTo>
                  <a:pt x="12" y="66"/>
                </a:lnTo>
                <a:lnTo>
                  <a:pt x="14" y="69"/>
                </a:lnTo>
                <a:lnTo>
                  <a:pt x="14" y="74"/>
                </a:lnTo>
                <a:lnTo>
                  <a:pt x="14" y="72"/>
                </a:lnTo>
                <a:lnTo>
                  <a:pt x="14" y="81"/>
                </a:lnTo>
                <a:lnTo>
                  <a:pt x="14" y="83"/>
                </a:lnTo>
                <a:lnTo>
                  <a:pt x="14" y="72"/>
                </a:lnTo>
                <a:lnTo>
                  <a:pt x="14" y="77"/>
                </a:lnTo>
                <a:lnTo>
                  <a:pt x="15" y="90"/>
                </a:lnTo>
                <a:lnTo>
                  <a:pt x="15" y="84"/>
                </a:lnTo>
                <a:lnTo>
                  <a:pt x="15" y="92"/>
                </a:lnTo>
                <a:lnTo>
                  <a:pt x="15" y="89"/>
                </a:lnTo>
                <a:lnTo>
                  <a:pt x="15" y="63"/>
                </a:lnTo>
                <a:lnTo>
                  <a:pt x="15" y="41"/>
                </a:lnTo>
                <a:lnTo>
                  <a:pt x="15" y="29"/>
                </a:lnTo>
                <a:lnTo>
                  <a:pt x="17" y="52"/>
                </a:lnTo>
                <a:lnTo>
                  <a:pt x="17" y="81"/>
                </a:lnTo>
                <a:lnTo>
                  <a:pt x="17" y="78"/>
                </a:lnTo>
                <a:lnTo>
                  <a:pt x="17" y="86"/>
                </a:lnTo>
                <a:lnTo>
                  <a:pt x="17" y="96"/>
                </a:lnTo>
                <a:lnTo>
                  <a:pt x="17" y="90"/>
                </a:lnTo>
                <a:lnTo>
                  <a:pt x="17" y="68"/>
                </a:lnTo>
                <a:lnTo>
                  <a:pt x="17" y="50"/>
                </a:lnTo>
                <a:lnTo>
                  <a:pt x="18" y="38"/>
                </a:lnTo>
                <a:lnTo>
                  <a:pt x="18" y="52"/>
                </a:lnTo>
                <a:lnTo>
                  <a:pt x="18" y="71"/>
                </a:lnTo>
                <a:lnTo>
                  <a:pt x="18" y="72"/>
                </a:lnTo>
                <a:lnTo>
                  <a:pt x="18" y="68"/>
                </a:lnTo>
                <a:lnTo>
                  <a:pt x="18" y="80"/>
                </a:lnTo>
                <a:lnTo>
                  <a:pt x="18" y="74"/>
                </a:lnTo>
                <a:lnTo>
                  <a:pt x="20" y="71"/>
                </a:lnTo>
                <a:lnTo>
                  <a:pt x="20" y="92"/>
                </a:lnTo>
                <a:lnTo>
                  <a:pt x="20" y="97"/>
                </a:lnTo>
                <a:lnTo>
                  <a:pt x="20" y="80"/>
                </a:lnTo>
                <a:lnTo>
                  <a:pt x="20" y="54"/>
                </a:lnTo>
                <a:lnTo>
                  <a:pt x="20" y="57"/>
                </a:lnTo>
                <a:lnTo>
                  <a:pt x="20" y="65"/>
                </a:lnTo>
                <a:lnTo>
                  <a:pt x="21" y="52"/>
                </a:lnTo>
                <a:lnTo>
                  <a:pt x="21" y="63"/>
                </a:lnTo>
                <a:lnTo>
                  <a:pt x="21" y="86"/>
                </a:lnTo>
                <a:lnTo>
                  <a:pt x="21" y="81"/>
                </a:lnTo>
                <a:lnTo>
                  <a:pt x="21" y="59"/>
                </a:lnTo>
                <a:lnTo>
                  <a:pt x="21" y="65"/>
                </a:lnTo>
                <a:lnTo>
                  <a:pt x="21" y="81"/>
                </a:lnTo>
                <a:lnTo>
                  <a:pt x="21" y="56"/>
                </a:lnTo>
                <a:lnTo>
                  <a:pt x="23" y="34"/>
                </a:lnTo>
                <a:lnTo>
                  <a:pt x="23" y="56"/>
                </a:lnTo>
                <a:lnTo>
                  <a:pt x="23" y="62"/>
                </a:lnTo>
                <a:lnTo>
                  <a:pt x="23" y="50"/>
                </a:lnTo>
                <a:lnTo>
                  <a:pt x="23" y="65"/>
                </a:lnTo>
                <a:lnTo>
                  <a:pt x="23" y="71"/>
                </a:lnTo>
                <a:lnTo>
                  <a:pt x="23" y="80"/>
                </a:lnTo>
                <a:lnTo>
                  <a:pt x="24" y="89"/>
                </a:lnTo>
                <a:lnTo>
                  <a:pt x="24" y="80"/>
                </a:lnTo>
                <a:lnTo>
                  <a:pt x="24" y="74"/>
                </a:lnTo>
                <a:lnTo>
                  <a:pt x="24" y="75"/>
                </a:lnTo>
                <a:lnTo>
                  <a:pt x="24" y="68"/>
                </a:lnTo>
                <a:lnTo>
                  <a:pt x="24" y="65"/>
                </a:lnTo>
                <a:lnTo>
                  <a:pt x="26" y="59"/>
                </a:lnTo>
                <a:lnTo>
                  <a:pt x="26" y="50"/>
                </a:lnTo>
                <a:lnTo>
                  <a:pt x="26" y="66"/>
                </a:lnTo>
                <a:lnTo>
                  <a:pt x="26" y="72"/>
                </a:lnTo>
                <a:lnTo>
                  <a:pt x="26" y="86"/>
                </a:lnTo>
                <a:lnTo>
                  <a:pt x="26" y="89"/>
                </a:lnTo>
                <a:lnTo>
                  <a:pt x="27" y="81"/>
                </a:lnTo>
                <a:lnTo>
                  <a:pt x="27" y="50"/>
                </a:lnTo>
                <a:lnTo>
                  <a:pt x="27" y="40"/>
                </a:lnTo>
                <a:lnTo>
                  <a:pt x="27" y="49"/>
                </a:lnTo>
                <a:lnTo>
                  <a:pt x="27" y="53"/>
                </a:lnTo>
                <a:lnTo>
                  <a:pt x="27" y="54"/>
                </a:lnTo>
                <a:lnTo>
                  <a:pt x="27" y="44"/>
                </a:lnTo>
                <a:lnTo>
                  <a:pt x="27" y="54"/>
                </a:lnTo>
                <a:lnTo>
                  <a:pt x="29" y="71"/>
                </a:lnTo>
                <a:lnTo>
                  <a:pt x="29" y="86"/>
                </a:lnTo>
                <a:lnTo>
                  <a:pt x="29" y="84"/>
                </a:lnTo>
                <a:lnTo>
                  <a:pt x="29" y="81"/>
                </a:lnTo>
                <a:lnTo>
                  <a:pt x="29" y="71"/>
                </a:lnTo>
                <a:lnTo>
                  <a:pt x="29" y="65"/>
                </a:lnTo>
                <a:lnTo>
                  <a:pt x="29" y="81"/>
                </a:lnTo>
                <a:lnTo>
                  <a:pt x="30" y="71"/>
                </a:lnTo>
                <a:lnTo>
                  <a:pt x="30" y="66"/>
                </a:lnTo>
                <a:lnTo>
                  <a:pt x="30" y="65"/>
                </a:lnTo>
                <a:lnTo>
                  <a:pt x="30" y="63"/>
                </a:lnTo>
                <a:lnTo>
                  <a:pt x="30" y="66"/>
                </a:lnTo>
                <a:lnTo>
                  <a:pt x="30" y="84"/>
                </a:lnTo>
                <a:lnTo>
                  <a:pt x="30" y="71"/>
                </a:lnTo>
                <a:lnTo>
                  <a:pt x="32" y="66"/>
                </a:lnTo>
                <a:lnTo>
                  <a:pt x="32" y="84"/>
                </a:lnTo>
                <a:lnTo>
                  <a:pt x="32" y="75"/>
                </a:lnTo>
                <a:lnTo>
                  <a:pt x="32" y="66"/>
                </a:lnTo>
                <a:lnTo>
                  <a:pt x="32" y="54"/>
                </a:lnTo>
                <a:lnTo>
                  <a:pt x="32" y="41"/>
                </a:lnTo>
                <a:lnTo>
                  <a:pt x="32" y="54"/>
                </a:lnTo>
                <a:lnTo>
                  <a:pt x="33" y="65"/>
                </a:lnTo>
                <a:lnTo>
                  <a:pt x="33" y="59"/>
                </a:lnTo>
                <a:lnTo>
                  <a:pt x="33" y="66"/>
                </a:lnTo>
                <a:lnTo>
                  <a:pt x="33" y="40"/>
                </a:lnTo>
                <a:lnTo>
                  <a:pt x="33" y="54"/>
                </a:lnTo>
                <a:lnTo>
                  <a:pt x="33" y="68"/>
                </a:lnTo>
                <a:lnTo>
                  <a:pt x="33" y="66"/>
                </a:lnTo>
                <a:lnTo>
                  <a:pt x="35" y="68"/>
                </a:lnTo>
                <a:lnTo>
                  <a:pt x="35" y="69"/>
                </a:lnTo>
                <a:lnTo>
                  <a:pt x="35" y="71"/>
                </a:lnTo>
                <a:lnTo>
                  <a:pt x="35" y="72"/>
                </a:lnTo>
                <a:lnTo>
                  <a:pt x="35" y="68"/>
                </a:lnTo>
                <a:lnTo>
                  <a:pt x="35" y="71"/>
                </a:lnTo>
                <a:lnTo>
                  <a:pt x="36" y="84"/>
                </a:lnTo>
                <a:lnTo>
                  <a:pt x="36" y="78"/>
                </a:lnTo>
                <a:lnTo>
                  <a:pt x="36" y="69"/>
                </a:lnTo>
                <a:lnTo>
                  <a:pt x="36" y="60"/>
                </a:lnTo>
                <a:lnTo>
                  <a:pt x="36" y="57"/>
                </a:lnTo>
                <a:lnTo>
                  <a:pt x="36" y="63"/>
                </a:lnTo>
                <a:lnTo>
                  <a:pt x="38" y="81"/>
                </a:lnTo>
                <a:lnTo>
                  <a:pt x="38" y="65"/>
                </a:lnTo>
                <a:lnTo>
                  <a:pt x="38" y="57"/>
                </a:lnTo>
                <a:lnTo>
                  <a:pt x="38" y="84"/>
                </a:lnTo>
                <a:lnTo>
                  <a:pt x="38" y="89"/>
                </a:lnTo>
                <a:lnTo>
                  <a:pt x="38" y="80"/>
                </a:lnTo>
                <a:lnTo>
                  <a:pt x="38" y="68"/>
                </a:lnTo>
                <a:lnTo>
                  <a:pt x="38" y="72"/>
                </a:lnTo>
                <a:lnTo>
                  <a:pt x="39" y="77"/>
                </a:lnTo>
                <a:lnTo>
                  <a:pt x="39" y="63"/>
                </a:lnTo>
                <a:lnTo>
                  <a:pt x="39" y="50"/>
                </a:lnTo>
                <a:lnTo>
                  <a:pt x="39" y="53"/>
                </a:lnTo>
                <a:lnTo>
                  <a:pt x="39" y="47"/>
                </a:lnTo>
                <a:lnTo>
                  <a:pt x="39" y="41"/>
                </a:lnTo>
                <a:lnTo>
                  <a:pt x="39" y="40"/>
                </a:lnTo>
                <a:lnTo>
                  <a:pt x="40" y="57"/>
                </a:lnTo>
                <a:lnTo>
                  <a:pt x="40" y="53"/>
                </a:lnTo>
                <a:lnTo>
                  <a:pt x="40" y="65"/>
                </a:lnTo>
                <a:lnTo>
                  <a:pt x="40" y="59"/>
                </a:lnTo>
                <a:lnTo>
                  <a:pt x="40" y="74"/>
                </a:lnTo>
                <a:lnTo>
                  <a:pt x="40" y="93"/>
                </a:lnTo>
                <a:lnTo>
                  <a:pt x="40" y="96"/>
                </a:lnTo>
                <a:lnTo>
                  <a:pt x="42" y="74"/>
                </a:lnTo>
                <a:lnTo>
                  <a:pt x="42" y="7"/>
                </a:lnTo>
                <a:lnTo>
                  <a:pt x="42" y="0"/>
                </a:lnTo>
                <a:lnTo>
                  <a:pt x="42" y="53"/>
                </a:lnTo>
                <a:lnTo>
                  <a:pt x="42" y="57"/>
                </a:lnTo>
                <a:lnTo>
                  <a:pt x="42" y="74"/>
                </a:lnTo>
                <a:lnTo>
                  <a:pt x="43" y="71"/>
                </a:lnTo>
                <a:lnTo>
                  <a:pt x="43" y="77"/>
                </a:lnTo>
                <a:lnTo>
                  <a:pt x="43" y="57"/>
                </a:lnTo>
                <a:lnTo>
                  <a:pt x="43" y="69"/>
                </a:lnTo>
                <a:lnTo>
                  <a:pt x="43" y="68"/>
                </a:lnTo>
                <a:lnTo>
                  <a:pt x="43" y="46"/>
                </a:lnTo>
                <a:lnTo>
                  <a:pt x="43" y="47"/>
                </a:lnTo>
                <a:lnTo>
                  <a:pt x="45" y="54"/>
                </a:lnTo>
                <a:lnTo>
                  <a:pt x="45" y="53"/>
                </a:lnTo>
                <a:lnTo>
                  <a:pt x="45" y="46"/>
                </a:lnTo>
                <a:lnTo>
                  <a:pt x="45" y="72"/>
                </a:lnTo>
                <a:lnTo>
                  <a:pt x="45" y="89"/>
                </a:lnTo>
                <a:lnTo>
                  <a:pt x="45" y="87"/>
                </a:lnTo>
                <a:lnTo>
                  <a:pt x="46" y="75"/>
                </a:lnTo>
                <a:lnTo>
                  <a:pt x="46" y="66"/>
                </a:lnTo>
                <a:lnTo>
                  <a:pt x="46" y="62"/>
                </a:lnTo>
                <a:lnTo>
                  <a:pt x="46" y="63"/>
                </a:lnTo>
                <a:lnTo>
                  <a:pt x="46" y="56"/>
                </a:lnTo>
                <a:lnTo>
                  <a:pt x="46" y="50"/>
                </a:lnTo>
                <a:lnTo>
                  <a:pt x="48" y="77"/>
                </a:lnTo>
                <a:lnTo>
                  <a:pt x="48" y="90"/>
                </a:lnTo>
                <a:lnTo>
                  <a:pt x="48" y="81"/>
                </a:lnTo>
                <a:lnTo>
                  <a:pt x="48" y="78"/>
                </a:lnTo>
                <a:lnTo>
                  <a:pt x="48" y="71"/>
                </a:lnTo>
                <a:lnTo>
                  <a:pt x="48" y="60"/>
                </a:lnTo>
                <a:lnTo>
                  <a:pt x="48" y="41"/>
                </a:lnTo>
                <a:lnTo>
                  <a:pt x="49" y="13"/>
                </a:lnTo>
                <a:lnTo>
                  <a:pt x="49" y="31"/>
                </a:lnTo>
                <a:lnTo>
                  <a:pt x="49" y="46"/>
                </a:lnTo>
                <a:lnTo>
                  <a:pt x="49" y="63"/>
                </a:lnTo>
                <a:lnTo>
                  <a:pt x="49" y="69"/>
                </a:lnTo>
                <a:lnTo>
                  <a:pt x="49" y="62"/>
                </a:lnTo>
                <a:lnTo>
                  <a:pt x="49" y="81"/>
                </a:lnTo>
                <a:lnTo>
                  <a:pt x="49" y="93"/>
                </a:lnTo>
                <a:lnTo>
                  <a:pt x="51" y="83"/>
                </a:lnTo>
                <a:lnTo>
                  <a:pt x="51" y="74"/>
                </a:lnTo>
                <a:lnTo>
                  <a:pt x="51" y="63"/>
                </a:lnTo>
                <a:lnTo>
                  <a:pt x="51" y="65"/>
                </a:lnTo>
                <a:lnTo>
                  <a:pt x="51" y="74"/>
                </a:lnTo>
                <a:lnTo>
                  <a:pt x="51" y="81"/>
                </a:lnTo>
                <a:lnTo>
                  <a:pt x="51" y="74"/>
                </a:lnTo>
                <a:lnTo>
                  <a:pt x="52" y="54"/>
                </a:lnTo>
                <a:lnTo>
                  <a:pt x="52" y="74"/>
                </a:lnTo>
                <a:lnTo>
                  <a:pt x="52" y="92"/>
                </a:lnTo>
                <a:lnTo>
                  <a:pt x="52" y="90"/>
                </a:lnTo>
                <a:lnTo>
                  <a:pt x="52" y="69"/>
                </a:lnTo>
                <a:lnTo>
                  <a:pt x="52" y="47"/>
                </a:lnTo>
                <a:lnTo>
                  <a:pt x="54" y="49"/>
                </a:lnTo>
                <a:lnTo>
                  <a:pt x="54" y="71"/>
                </a:lnTo>
                <a:lnTo>
                  <a:pt x="54" y="60"/>
                </a:lnTo>
                <a:lnTo>
                  <a:pt x="54" y="50"/>
                </a:lnTo>
                <a:lnTo>
                  <a:pt x="54" y="66"/>
                </a:lnTo>
                <a:lnTo>
                  <a:pt x="54" y="69"/>
                </a:lnTo>
                <a:lnTo>
                  <a:pt x="54" y="57"/>
                </a:lnTo>
                <a:lnTo>
                  <a:pt x="55" y="74"/>
                </a:lnTo>
                <a:lnTo>
                  <a:pt x="55" y="81"/>
                </a:lnTo>
                <a:lnTo>
                  <a:pt x="55" y="66"/>
                </a:lnTo>
                <a:lnTo>
                  <a:pt x="55" y="65"/>
                </a:lnTo>
                <a:lnTo>
                  <a:pt x="55" y="66"/>
                </a:lnTo>
                <a:lnTo>
                  <a:pt x="55" y="71"/>
                </a:lnTo>
                <a:lnTo>
                  <a:pt x="55" y="68"/>
                </a:lnTo>
                <a:lnTo>
                  <a:pt x="57" y="66"/>
                </a:lnTo>
                <a:lnTo>
                  <a:pt x="57" y="57"/>
                </a:lnTo>
                <a:lnTo>
                  <a:pt x="57" y="65"/>
                </a:lnTo>
                <a:lnTo>
                  <a:pt x="57" y="87"/>
                </a:lnTo>
                <a:lnTo>
                  <a:pt x="57" y="93"/>
                </a:lnTo>
                <a:lnTo>
                  <a:pt x="57" y="80"/>
                </a:lnTo>
                <a:lnTo>
                  <a:pt x="57" y="81"/>
                </a:lnTo>
                <a:lnTo>
                  <a:pt x="58" y="60"/>
                </a:lnTo>
                <a:lnTo>
                  <a:pt x="58" y="28"/>
                </a:lnTo>
                <a:lnTo>
                  <a:pt x="58" y="44"/>
                </a:lnTo>
                <a:lnTo>
                  <a:pt x="58" y="52"/>
                </a:lnTo>
                <a:lnTo>
                  <a:pt x="58" y="31"/>
                </a:lnTo>
                <a:lnTo>
                  <a:pt x="58" y="46"/>
                </a:lnTo>
                <a:lnTo>
                  <a:pt x="58" y="60"/>
                </a:lnTo>
                <a:lnTo>
                  <a:pt x="60" y="62"/>
                </a:lnTo>
                <a:lnTo>
                  <a:pt x="60" y="77"/>
                </a:lnTo>
                <a:lnTo>
                  <a:pt x="60" y="78"/>
                </a:lnTo>
                <a:lnTo>
                  <a:pt x="60" y="63"/>
                </a:lnTo>
                <a:lnTo>
                  <a:pt x="60" y="65"/>
                </a:lnTo>
                <a:lnTo>
                  <a:pt x="60" y="60"/>
                </a:lnTo>
                <a:lnTo>
                  <a:pt x="60" y="62"/>
                </a:lnTo>
                <a:lnTo>
                  <a:pt x="60" y="77"/>
                </a:lnTo>
                <a:lnTo>
                  <a:pt x="61" y="83"/>
                </a:lnTo>
                <a:lnTo>
                  <a:pt x="61" y="69"/>
                </a:lnTo>
                <a:lnTo>
                  <a:pt x="61" y="72"/>
                </a:lnTo>
                <a:lnTo>
                  <a:pt x="61" y="84"/>
                </a:lnTo>
                <a:lnTo>
                  <a:pt x="61" y="86"/>
                </a:lnTo>
                <a:lnTo>
                  <a:pt x="61" y="83"/>
                </a:lnTo>
                <a:lnTo>
                  <a:pt x="63" y="83"/>
                </a:lnTo>
                <a:lnTo>
                  <a:pt x="63" y="75"/>
                </a:lnTo>
                <a:lnTo>
                  <a:pt x="63" y="83"/>
                </a:lnTo>
                <a:lnTo>
                  <a:pt x="63" y="75"/>
                </a:lnTo>
                <a:lnTo>
                  <a:pt x="63" y="63"/>
                </a:lnTo>
                <a:lnTo>
                  <a:pt x="63" y="72"/>
                </a:lnTo>
                <a:lnTo>
                  <a:pt x="63" y="78"/>
                </a:lnTo>
                <a:lnTo>
                  <a:pt x="64" y="72"/>
                </a:lnTo>
                <a:lnTo>
                  <a:pt x="64" y="80"/>
                </a:lnTo>
                <a:lnTo>
                  <a:pt x="64" y="83"/>
                </a:lnTo>
                <a:lnTo>
                  <a:pt x="64" y="86"/>
                </a:lnTo>
                <a:lnTo>
                  <a:pt x="64" y="78"/>
                </a:lnTo>
                <a:lnTo>
                  <a:pt x="64" y="66"/>
                </a:lnTo>
                <a:lnTo>
                  <a:pt x="64" y="59"/>
                </a:lnTo>
                <a:lnTo>
                  <a:pt x="66" y="77"/>
                </a:lnTo>
                <a:lnTo>
                  <a:pt x="66" y="84"/>
                </a:lnTo>
                <a:lnTo>
                  <a:pt x="66" y="71"/>
                </a:lnTo>
                <a:lnTo>
                  <a:pt x="66" y="69"/>
                </a:lnTo>
                <a:lnTo>
                  <a:pt x="66" y="57"/>
                </a:lnTo>
                <a:lnTo>
                  <a:pt x="66" y="53"/>
                </a:lnTo>
                <a:lnTo>
                  <a:pt x="66" y="72"/>
                </a:lnTo>
                <a:lnTo>
                  <a:pt x="66" y="66"/>
                </a:lnTo>
                <a:lnTo>
                  <a:pt x="67" y="68"/>
                </a:lnTo>
                <a:lnTo>
                  <a:pt x="67" y="80"/>
                </a:lnTo>
                <a:lnTo>
                  <a:pt x="67" y="78"/>
                </a:lnTo>
                <a:lnTo>
                  <a:pt x="67" y="44"/>
                </a:lnTo>
                <a:lnTo>
                  <a:pt x="67" y="35"/>
                </a:lnTo>
                <a:lnTo>
                  <a:pt x="67" y="65"/>
                </a:lnTo>
                <a:lnTo>
                  <a:pt x="67" y="83"/>
                </a:lnTo>
                <a:lnTo>
                  <a:pt x="69" y="81"/>
                </a:lnTo>
                <a:lnTo>
                  <a:pt x="69" y="80"/>
                </a:lnTo>
                <a:lnTo>
                  <a:pt x="69" y="81"/>
                </a:lnTo>
                <a:lnTo>
                  <a:pt x="69" y="69"/>
                </a:lnTo>
                <a:lnTo>
                  <a:pt x="69" y="84"/>
                </a:lnTo>
                <a:lnTo>
                  <a:pt x="69" y="93"/>
                </a:lnTo>
                <a:lnTo>
                  <a:pt x="70" y="77"/>
                </a:lnTo>
                <a:lnTo>
                  <a:pt x="70" y="78"/>
                </a:lnTo>
                <a:lnTo>
                  <a:pt x="70" y="83"/>
                </a:lnTo>
                <a:lnTo>
                  <a:pt x="70" y="68"/>
                </a:lnTo>
                <a:lnTo>
                  <a:pt x="70" y="72"/>
                </a:lnTo>
                <a:lnTo>
                  <a:pt x="70" y="80"/>
                </a:lnTo>
                <a:lnTo>
                  <a:pt x="72" y="84"/>
                </a:lnTo>
                <a:lnTo>
                  <a:pt x="72" y="69"/>
                </a:lnTo>
                <a:lnTo>
                  <a:pt x="72" y="75"/>
                </a:lnTo>
                <a:lnTo>
                  <a:pt x="72" y="83"/>
                </a:lnTo>
                <a:lnTo>
                  <a:pt x="72" y="72"/>
                </a:lnTo>
                <a:lnTo>
                  <a:pt x="72" y="47"/>
                </a:lnTo>
                <a:lnTo>
                  <a:pt x="72" y="32"/>
                </a:lnTo>
                <a:lnTo>
                  <a:pt x="72" y="69"/>
                </a:lnTo>
                <a:lnTo>
                  <a:pt x="73" y="93"/>
                </a:lnTo>
                <a:lnTo>
                  <a:pt x="73" y="83"/>
                </a:lnTo>
                <a:lnTo>
                  <a:pt x="73" y="72"/>
                </a:lnTo>
                <a:lnTo>
                  <a:pt x="73" y="78"/>
                </a:lnTo>
                <a:lnTo>
                  <a:pt x="73" y="96"/>
                </a:lnTo>
                <a:lnTo>
                  <a:pt x="73" y="92"/>
                </a:lnTo>
                <a:lnTo>
                  <a:pt x="73" y="74"/>
                </a:lnTo>
                <a:lnTo>
                  <a:pt x="75" y="65"/>
                </a:lnTo>
                <a:lnTo>
                  <a:pt x="75" y="60"/>
                </a:lnTo>
                <a:lnTo>
                  <a:pt x="75" y="72"/>
                </a:lnTo>
                <a:lnTo>
                  <a:pt x="75" y="75"/>
                </a:lnTo>
                <a:lnTo>
                  <a:pt x="75" y="66"/>
                </a:lnTo>
                <a:lnTo>
                  <a:pt x="75" y="57"/>
                </a:lnTo>
                <a:lnTo>
                  <a:pt x="75" y="50"/>
                </a:lnTo>
                <a:lnTo>
                  <a:pt x="76" y="72"/>
                </a:lnTo>
                <a:lnTo>
                  <a:pt x="76" y="86"/>
                </a:lnTo>
                <a:lnTo>
                  <a:pt x="76" y="87"/>
                </a:lnTo>
                <a:lnTo>
                  <a:pt x="76" y="86"/>
                </a:lnTo>
                <a:lnTo>
                  <a:pt x="76" y="78"/>
                </a:lnTo>
                <a:lnTo>
                  <a:pt x="76" y="72"/>
                </a:lnTo>
                <a:lnTo>
                  <a:pt x="76" y="83"/>
                </a:lnTo>
                <a:lnTo>
                  <a:pt x="76" y="89"/>
                </a:lnTo>
                <a:lnTo>
                  <a:pt x="78" y="49"/>
                </a:lnTo>
                <a:lnTo>
                  <a:pt x="78" y="54"/>
                </a:lnTo>
                <a:lnTo>
                  <a:pt x="78" y="87"/>
                </a:lnTo>
                <a:lnTo>
                  <a:pt x="78" y="69"/>
                </a:lnTo>
                <a:lnTo>
                  <a:pt x="78" y="78"/>
                </a:lnTo>
                <a:lnTo>
                  <a:pt x="78" y="99"/>
                </a:lnTo>
                <a:lnTo>
                  <a:pt x="79" y="80"/>
                </a:lnTo>
                <a:lnTo>
                  <a:pt x="79" y="72"/>
                </a:lnTo>
                <a:lnTo>
                  <a:pt x="79" y="74"/>
                </a:lnTo>
                <a:lnTo>
                  <a:pt x="79" y="68"/>
                </a:lnTo>
                <a:lnTo>
                  <a:pt x="79" y="74"/>
                </a:lnTo>
                <a:lnTo>
                  <a:pt x="79" y="80"/>
                </a:lnTo>
                <a:lnTo>
                  <a:pt x="79" y="72"/>
                </a:lnTo>
                <a:lnTo>
                  <a:pt x="81" y="46"/>
                </a:lnTo>
                <a:lnTo>
                  <a:pt x="81" y="54"/>
                </a:lnTo>
                <a:lnTo>
                  <a:pt x="81" y="80"/>
                </a:lnTo>
                <a:lnTo>
                  <a:pt x="81" y="83"/>
                </a:lnTo>
                <a:lnTo>
                  <a:pt x="81" y="89"/>
                </a:lnTo>
                <a:lnTo>
                  <a:pt x="81" y="80"/>
                </a:lnTo>
                <a:lnTo>
                  <a:pt x="81" y="46"/>
                </a:lnTo>
                <a:lnTo>
                  <a:pt x="82" y="37"/>
                </a:lnTo>
                <a:lnTo>
                  <a:pt x="82" y="44"/>
                </a:lnTo>
                <a:lnTo>
                  <a:pt x="82" y="47"/>
                </a:lnTo>
                <a:lnTo>
                  <a:pt x="82" y="41"/>
                </a:lnTo>
                <a:lnTo>
                  <a:pt x="82" y="49"/>
                </a:lnTo>
                <a:lnTo>
                  <a:pt x="82" y="65"/>
                </a:lnTo>
                <a:lnTo>
                  <a:pt x="82" y="71"/>
                </a:lnTo>
                <a:lnTo>
                  <a:pt x="82" y="78"/>
                </a:lnTo>
                <a:lnTo>
                  <a:pt x="84" y="78"/>
                </a:lnTo>
                <a:lnTo>
                  <a:pt x="84" y="80"/>
                </a:lnTo>
                <a:lnTo>
                  <a:pt x="84" y="81"/>
                </a:lnTo>
                <a:lnTo>
                  <a:pt x="84" y="66"/>
                </a:lnTo>
                <a:lnTo>
                  <a:pt x="84" y="68"/>
                </a:lnTo>
                <a:lnTo>
                  <a:pt x="84" y="52"/>
                </a:lnTo>
                <a:lnTo>
                  <a:pt x="85" y="20"/>
                </a:lnTo>
                <a:lnTo>
                  <a:pt x="85" y="50"/>
                </a:lnTo>
                <a:lnTo>
                  <a:pt x="85" y="81"/>
                </a:lnTo>
                <a:lnTo>
                  <a:pt x="85" y="89"/>
                </a:lnTo>
                <a:lnTo>
                  <a:pt x="85" y="96"/>
                </a:lnTo>
                <a:lnTo>
                  <a:pt x="85" y="94"/>
                </a:lnTo>
                <a:lnTo>
                  <a:pt x="86" y="78"/>
                </a:lnTo>
                <a:lnTo>
                  <a:pt x="86" y="59"/>
                </a:lnTo>
                <a:lnTo>
                  <a:pt x="86" y="29"/>
                </a:lnTo>
                <a:lnTo>
                  <a:pt x="86" y="40"/>
                </a:lnTo>
                <a:lnTo>
                  <a:pt x="86" y="47"/>
                </a:lnTo>
                <a:lnTo>
                  <a:pt x="86" y="52"/>
                </a:lnTo>
                <a:lnTo>
                  <a:pt x="88" y="57"/>
                </a:lnTo>
                <a:lnTo>
                  <a:pt x="88" y="62"/>
                </a:lnTo>
                <a:lnTo>
                  <a:pt x="88" y="66"/>
                </a:lnTo>
                <a:lnTo>
                  <a:pt x="88" y="65"/>
                </a:lnTo>
                <a:lnTo>
                  <a:pt x="88" y="75"/>
                </a:lnTo>
                <a:lnTo>
                  <a:pt x="88" y="89"/>
                </a:lnTo>
                <a:lnTo>
                  <a:pt x="88" y="74"/>
                </a:lnTo>
                <a:lnTo>
                  <a:pt x="88" y="59"/>
                </a:lnTo>
                <a:lnTo>
                  <a:pt x="89" y="53"/>
                </a:lnTo>
                <a:lnTo>
                  <a:pt x="89" y="60"/>
                </a:lnTo>
                <a:lnTo>
                  <a:pt x="89" y="41"/>
                </a:lnTo>
                <a:lnTo>
                  <a:pt x="89" y="71"/>
                </a:lnTo>
                <a:lnTo>
                  <a:pt x="89" y="89"/>
                </a:lnTo>
                <a:lnTo>
                  <a:pt x="89" y="71"/>
                </a:lnTo>
                <a:lnTo>
                  <a:pt x="91" y="72"/>
                </a:lnTo>
                <a:lnTo>
                  <a:pt x="91" y="59"/>
                </a:lnTo>
                <a:lnTo>
                  <a:pt x="91" y="54"/>
                </a:lnTo>
                <a:lnTo>
                  <a:pt x="91" y="60"/>
                </a:lnTo>
                <a:lnTo>
                  <a:pt x="91" y="44"/>
                </a:lnTo>
                <a:lnTo>
                  <a:pt x="91" y="57"/>
                </a:lnTo>
                <a:lnTo>
                  <a:pt x="92" y="74"/>
                </a:lnTo>
                <a:lnTo>
                  <a:pt x="92" y="68"/>
                </a:lnTo>
                <a:lnTo>
                  <a:pt x="92" y="60"/>
                </a:lnTo>
                <a:lnTo>
                  <a:pt x="92" y="47"/>
                </a:lnTo>
                <a:lnTo>
                  <a:pt x="92" y="74"/>
                </a:lnTo>
                <a:lnTo>
                  <a:pt x="92" y="92"/>
                </a:lnTo>
                <a:lnTo>
                  <a:pt x="92" y="83"/>
                </a:lnTo>
                <a:lnTo>
                  <a:pt x="94" y="78"/>
                </a:lnTo>
                <a:lnTo>
                  <a:pt x="94" y="69"/>
                </a:lnTo>
                <a:lnTo>
                  <a:pt x="94" y="62"/>
                </a:lnTo>
                <a:lnTo>
                  <a:pt x="94" y="60"/>
                </a:lnTo>
                <a:lnTo>
                  <a:pt x="94" y="86"/>
                </a:lnTo>
                <a:lnTo>
                  <a:pt x="94" y="80"/>
                </a:lnTo>
                <a:lnTo>
                  <a:pt x="94" y="72"/>
                </a:lnTo>
                <a:lnTo>
                  <a:pt x="95" y="68"/>
                </a:lnTo>
                <a:lnTo>
                  <a:pt x="95" y="78"/>
                </a:lnTo>
                <a:lnTo>
                  <a:pt x="95" y="90"/>
                </a:lnTo>
                <a:lnTo>
                  <a:pt x="95" y="75"/>
                </a:lnTo>
                <a:lnTo>
                  <a:pt x="95" y="62"/>
                </a:lnTo>
                <a:lnTo>
                  <a:pt x="95" y="50"/>
                </a:lnTo>
                <a:lnTo>
                  <a:pt x="95" y="53"/>
                </a:lnTo>
                <a:lnTo>
                  <a:pt x="97" y="72"/>
                </a:lnTo>
                <a:lnTo>
                  <a:pt x="97" y="68"/>
                </a:lnTo>
                <a:lnTo>
                  <a:pt x="97" y="72"/>
                </a:lnTo>
                <a:lnTo>
                  <a:pt x="97" y="87"/>
                </a:lnTo>
                <a:lnTo>
                  <a:pt x="97" y="78"/>
                </a:lnTo>
                <a:lnTo>
                  <a:pt x="97" y="81"/>
                </a:lnTo>
                <a:lnTo>
                  <a:pt x="98" y="90"/>
                </a:lnTo>
                <a:lnTo>
                  <a:pt x="98" y="89"/>
                </a:lnTo>
                <a:lnTo>
                  <a:pt x="98" y="83"/>
                </a:lnTo>
                <a:lnTo>
                  <a:pt x="98" y="89"/>
                </a:lnTo>
                <a:lnTo>
                  <a:pt x="98" y="80"/>
                </a:lnTo>
                <a:lnTo>
                  <a:pt x="98" y="69"/>
                </a:lnTo>
                <a:lnTo>
                  <a:pt x="98" y="78"/>
                </a:lnTo>
                <a:lnTo>
                  <a:pt x="100" y="87"/>
                </a:lnTo>
                <a:lnTo>
                  <a:pt x="100" y="92"/>
                </a:lnTo>
                <a:lnTo>
                  <a:pt x="100" y="97"/>
                </a:lnTo>
                <a:lnTo>
                  <a:pt x="100" y="94"/>
                </a:lnTo>
                <a:lnTo>
                  <a:pt x="100" y="92"/>
                </a:lnTo>
                <a:lnTo>
                  <a:pt x="100" y="93"/>
                </a:lnTo>
                <a:lnTo>
                  <a:pt x="101" y="90"/>
                </a:lnTo>
                <a:lnTo>
                  <a:pt x="101" y="83"/>
                </a:lnTo>
                <a:lnTo>
                  <a:pt x="101" y="78"/>
                </a:lnTo>
                <a:lnTo>
                  <a:pt x="101" y="74"/>
                </a:lnTo>
                <a:lnTo>
                  <a:pt x="101" y="80"/>
                </a:lnTo>
                <a:lnTo>
                  <a:pt x="101" y="90"/>
                </a:lnTo>
                <a:lnTo>
                  <a:pt x="101" y="92"/>
                </a:lnTo>
                <a:lnTo>
                  <a:pt x="103" y="94"/>
                </a:lnTo>
                <a:lnTo>
                  <a:pt x="103" y="89"/>
                </a:lnTo>
                <a:lnTo>
                  <a:pt x="103" y="56"/>
                </a:lnTo>
                <a:lnTo>
                  <a:pt x="103" y="77"/>
                </a:lnTo>
                <a:lnTo>
                  <a:pt x="104" y="66"/>
                </a:lnTo>
                <a:lnTo>
                  <a:pt x="104" y="53"/>
                </a:lnTo>
                <a:lnTo>
                  <a:pt x="104" y="65"/>
                </a:lnTo>
                <a:lnTo>
                  <a:pt x="104" y="86"/>
                </a:lnTo>
                <a:lnTo>
                  <a:pt x="104" y="92"/>
                </a:lnTo>
                <a:lnTo>
                  <a:pt x="104" y="78"/>
                </a:lnTo>
                <a:lnTo>
                  <a:pt x="104" y="74"/>
                </a:lnTo>
                <a:lnTo>
                  <a:pt x="104" y="65"/>
                </a:lnTo>
                <a:lnTo>
                  <a:pt x="106" y="60"/>
                </a:lnTo>
                <a:lnTo>
                  <a:pt x="106" y="78"/>
                </a:lnTo>
                <a:lnTo>
                  <a:pt x="106" y="65"/>
                </a:lnTo>
                <a:lnTo>
                  <a:pt x="106" y="49"/>
                </a:lnTo>
                <a:lnTo>
                  <a:pt x="106" y="43"/>
                </a:lnTo>
                <a:lnTo>
                  <a:pt x="106" y="69"/>
                </a:lnTo>
                <a:lnTo>
                  <a:pt x="106" y="80"/>
                </a:lnTo>
                <a:lnTo>
                  <a:pt x="107" y="80"/>
                </a:lnTo>
                <a:lnTo>
                  <a:pt x="107" y="81"/>
                </a:lnTo>
                <a:lnTo>
                  <a:pt x="107" y="71"/>
                </a:lnTo>
                <a:lnTo>
                  <a:pt x="107" y="66"/>
                </a:lnTo>
                <a:lnTo>
                  <a:pt x="107" y="80"/>
                </a:lnTo>
                <a:lnTo>
                  <a:pt x="107" y="84"/>
                </a:lnTo>
                <a:lnTo>
                  <a:pt x="107" y="81"/>
                </a:lnTo>
                <a:lnTo>
                  <a:pt x="109" y="65"/>
                </a:lnTo>
                <a:lnTo>
                  <a:pt x="109" y="47"/>
                </a:lnTo>
                <a:lnTo>
                  <a:pt x="109" y="50"/>
                </a:lnTo>
                <a:lnTo>
                  <a:pt x="109" y="7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66" name="Freeform 54"/>
          <p:cNvSpPr>
            <a:spLocks/>
          </p:cNvSpPr>
          <p:nvPr/>
        </p:nvSpPr>
        <p:spPr bwMode="auto">
          <a:xfrm>
            <a:off x="3656013" y="5360988"/>
            <a:ext cx="158750" cy="473075"/>
          </a:xfrm>
          <a:custGeom>
            <a:avLst/>
            <a:gdLst>
              <a:gd name="T0" fmla="*/ 1 w 112"/>
              <a:gd name="T1" fmla="*/ 266 h 298"/>
              <a:gd name="T2" fmla="*/ 3 w 112"/>
              <a:gd name="T3" fmla="*/ 266 h 298"/>
              <a:gd name="T4" fmla="*/ 4 w 112"/>
              <a:gd name="T5" fmla="*/ 294 h 298"/>
              <a:gd name="T6" fmla="*/ 6 w 112"/>
              <a:gd name="T7" fmla="*/ 273 h 298"/>
              <a:gd name="T8" fmla="*/ 9 w 112"/>
              <a:gd name="T9" fmla="*/ 261 h 298"/>
              <a:gd name="T10" fmla="*/ 10 w 112"/>
              <a:gd name="T11" fmla="*/ 232 h 298"/>
              <a:gd name="T12" fmla="*/ 12 w 112"/>
              <a:gd name="T13" fmla="*/ 270 h 298"/>
              <a:gd name="T14" fmla="*/ 13 w 112"/>
              <a:gd name="T15" fmla="*/ 270 h 298"/>
              <a:gd name="T16" fmla="*/ 15 w 112"/>
              <a:gd name="T17" fmla="*/ 285 h 298"/>
              <a:gd name="T18" fmla="*/ 18 w 112"/>
              <a:gd name="T19" fmla="*/ 284 h 298"/>
              <a:gd name="T20" fmla="*/ 19 w 112"/>
              <a:gd name="T21" fmla="*/ 285 h 298"/>
              <a:gd name="T22" fmla="*/ 21 w 112"/>
              <a:gd name="T23" fmla="*/ 229 h 298"/>
              <a:gd name="T24" fmla="*/ 22 w 112"/>
              <a:gd name="T25" fmla="*/ 270 h 298"/>
              <a:gd name="T26" fmla="*/ 23 w 112"/>
              <a:gd name="T27" fmla="*/ 275 h 298"/>
              <a:gd name="T28" fmla="*/ 25 w 112"/>
              <a:gd name="T29" fmla="*/ 223 h 298"/>
              <a:gd name="T30" fmla="*/ 28 w 112"/>
              <a:gd name="T31" fmla="*/ 269 h 298"/>
              <a:gd name="T32" fmla="*/ 29 w 112"/>
              <a:gd name="T33" fmla="*/ 273 h 298"/>
              <a:gd name="T34" fmla="*/ 31 w 112"/>
              <a:gd name="T35" fmla="*/ 292 h 298"/>
              <a:gd name="T36" fmla="*/ 32 w 112"/>
              <a:gd name="T37" fmla="*/ 266 h 298"/>
              <a:gd name="T38" fmla="*/ 35 w 112"/>
              <a:gd name="T39" fmla="*/ 272 h 298"/>
              <a:gd name="T40" fmla="*/ 37 w 112"/>
              <a:gd name="T41" fmla="*/ 264 h 298"/>
              <a:gd name="T42" fmla="*/ 38 w 112"/>
              <a:gd name="T43" fmla="*/ 238 h 298"/>
              <a:gd name="T44" fmla="*/ 40 w 112"/>
              <a:gd name="T45" fmla="*/ 285 h 298"/>
              <a:gd name="T46" fmla="*/ 43 w 112"/>
              <a:gd name="T47" fmla="*/ 281 h 298"/>
              <a:gd name="T48" fmla="*/ 44 w 112"/>
              <a:gd name="T49" fmla="*/ 258 h 298"/>
              <a:gd name="T50" fmla="*/ 46 w 112"/>
              <a:gd name="T51" fmla="*/ 275 h 298"/>
              <a:gd name="T52" fmla="*/ 49 w 112"/>
              <a:gd name="T53" fmla="*/ 258 h 298"/>
              <a:gd name="T54" fmla="*/ 50 w 112"/>
              <a:gd name="T55" fmla="*/ 291 h 298"/>
              <a:gd name="T56" fmla="*/ 52 w 112"/>
              <a:gd name="T57" fmla="*/ 284 h 298"/>
              <a:gd name="T58" fmla="*/ 53 w 112"/>
              <a:gd name="T59" fmla="*/ 266 h 298"/>
              <a:gd name="T60" fmla="*/ 56 w 112"/>
              <a:gd name="T61" fmla="*/ 290 h 298"/>
              <a:gd name="T62" fmla="*/ 58 w 112"/>
              <a:gd name="T63" fmla="*/ 273 h 298"/>
              <a:gd name="T64" fmla="*/ 59 w 112"/>
              <a:gd name="T65" fmla="*/ 278 h 298"/>
              <a:gd name="T66" fmla="*/ 61 w 112"/>
              <a:gd name="T67" fmla="*/ 266 h 298"/>
              <a:gd name="T68" fmla="*/ 62 w 112"/>
              <a:gd name="T69" fmla="*/ 281 h 298"/>
              <a:gd name="T70" fmla="*/ 65 w 112"/>
              <a:gd name="T71" fmla="*/ 295 h 298"/>
              <a:gd name="T72" fmla="*/ 67 w 112"/>
              <a:gd name="T73" fmla="*/ 279 h 298"/>
              <a:gd name="T74" fmla="*/ 68 w 112"/>
              <a:gd name="T75" fmla="*/ 285 h 298"/>
              <a:gd name="T76" fmla="*/ 69 w 112"/>
              <a:gd name="T77" fmla="*/ 247 h 298"/>
              <a:gd name="T78" fmla="*/ 72 w 112"/>
              <a:gd name="T79" fmla="*/ 264 h 298"/>
              <a:gd name="T80" fmla="*/ 74 w 112"/>
              <a:gd name="T81" fmla="*/ 282 h 298"/>
              <a:gd name="T82" fmla="*/ 75 w 112"/>
              <a:gd name="T83" fmla="*/ 284 h 298"/>
              <a:gd name="T84" fmla="*/ 77 w 112"/>
              <a:gd name="T85" fmla="*/ 147 h 298"/>
              <a:gd name="T86" fmla="*/ 78 w 112"/>
              <a:gd name="T87" fmla="*/ 267 h 298"/>
              <a:gd name="T88" fmla="*/ 80 w 112"/>
              <a:gd name="T89" fmla="*/ 214 h 298"/>
              <a:gd name="T90" fmla="*/ 83 w 112"/>
              <a:gd name="T91" fmla="*/ 241 h 298"/>
              <a:gd name="T92" fmla="*/ 84 w 112"/>
              <a:gd name="T93" fmla="*/ 238 h 298"/>
              <a:gd name="T94" fmla="*/ 86 w 112"/>
              <a:gd name="T95" fmla="*/ 267 h 298"/>
              <a:gd name="T96" fmla="*/ 87 w 112"/>
              <a:gd name="T97" fmla="*/ 275 h 298"/>
              <a:gd name="T98" fmla="*/ 89 w 112"/>
              <a:gd name="T99" fmla="*/ 258 h 298"/>
              <a:gd name="T100" fmla="*/ 90 w 112"/>
              <a:gd name="T101" fmla="*/ 248 h 298"/>
              <a:gd name="T102" fmla="*/ 93 w 112"/>
              <a:gd name="T103" fmla="*/ 258 h 298"/>
              <a:gd name="T104" fmla="*/ 95 w 112"/>
              <a:gd name="T105" fmla="*/ 264 h 298"/>
              <a:gd name="T106" fmla="*/ 96 w 112"/>
              <a:gd name="T107" fmla="*/ 244 h 298"/>
              <a:gd name="T108" fmla="*/ 98 w 112"/>
              <a:gd name="T109" fmla="*/ 263 h 298"/>
              <a:gd name="T110" fmla="*/ 99 w 112"/>
              <a:gd name="T111" fmla="*/ 276 h 298"/>
              <a:gd name="T112" fmla="*/ 102 w 112"/>
              <a:gd name="T113" fmla="*/ 281 h 298"/>
              <a:gd name="T114" fmla="*/ 104 w 112"/>
              <a:gd name="T115" fmla="*/ 276 h 298"/>
              <a:gd name="T116" fmla="*/ 105 w 112"/>
              <a:gd name="T117" fmla="*/ 275 h 298"/>
              <a:gd name="T118" fmla="*/ 107 w 112"/>
              <a:gd name="T119" fmla="*/ 291 h 298"/>
              <a:gd name="T120" fmla="*/ 110 w 112"/>
              <a:gd name="T121" fmla="*/ 276 h 298"/>
              <a:gd name="T122" fmla="*/ 111 w 112"/>
              <a:gd name="T123" fmla="*/ 276 h 29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2"/>
              <a:gd name="T187" fmla="*/ 0 h 298"/>
              <a:gd name="T188" fmla="*/ 112 w 112"/>
              <a:gd name="T189" fmla="*/ 298 h 29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2" h="298">
                <a:moveTo>
                  <a:pt x="0" y="275"/>
                </a:moveTo>
                <a:lnTo>
                  <a:pt x="0" y="279"/>
                </a:lnTo>
                <a:lnTo>
                  <a:pt x="0" y="276"/>
                </a:lnTo>
                <a:lnTo>
                  <a:pt x="1" y="279"/>
                </a:lnTo>
                <a:lnTo>
                  <a:pt x="1" y="284"/>
                </a:lnTo>
                <a:lnTo>
                  <a:pt x="1" y="288"/>
                </a:lnTo>
                <a:lnTo>
                  <a:pt x="1" y="272"/>
                </a:lnTo>
                <a:lnTo>
                  <a:pt x="1" y="266"/>
                </a:lnTo>
                <a:lnTo>
                  <a:pt x="1" y="257"/>
                </a:lnTo>
                <a:lnTo>
                  <a:pt x="1" y="258"/>
                </a:lnTo>
                <a:lnTo>
                  <a:pt x="1" y="266"/>
                </a:lnTo>
                <a:lnTo>
                  <a:pt x="3" y="270"/>
                </a:lnTo>
                <a:lnTo>
                  <a:pt x="3" y="266"/>
                </a:lnTo>
                <a:lnTo>
                  <a:pt x="3" y="284"/>
                </a:lnTo>
                <a:lnTo>
                  <a:pt x="3" y="294"/>
                </a:lnTo>
                <a:lnTo>
                  <a:pt x="3" y="266"/>
                </a:lnTo>
                <a:lnTo>
                  <a:pt x="3" y="233"/>
                </a:lnTo>
                <a:lnTo>
                  <a:pt x="4" y="254"/>
                </a:lnTo>
                <a:lnTo>
                  <a:pt x="4" y="284"/>
                </a:lnTo>
                <a:lnTo>
                  <a:pt x="4" y="282"/>
                </a:lnTo>
                <a:lnTo>
                  <a:pt x="4" y="269"/>
                </a:lnTo>
                <a:lnTo>
                  <a:pt x="4" y="272"/>
                </a:lnTo>
                <a:lnTo>
                  <a:pt x="4" y="290"/>
                </a:lnTo>
                <a:lnTo>
                  <a:pt x="4" y="294"/>
                </a:lnTo>
                <a:lnTo>
                  <a:pt x="6" y="292"/>
                </a:lnTo>
                <a:lnTo>
                  <a:pt x="6" y="297"/>
                </a:lnTo>
                <a:lnTo>
                  <a:pt x="6" y="275"/>
                </a:lnTo>
                <a:lnTo>
                  <a:pt x="6" y="255"/>
                </a:lnTo>
                <a:lnTo>
                  <a:pt x="6" y="264"/>
                </a:lnTo>
                <a:lnTo>
                  <a:pt x="6" y="261"/>
                </a:lnTo>
                <a:lnTo>
                  <a:pt x="6" y="260"/>
                </a:lnTo>
                <a:lnTo>
                  <a:pt x="6" y="273"/>
                </a:lnTo>
                <a:lnTo>
                  <a:pt x="7" y="285"/>
                </a:lnTo>
                <a:lnTo>
                  <a:pt x="7" y="281"/>
                </a:lnTo>
                <a:lnTo>
                  <a:pt x="7" y="282"/>
                </a:lnTo>
                <a:lnTo>
                  <a:pt x="7" y="278"/>
                </a:lnTo>
                <a:lnTo>
                  <a:pt x="7" y="275"/>
                </a:lnTo>
                <a:lnTo>
                  <a:pt x="7" y="282"/>
                </a:lnTo>
                <a:lnTo>
                  <a:pt x="9" y="281"/>
                </a:lnTo>
                <a:lnTo>
                  <a:pt x="9" y="261"/>
                </a:lnTo>
                <a:lnTo>
                  <a:pt x="9" y="250"/>
                </a:lnTo>
                <a:lnTo>
                  <a:pt x="9" y="252"/>
                </a:lnTo>
                <a:lnTo>
                  <a:pt x="9" y="278"/>
                </a:lnTo>
                <a:lnTo>
                  <a:pt x="9" y="287"/>
                </a:lnTo>
                <a:lnTo>
                  <a:pt x="9" y="290"/>
                </a:lnTo>
                <a:lnTo>
                  <a:pt x="10" y="287"/>
                </a:lnTo>
                <a:lnTo>
                  <a:pt x="10" y="279"/>
                </a:lnTo>
                <a:lnTo>
                  <a:pt x="10" y="232"/>
                </a:lnTo>
                <a:lnTo>
                  <a:pt x="10" y="242"/>
                </a:lnTo>
                <a:lnTo>
                  <a:pt x="10" y="263"/>
                </a:lnTo>
                <a:lnTo>
                  <a:pt x="10" y="254"/>
                </a:lnTo>
                <a:lnTo>
                  <a:pt x="10" y="247"/>
                </a:lnTo>
                <a:lnTo>
                  <a:pt x="12" y="255"/>
                </a:lnTo>
                <a:lnTo>
                  <a:pt x="12" y="264"/>
                </a:lnTo>
                <a:lnTo>
                  <a:pt x="12" y="267"/>
                </a:lnTo>
                <a:lnTo>
                  <a:pt x="12" y="270"/>
                </a:lnTo>
                <a:lnTo>
                  <a:pt x="12" y="260"/>
                </a:lnTo>
                <a:lnTo>
                  <a:pt x="12" y="273"/>
                </a:lnTo>
                <a:lnTo>
                  <a:pt x="12" y="269"/>
                </a:lnTo>
                <a:lnTo>
                  <a:pt x="13" y="252"/>
                </a:lnTo>
                <a:lnTo>
                  <a:pt x="13" y="254"/>
                </a:lnTo>
                <a:lnTo>
                  <a:pt x="13" y="244"/>
                </a:lnTo>
                <a:lnTo>
                  <a:pt x="13" y="252"/>
                </a:lnTo>
                <a:lnTo>
                  <a:pt x="13" y="270"/>
                </a:lnTo>
                <a:lnTo>
                  <a:pt x="13" y="273"/>
                </a:lnTo>
                <a:lnTo>
                  <a:pt x="13" y="272"/>
                </a:lnTo>
                <a:lnTo>
                  <a:pt x="15" y="264"/>
                </a:lnTo>
                <a:lnTo>
                  <a:pt x="15" y="275"/>
                </a:lnTo>
                <a:lnTo>
                  <a:pt x="15" y="288"/>
                </a:lnTo>
                <a:lnTo>
                  <a:pt x="15" y="291"/>
                </a:lnTo>
                <a:lnTo>
                  <a:pt x="15" y="290"/>
                </a:lnTo>
                <a:lnTo>
                  <a:pt x="15" y="285"/>
                </a:lnTo>
                <a:lnTo>
                  <a:pt x="15" y="272"/>
                </a:lnTo>
                <a:lnTo>
                  <a:pt x="16" y="281"/>
                </a:lnTo>
                <a:lnTo>
                  <a:pt x="16" y="292"/>
                </a:lnTo>
                <a:lnTo>
                  <a:pt x="16" y="287"/>
                </a:lnTo>
                <a:lnTo>
                  <a:pt x="16" y="282"/>
                </a:lnTo>
                <a:lnTo>
                  <a:pt x="16" y="273"/>
                </a:lnTo>
                <a:lnTo>
                  <a:pt x="16" y="282"/>
                </a:lnTo>
                <a:lnTo>
                  <a:pt x="18" y="284"/>
                </a:lnTo>
                <a:lnTo>
                  <a:pt x="18" y="272"/>
                </a:lnTo>
                <a:lnTo>
                  <a:pt x="18" y="258"/>
                </a:lnTo>
                <a:lnTo>
                  <a:pt x="18" y="248"/>
                </a:lnTo>
                <a:lnTo>
                  <a:pt x="18" y="263"/>
                </a:lnTo>
                <a:lnTo>
                  <a:pt x="18" y="270"/>
                </a:lnTo>
                <a:lnTo>
                  <a:pt x="19" y="269"/>
                </a:lnTo>
                <a:lnTo>
                  <a:pt x="19" y="275"/>
                </a:lnTo>
                <a:lnTo>
                  <a:pt x="19" y="285"/>
                </a:lnTo>
                <a:lnTo>
                  <a:pt x="19" y="288"/>
                </a:lnTo>
                <a:lnTo>
                  <a:pt x="19" y="272"/>
                </a:lnTo>
                <a:lnTo>
                  <a:pt x="19" y="281"/>
                </a:lnTo>
                <a:lnTo>
                  <a:pt x="19" y="288"/>
                </a:lnTo>
                <a:lnTo>
                  <a:pt x="21" y="269"/>
                </a:lnTo>
                <a:lnTo>
                  <a:pt x="21" y="263"/>
                </a:lnTo>
                <a:lnTo>
                  <a:pt x="21" y="235"/>
                </a:lnTo>
                <a:lnTo>
                  <a:pt x="21" y="229"/>
                </a:lnTo>
                <a:lnTo>
                  <a:pt x="21" y="264"/>
                </a:lnTo>
                <a:lnTo>
                  <a:pt x="21" y="273"/>
                </a:lnTo>
                <a:lnTo>
                  <a:pt x="21" y="255"/>
                </a:lnTo>
                <a:lnTo>
                  <a:pt x="22" y="270"/>
                </a:lnTo>
                <a:lnTo>
                  <a:pt x="22" y="290"/>
                </a:lnTo>
                <a:lnTo>
                  <a:pt x="22" y="287"/>
                </a:lnTo>
                <a:lnTo>
                  <a:pt x="22" y="260"/>
                </a:lnTo>
                <a:lnTo>
                  <a:pt x="22" y="270"/>
                </a:lnTo>
                <a:lnTo>
                  <a:pt x="22" y="284"/>
                </a:lnTo>
                <a:lnTo>
                  <a:pt x="22" y="263"/>
                </a:lnTo>
                <a:lnTo>
                  <a:pt x="22" y="247"/>
                </a:lnTo>
                <a:lnTo>
                  <a:pt x="23" y="279"/>
                </a:lnTo>
                <a:lnTo>
                  <a:pt x="23" y="270"/>
                </a:lnTo>
                <a:lnTo>
                  <a:pt x="23" y="257"/>
                </a:lnTo>
                <a:lnTo>
                  <a:pt x="23" y="276"/>
                </a:lnTo>
                <a:lnTo>
                  <a:pt x="23" y="275"/>
                </a:lnTo>
                <a:lnTo>
                  <a:pt x="23" y="258"/>
                </a:lnTo>
                <a:lnTo>
                  <a:pt x="25" y="275"/>
                </a:lnTo>
                <a:lnTo>
                  <a:pt x="25" y="278"/>
                </a:lnTo>
                <a:lnTo>
                  <a:pt x="25" y="270"/>
                </a:lnTo>
                <a:lnTo>
                  <a:pt x="25" y="239"/>
                </a:lnTo>
                <a:lnTo>
                  <a:pt x="25" y="187"/>
                </a:lnTo>
                <a:lnTo>
                  <a:pt x="25" y="190"/>
                </a:lnTo>
                <a:lnTo>
                  <a:pt x="25" y="223"/>
                </a:lnTo>
                <a:lnTo>
                  <a:pt x="26" y="248"/>
                </a:lnTo>
                <a:lnTo>
                  <a:pt x="26" y="272"/>
                </a:lnTo>
                <a:lnTo>
                  <a:pt x="26" y="257"/>
                </a:lnTo>
                <a:lnTo>
                  <a:pt x="26" y="248"/>
                </a:lnTo>
                <a:lnTo>
                  <a:pt x="26" y="267"/>
                </a:lnTo>
                <a:lnTo>
                  <a:pt x="26" y="258"/>
                </a:lnTo>
                <a:lnTo>
                  <a:pt x="28" y="250"/>
                </a:lnTo>
                <a:lnTo>
                  <a:pt x="28" y="269"/>
                </a:lnTo>
                <a:lnTo>
                  <a:pt x="28" y="257"/>
                </a:lnTo>
                <a:lnTo>
                  <a:pt x="28" y="254"/>
                </a:lnTo>
                <a:lnTo>
                  <a:pt x="28" y="270"/>
                </a:lnTo>
                <a:lnTo>
                  <a:pt x="28" y="282"/>
                </a:lnTo>
                <a:lnTo>
                  <a:pt x="28" y="288"/>
                </a:lnTo>
                <a:lnTo>
                  <a:pt x="28" y="294"/>
                </a:lnTo>
                <a:lnTo>
                  <a:pt x="29" y="288"/>
                </a:lnTo>
                <a:lnTo>
                  <a:pt x="29" y="273"/>
                </a:lnTo>
                <a:lnTo>
                  <a:pt x="29" y="292"/>
                </a:lnTo>
                <a:lnTo>
                  <a:pt x="29" y="282"/>
                </a:lnTo>
                <a:lnTo>
                  <a:pt x="29" y="258"/>
                </a:lnTo>
                <a:lnTo>
                  <a:pt x="31" y="255"/>
                </a:lnTo>
                <a:lnTo>
                  <a:pt x="31" y="263"/>
                </a:lnTo>
                <a:lnTo>
                  <a:pt x="31" y="279"/>
                </a:lnTo>
                <a:lnTo>
                  <a:pt x="31" y="288"/>
                </a:lnTo>
                <a:lnTo>
                  <a:pt x="31" y="292"/>
                </a:lnTo>
                <a:lnTo>
                  <a:pt x="31" y="291"/>
                </a:lnTo>
                <a:lnTo>
                  <a:pt x="31" y="278"/>
                </a:lnTo>
                <a:lnTo>
                  <a:pt x="32" y="278"/>
                </a:lnTo>
                <a:lnTo>
                  <a:pt x="32" y="267"/>
                </a:lnTo>
                <a:lnTo>
                  <a:pt x="32" y="273"/>
                </a:lnTo>
                <a:lnTo>
                  <a:pt x="32" y="278"/>
                </a:lnTo>
                <a:lnTo>
                  <a:pt x="32" y="267"/>
                </a:lnTo>
                <a:lnTo>
                  <a:pt x="32" y="266"/>
                </a:lnTo>
                <a:lnTo>
                  <a:pt x="34" y="291"/>
                </a:lnTo>
                <a:lnTo>
                  <a:pt x="34" y="287"/>
                </a:lnTo>
                <a:lnTo>
                  <a:pt x="34" y="255"/>
                </a:lnTo>
                <a:lnTo>
                  <a:pt x="34" y="275"/>
                </a:lnTo>
                <a:lnTo>
                  <a:pt x="34" y="282"/>
                </a:lnTo>
                <a:lnTo>
                  <a:pt x="34" y="257"/>
                </a:lnTo>
                <a:lnTo>
                  <a:pt x="34" y="258"/>
                </a:lnTo>
                <a:lnTo>
                  <a:pt x="35" y="272"/>
                </a:lnTo>
                <a:lnTo>
                  <a:pt x="35" y="270"/>
                </a:lnTo>
                <a:lnTo>
                  <a:pt x="35" y="282"/>
                </a:lnTo>
                <a:lnTo>
                  <a:pt x="35" y="285"/>
                </a:lnTo>
                <a:lnTo>
                  <a:pt x="35" y="287"/>
                </a:lnTo>
                <a:lnTo>
                  <a:pt x="37" y="292"/>
                </a:lnTo>
                <a:lnTo>
                  <a:pt x="37" y="287"/>
                </a:lnTo>
                <a:lnTo>
                  <a:pt x="37" y="258"/>
                </a:lnTo>
                <a:lnTo>
                  <a:pt x="37" y="264"/>
                </a:lnTo>
                <a:lnTo>
                  <a:pt x="37" y="285"/>
                </a:lnTo>
                <a:lnTo>
                  <a:pt x="37" y="290"/>
                </a:lnTo>
                <a:lnTo>
                  <a:pt x="37" y="282"/>
                </a:lnTo>
                <a:lnTo>
                  <a:pt x="38" y="269"/>
                </a:lnTo>
                <a:lnTo>
                  <a:pt x="38" y="266"/>
                </a:lnTo>
                <a:lnTo>
                  <a:pt x="38" y="281"/>
                </a:lnTo>
                <a:lnTo>
                  <a:pt x="38" y="247"/>
                </a:lnTo>
                <a:lnTo>
                  <a:pt x="38" y="238"/>
                </a:lnTo>
                <a:lnTo>
                  <a:pt x="40" y="255"/>
                </a:lnTo>
                <a:lnTo>
                  <a:pt x="40" y="267"/>
                </a:lnTo>
                <a:lnTo>
                  <a:pt x="40" y="269"/>
                </a:lnTo>
                <a:lnTo>
                  <a:pt x="40" y="275"/>
                </a:lnTo>
                <a:lnTo>
                  <a:pt x="40" y="270"/>
                </a:lnTo>
                <a:lnTo>
                  <a:pt x="40" y="278"/>
                </a:lnTo>
                <a:lnTo>
                  <a:pt x="40" y="279"/>
                </a:lnTo>
                <a:lnTo>
                  <a:pt x="40" y="285"/>
                </a:lnTo>
                <a:lnTo>
                  <a:pt x="41" y="282"/>
                </a:lnTo>
                <a:lnTo>
                  <a:pt x="41" y="252"/>
                </a:lnTo>
                <a:lnTo>
                  <a:pt x="41" y="251"/>
                </a:lnTo>
                <a:lnTo>
                  <a:pt x="41" y="263"/>
                </a:lnTo>
                <a:lnTo>
                  <a:pt x="41" y="255"/>
                </a:lnTo>
                <a:lnTo>
                  <a:pt x="41" y="266"/>
                </a:lnTo>
                <a:lnTo>
                  <a:pt x="41" y="285"/>
                </a:lnTo>
                <a:lnTo>
                  <a:pt x="43" y="281"/>
                </a:lnTo>
                <a:lnTo>
                  <a:pt x="43" y="285"/>
                </a:lnTo>
                <a:lnTo>
                  <a:pt x="43" y="284"/>
                </a:lnTo>
                <a:lnTo>
                  <a:pt x="43" y="287"/>
                </a:lnTo>
                <a:lnTo>
                  <a:pt x="44" y="255"/>
                </a:lnTo>
                <a:lnTo>
                  <a:pt x="44" y="236"/>
                </a:lnTo>
                <a:lnTo>
                  <a:pt x="44" y="258"/>
                </a:lnTo>
                <a:lnTo>
                  <a:pt x="44" y="273"/>
                </a:lnTo>
                <a:lnTo>
                  <a:pt x="44" y="258"/>
                </a:lnTo>
                <a:lnTo>
                  <a:pt x="44" y="267"/>
                </a:lnTo>
                <a:lnTo>
                  <a:pt x="44" y="276"/>
                </a:lnTo>
                <a:lnTo>
                  <a:pt x="44" y="278"/>
                </a:lnTo>
                <a:lnTo>
                  <a:pt x="46" y="278"/>
                </a:lnTo>
                <a:lnTo>
                  <a:pt x="46" y="270"/>
                </a:lnTo>
                <a:lnTo>
                  <a:pt x="46" y="254"/>
                </a:lnTo>
                <a:lnTo>
                  <a:pt x="46" y="251"/>
                </a:lnTo>
                <a:lnTo>
                  <a:pt x="46" y="275"/>
                </a:lnTo>
                <a:lnTo>
                  <a:pt x="46" y="278"/>
                </a:lnTo>
                <a:lnTo>
                  <a:pt x="47" y="272"/>
                </a:lnTo>
                <a:lnTo>
                  <a:pt x="47" y="278"/>
                </a:lnTo>
                <a:lnTo>
                  <a:pt x="47" y="290"/>
                </a:lnTo>
                <a:lnTo>
                  <a:pt x="47" y="278"/>
                </a:lnTo>
                <a:lnTo>
                  <a:pt x="47" y="267"/>
                </a:lnTo>
                <a:lnTo>
                  <a:pt x="47" y="273"/>
                </a:lnTo>
                <a:lnTo>
                  <a:pt x="49" y="258"/>
                </a:lnTo>
                <a:lnTo>
                  <a:pt x="49" y="238"/>
                </a:lnTo>
                <a:lnTo>
                  <a:pt x="49" y="235"/>
                </a:lnTo>
                <a:lnTo>
                  <a:pt x="49" y="266"/>
                </a:lnTo>
                <a:lnTo>
                  <a:pt x="49" y="272"/>
                </a:lnTo>
                <a:lnTo>
                  <a:pt x="50" y="278"/>
                </a:lnTo>
                <a:lnTo>
                  <a:pt x="50" y="279"/>
                </a:lnTo>
                <a:lnTo>
                  <a:pt x="50" y="288"/>
                </a:lnTo>
                <a:lnTo>
                  <a:pt x="50" y="291"/>
                </a:lnTo>
                <a:lnTo>
                  <a:pt x="50" y="267"/>
                </a:lnTo>
                <a:lnTo>
                  <a:pt x="50" y="257"/>
                </a:lnTo>
                <a:lnTo>
                  <a:pt x="50" y="258"/>
                </a:lnTo>
                <a:lnTo>
                  <a:pt x="52" y="254"/>
                </a:lnTo>
                <a:lnTo>
                  <a:pt x="52" y="247"/>
                </a:lnTo>
                <a:lnTo>
                  <a:pt x="52" y="270"/>
                </a:lnTo>
                <a:lnTo>
                  <a:pt x="52" y="285"/>
                </a:lnTo>
                <a:lnTo>
                  <a:pt x="52" y="284"/>
                </a:lnTo>
                <a:lnTo>
                  <a:pt x="52" y="285"/>
                </a:lnTo>
                <a:lnTo>
                  <a:pt x="52" y="287"/>
                </a:lnTo>
                <a:lnTo>
                  <a:pt x="53" y="288"/>
                </a:lnTo>
                <a:lnTo>
                  <a:pt x="53" y="287"/>
                </a:lnTo>
                <a:lnTo>
                  <a:pt x="53" y="269"/>
                </a:lnTo>
                <a:lnTo>
                  <a:pt x="53" y="257"/>
                </a:lnTo>
                <a:lnTo>
                  <a:pt x="53" y="264"/>
                </a:lnTo>
                <a:lnTo>
                  <a:pt x="53" y="266"/>
                </a:lnTo>
                <a:lnTo>
                  <a:pt x="55" y="254"/>
                </a:lnTo>
                <a:lnTo>
                  <a:pt x="55" y="272"/>
                </a:lnTo>
                <a:lnTo>
                  <a:pt x="55" y="261"/>
                </a:lnTo>
                <a:lnTo>
                  <a:pt x="55" y="255"/>
                </a:lnTo>
                <a:lnTo>
                  <a:pt x="55" y="272"/>
                </a:lnTo>
                <a:lnTo>
                  <a:pt x="55" y="269"/>
                </a:lnTo>
                <a:lnTo>
                  <a:pt x="55" y="276"/>
                </a:lnTo>
                <a:lnTo>
                  <a:pt x="56" y="290"/>
                </a:lnTo>
                <a:lnTo>
                  <a:pt x="56" y="276"/>
                </a:lnTo>
                <a:lnTo>
                  <a:pt x="56" y="255"/>
                </a:lnTo>
                <a:lnTo>
                  <a:pt x="56" y="241"/>
                </a:lnTo>
                <a:lnTo>
                  <a:pt x="56" y="264"/>
                </a:lnTo>
                <a:lnTo>
                  <a:pt x="56" y="282"/>
                </a:lnTo>
                <a:lnTo>
                  <a:pt x="56" y="278"/>
                </a:lnTo>
                <a:lnTo>
                  <a:pt x="56" y="272"/>
                </a:lnTo>
                <a:lnTo>
                  <a:pt x="58" y="273"/>
                </a:lnTo>
                <a:lnTo>
                  <a:pt x="58" y="270"/>
                </a:lnTo>
                <a:lnTo>
                  <a:pt x="58" y="272"/>
                </a:lnTo>
                <a:lnTo>
                  <a:pt x="58" y="258"/>
                </a:lnTo>
                <a:lnTo>
                  <a:pt x="58" y="247"/>
                </a:lnTo>
                <a:lnTo>
                  <a:pt x="58" y="241"/>
                </a:lnTo>
                <a:lnTo>
                  <a:pt x="59" y="252"/>
                </a:lnTo>
                <a:lnTo>
                  <a:pt x="59" y="263"/>
                </a:lnTo>
                <a:lnTo>
                  <a:pt x="59" y="278"/>
                </a:lnTo>
                <a:lnTo>
                  <a:pt x="59" y="276"/>
                </a:lnTo>
                <a:lnTo>
                  <a:pt x="59" y="267"/>
                </a:lnTo>
                <a:lnTo>
                  <a:pt x="59" y="273"/>
                </a:lnTo>
                <a:lnTo>
                  <a:pt x="59" y="264"/>
                </a:lnTo>
                <a:lnTo>
                  <a:pt x="61" y="264"/>
                </a:lnTo>
                <a:lnTo>
                  <a:pt x="61" y="285"/>
                </a:lnTo>
                <a:lnTo>
                  <a:pt x="61" y="272"/>
                </a:lnTo>
                <a:lnTo>
                  <a:pt x="61" y="266"/>
                </a:lnTo>
                <a:lnTo>
                  <a:pt x="61" y="264"/>
                </a:lnTo>
                <a:lnTo>
                  <a:pt x="61" y="282"/>
                </a:lnTo>
                <a:lnTo>
                  <a:pt x="61" y="276"/>
                </a:lnTo>
                <a:lnTo>
                  <a:pt x="62" y="270"/>
                </a:lnTo>
                <a:lnTo>
                  <a:pt x="62" y="269"/>
                </a:lnTo>
                <a:lnTo>
                  <a:pt x="62" y="276"/>
                </a:lnTo>
                <a:lnTo>
                  <a:pt x="62" y="279"/>
                </a:lnTo>
                <a:lnTo>
                  <a:pt x="62" y="281"/>
                </a:lnTo>
                <a:lnTo>
                  <a:pt x="64" y="278"/>
                </a:lnTo>
                <a:lnTo>
                  <a:pt x="64" y="273"/>
                </a:lnTo>
                <a:lnTo>
                  <a:pt x="64" y="281"/>
                </a:lnTo>
                <a:lnTo>
                  <a:pt x="64" y="285"/>
                </a:lnTo>
                <a:lnTo>
                  <a:pt x="64" y="290"/>
                </a:lnTo>
                <a:lnTo>
                  <a:pt x="64" y="291"/>
                </a:lnTo>
                <a:lnTo>
                  <a:pt x="64" y="295"/>
                </a:lnTo>
                <a:lnTo>
                  <a:pt x="65" y="295"/>
                </a:lnTo>
                <a:lnTo>
                  <a:pt x="65" y="287"/>
                </a:lnTo>
                <a:lnTo>
                  <a:pt x="65" y="276"/>
                </a:lnTo>
                <a:lnTo>
                  <a:pt x="65" y="244"/>
                </a:lnTo>
                <a:lnTo>
                  <a:pt x="65" y="198"/>
                </a:lnTo>
                <a:lnTo>
                  <a:pt x="65" y="208"/>
                </a:lnTo>
                <a:lnTo>
                  <a:pt x="65" y="252"/>
                </a:lnTo>
                <a:lnTo>
                  <a:pt x="67" y="266"/>
                </a:lnTo>
                <a:lnTo>
                  <a:pt x="67" y="279"/>
                </a:lnTo>
                <a:lnTo>
                  <a:pt x="67" y="287"/>
                </a:lnTo>
                <a:lnTo>
                  <a:pt x="67" y="291"/>
                </a:lnTo>
                <a:lnTo>
                  <a:pt x="67" y="288"/>
                </a:lnTo>
                <a:lnTo>
                  <a:pt x="67" y="279"/>
                </a:lnTo>
                <a:lnTo>
                  <a:pt x="67" y="284"/>
                </a:lnTo>
                <a:lnTo>
                  <a:pt x="68" y="278"/>
                </a:lnTo>
                <a:lnTo>
                  <a:pt x="68" y="272"/>
                </a:lnTo>
                <a:lnTo>
                  <a:pt x="68" y="285"/>
                </a:lnTo>
                <a:lnTo>
                  <a:pt x="68" y="284"/>
                </a:lnTo>
                <a:lnTo>
                  <a:pt x="68" y="288"/>
                </a:lnTo>
                <a:lnTo>
                  <a:pt x="68" y="292"/>
                </a:lnTo>
                <a:lnTo>
                  <a:pt x="69" y="292"/>
                </a:lnTo>
                <a:lnTo>
                  <a:pt x="69" y="285"/>
                </a:lnTo>
                <a:lnTo>
                  <a:pt x="69" y="278"/>
                </a:lnTo>
                <a:lnTo>
                  <a:pt x="69" y="258"/>
                </a:lnTo>
                <a:lnTo>
                  <a:pt x="69" y="247"/>
                </a:lnTo>
                <a:lnTo>
                  <a:pt x="69" y="276"/>
                </a:lnTo>
                <a:lnTo>
                  <a:pt x="71" y="266"/>
                </a:lnTo>
                <a:lnTo>
                  <a:pt x="71" y="273"/>
                </a:lnTo>
                <a:lnTo>
                  <a:pt x="71" y="275"/>
                </a:lnTo>
                <a:lnTo>
                  <a:pt x="71" y="287"/>
                </a:lnTo>
                <a:lnTo>
                  <a:pt x="71" y="294"/>
                </a:lnTo>
                <a:lnTo>
                  <a:pt x="71" y="285"/>
                </a:lnTo>
                <a:lnTo>
                  <a:pt x="72" y="264"/>
                </a:lnTo>
                <a:lnTo>
                  <a:pt x="72" y="254"/>
                </a:lnTo>
                <a:lnTo>
                  <a:pt x="72" y="260"/>
                </a:lnTo>
                <a:lnTo>
                  <a:pt x="72" y="273"/>
                </a:lnTo>
                <a:lnTo>
                  <a:pt x="72" y="261"/>
                </a:lnTo>
                <a:lnTo>
                  <a:pt x="72" y="233"/>
                </a:lnTo>
                <a:lnTo>
                  <a:pt x="72" y="254"/>
                </a:lnTo>
                <a:lnTo>
                  <a:pt x="72" y="287"/>
                </a:lnTo>
                <a:lnTo>
                  <a:pt x="74" y="282"/>
                </a:lnTo>
                <a:lnTo>
                  <a:pt x="74" y="275"/>
                </a:lnTo>
                <a:lnTo>
                  <a:pt x="74" y="266"/>
                </a:lnTo>
                <a:lnTo>
                  <a:pt x="74" y="275"/>
                </a:lnTo>
                <a:lnTo>
                  <a:pt x="74" y="284"/>
                </a:lnTo>
                <a:lnTo>
                  <a:pt x="74" y="282"/>
                </a:lnTo>
                <a:lnTo>
                  <a:pt x="74" y="266"/>
                </a:lnTo>
                <a:lnTo>
                  <a:pt x="75" y="257"/>
                </a:lnTo>
                <a:lnTo>
                  <a:pt x="75" y="284"/>
                </a:lnTo>
                <a:lnTo>
                  <a:pt x="75" y="282"/>
                </a:lnTo>
                <a:lnTo>
                  <a:pt x="75" y="258"/>
                </a:lnTo>
                <a:lnTo>
                  <a:pt x="75" y="267"/>
                </a:lnTo>
                <a:lnTo>
                  <a:pt x="75" y="269"/>
                </a:lnTo>
                <a:lnTo>
                  <a:pt x="77" y="281"/>
                </a:lnTo>
                <a:lnTo>
                  <a:pt x="77" y="272"/>
                </a:lnTo>
                <a:lnTo>
                  <a:pt x="77" y="242"/>
                </a:lnTo>
                <a:lnTo>
                  <a:pt x="77" y="147"/>
                </a:lnTo>
                <a:lnTo>
                  <a:pt x="77" y="21"/>
                </a:lnTo>
                <a:lnTo>
                  <a:pt x="77" y="0"/>
                </a:lnTo>
                <a:lnTo>
                  <a:pt x="77" y="110"/>
                </a:lnTo>
                <a:lnTo>
                  <a:pt x="78" y="189"/>
                </a:lnTo>
                <a:lnTo>
                  <a:pt x="78" y="209"/>
                </a:lnTo>
                <a:lnTo>
                  <a:pt x="78" y="236"/>
                </a:lnTo>
                <a:lnTo>
                  <a:pt x="78" y="258"/>
                </a:lnTo>
                <a:lnTo>
                  <a:pt x="78" y="267"/>
                </a:lnTo>
                <a:lnTo>
                  <a:pt x="78" y="258"/>
                </a:lnTo>
                <a:lnTo>
                  <a:pt x="78" y="244"/>
                </a:lnTo>
                <a:lnTo>
                  <a:pt x="78" y="189"/>
                </a:lnTo>
                <a:lnTo>
                  <a:pt x="80" y="116"/>
                </a:lnTo>
                <a:lnTo>
                  <a:pt x="80" y="100"/>
                </a:lnTo>
                <a:lnTo>
                  <a:pt x="80" y="152"/>
                </a:lnTo>
                <a:lnTo>
                  <a:pt x="80" y="183"/>
                </a:lnTo>
                <a:lnTo>
                  <a:pt x="80" y="214"/>
                </a:lnTo>
                <a:lnTo>
                  <a:pt x="80" y="242"/>
                </a:lnTo>
                <a:lnTo>
                  <a:pt x="81" y="254"/>
                </a:lnTo>
                <a:lnTo>
                  <a:pt x="81" y="255"/>
                </a:lnTo>
                <a:lnTo>
                  <a:pt x="81" y="258"/>
                </a:lnTo>
                <a:lnTo>
                  <a:pt x="81" y="248"/>
                </a:lnTo>
                <a:lnTo>
                  <a:pt x="81" y="229"/>
                </a:lnTo>
                <a:lnTo>
                  <a:pt x="83" y="230"/>
                </a:lnTo>
                <a:lnTo>
                  <a:pt x="83" y="241"/>
                </a:lnTo>
                <a:lnTo>
                  <a:pt x="83" y="242"/>
                </a:lnTo>
                <a:lnTo>
                  <a:pt x="83" y="269"/>
                </a:lnTo>
                <a:lnTo>
                  <a:pt x="83" y="279"/>
                </a:lnTo>
                <a:lnTo>
                  <a:pt x="83" y="282"/>
                </a:lnTo>
                <a:lnTo>
                  <a:pt x="83" y="273"/>
                </a:lnTo>
                <a:lnTo>
                  <a:pt x="83" y="251"/>
                </a:lnTo>
                <a:lnTo>
                  <a:pt x="84" y="232"/>
                </a:lnTo>
                <a:lnTo>
                  <a:pt x="84" y="238"/>
                </a:lnTo>
                <a:lnTo>
                  <a:pt x="84" y="250"/>
                </a:lnTo>
                <a:lnTo>
                  <a:pt x="84" y="239"/>
                </a:lnTo>
                <a:lnTo>
                  <a:pt x="84" y="263"/>
                </a:lnTo>
                <a:lnTo>
                  <a:pt x="84" y="278"/>
                </a:lnTo>
                <a:lnTo>
                  <a:pt x="86" y="273"/>
                </a:lnTo>
                <a:lnTo>
                  <a:pt x="86" y="267"/>
                </a:lnTo>
                <a:lnTo>
                  <a:pt x="86" y="270"/>
                </a:lnTo>
                <a:lnTo>
                  <a:pt x="86" y="267"/>
                </a:lnTo>
                <a:lnTo>
                  <a:pt x="86" y="278"/>
                </a:lnTo>
                <a:lnTo>
                  <a:pt x="86" y="276"/>
                </a:lnTo>
                <a:lnTo>
                  <a:pt x="86" y="269"/>
                </a:lnTo>
                <a:lnTo>
                  <a:pt x="87" y="266"/>
                </a:lnTo>
                <a:lnTo>
                  <a:pt x="87" y="270"/>
                </a:lnTo>
                <a:lnTo>
                  <a:pt x="87" y="260"/>
                </a:lnTo>
                <a:lnTo>
                  <a:pt x="87" y="263"/>
                </a:lnTo>
                <a:lnTo>
                  <a:pt x="87" y="275"/>
                </a:lnTo>
                <a:lnTo>
                  <a:pt x="87" y="278"/>
                </a:lnTo>
                <a:lnTo>
                  <a:pt x="87" y="276"/>
                </a:lnTo>
                <a:lnTo>
                  <a:pt x="89" y="266"/>
                </a:lnTo>
                <a:lnTo>
                  <a:pt x="89" y="244"/>
                </a:lnTo>
                <a:lnTo>
                  <a:pt x="89" y="258"/>
                </a:lnTo>
                <a:lnTo>
                  <a:pt x="89" y="251"/>
                </a:lnTo>
                <a:lnTo>
                  <a:pt x="89" y="236"/>
                </a:lnTo>
                <a:lnTo>
                  <a:pt x="89" y="258"/>
                </a:lnTo>
                <a:lnTo>
                  <a:pt x="89" y="266"/>
                </a:lnTo>
                <a:lnTo>
                  <a:pt x="90" y="267"/>
                </a:lnTo>
                <a:lnTo>
                  <a:pt x="90" y="276"/>
                </a:lnTo>
                <a:lnTo>
                  <a:pt x="90" y="266"/>
                </a:lnTo>
                <a:lnTo>
                  <a:pt x="90" y="276"/>
                </a:lnTo>
                <a:lnTo>
                  <a:pt x="90" y="290"/>
                </a:lnTo>
                <a:lnTo>
                  <a:pt x="90" y="266"/>
                </a:lnTo>
                <a:lnTo>
                  <a:pt x="90" y="248"/>
                </a:lnTo>
                <a:lnTo>
                  <a:pt x="92" y="263"/>
                </a:lnTo>
                <a:lnTo>
                  <a:pt x="92" y="258"/>
                </a:lnTo>
                <a:lnTo>
                  <a:pt x="92" y="260"/>
                </a:lnTo>
                <a:lnTo>
                  <a:pt x="92" y="264"/>
                </a:lnTo>
                <a:lnTo>
                  <a:pt x="92" y="242"/>
                </a:lnTo>
                <a:lnTo>
                  <a:pt x="92" y="248"/>
                </a:lnTo>
                <a:lnTo>
                  <a:pt x="92" y="261"/>
                </a:lnTo>
                <a:lnTo>
                  <a:pt x="93" y="258"/>
                </a:lnTo>
                <a:lnTo>
                  <a:pt x="93" y="245"/>
                </a:lnTo>
                <a:lnTo>
                  <a:pt x="93" y="236"/>
                </a:lnTo>
                <a:lnTo>
                  <a:pt x="93" y="254"/>
                </a:lnTo>
                <a:lnTo>
                  <a:pt x="93" y="269"/>
                </a:lnTo>
                <a:lnTo>
                  <a:pt x="93" y="257"/>
                </a:lnTo>
                <a:lnTo>
                  <a:pt x="95" y="244"/>
                </a:lnTo>
                <a:lnTo>
                  <a:pt x="95" y="233"/>
                </a:lnTo>
                <a:lnTo>
                  <a:pt x="95" y="264"/>
                </a:lnTo>
                <a:lnTo>
                  <a:pt x="95" y="279"/>
                </a:lnTo>
                <a:lnTo>
                  <a:pt x="95" y="275"/>
                </a:lnTo>
                <a:lnTo>
                  <a:pt x="95" y="266"/>
                </a:lnTo>
                <a:lnTo>
                  <a:pt x="95" y="278"/>
                </a:lnTo>
                <a:lnTo>
                  <a:pt x="95" y="266"/>
                </a:lnTo>
                <a:lnTo>
                  <a:pt x="96" y="263"/>
                </a:lnTo>
                <a:lnTo>
                  <a:pt x="96" y="267"/>
                </a:lnTo>
                <a:lnTo>
                  <a:pt x="96" y="244"/>
                </a:lnTo>
                <a:lnTo>
                  <a:pt x="96" y="238"/>
                </a:lnTo>
                <a:lnTo>
                  <a:pt x="96" y="261"/>
                </a:lnTo>
                <a:lnTo>
                  <a:pt x="98" y="288"/>
                </a:lnTo>
                <a:lnTo>
                  <a:pt x="98" y="290"/>
                </a:lnTo>
                <a:lnTo>
                  <a:pt x="98" y="276"/>
                </a:lnTo>
                <a:lnTo>
                  <a:pt x="98" y="258"/>
                </a:lnTo>
                <a:lnTo>
                  <a:pt x="98" y="275"/>
                </a:lnTo>
                <a:lnTo>
                  <a:pt x="98" y="263"/>
                </a:lnTo>
                <a:lnTo>
                  <a:pt x="98" y="247"/>
                </a:lnTo>
                <a:lnTo>
                  <a:pt x="99" y="254"/>
                </a:lnTo>
                <a:lnTo>
                  <a:pt x="99" y="263"/>
                </a:lnTo>
                <a:lnTo>
                  <a:pt x="99" y="273"/>
                </a:lnTo>
                <a:lnTo>
                  <a:pt x="99" y="279"/>
                </a:lnTo>
                <a:lnTo>
                  <a:pt x="99" y="275"/>
                </a:lnTo>
                <a:lnTo>
                  <a:pt x="99" y="261"/>
                </a:lnTo>
                <a:lnTo>
                  <a:pt x="99" y="276"/>
                </a:lnTo>
                <a:lnTo>
                  <a:pt x="101" y="276"/>
                </a:lnTo>
                <a:lnTo>
                  <a:pt x="101" y="272"/>
                </a:lnTo>
                <a:lnTo>
                  <a:pt x="101" y="258"/>
                </a:lnTo>
                <a:lnTo>
                  <a:pt x="101" y="242"/>
                </a:lnTo>
                <a:lnTo>
                  <a:pt x="101" y="254"/>
                </a:lnTo>
                <a:lnTo>
                  <a:pt x="102" y="272"/>
                </a:lnTo>
                <a:lnTo>
                  <a:pt x="102" y="278"/>
                </a:lnTo>
                <a:lnTo>
                  <a:pt x="102" y="281"/>
                </a:lnTo>
                <a:lnTo>
                  <a:pt x="102" y="285"/>
                </a:lnTo>
                <a:lnTo>
                  <a:pt x="102" y="292"/>
                </a:lnTo>
                <a:lnTo>
                  <a:pt x="102" y="291"/>
                </a:lnTo>
                <a:lnTo>
                  <a:pt x="102" y="284"/>
                </a:lnTo>
                <a:lnTo>
                  <a:pt x="104" y="281"/>
                </a:lnTo>
                <a:lnTo>
                  <a:pt x="104" y="276"/>
                </a:lnTo>
                <a:lnTo>
                  <a:pt x="104" y="273"/>
                </a:lnTo>
                <a:lnTo>
                  <a:pt x="104" y="276"/>
                </a:lnTo>
                <a:lnTo>
                  <a:pt x="104" y="281"/>
                </a:lnTo>
                <a:lnTo>
                  <a:pt x="104" y="288"/>
                </a:lnTo>
                <a:lnTo>
                  <a:pt x="104" y="297"/>
                </a:lnTo>
                <a:lnTo>
                  <a:pt x="105" y="295"/>
                </a:lnTo>
                <a:lnTo>
                  <a:pt x="105" y="288"/>
                </a:lnTo>
                <a:lnTo>
                  <a:pt x="105" y="260"/>
                </a:lnTo>
                <a:lnTo>
                  <a:pt x="105" y="241"/>
                </a:lnTo>
                <a:lnTo>
                  <a:pt x="105" y="275"/>
                </a:lnTo>
                <a:lnTo>
                  <a:pt x="105" y="273"/>
                </a:lnTo>
                <a:lnTo>
                  <a:pt x="105" y="244"/>
                </a:lnTo>
                <a:lnTo>
                  <a:pt x="107" y="239"/>
                </a:lnTo>
                <a:lnTo>
                  <a:pt x="107" y="264"/>
                </a:lnTo>
                <a:lnTo>
                  <a:pt x="107" y="275"/>
                </a:lnTo>
                <a:lnTo>
                  <a:pt x="107" y="269"/>
                </a:lnTo>
                <a:lnTo>
                  <a:pt x="107" y="279"/>
                </a:lnTo>
                <a:lnTo>
                  <a:pt x="107" y="291"/>
                </a:lnTo>
                <a:lnTo>
                  <a:pt x="108" y="294"/>
                </a:lnTo>
                <a:lnTo>
                  <a:pt x="108" y="281"/>
                </a:lnTo>
                <a:lnTo>
                  <a:pt x="108" y="263"/>
                </a:lnTo>
                <a:lnTo>
                  <a:pt x="108" y="269"/>
                </a:lnTo>
                <a:lnTo>
                  <a:pt x="108" y="281"/>
                </a:lnTo>
                <a:lnTo>
                  <a:pt x="108" y="287"/>
                </a:lnTo>
                <a:lnTo>
                  <a:pt x="110" y="282"/>
                </a:lnTo>
                <a:lnTo>
                  <a:pt x="110" y="276"/>
                </a:lnTo>
                <a:lnTo>
                  <a:pt x="110" y="275"/>
                </a:lnTo>
                <a:lnTo>
                  <a:pt x="110" y="267"/>
                </a:lnTo>
                <a:lnTo>
                  <a:pt x="110" y="273"/>
                </a:lnTo>
                <a:lnTo>
                  <a:pt x="110" y="261"/>
                </a:lnTo>
                <a:lnTo>
                  <a:pt x="111" y="266"/>
                </a:lnTo>
                <a:lnTo>
                  <a:pt x="111" y="270"/>
                </a:lnTo>
                <a:lnTo>
                  <a:pt x="111" y="275"/>
                </a:lnTo>
                <a:lnTo>
                  <a:pt x="111" y="276"/>
                </a:lnTo>
                <a:lnTo>
                  <a:pt x="111" y="270"/>
                </a:lnTo>
                <a:lnTo>
                  <a:pt x="111" y="272"/>
                </a:lnTo>
                <a:lnTo>
                  <a:pt x="111" y="278"/>
                </a:lnTo>
                <a:lnTo>
                  <a:pt x="111" y="28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67" name="Freeform 55"/>
          <p:cNvSpPr>
            <a:spLocks/>
          </p:cNvSpPr>
          <p:nvPr/>
        </p:nvSpPr>
        <p:spPr bwMode="auto">
          <a:xfrm>
            <a:off x="3813175" y="5599113"/>
            <a:ext cx="161925" cy="230187"/>
          </a:xfrm>
          <a:custGeom>
            <a:avLst/>
            <a:gdLst>
              <a:gd name="T0" fmla="*/ 3 w 115"/>
              <a:gd name="T1" fmla="*/ 110 h 145"/>
              <a:gd name="T2" fmla="*/ 4 w 115"/>
              <a:gd name="T3" fmla="*/ 85 h 145"/>
              <a:gd name="T4" fmla="*/ 6 w 115"/>
              <a:gd name="T5" fmla="*/ 122 h 145"/>
              <a:gd name="T6" fmla="*/ 7 w 115"/>
              <a:gd name="T7" fmla="*/ 98 h 145"/>
              <a:gd name="T8" fmla="*/ 10 w 115"/>
              <a:gd name="T9" fmla="*/ 140 h 145"/>
              <a:gd name="T10" fmla="*/ 12 w 115"/>
              <a:gd name="T11" fmla="*/ 117 h 145"/>
              <a:gd name="T12" fmla="*/ 13 w 115"/>
              <a:gd name="T13" fmla="*/ 123 h 145"/>
              <a:gd name="T14" fmla="*/ 15 w 115"/>
              <a:gd name="T15" fmla="*/ 132 h 145"/>
              <a:gd name="T16" fmla="*/ 16 w 115"/>
              <a:gd name="T17" fmla="*/ 128 h 145"/>
              <a:gd name="T18" fmla="*/ 19 w 115"/>
              <a:gd name="T19" fmla="*/ 122 h 145"/>
              <a:gd name="T20" fmla="*/ 21 w 115"/>
              <a:gd name="T21" fmla="*/ 116 h 145"/>
              <a:gd name="T22" fmla="*/ 22 w 115"/>
              <a:gd name="T23" fmla="*/ 134 h 145"/>
              <a:gd name="T24" fmla="*/ 24 w 115"/>
              <a:gd name="T25" fmla="*/ 126 h 145"/>
              <a:gd name="T26" fmla="*/ 25 w 115"/>
              <a:gd name="T27" fmla="*/ 141 h 145"/>
              <a:gd name="T28" fmla="*/ 28 w 115"/>
              <a:gd name="T29" fmla="*/ 135 h 145"/>
              <a:gd name="T30" fmla="*/ 30 w 115"/>
              <a:gd name="T31" fmla="*/ 111 h 145"/>
              <a:gd name="T32" fmla="*/ 31 w 115"/>
              <a:gd name="T33" fmla="*/ 135 h 145"/>
              <a:gd name="T34" fmla="*/ 33 w 115"/>
              <a:gd name="T35" fmla="*/ 120 h 145"/>
              <a:gd name="T36" fmla="*/ 34 w 115"/>
              <a:gd name="T37" fmla="*/ 131 h 145"/>
              <a:gd name="T38" fmla="*/ 37 w 115"/>
              <a:gd name="T39" fmla="*/ 94 h 145"/>
              <a:gd name="T40" fmla="*/ 39 w 115"/>
              <a:gd name="T41" fmla="*/ 126 h 145"/>
              <a:gd name="T42" fmla="*/ 40 w 115"/>
              <a:gd name="T43" fmla="*/ 128 h 145"/>
              <a:gd name="T44" fmla="*/ 42 w 115"/>
              <a:gd name="T45" fmla="*/ 119 h 145"/>
              <a:gd name="T46" fmla="*/ 43 w 115"/>
              <a:gd name="T47" fmla="*/ 113 h 145"/>
              <a:gd name="T48" fmla="*/ 46 w 115"/>
              <a:gd name="T49" fmla="*/ 122 h 145"/>
              <a:gd name="T50" fmla="*/ 47 w 115"/>
              <a:gd name="T51" fmla="*/ 135 h 145"/>
              <a:gd name="T52" fmla="*/ 49 w 115"/>
              <a:gd name="T53" fmla="*/ 128 h 145"/>
              <a:gd name="T54" fmla="*/ 50 w 115"/>
              <a:gd name="T55" fmla="*/ 120 h 145"/>
              <a:gd name="T56" fmla="*/ 53 w 115"/>
              <a:gd name="T57" fmla="*/ 132 h 145"/>
              <a:gd name="T58" fmla="*/ 55 w 115"/>
              <a:gd name="T59" fmla="*/ 132 h 145"/>
              <a:gd name="T60" fmla="*/ 56 w 115"/>
              <a:gd name="T61" fmla="*/ 132 h 145"/>
              <a:gd name="T62" fmla="*/ 58 w 115"/>
              <a:gd name="T63" fmla="*/ 114 h 145"/>
              <a:gd name="T64" fmla="*/ 61 w 115"/>
              <a:gd name="T65" fmla="*/ 123 h 145"/>
              <a:gd name="T66" fmla="*/ 62 w 115"/>
              <a:gd name="T67" fmla="*/ 119 h 145"/>
              <a:gd name="T68" fmla="*/ 64 w 115"/>
              <a:gd name="T69" fmla="*/ 126 h 145"/>
              <a:gd name="T70" fmla="*/ 65 w 115"/>
              <a:gd name="T71" fmla="*/ 131 h 145"/>
              <a:gd name="T72" fmla="*/ 68 w 115"/>
              <a:gd name="T73" fmla="*/ 135 h 145"/>
              <a:gd name="T74" fmla="*/ 70 w 115"/>
              <a:gd name="T75" fmla="*/ 123 h 145"/>
              <a:gd name="T76" fmla="*/ 71 w 115"/>
              <a:gd name="T77" fmla="*/ 94 h 145"/>
              <a:gd name="T78" fmla="*/ 73 w 115"/>
              <a:gd name="T79" fmla="*/ 97 h 145"/>
              <a:gd name="T80" fmla="*/ 76 w 115"/>
              <a:gd name="T81" fmla="*/ 100 h 145"/>
              <a:gd name="T82" fmla="*/ 77 w 115"/>
              <a:gd name="T83" fmla="*/ 89 h 145"/>
              <a:gd name="T84" fmla="*/ 79 w 115"/>
              <a:gd name="T85" fmla="*/ 129 h 145"/>
              <a:gd name="T86" fmla="*/ 80 w 115"/>
              <a:gd name="T87" fmla="*/ 135 h 145"/>
              <a:gd name="T88" fmla="*/ 82 w 115"/>
              <a:gd name="T89" fmla="*/ 98 h 145"/>
              <a:gd name="T90" fmla="*/ 85 w 115"/>
              <a:gd name="T91" fmla="*/ 123 h 145"/>
              <a:gd name="T92" fmla="*/ 86 w 115"/>
              <a:gd name="T93" fmla="*/ 129 h 145"/>
              <a:gd name="T94" fmla="*/ 88 w 115"/>
              <a:gd name="T95" fmla="*/ 123 h 145"/>
              <a:gd name="T96" fmla="*/ 89 w 115"/>
              <a:gd name="T97" fmla="*/ 135 h 145"/>
              <a:gd name="T98" fmla="*/ 92 w 115"/>
              <a:gd name="T99" fmla="*/ 125 h 145"/>
              <a:gd name="T100" fmla="*/ 93 w 115"/>
              <a:gd name="T101" fmla="*/ 119 h 145"/>
              <a:gd name="T102" fmla="*/ 95 w 115"/>
              <a:gd name="T103" fmla="*/ 138 h 145"/>
              <a:gd name="T104" fmla="*/ 96 w 115"/>
              <a:gd name="T105" fmla="*/ 117 h 145"/>
              <a:gd name="T106" fmla="*/ 99 w 115"/>
              <a:gd name="T107" fmla="*/ 80 h 145"/>
              <a:gd name="T108" fmla="*/ 101 w 115"/>
              <a:gd name="T109" fmla="*/ 120 h 145"/>
              <a:gd name="T110" fmla="*/ 102 w 115"/>
              <a:gd name="T111" fmla="*/ 114 h 145"/>
              <a:gd name="T112" fmla="*/ 104 w 115"/>
              <a:gd name="T113" fmla="*/ 114 h 145"/>
              <a:gd name="T114" fmla="*/ 107 w 115"/>
              <a:gd name="T115" fmla="*/ 122 h 145"/>
              <a:gd name="T116" fmla="*/ 108 w 115"/>
              <a:gd name="T117" fmla="*/ 116 h 145"/>
              <a:gd name="T118" fmla="*/ 110 w 115"/>
              <a:gd name="T119" fmla="*/ 114 h 145"/>
              <a:gd name="T120" fmla="*/ 111 w 115"/>
              <a:gd name="T121" fmla="*/ 126 h 145"/>
              <a:gd name="T122" fmla="*/ 113 w 115"/>
              <a:gd name="T123" fmla="*/ 125 h 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5"/>
              <a:gd name="T187" fmla="*/ 0 h 145"/>
              <a:gd name="T188" fmla="*/ 115 w 115"/>
              <a:gd name="T189" fmla="*/ 145 h 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5" h="145">
                <a:moveTo>
                  <a:pt x="0" y="135"/>
                </a:moveTo>
                <a:lnTo>
                  <a:pt x="2" y="123"/>
                </a:lnTo>
                <a:lnTo>
                  <a:pt x="2" y="107"/>
                </a:lnTo>
                <a:lnTo>
                  <a:pt x="2" y="119"/>
                </a:lnTo>
                <a:lnTo>
                  <a:pt x="2" y="122"/>
                </a:lnTo>
                <a:lnTo>
                  <a:pt x="2" y="116"/>
                </a:lnTo>
                <a:lnTo>
                  <a:pt x="2" y="126"/>
                </a:lnTo>
                <a:lnTo>
                  <a:pt x="3" y="110"/>
                </a:lnTo>
                <a:lnTo>
                  <a:pt x="3" y="108"/>
                </a:lnTo>
                <a:lnTo>
                  <a:pt x="3" y="116"/>
                </a:lnTo>
                <a:lnTo>
                  <a:pt x="3" y="117"/>
                </a:lnTo>
                <a:lnTo>
                  <a:pt x="3" y="140"/>
                </a:lnTo>
                <a:lnTo>
                  <a:pt x="3" y="142"/>
                </a:lnTo>
                <a:lnTo>
                  <a:pt x="3" y="114"/>
                </a:lnTo>
                <a:lnTo>
                  <a:pt x="4" y="86"/>
                </a:lnTo>
                <a:lnTo>
                  <a:pt x="4" y="85"/>
                </a:lnTo>
                <a:lnTo>
                  <a:pt x="4" y="105"/>
                </a:lnTo>
                <a:lnTo>
                  <a:pt x="4" y="117"/>
                </a:lnTo>
                <a:lnTo>
                  <a:pt x="4" y="125"/>
                </a:lnTo>
                <a:lnTo>
                  <a:pt x="6" y="129"/>
                </a:lnTo>
                <a:lnTo>
                  <a:pt x="6" y="137"/>
                </a:lnTo>
                <a:lnTo>
                  <a:pt x="6" y="135"/>
                </a:lnTo>
                <a:lnTo>
                  <a:pt x="6" y="126"/>
                </a:lnTo>
                <a:lnTo>
                  <a:pt x="6" y="122"/>
                </a:lnTo>
                <a:lnTo>
                  <a:pt x="6" y="128"/>
                </a:lnTo>
                <a:lnTo>
                  <a:pt x="6" y="132"/>
                </a:lnTo>
                <a:lnTo>
                  <a:pt x="7" y="122"/>
                </a:lnTo>
                <a:lnTo>
                  <a:pt x="7" y="131"/>
                </a:lnTo>
                <a:lnTo>
                  <a:pt x="7" y="140"/>
                </a:lnTo>
                <a:lnTo>
                  <a:pt x="7" y="125"/>
                </a:lnTo>
                <a:lnTo>
                  <a:pt x="7" y="114"/>
                </a:lnTo>
                <a:lnTo>
                  <a:pt x="7" y="98"/>
                </a:lnTo>
                <a:lnTo>
                  <a:pt x="7" y="100"/>
                </a:lnTo>
                <a:lnTo>
                  <a:pt x="9" y="107"/>
                </a:lnTo>
                <a:lnTo>
                  <a:pt x="9" y="94"/>
                </a:lnTo>
                <a:lnTo>
                  <a:pt x="9" y="100"/>
                </a:lnTo>
                <a:lnTo>
                  <a:pt x="9" y="104"/>
                </a:lnTo>
                <a:lnTo>
                  <a:pt x="9" y="101"/>
                </a:lnTo>
                <a:lnTo>
                  <a:pt x="9" y="116"/>
                </a:lnTo>
                <a:lnTo>
                  <a:pt x="10" y="140"/>
                </a:lnTo>
                <a:lnTo>
                  <a:pt x="10" y="117"/>
                </a:lnTo>
                <a:lnTo>
                  <a:pt x="10" y="94"/>
                </a:lnTo>
                <a:lnTo>
                  <a:pt x="10" y="79"/>
                </a:lnTo>
                <a:lnTo>
                  <a:pt x="10" y="91"/>
                </a:lnTo>
                <a:lnTo>
                  <a:pt x="10" y="82"/>
                </a:lnTo>
                <a:lnTo>
                  <a:pt x="10" y="108"/>
                </a:lnTo>
                <a:lnTo>
                  <a:pt x="12" y="125"/>
                </a:lnTo>
                <a:lnTo>
                  <a:pt x="12" y="117"/>
                </a:lnTo>
                <a:lnTo>
                  <a:pt x="12" y="113"/>
                </a:lnTo>
                <a:lnTo>
                  <a:pt x="12" y="128"/>
                </a:lnTo>
                <a:lnTo>
                  <a:pt x="12" y="140"/>
                </a:lnTo>
                <a:lnTo>
                  <a:pt x="12" y="135"/>
                </a:lnTo>
                <a:lnTo>
                  <a:pt x="12" y="125"/>
                </a:lnTo>
                <a:lnTo>
                  <a:pt x="13" y="119"/>
                </a:lnTo>
                <a:lnTo>
                  <a:pt x="13" y="116"/>
                </a:lnTo>
                <a:lnTo>
                  <a:pt x="13" y="123"/>
                </a:lnTo>
                <a:lnTo>
                  <a:pt x="13" y="119"/>
                </a:lnTo>
                <a:lnTo>
                  <a:pt x="13" y="123"/>
                </a:lnTo>
                <a:lnTo>
                  <a:pt x="13" y="138"/>
                </a:lnTo>
                <a:lnTo>
                  <a:pt x="15" y="126"/>
                </a:lnTo>
                <a:lnTo>
                  <a:pt x="15" y="110"/>
                </a:lnTo>
                <a:lnTo>
                  <a:pt x="15" y="125"/>
                </a:lnTo>
                <a:lnTo>
                  <a:pt x="15" y="142"/>
                </a:lnTo>
                <a:lnTo>
                  <a:pt x="15" y="132"/>
                </a:lnTo>
                <a:lnTo>
                  <a:pt x="15" y="114"/>
                </a:lnTo>
                <a:lnTo>
                  <a:pt x="15" y="131"/>
                </a:lnTo>
                <a:lnTo>
                  <a:pt x="16" y="131"/>
                </a:lnTo>
                <a:lnTo>
                  <a:pt x="16" y="126"/>
                </a:lnTo>
                <a:lnTo>
                  <a:pt x="16" y="119"/>
                </a:lnTo>
                <a:lnTo>
                  <a:pt x="16" y="122"/>
                </a:lnTo>
                <a:lnTo>
                  <a:pt x="16" y="134"/>
                </a:lnTo>
                <a:lnTo>
                  <a:pt x="16" y="128"/>
                </a:lnTo>
                <a:lnTo>
                  <a:pt x="16" y="125"/>
                </a:lnTo>
                <a:lnTo>
                  <a:pt x="18" y="132"/>
                </a:lnTo>
                <a:lnTo>
                  <a:pt x="18" y="119"/>
                </a:lnTo>
                <a:lnTo>
                  <a:pt x="18" y="117"/>
                </a:lnTo>
                <a:lnTo>
                  <a:pt x="18" y="116"/>
                </a:lnTo>
                <a:lnTo>
                  <a:pt x="18" y="110"/>
                </a:lnTo>
                <a:lnTo>
                  <a:pt x="18" y="102"/>
                </a:lnTo>
                <a:lnTo>
                  <a:pt x="19" y="122"/>
                </a:lnTo>
                <a:lnTo>
                  <a:pt x="19" y="132"/>
                </a:lnTo>
                <a:lnTo>
                  <a:pt x="19" y="129"/>
                </a:lnTo>
                <a:lnTo>
                  <a:pt x="19" y="132"/>
                </a:lnTo>
                <a:lnTo>
                  <a:pt x="19" y="135"/>
                </a:lnTo>
                <a:lnTo>
                  <a:pt x="19" y="120"/>
                </a:lnTo>
                <a:lnTo>
                  <a:pt x="19" y="113"/>
                </a:lnTo>
                <a:lnTo>
                  <a:pt x="21" y="122"/>
                </a:lnTo>
                <a:lnTo>
                  <a:pt x="21" y="116"/>
                </a:lnTo>
                <a:lnTo>
                  <a:pt x="21" y="104"/>
                </a:lnTo>
                <a:lnTo>
                  <a:pt x="21" y="110"/>
                </a:lnTo>
                <a:lnTo>
                  <a:pt x="21" y="117"/>
                </a:lnTo>
                <a:lnTo>
                  <a:pt x="21" y="123"/>
                </a:lnTo>
                <a:lnTo>
                  <a:pt x="22" y="119"/>
                </a:lnTo>
                <a:lnTo>
                  <a:pt x="22" y="120"/>
                </a:lnTo>
                <a:lnTo>
                  <a:pt x="22" y="138"/>
                </a:lnTo>
                <a:lnTo>
                  <a:pt x="22" y="134"/>
                </a:lnTo>
                <a:lnTo>
                  <a:pt x="22" y="122"/>
                </a:lnTo>
                <a:lnTo>
                  <a:pt x="22" y="123"/>
                </a:lnTo>
                <a:lnTo>
                  <a:pt x="22" y="122"/>
                </a:lnTo>
                <a:lnTo>
                  <a:pt x="22" y="113"/>
                </a:lnTo>
                <a:lnTo>
                  <a:pt x="24" y="119"/>
                </a:lnTo>
                <a:lnTo>
                  <a:pt x="24" y="129"/>
                </a:lnTo>
                <a:lnTo>
                  <a:pt x="24" y="125"/>
                </a:lnTo>
                <a:lnTo>
                  <a:pt x="24" y="126"/>
                </a:lnTo>
                <a:lnTo>
                  <a:pt x="24" y="140"/>
                </a:lnTo>
                <a:lnTo>
                  <a:pt x="25" y="122"/>
                </a:lnTo>
                <a:lnTo>
                  <a:pt x="25" y="125"/>
                </a:lnTo>
                <a:lnTo>
                  <a:pt x="25" y="131"/>
                </a:lnTo>
                <a:lnTo>
                  <a:pt x="25" y="129"/>
                </a:lnTo>
                <a:lnTo>
                  <a:pt x="25" y="132"/>
                </a:lnTo>
                <a:lnTo>
                  <a:pt x="25" y="137"/>
                </a:lnTo>
                <a:lnTo>
                  <a:pt x="25" y="141"/>
                </a:lnTo>
                <a:lnTo>
                  <a:pt x="27" y="135"/>
                </a:lnTo>
                <a:lnTo>
                  <a:pt x="27" y="129"/>
                </a:lnTo>
                <a:lnTo>
                  <a:pt x="27" y="119"/>
                </a:lnTo>
                <a:lnTo>
                  <a:pt x="27" y="122"/>
                </a:lnTo>
                <a:lnTo>
                  <a:pt x="27" y="140"/>
                </a:lnTo>
                <a:lnTo>
                  <a:pt x="27" y="122"/>
                </a:lnTo>
                <a:lnTo>
                  <a:pt x="27" y="119"/>
                </a:lnTo>
                <a:lnTo>
                  <a:pt x="28" y="135"/>
                </a:lnTo>
                <a:lnTo>
                  <a:pt x="28" y="120"/>
                </a:lnTo>
                <a:lnTo>
                  <a:pt x="28" y="122"/>
                </a:lnTo>
                <a:lnTo>
                  <a:pt x="28" y="123"/>
                </a:lnTo>
                <a:lnTo>
                  <a:pt x="28" y="131"/>
                </a:lnTo>
                <a:lnTo>
                  <a:pt x="28" y="137"/>
                </a:lnTo>
                <a:lnTo>
                  <a:pt x="28" y="131"/>
                </a:lnTo>
                <a:lnTo>
                  <a:pt x="30" y="125"/>
                </a:lnTo>
                <a:lnTo>
                  <a:pt x="30" y="111"/>
                </a:lnTo>
                <a:lnTo>
                  <a:pt x="30" y="100"/>
                </a:lnTo>
                <a:lnTo>
                  <a:pt x="30" y="102"/>
                </a:lnTo>
                <a:lnTo>
                  <a:pt x="30" y="111"/>
                </a:lnTo>
                <a:lnTo>
                  <a:pt x="30" y="101"/>
                </a:lnTo>
                <a:lnTo>
                  <a:pt x="30" y="107"/>
                </a:lnTo>
                <a:lnTo>
                  <a:pt x="31" y="129"/>
                </a:lnTo>
                <a:lnTo>
                  <a:pt x="31" y="141"/>
                </a:lnTo>
                <a:lnTo>
                  <a:pt x="31" y="135"/>
                </a:lnTo>
                <a:lnTo>
                  <a:pt x="31" y="125"/>
                </a:lnTo>
                <a:lnTo>
                  <a:pt x="31" y="105"/>
                </a:lnTo>
                <a:lnTo>
                  <a:pt x="33" y="97"/>
                </a:lnTo>
                <a:lnTo>
                  <a:pt x="33" y="111"/>
                </a:lnTo>
                <a:lnTo>
                  <a:pt x="33" y="98"/>
                </a:lnTo>
                <a:lnTo>
                  <a:pt x="33" y="82"/>
                </a:lnTo>
                <a:lnTo>
                  <a:pt x="33" y="95"/>
                </a:lnTo>
                <a:lnTo>
                  <a:pt x="33" y="120"/>
                </a:lnTo>
                <a:lnTo>
                  <a:pt x="33" y="114"/>
                </a:lnTo>
                <a:lnTo>
                  <a:pt x="33" y="123"/>
                </a:lnTo>
                <a:lnTo>
                  <a:pt x="34" y="108"/>
                </a:lnTo>
                <a:lnTo>
                  <a:pt x="34" y="100"/>
                </a:lnTo>
                <a:lnTo>
                  <a:pt x="34" y="120"/>
                </a:lnTo>
                <a:lnTo>
                  <a:pt x="34" y="122"/>
                </a:lnTo>
                <a:lnTo>
                  <a:pt x="34" y="119"/>
                </a:lnTo>
                <a:lnTo>
                  <a:pt x="34" y="131"/>
                </a:lnTo>
                <a:lnTo>
                  <a:pt x="36" y="128"/>
                </a:lnTo>
                <a:lnTo>
                  <a:pt x="36" y="125"/>
                </a:lnTo>
                <a:lnTo>
                  <a:pt x="36" y="129"/>
                </a:lnTo>
                <a:lnTo>
                  <a:pt x="36" y="132"/>
                </a:lnTo>
                <a:lnTo>
                  <a:pt x="36" y="122"/>
                </a:lnTo>
                <a:lnTo>
                  <a:pt x="36" y="123"/>
                </a:lnTo>
                <a:lnTo>
                  <a:pt x="36" y="117"/>
                </a:lnTo>
                <a:lnTo>
                  <a:pt x="37" y="94"/>
                </a:lnTo>
                <a:lnTo>
                  <a:pt x="37" y="98"/>
                </a:lnTo>
                <a:lnTo>
                  <a:pt x="37" y="111"/>
                </a:lnTo>
                <a:lnTo>
                  <a:pt x="37" y="113"/>
                </a:lnTo>
                <a:lnTo>
                  <a:pt x="37" y="114"/>
                </a:lnTo>
                <a:lnTo>
                  <a:pt x="39" y="131"/>
                </a:lnTo>
                <a:lnTo>
                  <a:pt x="39" y="138"/>
                </a:lnTo>
                <a:lnTo>
                  <a:pt x="39" y="129"/>
                </a:lnTo>
                <a:lnTo>
                  <a:pt x="39" y="126"/>
                </a:lnTo>
                <a:lnTo>
                  <a:pt x="39" y="107"/>
                </a:lnTo>
                <a:lnTo>
                  <a:pt x="39" y="117"/>
                </a:lnTo>
                <a:lnTo>
                  <a:pt x="39" y="129"/>
                </a:lnTo>
                <a:lnTo>
                  <a:pt x="39" y="120"/>
                </a:lnTo>
                <a:lnTo>
                  <a:pt x="40" y="116"/>
                </a:lnTo>
                <a:lnTo>
                  <a:pt x="40" y="125"/>
                </a:lnTo>
                <a:lnTo>
                  <a:pt x="40" y="116"/>
                </a:lnTo>
                <a:lnTo>
                  <a:pt x="40" y="128"/>
                </a:lnTo>
                <a:lnTo>
                  <a:pt x="40" y="140"/>
                </a:lnTo>
                <a:lnTo>
                  <a:pt x="40" y="135"/>
                </a:lnTo>
                <a:lnTo>
                  <a:pt x="40" y="120"/>
                </a:lnTo>
                <a:lnTo>
                  <a:pt x="42" y="105"/>
                </a:lnTo>
                <a:lnTo>
                  <a:pt x="42" y="117"/>
                </a:lnTo>
                <a:lnTo>
                  <a:pt x="42" y="119"/>
                </a:lnTo>
                <a:lnTo>
                  <a:pt x="42" y="117"/>
                </a:lnTo>
                <a:lnTo>
                  <a:pt x="42" y="119"/>
                </a:lnTo>
                <a:lnTo>
                  <a:pt x="42" y="116"/>
                </a:lnTo>
                <a:lnTo>
                  <a:pt x="43" y="113"/>
                </a:lnTo>
                <a:lnTo>
                  <a:pt x="43" y="120"/>
                </a:lnTo>
                <a:lnTo>
                  <a:pt x="43" y="138"/>
                </a:lnTo>
                <a:lnTo>
                  <a:pt x="43" y="140"/>
                </a:lnTo>
                <a:lnTo>
                  <a:pt x="43" y="122"/>
                </a:lnTo>
                <a:lnTo>
                  <a:pt x="43" y="114"/>
                </a:lnTo>
                <a:lnTo>
                  <a:pt x="43" y="113"/>
                </a:lnTo>
                <a:lnTo>
                  <a:pt x="43" y="83"/>
                </a:lnTo>
                <a:lnTo>
                  <a:pt x="45" y="83"/>
                </a:lnTo>
                <a:lnTo>
                  <a:pt x="45" y="114"/>
                </a:lnTo>
                <a:lnTo>
                  <a:pt x="45" y="122"/>
                </a:lnTo>
                <a:lnTo>
                  <a:pt x="45" y="123"/>
                </a:lnTo>
                <a:lnTo>
                  <a:pt x="45" y="116"/>
                </a:lnTo>
                <a:lnTo>
                  <a:pt x="45" y="113"/>
                </a:lnTo>
                <a:lnTo>
                  <a:pt x="46" y="122"/>
                </a:lnTo>
                <a:lnTo>
                  <a:pt x="46" y="123"/>
                </a:lnTo>
                <a:lnTo>
                  <a:pt x="46" y="113"/>
                </a:lnTo>
                <a:lnTo>
                  <a:pt x="46" y="111"/>
                </a:lnTo>
                <a:lnTo>
                  <a:pt x="46" y="134"/>
                </a:lnTo>
                <a:lnTo>
                  <a:pt x="46" y="132"/>
                </a:lnTo>
                <a:lnTo>
                  <a:pt x="47" y="102"/>
                </a:lnTo>
                <a:lnTo>
                  <a:pt x="47" y="114"/>
                </a:lnTo>
                <a:lnTo>
                  <a:pt x="47" y="135"/>
                </a:lnTo>
                <a:lnTo>
                  <a:pt x="47" y="141"/>
                </a:lnTo>
                <a:lnTo>
                  <a:pt x="47" y="140"/>
                </a:lnTo>
                <a:lnTo>
                  <a:pt x="47" y="132"/>
                </a:lnTo>
                <a:lnTo>
                  <a:pt x="49" y="134"/>
                </a:lnTo>
                <a:lnTo>
                  <a:pt x="49" y="144"/>
                </a:lnTo>
                <a:lnTo>
                  <a:pt x="49" y="131"/>
                </a:lnTo>
                <a:lnTo>
                  <a:pt x="49" y="104"/>
                </a:lnTo>
                <a:lnTo>
                  <a:pt x="49" y="128"/>
                </a:lnTo>
                <a:lnTo>
                  <a:pt x="49" y="137"/>
                </a:lnTo>
                <a:lnTo>
                  <a:pt x="49" y="126"/>
                </a:lnTo>
                <a:lnTo>
                  <a:pt x="50" y="125"/>
                </a:lnTo>
                <a:lnTo>
                  <a:pt x="50" y="140"/>
                </a:lnTo>
                <a:lnTo>
                  <a:pt x="50" y="132"/>
                </a:lnTo>
                <a:lnTo>
                  <a:pt x="50" y="120"/>
                </a:lnTo>
                <a:lnTo>
                  <a:pt x="50" y="114"/>
                </a:lnTo>
                <a:lnTo>
                  <a:pt x="50" y="120"/>
                </a:lnTo>
                <a:lnTo>
                  <a:pt x="50" y="126"/>
                </a:lnTo>
                <a:lnTo>
                  <a:pt x="52" y="125"/>
                </a:lnTo>
                <a:lnTo>
                  <a:pt x="52" y="132"/>
                </a:lnTo>
                <a:lnTo>
                  <a:pt x="52" y="122"/>
                </a:lnTo>
                <a:lnTo>
                  <a:pt x="52" y="123"/>
                </a:lnTo>
                <a:lnTo>
                  <a:pt x="52" y="134"/>
                </a:lnTo>
                <a:lnTo>
                  <a:pt x="53" y="120"/>
                </a:lnTo>
                <a:lnTo>
                  <a:pt x="53" y="132"/>
                </a:lnTo>
                <a:lnTo>
                  <a:pt x="53" y="135"/>
                </a:lnTo>
                <a:lnTo>
                  <a:pt x="53" y="125"/>
                </a:lnTo>
                <a:lnTo>
                  <a:pt x="53" y="128"/>
                </a:lnTo>
                <a:lnTo>
                  <a:pt x="53" y="137"/>
                </a:lnTo>
                <a:lnTo>
                  <a:pt x="53" y="128"/>
                </a:lnTo>
                <a:lnTo>
                  <a:pt x="55" y="129"/>
                </a:lnTo>
                <a:lnTo>
                  <a:pt x="55" y="131"/>
                </a:lnTo>
                <a:lnTo>
                  <a:pt x="55" y="132"/>
                </a:lnTo>
                <a:lnTo>
                  <a:pt x="55" y="134"/>
                </a:lnTo>
                <a:lnTo>
                  <a:pt x="55" y="141"/>
                </a:lnTo>
                <a:lnTo>
                  <a:pt x="55" y="144"/>
                </a:lnTo>
                <a:lnTo>
                  <a:pt x="55" y="126"/>
                </a:lnTo>
                <a:lnTo>
                  <a:pt x="56" y="108"/>
                </a:lnTo>
                <a:lnTo>
                  <a:pt x="56" y="125"/>
                </a:lnTo>
                <a:lnTo>
                  <a:pt x="56" y="140"/>
                </a:lnTo>
                <a:lnTo>
                  <a:pt x="56" y="132"/>
                </a:lnTo>
                <a:lnTo>
                  <a:pt x="56" y="125"/>
                </a:lnTo>
                <a:lnTo>
                  <a:pt x="56" y="114"/>
                </a:lnTo>
                <a:lnTo>
                  <a:pt x="56" y="111"/>
                </a:lnTo>
                <a:lnTo>
                  <a:pt x="58" y="119"/>
                </a:lnTo>
                <a:lnTo>
                  <a:pt x="58" y="125"/>
                </a:lnTo>
                <a:lnTo>
                  <a:pt x="58" y="128"/>
                </a:lnTo>
                <a:lnTo>
                  <a:pt x="58" y="123"/>
                </a:lnTo>
                <a:lnTo>
                  <a:pt x="58" y="114"/>
                </a:lnTo>
                <a:lnTo>
                  <a:pt x="58" y="126"/>
                </a:lnTo>
                <a:lnTo>
                  <a:pt x="59" y="126"/>
                </a:lnTo>
                <a:lnTo>
                  <a:pt x="59" y="119"/>
                </a:lnTo>
                <a:lnTo>
                  <a:pt x="59" y="134"/>
                </a:lnTo>
                <a:lnTo>
                  <a:pt x="59" y="132"/>
                </a:lnTo>
                <a:lnTo>
                  <a:pt x="59" y="134"/>
                </a:lnTo>
                <a:lnTo>
                  <a:pt x="59" y="119"/>
                </a:lnTo>
                <a:lnTo>
                  <a:pt x="61" y="123"/>
                </a:lnTo>
                <a:lnTo>
                  <a:pt x="61" y="122"/>
                </a:lnTo>
                <a:lnTo>
                  <a:pt x="61" y="108"/>
                </a:lnTo>
                <a:lnTo>
                  <a:pt x="61" y="123"/>
                </a:lnTo>
                <a:lnTo>
                  <a:pt x="61" y="120"/>
                </a:lnTo>
                <a:lnTo>
                  <a:pt x="61" y="137"/>
                </a:lnTo>
                <a:lnTo>
                  <a:pt x="62" y="135"/>
                </a:lnTo>
                <a:lnTo>
                  <a:pt x="62" y="120"/>
                </a:lnTo>
                <a:lnTo>
                  <a:pt x="62" y="119"/>
                </a:lnTo>
                <a:lnTo>
                  <a:pt x="62" y="120"/>
                </a:lnTo>
                <a:lnTo>
                  <a:pt x="62" y="128"/>
                </a:lnTo>
                <a:lnTo>
                  <a:pt x="62" y="111"/>
                </a:lnTo>
                <a:lnTo>
                  <a:pt x="62" y="108"/>
                </a:lnTo>
                <a:lnTo>
                  <a:pt x="64" y="128"/>
                </a:lnTo>
                <a:lnTo>
                  <a:pt x="64" y="134"/>
                </a:lnTo>
                <a:lnTo>
                  <a:pt x="64" y="128"/>
                </a:lnTo>
                <a:lnTo>
                  <a:pt x="64" y="126"/>
                </a:lnTo>
                <a:lnTo>
                  <a:pt x="64" y="137"/>
                </a:lnTo>
                <a:lnTo>
                  <a:pt x="65" y="138"/>
                </a:lnTo>
                <a:lnTo>
                  <a:pt x="65" y="120"/>
                </a:lnTo>
                <a:lnTo>
                  <a:pt x="65" y="111"/>
                </a:lnTo>
                <a:lnTo>
                  <a:pt x="65" y="122"/>
                </a:lnTo>
                <a:lnTo>
                  <a:pt x="65" y="114"/>
                </a:lnTo>
                <a:lnTo>
                  <a:pt x="65" y="123"/>
                </a:lnTo>
                <a:lnTo>
                  <a:pt x="65" y="131"/>
                </a:lnTo>
                <a:lnTo>
                  <a:pt x="65" y="117"/>
                </a:lnTo>
                <a:lnTo>
                  <a:pt x="67" y="111"/>
                </a:lnTo>
                <a:lnTo>
                  <a:pt x="67" y="125"/>
                </a:lnTo>
                <a:lnTo>
                  <a:pt x="67" y="119"/>
                </a:lnTo>
                <a:lnTo>
                  <a:pt x="67" y="129"/>
                </a:lnTo>
                <a:lnTo>
                  <a:pt x="67" y="120"/>
                </a:lnTo>
                <a:lnTo>
                  <a:pt x="67" y="135"/>
                </a:lnTo>
                <a:lnTo>
                  <a:pt x="68" y="135"/>
                </a:lnTo>
                <a:lnTo>
                  <a:pt x="68" y="113"/>
                </a:lnTo>
                <a:lnTo>
                  <a:pt x="68" y="114"/>
                </a:lnTo>
                <a:lnTo>
                  <a:pt x="68" y="126"/>
                </a:lnTo>
                <a:lnTo>
                  <a:pt x="68" y="117"/>
                </a:lnTo>
                <a:lnTo>
                  <a:pt x="68" y="102"/>
                </a:lnTo>
                <a:lnTo>
                  <a:pt x="70" y="110"/>
                </a:lnTo>
                <a:lnTo>
                  <a:pt x="70" y="125"/>
                </a:lnTo>
                <a:lnTo>
                  <a:pt x="70" y="123"/>
                </a:lnTo>
                <a:lnTo>
                  <a:pt x="70" y="111"/>
                </a:lnTo>
                <a:lnTo>
                  <a:pt x="70" y="77"/>
                </a:lnTo>
                <a:lnTo>
                  <a:pt x="70" y="24"/>
                </a:lnTo>
                <a:lnTo>
                  <a:pt x="70" y="0"/>
                </a:lnTo>
                <a:lnTo>
                  <a:pt x="71" y="6"/>
                </a:lnTo>
                <a:lnTo>
                  <a:pt x="71" y="54"/>
                </a:lnTo>
                <a:lnTo>
                  <a:pt x="71" y="100"/>
                </a:lnTo>
                <a:lnTo>
                  <a:pt x="71" y="94"/>
                </a:lnTo>
                <a:lnTo>
                  <a:pt x="71" y="100"/>
                </a:lnTo>
                <a:lnTo>
                  <a:pt x="71" y="138"/>
                </a:lnTo>
                <a:lnTo>
                  <a:pt x="71" y="137"/>
                </a:lnTo>
                <a:lnTo>
                  <a:pt x="73" y="105"/>
                </a:lnTo>
                <a:lnTo>
                  <a:pt x="73" y="68"/>
                </a:lnTo>
                <a:lnTo>
                  <a:pt x="73" y="19"/>
                </a:lnTo>
                <a:lnTo>
                  <a:pt x="73" y="59"/>
                </a:lnTo>
                <a:lnTo>
                  <a:pt x="73" y="97"/>
                </a:lnTo>
                <a:lnTo>
                  <a:pt x="73" y="98"/>
                </a:lnTo>
                <a:lnTo>
                  <a:pt x="74" y="119"/>
                </a:lnTo>
                <a:lnTo>
                  <a:pt x="74" y="137"/>
                </a:lnTo>
                <a:lnTo>
                  <a:pt x="74" y="138"/>
                </a:lnTo>
                <a:lnTo>
                  <a:pt x="74" y="132"/>
                </a:lnTo>
                <a:lnTo>
                  <a:pt x="74" y="128"/>
                </a:lnTo>
                <a:lnTo>
                  <a:pt x="74" y="113"/>
                </a:lnTo>
                <a:lnTo>
                  <a:pt x="76" y="100"/>
                </a:lnTo>
                <a:lnTo>
                  <a:pt x="76" y="89"/>
                </a:lnTo>
                <a:lnTo>
                  <a:pt x="76" y="91"/>
                </a:lnTo>
                <a:lnTo>
                  <a:pt x="76" y="107"/>
                </a:lnTo>
                <a:lnTo>
                  <a:pt x="76" y="116"/>
                </a:lnTo>
                <a:lnTo>
                  <a:pt x="76" y="100"/>
                </a:lnTo>
                <a:lnTo>
                  <a:pt x="77" y="108"/>
                </a:lnTo>
                <a:lnTo>
                  <a:pt x="77" y="113"/>
                </a:lnTo>
                <a:lnTo>
                  <a:pt x="77" y="89"/>
                </a:lnTo>
                <a:lnTo>
                  <a:pt x="77" y="85"/>
                </a:lnTo>
                <a:lnTo>
                  <a:pt x="77" y="77"/>
                </a:lnTo>
                <a:lnTo>
                  <a:pt x="77" y="73"/>
                </a:lnTo>
                <a:lnTo>
                  <a:pt x="77" y="105"/>
                </a:lnTo>
                <a:lnTo>
                  <a:pt x="79" y="128"/>
                </a:lnTo>
                <a:lnTo>
                  <a:pt x="79" y="116"/>
                </a:lnTo>
                <a:lnTo>
                  <a:pt x="79" y="126"/>
                </a:lnTo>
                <a:lnTo>
                  <a:pt x="79" y="129"/>
                </a:lnTo>
                <a:lnTo>
                  <a:pt x="79" y="113"/>
                </a:lnTo>
                <a:lnTo>
                  <a:pt x="79" y="128"/>
                </a:lnTo>
                <a:lnTo>
                  <a:pt x="79" y="119"/>
                </a:lnTo>
                <a:lnTo>
                  <a:pt x="80" y="114"/>
                </a:lnTo>
                <a:lnTo>
                  <a:pt x="80" y="132"/>
                </a:lnTo>
                <a:lnTo>
                  <a:pt x="80" y="126"/>
                </a:lnTo>
                <a:lnTo>
                  <a:pt x="80" y="128"/>
                </a:lnTo>
                <a:lnTo>
                  <a:pt x="80" y="135"/>
                </a:lnTo>
                <a:lnTo>
                  <a:pt x="80" y="126"/>
                </a:lnTo>
                <a:lnTo>
                  <a:pt x="82" y="125"/>
                </a:lnTo>
                <a:lnTo>
                  <a:pt x="82" y="128"/>
                </a:lnTo>
                <a:lnTo>
                  <a:pt x="82" y="129"/>
                </a:lnTo>
                <a:lnTo>
                  <a:pt x="82" y="128"/>
                </a:lnTo>
                <a:lnTo>
                  <a:pt x="82" y="131"/>
                </a:lnTo>
                <a:lnTo>
                  <a:pt x="82" y="111"/>
                </a:lnTo>
                <a:lnTo>
                  <a:pt x="82" y="98"/>
                </a:lnTo>
                <a:lnTo>
                  <a:pt x="83" y="119"/>
                </a:lnTo>
                <a:lnTo>
                  <a:pt x="83" y="137"/>
                </a:lnTo>
                <a:lnTo>
                  <a:pt x="83" y="129"/>
                </a:lnTo>
                <a:lnTo>
                  <a:pt x="83" y="132"/>
                </a:lnTo>
                <a:lnTo>
                  <a:pt x="83" y="117"/>
                </a:lnTo>
                <a:lnTo>
                  <a:pt x="83" y="126"/>
                </a:lnTo>
                <a:lnTo>
                  <a:pt x="85" y="135"/>
                </a:lnTo>
                <a:lnTo>
                  <a:pt x="85" y="123"/>
                </a:lnTo>
                <a:lnTo>
                  <a:pt x="85" y="107"/>
                </a:lnTo>
                <a:lnTo>
                  <a:pt x="85" y="105"/>
                </a:lnTo>
                <a:lnTo>
                  <a:pt x="85" y="128"/>
                </a:lnTo>
                <a:lnTo>
                  <a:pt x="85" y="137"/>
                </a:lnTo>
                <a:lnTo>
                  <a:pt x="85" y="135"/>
                </a:lnTo>
                <a:lnTo>
                  <a:pt x="86" y="132"/>
                </a:lnTo>
                <a:lnTo>
                  <a:pt x="86" y="126"/>
                </a:lnTo>
                <a:lnTo>
                  <a:pt x="86" y="129"/>
                </a:lnTo>
                <a:lnTo>
                  <a:pt x="86" y="126"/>
                </a:lnTo>
                <a:lnTo>
                  <a:pt x="86" y="137"/>
                </a:lnTo>
                <a:lnTo>
                  <a:pt x="86" y="140"/>
                </a:lnTo>
                <a:lnTo>
                  <a:pt x="88" y="135"/>
                </a:lnTo>
                <a:lnTo>
                  <a:pt x="88" y="134"/>
                </a:lnTo>
                <a:lnTo>
                  <a:pt x="88" y="129"/>
                </a:lnTo>
                <a:lnTo>
                  <a:pt x="88" y="120"/>
                </a:lnTo>
                <a:lnTo>
                  <a:pt x="88" y="123"/>
                </a:lnTo>
                <a:lnTo>
                  <a:pt x="88" y="129"/>
                </a:lnTo>
                <a:lnTo>
                  <a:pt x="88" y="126"/>
                </a:lnTo>
                <a:lnTo>
                  <a:pt x="88" y="125"/>
                </a:lnTo>
                <a:lnTo>
                  <a:pt x="89" y="110"/>
                </a:lnTo>
                <a:lnTo>
                  <a:pt x="89" y="105"/>
                </a:lnTo>
                <a:lnTo>
                  <a:pt x="89" y="114"/>
                </a:lnTo>
                <a:lnTo>
                  <a:pt x="89" y="117"/>
                </a:lnTo>
                <a:lnTo>
                  <a:pt x="89" y="135"/>
                </a:lnTo>
                <a:lnTo>
                  <a:pt x="91" y="120"/>
                </a:lnTo>
                <a:lnTo>
                  <a:pt x="91" y="107"/>
                </a:lnTo>
                <a:lnTo>
                  <a:pt x="91" y="117"/>
                </a:lnTo>
                <a:lnTo>
                  <a:pt x="91" y="114"/>
                </a:lnTo>
                <a:lnTo>
                  <a:pt x="91" y="110"/>
                </a:lnTo>
                <a:lnTo>
                  <a:pt x="91" y="117"/>
                </a:lnTo>
                <a:lnTo>
                  <a:pt x="92" y="108"/>
                </a:lnTo>
                <a:lnTo>
                  <a:pt x="92" y="125"/>
                </a:lnTo>
                <a:lnTo>
                  <a:pt x="92" y="129"/>
                </a:lnTo>
                <a:lnTo>
                  <a:pt x="92" y="125"/>
                </a:lnTo>
                <a:lnTo>
                  <a:pt x="92" y="134"/>
                </a:lnTo>
                <a:lnTo>
                  <a:pt x="92" y="138"/>
                </a:lnTo>
                <a:lnTo>
                  <a:pt x="93" y="131"/>
                </a:lnTo>
                <a:lnTo>
                  <a:pt x="93" y="135"/>
                </a:lnTo>
                <a:lnTo>
                  <a:pt x="93" y="137"/>
                </a:lnTo>
                <a:lnTo>
                  <a:pt x="93" y="119"/>
                </a:lnTo>
                <a:lnTo>
                  <a:pt x="93" y="95"/>
                </a:lnTo>
                <a:lnTo>
                  <a:pt x="93" y="107"/>
                </a:lnTo>
                <a:lnTo>
                  <a:pt x="93" y="125"/>
                </a:lnTo>
                <a:lnTo>
                  <a:pt x="93" y="123"/>
                </a:lnTo>
                <a:lnTo>
                  <a:pt x="95" y="132"/>
                </a:lnTo>
                <a:lnTo>
                  <a:pt x="95" y="142"/>
                </a:lnTo>
                <a:lnTo>
                  <a:pt x="95" y="144"/>
                </a:lnTo>
                <a:lnTo>
                  <a:pt x="95" y="138"/>
                </a:lnTo>
                <a:lnTo>
                  <a:pt x="95" y="135"/>
                </a:lnTo>
                <a:lnTo>
                  <a:pt x="96" y="114"/>
                </a:lnTo>
                <a:lnTo>
                  <a:pt x="96" y="111"/>
                </a:lnTo>
                <a:lnTo>
                  <a:pt x="96" y="119"/>
                </a:lnTo>
                <a:lnTo>
                  <a:pt x="96" y="107"/>
                </a:lnTo>
                <a:lnTo>
                  <a:pt x="96" y="117"/>
                </a:lnTo>
                <a:lnTo>
                  <a:pt x="96" y="123"/>
                </a:lnTo>
                <a:lnTo>
                  <a:pt x="96" y="117"/>
                </a:lnTo>
                <a:lnTo>
                  <a:pt x="98" y="116"/>
                </a:lnTo>
                <a:lnTo>
                  <a:pt x="98" y="129"/>
                </a:lnTo>
                <a:lnTo>
                  <a:pt x="98" y="132"/>
                </a:lnTo>
                <a:lnTo>
                  <a:pt x="98" y="126"/>
                </a:lnTo>
                <a:lnTo>
                  <a:pt x="98" y="113"/>
                </a:lnTo>
                <a:lnTo>
                  <a:pt x="98" y="111"/>
                </a:lnTo>
                <a:lnTo>
                  <a:pt x="99" y="92"/>
                </a:lnTo>
                <a:lnTo>
                  <a:pt x="99" y="80"/>
                </a:lnTo>
                <a:lnTo>
                  <a:pt x="99" y="89"/>
                </a:lnTo>
                <a:lnTo>
                  <a:pt x="99" y="94"/>
                </a:lnTo>
                <a:lnTo>
                  <a:pt x="99" y="117"/>
                </a:lnTo>
                <a:lnTo>
                  <a:pt x="99" y="128"/>
                </a:lnTo>
                <a:lnTo>
                  <a:pt x="99" y="122"/>
                </a:lnTo>
                <a:lnTo>
                  <a:pt x="99" y="134"/>
                </a:lnTo>
                <a:lnTo>
                  <a:pt x="101" y="131"/>
                </a:lnTo>
                <a:lnTo>
                  <a:pt x="101" y="120"/>
                </a:lnTo>
                <a:lnTo>
                  <a:pt x="101" y="113"/>
                </a:lnTo>
                <a:lnTo>
                  <a:pt x="101" y="107"/>
                </a:lnTo>
                <a:lnTo>
                  <a:pt x="101" y="113"/>
                </a:lnTo>
                <a:lnTo>
                  <a:pt x="102" y="117"/>
                </a:lnTo>
                <a:lnTo>
                  <a:pt x="102" y="119"/>
                </a:lnTo>
                <a:lnTo>
                  <a:pt x="102" y="120"/>
                </a:lnTo>
                <a:lnTo>
                  <a:pt x="102" y="117"/>
                </a:lnTo>
                <a:lnTo>
                  <a:pt x="102" y="114"/>
                </a:lnTo>
                <a:lnTo>
                  <a:pt x="102" y="91"/>
                </a:lnTo>
                <a:lnTo>
                  <a:pt x="104" y="108"/>
                </a:lnTo>
                <a:lnTo>
                  <a:pt x="104" y="114"/>
                </a:lnTo>
                <a:lnTo>
                  <a:pt x="104" y="100"/>
                </a:lnTo>
                <a:lnTo>
                  <a:pt x="104" y="83"/>
                </a:lnTo>
                <a:lnTo>
                  <a:pt x="104" y="110"/>
                </a:lnTo>
                <a:lnTo>
                  <a:pt x="104" y="122"/>
                </a:lnTo>
                <a:lnTo>
                  <a:pt x="104" y="114"/>
                </a:lnTo>
                <a:lnTo>
                  <a:pt x="105" y="101"/>
                </a:lnTo>
                <a:lnTo>
                  <a:pt x="105" y="94"/>
                </a:lnTo>
                <a:lnTo>
                  <a:pt x="105" y="116"/>
                </a:lnTo>
                <a:lnTo>
                  <a:pt x="105" y="129"/>
                </a:lnTo>
                <a:lnTo>
                  <a:pt x="105" y="108"/>
                </a:lnTo>
                <a:lnTo>
                  <a:pt x="105" y="89"/>
                </a:lnTo>
                <a:lnTo>
                  <a:pt x="105" y="110"/>
                </a:lnTo>
                <a:lnTo>
                  <a:pt x="107" y="122"/>
                </a:lnTo>
                <a:lnTo>
                  <a:pt x="107" y="113"/>
                </a:lnTo>
                <a:lnTo>
                  <a:pt x="107" y="129"/>
                </a:lnTo>
                <a:lnTo>
                  <a:pt x="107" y="138"/>
                </a:lnTo>
                <a:lnTo>
                  <a:pt x="107" y="132"/>
                </a:lnTo>
                <a:lnTo>
                  <a:pt x="107" y="101"/>
                </a:lnTo>
                <a:lnTo>
                  <a:pt x="108" y="97"/>
                </a:lnTo>
                <a:lnTo>
                  <a:pt x="108" y="108"/>
                </a:lnTo>
                <a:lnTo>
                  <a:pt x="108" y="116"/>
                </a:lnTo>
                <a:lnTo>
                  <a:pt x="108" y="97"/>
                </a:lnTo>
                <a:lnTo>
                  <a:pt x="108" y="91"/>
                </a:lnTo>
                <a:lnTo>
                  <a:pt x="108" y="113"/>
                </a:lnTo>
                <a:lnTo>
                  <a:pt x="108" y="120"/>
                </a:lnTo>
                <a:lnTo>
                  <a:pt x="110" y="131"/>
                </a:lnTo>
                <a:lnTo>
                  <a:pt x="110" y="142"/>
                </a:lnTo>
                <a:lnTo>
                  <a:pt x="110" y="134"/>
                </a:lnTo>
                <a:lnTo>
                  <a:pt x="110" y="114"/>
                </a:lnTo>
                <a:lnTo>
                  <a:pt x="110" y="120"/>
                </a:lnTo>
                <a:lnTo>
                  <a:pt x="110" y="116"/>
                </a:lnTo>
                <a:lnTo>
                  <a:pt x="110" y="110"/>
                </a:lnTo>
                <a:lnTo>
                  <a:pt x="111" y="108"/>
                </a:lnTo>
                <a:lnTo>
                  <a:pt x="111" y="129"/>
                </a:lnTo>
                <a:lnTo>
                  <a:pt x="111" y="123"/>
                </a:lnTo>
                <a:lnTo>
                  <a:pt x="111" y="116"/>
                </a:lnTo>
                <a:lnTo>
                  <a:pt x="111" y="126"/>
                </a:lnTo>
                <a:lnTo>
                  <a:pt x="111" y="132"/>
                </a:lnTo>
                <a:lnTo>
                  <a:pt x="111" y="122"/>
                </a:lnTo>
                <a:lnTo>
                  <a:pt x="113" y="102"/>
                </a:lnTo>
                <a:lnTo>
                  <a:pt x="113" y="97"/>
                </a:lnTo>
                <a:lnTo>
                  <a:pt x="113" y="120"/>
                </a:lnTo>
                <a:lnTo>
                  <a:pt x="113" y="131"/>
                </a:lnTo>
                <a:lnTo>
                  <a:pt x="113" y="116"/>
                </a:lnTo>
                <a:lnTo>
                  <a:pt x="113" y="125"/>
                </a:lnTo>
                <a:lnTo>
                  <a:pt x="114" y="128"/>
                </a:lnTo>
                <a:lnTo>
                  <a:pt x="114" y="131"/>
                </a:lnTo>
                <a:lnTo>
                  <a:pt x="114" y="125"/>
                </a:lnTo>
                <a:lnTo>
                  <a:pt x="114" y="129"/>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68" name="Freeform 56"/>
          <p:cNvSpPr>
            <a:spLocks/>
          </p:cNvSpPr>
          <p:nvPr/>
        </p:nvSpPr>
        <p:spPr bwMode="auto">
          <a:xfrm>
            <a:off x="3973513" y="4935538"/>
            <a:ext cx="166687" cy="895350"/>
          </a:xfrm>
          <a:custGeom>
            <a:avLst/>
            <a:gdLst>
              <a:gd name="T0" fmla="*/ 2 w 118"/>
              <a:gd name="T1" fmla="*/ 552 h 564"/>
              <a:gd name="T2" fmla="*/ 3 w 118"/>
              <a:gd name="T3" fmla="*/ 519 h 564"/>
              <a:gd name="T4" fmla="*/ 5 w 118"/>
              <a:gd name="T5" fmla="*/ 537 h 564"/>
              <a:gd name="T6" fmla="*/ 6 w 118"/>
              <a:gd name="T7" fmla="*/ 532 h 564"/>
              <a:gd name="T8" fmla="*/ 9 w 118"/>
              <a:gd name="T9" fmla="*/ 525 h 564"/>
              <a:gd name="T10" fmla="*/ 11 w 118"/>
              <a:gd name="T11" fmla="*/ 534 h 564"/>
              <a:gd name="T12" fmla="*/ 12 w 118"/>
              <a:gd name="T13" fmla="*/ 549 h 564"/>
              <a:gd name="T14" fmla="*/ 14 w 118"/>
              <a:gd name="T15" fmla="*/ 550 h 564"/>
              <a:gd name="T16" fmla="*/ 17 w 118"/>
              <a:gd name="T17" fmla="*/ 528 h 564"/>
              <a:gd name="T18" fmla="*/ 18 w 118"/>
              <a:gd name="T19" fmla="*/ 529 h 564"/>
              <a:gd name="T20" fmla="*/ 20 w 118"/>
              <a:gd name="T21" fmla="*/ 544 h 564"/>
              <a:gd name="T22" fmla="*/ 21 w 118"/>
              <a:gd name="T23" fmla="*/ 556 h 564"/>
              <a:gd name="T24" fmla="*/ 24 w 118"/>
              <a:gd name="T25" fmla="*/ 531 h 564"/>
              <a:gd name="T26" fmla="*/ 25 w 118"/>
              <a:gd name="T27" fmla="*/ 534 h 564"/>
              <a:gd name="T28" fmla="*/ 27 w 118"/>
              <a:gd name="T29" fmla="*/ 532 h 564"/>
              <a:gd name="T30" fmla="*/ 28 w 118"/>
              <a:gd name="T31" fmla="*/ 543 h 564"/>
              <a:gd name="T32" fmla="*/ 31 w 118"/>
              <a:gd name="T33" fmla="*/ 547 h 564"/>
              <a:gd name="T34" fmla="*/ 33 w 118"/>
              <a:gd name="T35" fmla="*/ 497 h 564"/>
              <a:gd name="T36" fmla="*/ 34 w 118"/>
              <a:gd name="T37" fmla="*/ 544 h 564"/>
              <a:gd name="T38" fmla="*/ 37 w 118"/>
              <a:gd name="T39" fmla="*/ 529 h 564"/>
              <a:gd name="T40" fmla="*/ 39 w 118"/>
              <a:gd name="T41" fmla="*/ 512 h 564"/>
              <a:gd name="T42" fmla="*/ 40 w 118"/>
              <a:gd name="T43" fmla="*/ 540 h 564"/>
              <a:gd name="T44" fmla="*/ 43 w 118"/>
              <a:gd name="T45" fmla="*/ 562 h 564"/>
              <a:gd name="T46" fmla="*/ 45 w 118"/>
              <a:gd name="T47" fmla="*/ 537 h 564"/>
              <a:gd name="T48" fmla="*/ 46 w 118"/>
              <a:gd name="T49" fmla="*/ 546 h 564"/>
              <a:gd name="T50" fmla="*/ 48 w 118"/>
              <a:gd name="T51" fmla="*/ 541 h 564"/>
              <a:gd name="T52" fmla="*/ 51 w 118"/>
              <a:gd name="T53" fmla="*/ 555 h 564"/>
              <a:gd name="T54" fmla="*/ 52 w 118"/>
              <a:gd name="T55" fmla="*/ 558 h 564"/>
              <a:gd name="T56" fmla="*/ 54 w 118"/>
              <a:gd name="T57" fmla="*/ 553 h 564"/>
              <a:gd name="T58" fmla="*/ 55 w 118"/>
              <a:gd name="T59" fmla="*/ 540 h 564"/>
              <a:gd name="T60" fmla="*/ 57 w 118"/>
              <a:gd name="T61" fmla="*/ 534 h 564"/>
              <a:gd name="T62" fmla="*/ 60 w 118"/>
              <a:gd name="T63" fmla="*/ 560 h 564"/>
              <a:gd name="T64" fmla="*/ 61 w 118"/>
              <a:gd name="T65" fmla="*/ 537 h 564"/>
              <a:gd name="T66" fmla="*/ 63 w 118"/>
              <a:gd name="T67" fmla="*/ 510 h 564"/>
              <a:gd name="T68" fmla="*/ 66 w 118"/>
              <a:gd name="T69" fmla="*/ 550 h 564"/>
              <a:gd name="T70" fmla="*/ 67 w 118"/>
              <a:gd name="T71" fmla="*/ 528 h 564"/>
              <a:gd name="T72" fmla="*/ 69 w 118"/>
              <a:gd name="T73" fmla="*/ 534 h 564"/>
              <a:gd name="T74" fmla="*/ 70 w 118"/>
              <a:gd name="T75" fmla="*/ 509 h 564"/>
              <a:gd name="T76" fmla="*/ 73 w 118"/>
              <a:gd name="T77" fmla="*/ 507 h 564"/>
              <a:gd name="T78" fmla="*/ 74 w 118"/>
              <a:gd name="T79" fmla="*/ 497 h 564"/>
              <a:gd name="T80" fmla="*/ 76 w 118"/>
              <a:gd name="T81" fmla="*/ 532 h 564"/>
              <a:gd name="T82" fmla="*/ 79 w 118"/>
              <a:gd name="T83" fmla="*/ 552 h 564"/>
              <a:gd name="T84" fmla="*/ 80 w 118"/>
              <a:gd name="T85" fmla="*/ 537 h 564"/>
              <a:gd name="T86" fmla="*/ 82 w 118"/>
              <a:gd name="T87" fmla="*/ 546 h 564"/>
              <a:gd name="T88" fmla="*/ 85 w 118"/>
              <a:gd name="T89" fmla="*/ 543 h 564"/>
              <a:gd name="T90" fmla="*/ 86 w 118"/>
              <a:gd name="T91" fmla="*/ 559 h 564"/>
              <a:gd name="T92" fmla="*/ 88 w 118"/>
              <a:gd name="T93" fmla="*/ 541 h 564"/>
              <a:gd name="T94" fmla="*/ 89 w 118"/>
              <a:gd name="T95" fmla="*/ 558 h 564"/>
              <a:gd name="T96" fmla="*/ 91 w 118"/>
              <a:gd name="T97" fmla="*/ 526 h 564"/>
              <a:gd name="T98" fmla="*/ 94 w 118"/>
              <a:gd name="T99" fmla="*/ 506 h 564"/>
              <a:gd name="T100" fmla="*/ 95 w 118"/>
              <a:gd name="T101" fmla="*/ 546 h 564"/>
              <a:gd name="T102" fmla="*/ 97 w 118"/>
              <a:gd name="T103" fmla="*/ 452 h 564"/>
              <a:gd name="T104" fmla="*/ 98 w 118"/>
              <a:gd name="T105" fmla="*/ 249 h 564"/>
              <a:gd name="T106" fmla="*/ 101 w 118"/>
              <a:gd name="T107" fmla="*/ 412 h 564"/>
              <a:gd name="T108" fmla="*/ 103 w 118"/>
              <a:gd name="T109" fmla="*/ 538 h 564"/>
              <a:gd name="T110" fmla="*/ 104 w 118"/>
              <a:gd name="T111" fmla="*/ 529 h 564"/>
              <a:gd name="T112" fmla="*/ 106 w 118"/>
              <a:gd name="T113" fmla="*/ 523 h 564"/>
              <a:gd name="T114" fmla="*/ 109 w 118"/>
              <a:gd name="T115" fmla="*/ 529 h 564"/>
              <a:gd name="T116" fmla="*/ 110 w 118"/>
              <a:gd name="T117" fmla="*/ 541 h 564"/>
              <a:gd name="T118" fmla="*/ 112 w 118"/>
              <a:gd name="T119" fmla="*/ 540 h 564"/>
              <a:gd name="T120" fmla="*/ 115 w 118"/>
              <a:gd name="T121" fmla="*/ 543 h 564"/>
              <a:gd name="T122" fmla="*/ 116 w 118"/>
              <a:gd name="T123" fmla="*/ 553 h 5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8"/>
              <a:gd name="T187" fmla="*/ 0 h 564"/>
              <a:gd name="T188" fmla="*/ 118 w 118"/>
              <a:gd name="T189" fmla="*/ 564 h 5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8" h="564">
                <a:moveTo>
                  <a:pt x="0" y="547"/>
                </a:moveTo>
                <a:lnTo>
                  <a:pt x="0" y="553"/>
                </a:lnTo>
                <a:lnTo>
                  <a:pt x="0" y="549"/>
                </a:lnTo>
                <a:lnTo>
                  <a:pt x="0" y="543"/>
                </a:lnTo>
                <a:lnTo>
                  <a:pt x="2" y="537"/>
                </a:lnTo>
                <a:lnTo>
                  <a:pt x="2" y="529"/>
                </a:lnTo>
                <a:lnTo>
                  <a:pt x="2" y="538"/>
                </a:lnTo>
                <a:lnTo>
                  <a:pt x="2" y="552"/>
                </a:lnTo>
                <a:lnTo>
                  <a:pt x="2" y="563"/>
                </a:lnTo>
                <a:lnTo>
                  <a:pt x="2" y="550"/>
                </a:lnTo>
                <a:lnTo>
                  <a:pt x="2" y="544"/>
                </a:lnTo>
                <a:lnTo>
                  <a:pt x="3" y="558"/>
                </a:lnTo>
                <a:lnTo>
                  <a:pt x="3" y="543"/>
                </a:lnTo>
                <a:lnTo>
                  <a:pt x="3" y="528"/>
                </a:lnTo>
                <a:lnTo>
                  <a:pt x="3" y="526"/>
                </a:lnTo>
                <a:lnTo>
                  <a:pt x="3" y="519"/>
                </a:lnTo>
                <a:lnTo>
                  <a:pt x="3" y="503"/>
                </a:lnTo>
                <a:lnTo>
                  <a:pt x="3" y="488"/>
                </a:lnTo>
                <a:lnTo>
                  <a:pt x="5" y="486"/>
                </a:lnTo>
                <a:lnTo>
                  <a:pt x="5" y="503"/>
                </a:lnTo>
                <a:lnTo>
                  <a:pt x="5" y="504"/>
                </a:lnTo>
                <a:lnTo>
                  <a:pt x="5" y="519"/>
                </a:lnTo>
                <a:lnTo>
                  <a:pt x="5" y="535"/>
                </a:lnTo>
                <a:lnTo>
                  <a:pt x="5" y="537"/>
                </a:lnTo>
                <a:lnTo>
                  <a:pt x="6" y="538"/>
                </a:lnTo>
                <a:lnTo>
                  <a:pt x="6" y="535"/>
                </a:lnTo>
                <a:lnTo>
                  <a:pt x="6" y="532"/>
                </a:lnTo>
                <a:lnTo>
                  <a:pt x="6" y="510"/>
                </a:lnTo>
                <a:lnTo>
                  <a:pt x="6" y="498"/>
                </a:lnTo>
                <a:lnTo>
                  <a:pt x="6" y="480"/>
                </a:lnTo>
                <a:lnTo>
                  <a:pt x="6" y="494"/>
                </a:lnTo>
                <a:lnTo>
                  <a:pt x="6" y="532"/>
                </a:lnTo>
                <a:lnTo>
                  <a:pt x="8" y="540"/>
                </a:lnTo>
                <a:lnTo>
                  <a:pt x="8" y="534"/>
                </a:lnTo>
                <a:lnTo>
                  <a:pt x="8" y="547"/>
                </a:lnTo>
                <a:lnTo>
                  <a:pt x="8" y="544"/>
                </a:lnTo>
                <a:lnTo>
                  <a:pt x="8" y="543"/>
                </a:lnTo>
                <a:lnTo>
                  <a:pt x="8" y="534"/>
                </a:lnTo>
                <a:lnTo>
                  <a:pt x="9" y="535"/>
                </a:lnTo>
                <a:lnTo>
                  <a:pt x="9" y="525"/>
                </a:lnTo>
                <a:lnTo>
                  <a:pt x="9" y="528"/>
                </a:lnTo>
                <a:lnTo>
                  <a:pt x="9" y="537"/>
                </a:lnTo>
                <a:lnTo>
                  <a:pt x="9" y="540"/>
                </a:lnTo>
                <a:lnTo>
                  <a:pt x="9" y="532"/>
                </a:lnTo>
                <a:lnTo>
                  <a:pt x="11" y="520"/>
                </a:lnTo>
                <a:lnTo>
                  <a:pt x="11" y="523"/>
                </a:lnTo>
                <a:lnTo>
                  <a:pt x="11" y="537"/>
                </a:lnTo>
                <a:lnTo>
                  <a:pt x="11" y="534"/>
                </a:lnTo>
                <a:lnTo>
                  <a:pt x="11" y="523"/>
                </a:lnTo>
                <a:lnTo>
                  <a:pt x="11" y="519"/>
                </a:lnTo>
                <a:lnTo>
                  <a:pt x="12" y="534"/>
                </a:lnTo>
                <a:lnTo>
                  <a:pt x="12" y="558"/>
                </a:lnTo>
                <a:lnTo>
                  <a:pt x="12" y="540"/>
                </a:lnTo>
                <a:lnTo>
                  <a:pt x="12" y="537"/>
                </a:lnTo>
                <a:lnTo>
                  <a:pt x="12" y="555"/>
                </a:lnTo>
                <a:lnTo>
                  <a:pt x="12" y="549"/>
                </a:lnTo>
                <a:lnTo>
                  <a:pt x="12" y="541"/>
                </a:lnTo>
                <a:lnTo>
                  <a:pt x="12" y="534"/>
                </a:lnTo>
                <a:lnTo>
                  <a:pt x="14" y="532"/>
                </a:lnTo>
                <a:lnTo>
                  <a:pt x="14" y="543"/>
                </a:lnTo>
                <a:lnTo>
                  <a:pt x="14" y="547"/>
                </a:lnTo>
                <a:lnTo>
                  <a:pt x="14" y="537"/>
                </a:lnTo>
                <a:lnTo>
                  <a:pt x="14" y="549"/>
                </a:lnTo>
                <a:lnTo>
                  <a:pt x="14" y="550"/>
                </a:lnTo>
                <a:lnTo>
                  <a:pt x="15" y="541"/>
                </a:lnTo>
                <a:lnTo>
                  <a:pt x="15" y="547"/>
                </a:lnTo>
                <a:lnTo>
                  <a:pt x="15" y="543"/>
                </a:lnTo>
                <a:lnTo>
                  <a:pt x="15" y="534"/>
                </a:lnTo>
                <a:lnTo>
                  <a:pt x="15" y="544"/>
                </a:lnTo>
                <a:lnTo>
                  <a:pt x="15" y="558"/>
                </a:lnTo>
                <a:lnTo>
                  <a:pt x="17" y="532"/>
                </a:lnTo>
                <a:lnTo>
                  <a:pt x="17" y="528"/>
                </a:lnTo>
                <a:lnTo>
                  <a:pt x="17" y="547"/>
                </a:lnTo>
                <a:lnTo>
                  <a:pt x="17" y="562"/>
                </a:lnTo>
                <a:lnTo>
                  <a:pt x="17" y="560"/>
                </a:lnTo>
                <a:lnTo>
                  <a:pt x="17" y="555"/>
                </a:lnTo>
                <a:lnTo>
                  <a:pt x="17" y="525"/>
                </a:lnTo>
                <a:lnTo>
                  <a:pt x="18" y="512"/>
                </a:lnTo>
                <a:lnTo>
                  <a:pt x="18" y="531"/>
                </a:lnTo>
                <a:lnTo>
                  <a:pt x="18" y="529"/>
                </a:lnTo>
                <a:lnTo>
                  <a:pt x="18" y="525"/>
                </a:lnTo>
                <a:lnTo>
                  <a:pt x="18" y="523"/>
                </a:lnTo>
                <a:lnTo>
                  <a:pt x="18" y="516"/>
                </a:lnTo>
                <a:lnTo>
                  <a:pt x="18" y="531"/>
                </a:lnTo>
                <a:lnTo>
                  <a:pt x="20" y="540"/>
                </a:lnTo>
                <a:lnTo>
                  <a:pt x="20" y="515"/>
                </a:lnTo>
                <a:lnTo>
                  <a:pt x="20" y="522"/>
                </a:lnTo>
                <a:lnTo>
                  <a:pt x="20" y="544"/>
                </a:lnTo>
                <a:lnTo>
                  <a:pt x="20" y="535"/>
                </a:lnTo>
                <a:lnTo>
                  <a:pt x="20" y="520"/>
                </a:lnTo>
                <a:lnTo>
                  <a:pt x="21" y="525"/>
                </a:lnTo>
                <a:lnTo>
                  <a:pt x="21" y="534"/>
                </a:lnTo>
                <a:lnTo>
                  <a:pt x="21" y="552"/>
                </a:lnTo>
                <a:lnTo>
                  <a:pt x="21" y="550"/>
                </a:lnTo>
                <a:lnTo>
                  <a:pt x="21" y="558"/>
                </a:lnTo>
                <a:lnTo>
                  <a:pt x="21" y="556"/>
                </a:lnTo>
                <a:lnTo>
                  <a:pt x="23" y="546"/>
                </a:lnTo>
                <a:lnTo>
                  <a:pt x="23" y="553"/>
                </a:lnTo>
                <a:lnTo>
                  <a:pt x="23" y="556"/>
                </a:lnTo>
                <a:lnTo>
                  <a:pt x="23" y="541"/>
                </a:lnTo>
                <a:lnTo>
                  <a:pt x="23" y="523"/>
                </a:lnTo>
                <a:lnTo>
                  <a:pt x="23" y="491"/>
                </a:lnTo>
                <a:lnTo>
                  <a:pt x="23" y="504"/>
                </a:lnTo>
                <a:lnTo>
                  <a:pt x="24" y="531"/>
                </a:lnTo>
                <a:lnTo>
                  <a:pt x="24" y="549"/>
                </a:lnTo>
                <a:lnTo>
                  <a:pt x="24" y="547"/>
                </a:lnTo>
                <a:lnTo>
                  <a:pt x="24" y="559"/>
                </a:lnTo>
                <a:lnTo>
                  <a:pt x="24" y="543"/>
                </a:lnTo>
                <a:lnTo>
                  <a:pt x="24" y="513"/>
                </a:lnTo>
                <a:lnTo>
                  <a:pt x="25" y="520"/>
                </a:lnTo>
                <a:lnTo>
                  <a:pt x="25" y="522"/>
                </a:lnTo>
                <a:lnTo>
                  <a:pt x="25" y="534"/>
                </a:lnTo>
                <a:lnTo>
                  <a:pt x="25" y="544"/>
                </a:lnTo>
                <a:lnTo>
                  <a:pt x="25" y="526"/>
                </a:lnTo>
                <a:lnTo>
                  <a:pt x="25" y="532"/>
                </a:lnTo>
                <a:lnTo>
                  <a:pt x="25" y="531"/>
                </a:lnTo>
                <a:lnTo>
                  <a:pt x="27" y="528"/>
                </a:lnTo>
                <a:lnTo>
                  <a:pt x="27" y="532"/>
                </a:lnTo>
                <a:lnTo>
                  <a:pt x="27" y="513"/>
                </a:lnTo>
                <a:lnTo>
                  <a:pt x="27" y="532"/>
                </a:lnTo>
                <a:lnTo>
                  <a:pt x="27" y="544"/>
                </a:lnTo>
                <a:lnTo>
                  <a:pt x="27" y="541"/>
                </a:lnTo>
                <a:lnTo>
                  <a:pt x="28" y="538"/>
                </a:lnTo>
                <a:lnTo>
                  <a:pt x="28" y="535"/>
                </a:lnTo>
                <a:lnTo>
                  <a:pt x="28" y="544"/>
                </a:lnTo>
                <a:lnTo>
                  <a:pt x="28" y="555"/>
                </a:lnTo>
                <a:lnTo>
                  <a:pt x="28" y="549"/>
                </a:lnTo>
                <a:lnTo>
                  <a:pt x="28" y="543"/>
                </a:lnTo>
                <a:lnTo>
                  <a:pt x="28" y="544"/>
                </a:lnTo>
                <a:lnTo>
                  <a:pt x="30" y="525"/>
                </a:lnTo>
                <a:lnTo>
                  <a:pt x="30" y="510"/>
                </a:lnTo>
                <a:lnTo>
                  <a:pt x="30" y="519"/>
                </a:lnTo>
                <a:lnTo>
                  <a:pt x="30" y="513"/>
                </a:lnTo>
                <a:lnTo>
                  <a:pt x="30" y="523"/>
                </a:lnTo>
                <a:lnTo>
                  <a:pt x="30" y="546"/>
                </a:lnTo>
                <a:lnTo>
                  <a:pt x="31" y="547"/>
                </a:lnTo>
                <a:lnTo>
                  <a:pt x="31" y="550"/>
                </a:lnTo>
                <a:lnTo>
                  <a:pt x="31" y="543"/>
                </a:lnTo>
                <a:lnTo>
                  <a:pt x="31" y="528"/>
                </a:lnTo>
                <a:lnTo>
                  <a:pt x="31" y="520"/>
                </a:lnTo>
                <a:lnTo>
                  <a:pt x="31" y="526"/>
                </a:lnTo>
                <a:lnTo>
                  <a:pt x="33" y="526"/>
                </a:lnTo>
                <a:lnTo>
                  <a:pt x="33" y="501"/>
                </a:lnTo>
                <a:lnTo>
                  <a:pt x="33" y="497"/>
                </a:lnTo>
                <a:lnTo>
                  <a:pt x="33" y="500"/>
                </a:lnTo>
                <a:lnTo>
                  <a:pt x="33" y="516"/>
                </a:lnTo>
                <a:lnTo>
                  <a:pt x="33" y="541"/>
                </a:lnTo>
                <a:lnTo>
                  <a:pt x="34" y="547"/>
                </a:lnTo>
                <a:lnTo>
                  <a:pt x="34" y="546"/>
                </a:lnTo>
                <a:lnTo>
                  <a:pt x="34" y="543"/>
                </a:lnTo>
                <a:lnTo>
                  <a:pt x="34" y="535"/>
                </a:lnTo>
                <a:lnTo>
                  <a:pt x="34" y="544"/>
                </a:lnTo>
                <a:lnTo>
                  <a:pt x="34" y="531"/>
                </a:lnTo>
                <a:lnTo>
                  <a:pt x="36" y="543"/>
                </a:lnTo>
                <a:lnTo>
                  <a:pt x="36" y="560"/>
                </a:lnTo>
                <a:lnTo>
                  <a:pt x="36" y="552"/>
                </a:lnTo>
                <a:lnTo>
                  <a:pt x="36" y="537"/>
                </a:lnTo>
                <a:lnTo>
                  <a:pt x="36" y="507"/>
                </a:lnTo>
                <a:lnTo>
                  <a:pt x="37" y="520"/>
                </a:lnTo>
                <a:lnTo>
                  <a:pt x="37" y="529"/>
                </a:lnTo>
                <a:lnTo>
                  <a:pt x="37" y="532"/>
                </a:lnTo>
                <a:lnTo>
                  <a:pt x="37" y="523"/>
                </a:lnTo>
                <a:lnTo>
                  <a:pt x="37" y="522"/>
                </a:lnTo>
                <a:lnTo>
                  <a:pt x="37" y="544"/>
                </a:lnTo>
                <a:lnTo>
                  <a:pt x="39" y="553"/>
                </a:lnTo>
                <a:lnTo>
                  <a:pt x="39" y="541"/>
                </a:lnTo>
                <a:lnTo>
                  <a:pt x="39" y="526"/>
                </a:lnTo>
                <a:lnTo>
                  <a:pt x="39" y="512"/>
                </a:lnTo>
                <a:lnTo>
                  <a:pt x="39" y="526"/>
                </a:lnTo>
                <a:lnTo>
                  <a:pt x="39" y="544"/>
                </a:lnTo>
                <a:lnTo>
                  <a:pt x="40" y="541"/>
                </a:lnTo>
                <a:lnTo>
                  <a:pt x="40" y="544"/>
                </a:lnTo>
                <a:lnTo>
                  <a:pt x="40" y="531"/>
                </a:lnTo>
                <a:lnTo>
                  <a:pt x="40" y="535"/>
                </a:lnTo>
                <a:lnTo>
                  <a:pt x="40" y="541"/>
                </a:lnTo>
                <a:lnTo>
                  <a:pt x="40" y="540"/>
                </a:lnTo>
                <a:lnTo>
                  <a:pt x="40" y="541"/>
                </a:lnTo>
                <a:lnTo>
                  <a:pt x="42" y="552"/>
                </a:lnTo>
                <a:lnTo>
                  <a:pt x="42" y="546"/>
                </a:lnTo>
                <a:lnTo>
                  <a:pt x="42" y="535"/>
                </a:lnTo>
                <a:lnTo>
                  <a:pt x="42" y="528"/>
                </a:lnTo>
                <a:lnTo>
                  <a:pt x="42" y="546"/>
                </a:lnTo>
                <a:lnTo>
                  <a:pt x="43" y="558"/>
                </a:lnTo>
                <a:lnTo>
                  <a:pt x="43" y="562"/>
                </a:lnTo>
                <a:lnTo>
                  <a:pt x="43" y="563"/>
                </a:lnTo>
                <a:lnTo>
                  <a:pt x="43" y="556"/>
                </a:lnTo>
                <a:lnTo>
                  <a:pt x="43" y="537"/>
                </a:lnTo>
                <a:lnTo>
                  <a:pt x="43" y="534"/>
                </a:lnTo>
                <a:lnTo>
                  <a:pt x="43" y="537"/>
                </a:lnTo>
                <a:lnTo>
                  <a:pt x="45" y="544"/>
                </a:lnTo>
                <a:lnTo>
                  <a:pt x="45" y="540"/>
                </a:lnTo>
                <a:lnTo>
                  <a:pt x="45" y="537"/>
                </a:lnTo>
                <a:lnTo>
                  <a:pt x="45" y="547"/>
                </a:lnTo>
                <a:lnTo>
                  <a:pt x="45" y="543"/>
                </a:lnTo>
                <a:lnTo>
                  <a:pt x="45" y="538"/>
                </a:lnTo>
                <a:lnTo>
                  <a:pt x="46" y="540"/>
                </a:lnTo>
                <a:lnTo>
                  <a:pt x="46" y="541"/>
                </a:lnTo>
                <a:lnTo>
                  <a:pt x="46" y="540"/>
                </a:lnTo>
                <a:lnTo>
                  <a:pt x="46" y="535"/>
                </a:lnTo>
                <a:lnTo>
                  <a:pt x="46" y="546"/>
                </a:lnTo>
                <a:lnTo>
                  <a:pt x="46" y="555"/>
                </a:lnTo>
                <a:lnTo>
                  <a:pt x="46" y="547"/>
                </a:lnTo>
                <a:lnTo>
                  <a:pt x="48" y="540"/>
                </a:lnTo>
                <a:lnTo>
                  <a:pt x="48" y="552"/>
                </a:lnTo>
                <a:lnTo>
                  <a:pt x="48" y="559"/>
                </a:lnTo>
                <a:lnTo>
                  <a:pt x="48" y="550"/>
                </a:lnTo>
                <a:lnTo>
                  <a:pt x="48" y="552"/>
                </a:lnTo>
                <a:lnTo>
                  <a:pt x="48" y="541"/>
                </a:lnTo>
                <a:lnTo>
                  <a:pt x="49" y="534"/>
                </a:lnTo>
                <a:lnTo>
                  <a:pt x="49" y="532"/>
                </a:lnTo>
                <a:lnTo>
                  <a:pt x="49" y="519"/>
                </a:lnTo>
                <a:lnTo>
                  <a:pt x="49" y="526"/>
                </a:lnTo>
                <a:lnTo>
                  <a:pt x="49" y="541"/>
                </a:lnTo>
                <a:lnTo>
                  <a:pt x="49" y="532"/>
                </a:lnTo>
                <a:lnTo>
                  <a:pt x="49" y="546"/>
                </a:lnTo>
                <a:lnTo>
                  <a:pt x="51" y="555"/>
                </a:lnTo>
                <a:lnTo>
                  <a:pt x="51" y="550"/>
                </a:lnTo>
                <a:lnTo>
                  <a:pt x="51" y="544"/>
                </a:lnTo>
                <a:lnTo>
                  <a:pt x="51" y="550"/>
                </a:lnTo>
                <a:lnTo>
                  <a:pt x="51" y="555"/>
                </a:lnTo>
                <a:lnTo>
                  <a:pt x="51" y="543"/>
                </a:lnTo>
                <a:lnTo>
                  <a:pt x="52" y="525"/>
                </a:lnTo>
                <a:lnTo>
                  <a:pt x="52" y="529"/>
                </a:lnTo>
                <a:lnTo>
                  <a:pt x="52" y="558"/>
                </a:lnTo>
                <a:lnTo>
                  <a:pt x="52" y="553"/>
                </a:lnTo>
                <a:lnTo>
                  <a:pt x="52" y="522"/>
                </a:lnTo>
                <a:lnTo>
                  <a:pt x="52" y="526"/>
                </a:lnTo>
                <a:lnTo>
                  <a:pt x="54" y="538"/>
                </a:lnTo>
                <a:lnTo>
                  <a:pt x="54" y="535"/>
                </a:lnTo>
                <a:lnTo>
                  <a:pt x="54" y="538"/>
                </a:lnTo>
                <a:lnTo>
                  <a:pt x="54" y="543"/>
                </a:lnTo>
                <a:lnTo>
                  <a:pt x="54" y="553"/>
                </a:lnTo>
                <a:lnTo>
                  <a:pt x="54" y="556"/>
                </a:lnTo>
                <a:lnTo>
                  <a:pt x="54" y="552"/>
                </a:lnTo>
                <a:lnTo>
                  <a:pt x="55" y="555"/>
                </a:lnTo>
                <a:lnTo>
                  <a:pt x="55" y="547"/>
                </a:lnTo>
                <a:lnTo>
                  <a:pt x="55" y="543"/>
                </a:lnTo>
                <a:lnTo>
                  <a:pt x="55" y="549"/>
                </a:lnTo>
                <a:lnTo>
                  <a:pt x="55" y="544"/>
                </a:lnTo>
                <a:lnTo>
                  <a:pt x="55" y="540"/>
                </a:lnTo>
                <a:lnTo>
                  <a:pt x="57" y="526"/>
                </a:lnTo>
                <a:lnTo>
                  <a:pt x="57" y="546"/>
                </a:lnTo>
                <a:lnTo>
                  <a:pt x="57" y="552"/>
                </a:lnTo>
                <a:lnTo>
                  <a:pt x="57" y="538"/>
                </a:lnTo>
                <a:lnTo>
                  <a:pt x="57" y="541"/>
                </a:lnTo>
                <a:lnTo>
                  <a:pt x="57" y="547"/>
                </a:lnTo>
                <a:lnTo>
                  <a:pt x="57" y="550"/>
                </a:lnTo>
                <a:lnTo>
                  <a:pt x="57" y="534"/>
                </a:lnTo>
                <a:lnTo>
                  <a:pt x="58" y="540"/>
                </a:lnTo>
                <a:lnTo>
                  <a:pt x="58" y="556"/>
                </a:lnTo>
                <a:lnTo>
                  <a:pt x="58" y="555"/>
                </a:lnTo>
                <a:lnTo>
                  <a:pt x="58" y="532"/>
                </a:lnTo>
                <a:lnTo>
                  <a:pt x="58" y="541"/>
                </a:lnTo>
                <a:lnTo>
                  <a:pt x="60" y="555"/>
                </a:lnTo>
                <a:lnTo>
                  <a:pt x="60" y="563"/>
                </a:lnTo>
                <a:lnTo>
                  <a:pt x="60" y="560"/>
                </a:lnTo>
                <a:lnTo>
                  <a:pt x="60" y="538"/>
                </a:lnTo>
                <a:lnTo>
                  <a:pt x="60" y="518"/>
                </a:lnTo>
                <a:lnTo>
                  <a:pt x="60" y="525"/>
                </a:lnTo>
                <a:lnTo>
                  <a:pt x="60" y="535"/>
                </a:lnTo>
                <a:lnTo>
                  <a:pt x="61" y="549"/>
                </a:lnTo>
                <a:lnTo>
                  <a:pt x="61" y="538"/>
                </a:lnTo>
                <a:lnTo>
                  <a:pt x="61" y="519"/>
                </a:lnTo>
                <a:lnTo>
                  <a:pt x="61" y="537"/>
                </a:lnTo>
                <a:lnTo>
                  <a:pt x="61" y="544"/>
                </a:lnTo>
                <a:lnTo>
                  <a:pt x="61" y="546"/>
                </a:lnTo>
                <a:lnTo>
                  <a:pt x="61" y="531"/>
                </a:lnTo>
                <a:lnTo>
                  <a:pt x="63" y="520"/>
                </a:lnTo>
                <a:lnTo>
                  <a:pt x="63" y="523"/>
                </a:lnTo>
                <a:lnTo>
                  <a:pt x="63" y="512"/>
                </a:lnTo>
                <a:lnTo>
                  <a:pt x="63" y="497"/>
                </a:lnTo>
                <a:lnTo>
                  <a:pt x="63" y="510"/>
                </a:lnTo>
                <a:lnTo>
                  <a:pt x="64" y="534"/>
                </a:lnTo>
                <a:lnTo>
                  <a:pt x="64" y="537"/>
                </a:lnTo>
                <a:lnTo>
                  <a:pt x="64" y="523"/>
                </a:lnTo>
                <a:lnTo>
                  <a:pt x="64" y="526"/>
                </a:lnTo>
                <a:lnTo>
                  <a:pt x="64" y="532"/>
                </a:lnTo>
                <a:lnTo>
                  <a:pt x="64" y="534"/>
                </a:lnTo>
                <a:lnTo>
                  <a:pt x="64" y="547"/>
                </a:lnTo>
                <a:lnTo>
                  <a:pt x="66" y="550"/>
                </a:lnTo>
                <a:lnTo>
                  <a:pt x="66" y="543"/>
                </a:lnTo>
                <a:lnTo>
                  <a:pt x="66" y="525"/>
                </a:lnTo>
                <a:lnTo>
                  <a:pt x="66" y="526"/>
                </a:lnTo>
                <a:lnTo>
                  <a:pt x="66" y="537"/>
                </a:lnTo>
                <a:lnTo>
                  <a:pt x="66" y="543"/>
                </a:lnTo>
                <a:lnTo>
                  <a:pt x="67" y="550"/>
                </a:lnTo>
                <a:lnTo>
                  <a:pt x="67" y="544"/>
                </a:lnTo>
                <a:lnTo>
                  <a:pt x="67" y="528"/>
                </a:lnTo>
                <a:lnTo>
                  <a:pt x="67" y="531"/>
                </a:lnTo>
                <a:lnTo>
                  <a:pt x="67" y="549"/>
                </a:lnTo>
                <a:lnTo>
                  <a:pt x="67" y="529"/>
                </a:lnTo>
                <a:lnTo>
                  <a:pt x="67" y="492"/>
                </a:lnTo>
                <a:lnTo>
                  <a:pt x="67" y="522"/>
                </a:lnTo>
                <a:lnTo>
                  <a:pt x="69" y="531"/>
                </a:lnTo>
                <a:lnTo>
                  <a:pt x="69" y="519"/>
                </a:lnTo>
                <a:lnTo>
                  <a:pt x="69" y="534"/>
                </a:lnTo>
                <a:lnTo>
                  <a:pt x="69" y="547"/>
                </a:lnTo>
                <a:lnTo>
                  <a:pt x="69" y="556"/>
                </a:lnTo>
                <a:lnTo>
                  <a:pt x="69" y="550"/>
                </a:lnTo>
                <a:lnTo>
                  <a:pt x="70" y="523"/>
                </a:lnTo>
                <a:lnTo>
                  <a:pt x="70" y="520"/>
                </a:lnTo>
                <a:lnTo>
                  <a:pt x="70" y="538"/>
                </a:lnTo>
                <a:lnTo>
                  <a:pt x="70" y="525"/>
                </a:lnTo>
                <a:lnTo>
                  <a:pt x="70" y="509"/>
                </a:lnTo>
                <a:lnTo>
                  <a:pt x="70" y="525"/>
                </a:lnTo>
                <a:lnTo>
                  <a:pt x="71" y="535"/>
                </a:lnTo>
                <a:lnTo>
                  <a:pt x="71" y="534"/>
                </a:lnTo>
                <a:lnTo>
                  <a:pt x="71" y="550"/>
                </a:lnTo>
                <a:lnTo>
                  <a:pt x="71" y="552"/>
                </a:lnTo>
                <a:lnTo>
                  <a:pt x="71" y="549"/>
                </a:lnTo>
                <a:lnTo>
                  <a:pt x="71" y="535"/>
                </a:lnTo>
                <a:lnTo>
                  <a:pt x="73" y="507"/>
                </a:lnTo>
                <a:lnTo>
                  <a:pt x="73" y="492"/>
                </a:lnTo>
                <a:lnTo>
                  <a:pt x="73" y="513"/>
                </a:lnTo>
                <a:lnTo>
                  <a:pt x="73" y="525"/>
                </a:lnTo>
                <a:lnTo>
                  <a:pt x="73" y="544"/>
                </a:lnTo>
                <a:lnTo>
                  <a:pt x="73" y="550"/>
                </a:lnTo>
                <a:lnTo>
                  <a:pt x="74" y="544"/>
                </a:lnTo>
                <a:lnTo>
                  <a:pt x="74" y="537"/>
                </a:lnTo>
                <a:lnTo>
                  <a:pt x="74" y="497"/>
                </a:lnTo>
                <a:lnTo>
                  <a:pt x="74" y="498"/>
                </a:lnTo>
                <a:lnTo>
                  <a:pt x="74" y="518"/>
                </a:lnTo>
                <a:lnTo>
                  <a:pt x="74" y="522"/>
                </a:lnTo>
                <a:lnTo>
                  <a:pt x="74" y="540"/>
                </a:lnTo>
                <a:lnTo>
                  <a:pt x="76" y="543"/>
                </a:lnTo>
                <a:lnTo>
                  <a:pt x="76" y="544"/>
                </a:lnTo>
                <a:lnTo>
                  <a:pt x="76" y="547"/>
                </a:lnTo>
                <a:lnTo>
                  <a:pt x="76" y="532"/>
                </a:lnTo>
                <a:lnTo>
                  <a:pt x="77" y="540"/>
                </a:lnTo>
                <a:lnTo>
                  <a:pt x="77" y="550"/>
                </a:lnTo>
                <a:lnTo>
                  <a:pt x="77" y="535"/>
                </a:lnTo>
                <a:lnTo>
                  <a:pt x="77" y="541"/>
                </a:lnTo>
                <a:lnTo>
                  <a:pt x="77" y="556"/>
                </a:lnTo>
                <a:lnTo>
                  <a:pt x="77" y="541"/>
                </a:lnTo>
                <a:lnTo>
                  <a:pt x="79" y="546"/>
                </a:lnTo>
                <a:lnTo>
                  <a:pt x="79" y="552"/>
                </a:lnTo>
                <a:lnTo>
                  <a:pt x="79" y="558"/>
                </a:lnTo>
                <a:lnTo>
                  <a:pt x="79" y="559"/>
                </a:lnTo>
                <a:lnTo>
                  <a:pt x="79" y="550"/>
                </a:lnTo>
                <a:lnTo>
                  <a:pt x="79" y="532"/>
                </a:lnTo>
                <a:lnTo>
                  <a:pt x="80" y="535"/>
                </a:lnTo>
                <a:lnTo>
                  <a:pt x="80" y="549"/>
                </a:lnTo>
                <a:lnTo>
                  <a:pt x="80" y="538"/>
                </a:lnTo>
                <a:lnTo>
                  <a:pt x="80" y="537"/>
                </a:lnTo>
                <a:lnTo>
                  <a:pt x="80" y="547"/>
                </a:lnTo>
                <a:lnTo>
                  <a:pt x="80" y="537"/>
                </a:lnTo>
                <a:lnTo>
                  <a:pt x="82" y="520"/>
                </a:lnTo>
                <a:lnTo>
                  <a:pt x="82" y="532"/>
                </a:lnTo>
                <a:lnTo>
                  <a:pt x="82" y="535"/>
                </a:lnTo>
                <a:lnTo>
                  <a:pt x="82" y="520"/>
                </a:lnTo>
                <a:lnTo>
                  <a:pt x="82" y="529"/>
                </a:lnTo>
                <a:lnTo>
                  <a:pt x="82" y="546"/>
                </a:lnTo>
                <a:lnTo>
                  <a:pt x="82" y="555"/>
                </a:lnTo>
                <a:lnTo>
                  <a:pt x="83" y="555"/>
                </a:lnTo>
                <a:lnTo>
                  <a:pt x="83" y="549"/>
                </a:lnTo>
                <a:lnTo>
                  <a:pt x="83" y="544"/>
                </a:lnTo>
                <a:lnTo>
                  <a:pt x="83" y="532"/>
                </a:lnTo>
                <a:lnTo>
                  <a:pt x="83" y="513"/>
                </a:lnTo>
                <a:lnTo>
                  <a:pt x="83" y="528"/>
                </a:lnTo>
                <a:lnTo>
                  <a:pt x="85" y="543"/>
                </a:lnTo>
                <a:lnTo>
                  <a:pt x="85" y="552"/>
                </a:lnTo>
                <a:lnTo>
                  <a:pt x="85" y="549"/>
                </a:lnTo>
                <a:lnTo>
                  <a:pt x="85" y="543"/>
                </a:lnTo>
                <a:lnTo>
                  <a:pt x="85" y="544"/>
                </a:lnTo>
                <a:lnTo>
                  <a:pt x="85" y="546"/>
                </a:lnTo>
                <a:lnTo>
                  <a:pt x="86" y="547"/>
                </a:lnTo>
                <a:lnTo>
                  <a:pt x="86" y="558"/>
                </a:lnTo>
                <a:lnTo>
                  <a:pt x="86" y="559"/>
                </a:lnTo>
                <a:lnTo>
                  <a:pt x="86" y="535"/>
                </a:lnTo>
                <a:lnTo>
                  <a:pt x="86" y="534"/>
                </a:lnTo>
                <a:lnTo>
                  <a:pt x="86" y="532"/>
                </a:lnTo>
                <a:lnTo>
                  <a:pt x="86" y="541"/>
                </a:lnTo>
                <a:lnTo>
                  <a:pt x="88" y="550"/>
                </a:lnTo>
                <a:lnTo>
                  <a:pt x="88" y="541"/>
                </a:lnTo>
                <a:lnTo>
                  <a:pt x="88" y="547"/>
                </a:lnTo>
                <a:lnTo>
                  <a:pt x="88" y="541"/>
                </a:lnTo>
                <a:lnTo>
                  <a:pt x="88" y="531"/>
                </a:lnTo>
                <a:lnTo>
                  <a:pt x="88" y="532"/>
                </a:lnTo>
                <a:lnTo>
                  <a:pt x="89" y="546"/>
                </a:lnTo>
                <a:lnTo>
                  <a:pt x="89" y="552"/>
                </a:lnTo>
                <a:lnTo>
                  <a:pt x="89" y="544"/>
                </a:lnTo>
                <a:lnTo>
                  <a:pt x="89" y="541"/>
                </a:lnTo>
                <a:lnTo>
                  <a:pt x="89" y="552"/>
                </a:lnTo>
                <a:lnTo>
                  <a:pt x="89" y="558"/>
                </a:lnTo>
                <a:lnTo>
                  <a:pt x="89" y="547"/>
                </a:lnTo>
                <a:lnTo>
                  <a:pt x="89" y="522"/>
                </a:lnTo>
                <a:lnTo>
                  <a:pt x="91" y="534"/>
                </a:lnTo>
                <a:lnTo>
                  <a:pt x="91" y="543"/>
                </a:lnTo>
                <a:lnTo>
                  <a:pt x="91" y="526"/>
                </a:lnTo>
                <a:lnTo>
                  <a:pt x="91" y="512"/>
                </a:lnTo>
                <a:lnTo>
                  <a:pt x="91" y="506"/>
                </a:lnTo>
                <a:lnTo>
                  <a:pt x="91" y="526"/>
                </a:lnTo>
                <a:lnTo>
                  <a:pt x="92" y="555"/>
                </a:lnTo>
                <a:lnTo>
                  <a:pt x="92" y="550"/>
                </a:lnTo>
                <a:lnTo>
                  <a:pt x="92" y="537"/>
                </a:lnTo>
                <a:lnTo>
                  <a:pt x="92" y="546"/>
                </a:lnTo>
                <a:lnTo>
                  <a:pt x="92" y="540"/>
                </a:lnTo>
                <a:lnTo>
                  <a:pt x="94" y="532"/>
                </a:lnTo>
                <a:lnTo>
                  <a:pt x="94" y="518"/>
                </a:lnTo>
                <a:lnTo>
                  <a:pt x="94" y="506"/>
                </a:lnTo>
                <a:lnTo>
                  <a:pt x="94" y="500"/>
                </a:lnTo>
                <a:lnTo>
                  <a:pt x="94" y="507"/>
                </a:lnTo>
                <a:lnTo>
                  <a:pt x="94" y="543"/>
                </a:lnTo>
                <a:lnTo>
                  <a:pt x="94" y="549"/>
                </a:lnTo>
                <a:lnTo>
                  <a:pt x="95" y="543"/>
                </a:lnTo>
                <a:lnTo>
                  <a:pt x="95" y="547"/>
                </a:lnTo>
                <a:lnTo>
                  <a:pt x="95" y="540"/>
                </a:lnTo>
                <a:lnTo>
                  <a:pt x="95" y="546"/>
                </a:lnTo>
                <a:lnTo>
                  <a:pt x="95" y="510"/>
                </a:lnTo>
                <a:lnTo>
                  <a:pt x="95" y="386"/>
                </a:lnTo>
                <a:lnTo>
                  <a:pt x="95" y="199"/>
                </a:lnTo>
                <a:lnTo>
                  <a:pt x="97" y="0"/>
                </a:lnTo>
                <a:lnTo>
                  <a:pt x="97" y="34"/>
                </a:lnTo>
                <a:lnTo>
                  <a:pt x="97" y="261"/>
                </a:lnTo>
                <a:lnTo>
                  <a:pt x="97" y="400"/>
                </a:lnTo>
                <a:lnTo>
                  <a:pt x="97" y="452"/>
                </a:lnTo>
                <a:lnTo>
                  <a:pt x="97" y="497"/>
                </a:lnTo>
                <a:lnTo>
                  <a:pt x="98" y="500"/>
                </a:lnTo>
                <a:lnTo>
                  <a:pt x="98" y="509"/>
                </a:lnTo>
                <a:lnTo>
                  <a:pt x="98" y="485"/>
                </a:lnTo>
                <a:lnTo>
                  <a:pt x="98" y="341"/>
                </a:lnTo>
                <a:lnTo>
                  <a:pt x="98" y="153"/>
                </a:lnTo>
                <a:lnTo>
                  <a:pt x="98" y="113"/>
                </a:lnTo>
                <a:lnTo>
                  <a:pt x="98" y="249"/>
                </a:lnTo>
                <a:lnTo>
                  <a:pt x="100" y="365"/>
                </a:lnTo>
                <a:lnTo>
                  <a:pt x="100" y="446"/>
                </a:lnTo>
                <a:lnTo>
                  <a:pt x="100" y="512"/>
                </a:lnTo>
                <a:lnTo>
                  <a:pt x="100" y="510"/>
                </a:lnTo>
                <a:lnTo>
                  <a:pt x="100" y="495"/>
                </a:lnTo>
                <a:lnTo>
                  <a:pt x="100" y="506"/>
                </a:lnTo>
                <a:lnTo>
                  <a:pt x="100" y="477"/>
                </a:lnTo>
                <a:lnTo>
                  <a:pt x="101" y="412"/>
                </a:lnTo>
                <a:lnTo>
                  <a:pt x="101" y="349"/>
                </a:lnTo>
                <a:lnTo>
                  <a:pt x="101" y="360"/>
                </a:lnTo>
                <a:lnTo>
                  <a:pt x="101" y="446"/>
                </a:lnTo>
                <a:lnTo>
                  <a:pt x="101" y="488"/>
                </a:lnTo>
                <a:lnTo>
                  <a:pt x="101" y="501"/>
                </a:lnTo>
                <a:lnTo>
                  <a:pt x="103" y="522"/>
                </a:lnTo>
                <a:lnTo>
                  <a:pt x="103" y="535"/>
                </a:lnTo>
                <a:lnTo>
                  <a:pt x="103" y="538"/>
                </a:lnTo>
                <a:lnTo>
                  <a:pt x="103" y="500"/>
                </a:lnTo>
                <a:lnTo>
                  <a:pt x="103" y="448"/>
                </a:lnTo>
                <a:lnTo>
                  <a:pt x="103" y="449"/>
                </a:lnTo>
                <a:lnTo>
                  <a:pt x="104" y="483"/>
                </a:lnTo>
                <a:lnTo>
                  <a:pt x="104" y="522"/>
                </a:lnTo>
                <a:lnTo>
                  <a:pt x="104" y="506"/>
                </a:lnTo>
                <a:lnTo>
                  <a:pt x="104" y="515"/>
                </a:lnTo>
                <a:lnTo>
                  <a:pt x="104" y="529"/>
                </a:lnTo>
                <a:lnTo>
                  <a:pt x="104" y="537"/>
                </a:lnTo>
                <a:lnTo>
                  <a:pt x="106" y="523"/>
                </a:lnTo>
                <a:lnTo>
                  <a:pt x="106" y="522"/>
                </a:lnTo>
                <a:lnTo>
                  <a:pt x="106" y="485"/>
                </a:lnTo>
                <a:lnTo>
                  <a:pt x="106" y="467"/>
                </a:lnTo>
                <a:lnTo>
                  <a:pt x="106" y="460"/>
                </a:lnTo>
                <a:lnTo>
                  <a:pt x="106" y="489"/>
                </a:lnTo>
                <a:lnTo>
                  <a:pt x="106" y="523"/>
                </a:lnTo>
                <a:lnTo>
                  <a:pt x="106" y="546"/>
                </a:lnTo>
                <a:lnTo>
                  <a:pt x="107" y="546"/>
                </a:lnTo>
                <a:lnTo>
                  <a:pt x="107" y="540"/>
                </a:lnTo>
                <a:lnTo>
                  <a:pt x="107" y="506"/>
                </a:lnTo>
                <a:lnTo>
                  <a:pt x="107" y="522"/>
                </a:lnTo>
                <a:lnTo>
                  <a:pt x="107" y="531"/>
                </a:lnTo>
                <a:lnTo>
                  <a:pt x="109" y="538"/>
                </a:lnTo>
                <a:lnTo>
                  <a:pt x="109" y="529"/>
                </a:lnTo>
                <a:lnTo>
                  <a:pt x="109" y="534"/>
                </a:lnTo>
                <a:lnTo>
                  <a:pt x="109" y="532"/>
                </a:lnTo>
                <a:lnTo>
                  <a:pt x="109" y="544"/>
                </a:lnTo>
                <a:lnTo>
                  <a:pt x="110" y="552"/>
                </a:lnTo>
                <a:lnTo>
                  <a:pt x="110" y="531"/>
                </a:lnTo>
                <a:lnTo>
                  <a:pt x="110" y="537"/>
                </a:lnTo>
                <a:lnTo>
                  <a:pt x="110" y="532"/>
                </a:lnTo>
                <a:lnTo>
                  <a:pt x="110" y="541"/>
                </a:lnTo>
                <a:lnTo>
                  <a:pt x="110" y="552"/>
                </a:lnTo>
                <a:lnTo>
                  <a:pt x="112" y="556"/>
                </a:lnTo>
                <a:lnTo>
                  <a:pt x="112" y="558"/>
                </a:lnTo>
                <a:lnTo>
                  <a:pt x="112" y="550"/>
                </a:lnTo>
                <a:lnTo>
                  <a:pt x="112" y="553"/>
                </a:lnTo>
                <a:lnTo>
                  <a:pt x="112" y="559"/>
                </a:lnTo>
                <a:lnTo>
                  <a:pt x="112" y="556"/>
                </a:lnTo>
                <a:lnTo>
                  <a:pt x="112" y="540"/>
                </a:lnTo>
                <a:lnTo>
                  <a:pt x="113" y="531"/>
                </a:lnTo>
                <a:lnTo>
                  <a:pt x="113" y="535"/>
                </a:lnTo>
                <a:lnTo>
                  <a:pt x="113" y="526"/>
                </a:lnTo>
                <a:lnTo>
                  <a:pt x="113" y="506"/>
                </a:lnTo>
                <a:lnTo>
                  <a:pt x="113" y="513"/>
                </a:lnTo>
                <a:lnTo>
                  <a:pt x="113" y="522"/>
                </a:lnTo>
                <a:lnTo>
                  <a:pt x="115" y="535"/>
                </a:lnTo>
                <a:lnTo>
                  <a:pt x="115" y="543"/>
                </a:lnTo>
                <a:lnTo>
                  <a:pt x="115" y="538"/>
                </a:lnTo>
                <a:lnTo>
                  <a:pt x="115" y="552"/>
                </a:lnTo>
                <a:lnTo>
                  <a:pt x="115" y="543"/>
                </a:lnTo>
                <a:lnTo>
                  <a:pt x="115" y="531"/>
                </a:lnTo>
                <a:lnTo>
                  <a:pt x="115" y="544"/>
                </a:lnTo>
                <a:lnTo>
                  <a:pt x="116" y="541"/>
                </a:lnTo>
                <a:lnTo>
                  <a:pt x="116" y="540"/>
                </a:lnTo>
                <a:lnTo>
                  <a:pt x="116" y="553"/>
                </a:lnTo>
                <a:lnTo>
                  <a:pt x="116" y="558"/>
                </a:lnTo>
                <a:lnTo>
                  <a:pt x="116" y="541"/>
                </a:lnTo>
                <a:lnTo>
                  <a:pt x="117" y="543"/>
                </a:lnTo>
                <a:lnTo>
                  <a:pt x="117" y="54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69" name="Freeform 57"/>
          <p:cNvSpPr>
            <a:spLocks/>
          </p:cNvSpPr>
          <p:nvPr/>
        </p:nvSpPr>
        <p:spPr bwMode="auto">
          <a:xfrm>
            <a:off x="4138613" y="5686425"/>
            <a:ext cx="169862" cy="142875"/>
          </a:xfrm>
          <a:custGeom>
            <a:avLst/>
            <a:gdLst>
              <a:gd name="T0" fmla="*/ 2 w 120"/>
              <a:gd name="T1" fmla="*/ 70 h 90"/>
              <a:gd name="T2" fmla="*/ 3 w 120"/>
              <a:gd name="T3" fmla="*/ 82 h 90"/>
              <a:gd name="T4" fmla="*/ 6 w 120"/>
              <a:gd name="T5" fmla="*/ 61 h 90"/>
              <a:gd name="T6" fmla="*/ 8 w 120"/>
              <a:gd name="T7" fmla="*/ 74 h 90"/>
              <a:gd name="T8" fmla="*/ 9 w 120"/>
              <a:gd name="T9" fmla="*/ 65 h 90"/>
              <a:gd name="T10" fmla="*/ 11 w 120"/>
              <a:gd name="T11" fmla="*/ 61 h 90"/>
              <a:gd name="T12" fmla="*/ 14 w 120"/>
              <a:gd name="T13" fmla="*/ 73 h 90"/>
              <a:gd name="T14" fmla="*/ 15 w 120"/>
              <a:gd name="T15" fmla="*/ 55 h 90"/>
              <a:gd name="T16" fmla="*/ 17 w 120"/>
              <a:gd name="T17" fmla="*/ 24 h 90"/>
              <a:gd name="T18" fmla="*/ 20 w 120"/>
              <a:gd name="T19" fmla="*/ 76 h 90"/>
              <a:gd name="T20" fmla="*/ 21 w 120"/>
              <a:gd name="T21" fmla="*/ 68 h 90"/>
              <a:gd name="T22" fmla="*/ 23 w 120"/>
              <a:gd name="T23" fmla="*/ 70 h 90"/>
              <a:gd name="T24" fmla="*/ 24 w 120"/>
              <a:gd name="T25" fmla="*/ 34 h 90"/>
              <a:gd name="T26" fmla="*/ 26 w 120"/>
              <a:gd name="T27" fmla="*/ 73 h 90"/>
              <a:gd name="T28" fmla="*/ 29 w 120"/>
              <a:gd name="T29" fmla="*/ 77 h 90"/>
              <a:gd name="T30" fmla="*/ 30 w 120"/>
              <a:gd name="T31" fmla="*/ 59 h 90"/>
              <a:gd name="T32" fmla="*/ 32 w 120"/>
              <a:gd name="T33" fmla="*/ 22 h 90"/>
              <a:gd name="T34" fmla="*/ 33 w 120"/>
              <a:gd name="T35" fmla="*/ 45 h 90"/>
              <a:gd name="T36" fmla="*/ 36 w 120"/>
              <a:gd name="T37" fmla="*/ 82 h 90"/>
              <a:gd name="T38" fmla="*/ 38 w 120"/>
              <a:gd name="T39" fmla="*/ 68 h 90"/>
              <a:gd name="T40" fmla="*/ 39 w 120"/>
              <a:gd name="T41" fmla="*/ 70 h 90"/>
              <a:gd name="T42" fmla="*/ 41 w 120"/>
              <a:gd name="T43" fmla="*/ 45 h 90"/>
              <a:gd name="T44" fmla="*/ 44 w 120"/>
              <a:gd name="T45" fmla="*/ 21 h 90"/>
              <a:gd name="T46" fmla="*/ 45 w 120"/>
              <a:gd name="T47" fmla="*/ 70 h 90"/>
              <a:gd name="T48" fmla="*/ 46 w 120"/>
              <a:gd name="T49" fmla="*/ 55 h 90"/>
              <a:gd name="T50" fmla="*/ 48 w 120"/>
              <a:gd name="T51" fmla="*/ 62 h 90"/>
              <a:gd name="T52" fmla="*/ 51 w 120"/>
              <a:gd name="T53" fmla="*/ 61 h 90"/>
              <a:gd name="T54" fmla="*/ 52 w 120"/>
              <a:gd name="T55" fmla="*/ 79 h 90"/>
              <a:gd name="T56" fmla="*/ 54 w 120"/>
              <a:gd name="T57" fmla="*/ 53 h 90"/>
              <a:gd name="T58" fmla="*/ 57 w 120"/>
              <a:gd name="T59" fmla="*/ 56 h 90"/>
              <a:gd name="T60" fmla="*/ 58 w 120"/>
              <a:gd name="T61" fmla="*/ 73 h 90"/>
              <a:gd name="T62" fmla="*/ 60 w 120"/>
              <a:gd name="T63" fmla="*/ 77 h 90"/>
              <a:gd name="T64" fmla="*/ 63 w 120"/>
              <a:gd name="T65" fmla="*/ 67 h 90"/>
              <a:gd name="T66" fmla="*/ 64 w 120"/>
              <a:gd name="T67" fmla="*/ 74 h 90"/>
              <a:gd name="T68" fmla="*/ 66 w 120"/>
              <a:gd name="T69" fmla="*/ 71 h 90"/>
              <a:gd name="T70" fmla="*/ 67 w 120"/>
              <a:gd name="T71" fmla="*/ 77 h 90"/>
              <a:gd name="T72" fmla="*/ 70 w 120"/>
              <a:gd name="T73" fmla="*/ 70 h 90"/>
              <a:gd name="T74" fmla="*/ 72 w 120"/>
              <a:gd name="T75" fmla="*/ 49 h 90"/>
              <a:gd name="T76" fmla="*/ 75 w 120"/>
              <a:gd name="T77" fmla="*/ 0 h 90"/>
              <a:gd name="T78" fmla="*/ 76 w 120"/>
              <a:gd name="T79" fmla="*/ 67 h 90"/>
              <a:gd name="T80" fmla="*/ 78 w 120"/>
              <a:gd name="T81" fmla="*/ 62 h 90"/>
              <a:gd name="T82" fmla="*/ 79 w 120"/>
              <a:gd name="T83" fmla="*/ 76 h 90"/>
              <a:gd name="T84" fmla="*/ 82 w 120"/>
              <a:gd name="T85" fmla="*/ 40 h 90"/>
              <a:gd name="T86" fmla="*/ 84 w 120"/>
              <a:gd name="T87" fmla="*/ 62 h 90"/>
              <a:gd name="T88" fmla="*/ 85 w 120"/>
              <a:gd name="T89" fmla="*/ 71 h 90"/>
              <a:gd name="T90" fmla="*/ 87 w 120"/>
              <a:gd name="T91" fmla="*/ 70 h 90"/>
              <a:gd name="T92" fmla="*/ 90 w 120"/>
              <a:gd name="T93" fmla="*/ 85 h 90"/>
              <a:gd name="T94" fmla="*/ 91 w 120"/>
              <a:gd name="T95" fmla="*/ 67 h 90"/>
              <a:gd name="T96" fmla="*/ 92 w 120"/>
              <a:gd name="T97" fmla="*/ 61 h 90"/>
              <a:gd name="T98" fmla="*/ 95 w 120"/>
              <a:gd name="T99" fmla="*/ 86 h 90"/>
              <a:gd name="T100" fmla="*/ 97 w 120"/>
              <a:gd name="T101" fmla="*/ 42 h 90"/>
              <a:gd name="T102" fmla="*/ 98 w 120"/>
              <a:gd name="T103" fmla="*/ 68 h 90"/>
              <a:gd name="T104" fmla="*/ 101 w 120"/>
              <a:gd name="T105" fmla="*/ 80 h 90"/>
              <a:gd name="T106" fmla="*/ 103 w 120"/>
              <a:gd name="T107" fmla="*/ 86 h 90"/>
              <a:gd name="T108" fmla="*/ 104 w 120"/>
              <a:gd name="T109" fmla="*/ 70 h 90"/>
              <a:gd name="T110" fmla="*/ 107 w 120"/>
              <a:gd name="T111" fmla="*/ 56 h 90"/>
              <a:gd name="T112" fmla="*/ 109 w 120"/>
              <a:gd name="T113" fmla="*/ 58 h 90"/>
              <a:gd name="T114" fmla="*/ 110 w 120"/>
              <a:gd name="T115" fmla="*/ 82 h 90"/>
              <a:gd name="T116" fmla="*/ 113 w 120"/>
              <a:gd name="T117" fmla="*/ 58 h 90"/>
              <a:gd name="T118" fmla="*/ 115 w 120"/>
              <a:gd name="T119" fmla="*/ 58 h 90"/>
              <a:gd name="T120" fmla="*/ 116 w 120"/>
              <a:gd name="T121" fmla="*/ 71 h 90"/>
              <a:gd name="T122" fmla="*/ 118 w 120"/>
              <a:gd name="T123" fmla="*/ 56 h 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
              <a:gd name="T187" fmla="*/ 0 h 90"/>
              <a:gd name="T188" fmla="*/ 120 w 120"/>
              <a:gd name="T189" fmla="*/ 90 h 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 h="90">
                <a:moveTo>
                  <a:pt x="0" y="74"/>
                </a:moveTo>
                <a:lnTo>
                  <a:pt x="0" y="77"/>
                </a:lnTo>
                <a:lnTo>
                  <a:pt x="0" y="87"/>
                </a:lnTo>
                <a:lnTo>
                  <a:pt x="0" y="80"/>
                </a:lnTo>
                <a:lnTo>
                  <a:pt x="0" y="77"/>
                </a:lnTo>
                <a:lnTo>
                  <a:pt x="0" y="79"/>
                </a:lnTo>
                <a:lnTo>
                  <a:pt x="2" y="76"/>
                </a:lnTo>
                <a:lnTo>
                  <a:pt x="2" y="70"/>
                </a:lnTo>
                <a:lnTo>
                  <a:pt x="2" y="56"/>
                </a:lnTo>
                <a:lnTo>
                  <a:pt x="2" y="68"/>
                </a:lnTo>
                <a:lnTo>
                  <a:pt x="2" y="55"/>
                </a:lnTo>
                <a:lnTo>
                  <a:pt x="3" y="59"/>
                </a:lnTo>
                <a:lnTo>
                  <a:pt x="3" y="61"/>
                </a:lnTo>
                <a:lnTo>
                  <a:pt x="3" y="50"/>
                </a:lnTo>
                <a:lnTo>
                  <a:pt x="3" y="73"/>
                </a:lnTo>
                <a:lnTo>
                  <a:pt x="3" y="82"/>
                </a:lnTo>
                <a:lnTo>
                  <a:pt x="3" y="71"/>
                </a:lnTo>
                <a:lnTo>
                  <a:pt x="5" y="71"/>
                </a:lnTo>
                <a:lnTo>
                  <a:pt x="5" y="79"/>
                </a:lnTo>
                <a:lnTo>
                  <a:pt x="5" y="76"/>
                </a:lnTo>
                <a:lnTo>
                  <a:pt x="5" y="77"/>
                </a:lnTo>
                <a:lnTo>
                  <a:pt x="5" y="65"/>
                </a:lnTo>
                <a:lnTo>
                  <a:pt x="5" y="55"/>
                </a:lnTo>
                <a:lnTo>
                  <a:pt x="6" y="61"/>
                </a:lnTo>
                <a:lnTo>
                  <a:pt x="6" y="50"/>
                </a:lnTo>
                <a:lnTo>
                  <a:pt x="6" y="59"/>
                </a:lnTo>
                <a:lnTo>
                  <a:pt x="6" y="86"/>
                </a:lnTo>
                <a:lnTo>
                  <a:pt x="6" y="76"/>
                </a:lnTo>
                <a:lnTo>
                  <a:pt x="6" y="65"/>
                </a:lnTo>
                <a:lnTo>
                  <a:pt x="6" y="70"/>
                </a:lnTo>
                <a:lnTo>
                  <a:pt x="8" y="68"/>
                </a:lnTo>
                <a:lnTo>
                  <a:pt x="8" y="74"/>
                </a:lnTo>
                <a:lnTo>
                  <a:pt x="8" y="80"/>
                </a:lnTo>
                <a:lnTo>
                  <a:pt x="8" y="82"/>
                </a:lnTo>
                <a:lnTo>
                  <a:pt x="8" y="79"/>
                </a:lnTo>
                <a:lnTo>
                  <a:pt x="9" y="70"/>
                </a:lnTo>
                <a:lnTo>
                  <a:pt x="9" y="80"/>
                </a:lnTo>
                <a:lnTo>
                  <a:pt x="9" y="77"/>
                </a:lnTo>
                <a:lnTo>
                  <a:pt x="9" y="64"/>
                </a:lnTo>
                <a:lnTo>
                  <a:pt x="9" y="65"/>
                </a:lnTo>
                <a:lnTo>
                  <a:pt x="11" y="65"/>
                </a:lnTo>
                <a:lnTo>
                  <a:pt x="11" y="73"/>
                </a:lnTo>
                <a:lnTo>
                  <a:pt x="11" y="61"/>
                </a:lnTo>
                <a:lnTo>
                  <a:pt x="11" y="68"/>
                </a:lnTo>
                <a:lnTo>
                  <a:pt x="11" y="89"/>
                </a:lnTo>
                <a:lnTo>
                  <a:pt x="11" y="86"/>
                </a:lnTo>
                <a:lnTo>
                  <a:pt x="11" y="71"/>
                </a:lnTo>
                <a:lnTo>
                  <a:pt x="11" y="61"/>
                </a:lnTo>
                <a:lnTo>
                  <a:pt x="12" y="64"/>
                </a:lnTo>
                <a:lnTo>
                  <a:pt x="12" y="71"/>
                </a:lnTo>
                <a:lnTo>
                  <a:pt x="12" y="65"/>
                </a:lnTo>
                <a:lnTo>
                  <a:pt x="12" y="50"/>
                </a:lnTo>
                <a:lnTo>
                  <a:pt x="12" y="58"/>
                </a:lnTo>
                <a:lnTo>
                  <a:pt x="12" y="62"/>
                </a:lnTo>
                <a:lnTo>
                  <a:pt x="14" y="70"/>
                </a:lnTo>
                <a:lnTo>
                  <a:pt x="14" y="73"/>
                </a:lnTo>
                <a:lnTo>
                  <a:pt x="14" y="65"/>
                </a:lnTo>
                <a:lnTo>
                  <a:pt x="14" y="67"/>
                </a:lnTo>
                <a:lnTo>
                  <a:pt x="14" y="80"/>
                </a:lnTo>
                <a:lnTo>
                  <a:pt x="15" y="85"/>
                </a:lnTo>
                <a:lnTo>
                  <a:pt x="15" y="82"/>
                </a:lnTo>
                <a:lnTo>
                  <a:pt x="15" y="77"/>
                </a:lnTo>
                <a:lnTo>
                  <a:pt x="15" y="73"/>
                </a:lnTo>
                <a:lnTo>
                  <a:pt x="15" y="55"/>
                </a:lnTo>
                <a:lnTo>
                  <a:pt x="15" y="65"/>
                </a:lnTo>
                <a:lnTo>
                  <a:pt x="15" y="79"/>
                </a:lnTo>
                <a:lnTo>
                  <a:pt x="17" y="83"/>
                </a:lnTo>
                <a:lnTo>
                  <a:pt x="17" y="80"/>
                </a:lnTo>
                <a:lnTo>
                  <a:pt x="17" y="70"/>
                </a:lnTo>
                <a:lnTo>
                  <a:pt x="17" y="46"/>
                </a:lnTo>
                <a:lnTo>
                  <a:pt x="17" y="22"/>
                </a:lnTo>
                <a:lnTo>
                  <a:pt x="17" y="24"/>
                </a:lnTo>
                <a:lnTo>
                  <a:pt x="17" y="47"/>
                </a:lnTo>
                <a:lnTo>
                  <a:pt x="18" y="65"/>
                </a:lnTo>
                <a:lnTo>
                  <a:pt x="18" y="80"/>
                </a:lnTo>
                <a:lnTo>
                  <a:pt x="18" y="82"/>
                </a:lnTo>
                <a:lnTo>
                  <a:pt x="18" y="65"/>
                </a:lnTo>
                <a:lnTo>
                  <a:pt x="18" y="70"/>
                </a:lnTo>
                <a:lnTo>
                  <a:pt x="18" y="85"/>
                </a:lnTo>
                <a:lnTo>
                  <a:pt x="20" y="76"/>
                </a:lnTo>
                <a:lnTo>
                  <a:pt x="20" y="43"/>
                </a:lnTo>
                <a:lnTo>
                  <a:pt x="20" y="30"/>
                </a:lnTo>
                <a:lnTo>
                  <a:pt x="20" y="24"/>
                </a:lnTo>
                <a:lnTo>
                  <a:pt x="20" y="47"/>
                </a:lnTo>
                <a:lnTo>
                  <a:pt x="20" y="71"/>
                </a:lnTo>
                <a:lnTo>
                  <a:pt x="20" y="77"/>
                </a:lnTo>
                <a:lnTo>
                  <a:pt x="21" y="73"/>
                </a:lnTo>
                <a:lnTo>
                  <a:pt x="21" y="68"/>
                </a:lnTo>
                <a:lnTo>
                  <a:pt x="21" y="73"/>
                </a:lnTo>
                <a:lnTo>
                  <a:pt x="21" y="65"/>
                </a:lnTo>
                <a:lnTo>
                  <a:pt x="21" y="56"/>
                </a:lnTo>
                <a:lnTo>
                  <a:pt x="21" y="39"/>
                </a:lnTo>
                <a:lnTo>
                  <a:pt x="21" y="45"/>
                </a:lnTo>
                <a:lnTo>
                  <a:pt x="23" y="64"/>
                </a:lnTo>
                <a:lnTo>
                  <a:pt x="23" y="77"/>
                </a:lnTo>
                <a:lnTo>
                  <a:pt x="23" y="70"/>
                </a:lnTo>
                <a:lnTo>
                  <a:pt x="23" y="64"/>
                </a:lnTo>
                <a:lnTo>
                  <a:pt x="23" y="67"/>
                </a:lnTo>
                <a:lnTo>
                  <a:pt x="23" y="73"/>
                </a:lnTo>
                <a:lnTo>
                  <a:pt x="24" y="65"/>
                </a:lnTo>
                <a:lnTo>
                  <a:pt x="24" y="62"/>
                </a:lnTo>
                <a:lnTo>
                  <a:pt x="24" y="61"/>
                </a:lnTo>
                <a:lnTo>
                  <a:pt x="24" y="46"/>
                </a:lnTo>
                <a:lnTo>
                  <a:pt x="24" y="34"/>
                </a:lnTo>
                <a:lnTo>
                  <a:pt x="24" y="58"/>
                </a:lnTo>
                <a:lnTo>
                  <a:pt x="24" y="42"/>
                </a:lnTo>
                <a:lnTo>
                  <a:pt x="26" y="42"/>
                </a:lnTo>
                <a:lnTo>
                  <a:pt x="26" y="70"/>
                </a:lnTo>
                <a:lnTo>
                  <a:pt x="26" y="83"/>
                </a:lnTo>
                <a:lnTo>
                  <a:pt x="26" y="80"/>
                </a:lnTo>
                <a:lnTo>
                  <a:pt x="26" y="74"/>
                </a:lnTo>
                <a:lnTo>
                  <a:pt x="26" y="73"/>
                </a:lnTo>
                <a:lnTo>
                  <a:pt x="27" y="74"/>
                </a:lnTo>
                <a:lnTo>
                  <a:pt x="27" y="47"/>
                </a:lnTo>
                <a:lnTo>
                  <a:pt x="27" y="55"/>
                </a:lnTo>
                <a:lnTo>
                  <a:pt x="27" y="76"/>
                </a:lnTo>
                <a:lnTo>
                  <a:pt x="27" y="74"/>
                </a:lnTo>
                <a:lnTo>
                  <a:pt x="27" y="73"/>
                </a:lnTo>
                <a:lnTo>
                  <a:pt x="27" y="71"/>
                </a:lnTo>
                <a:lnTo>
                  <a:pt x="29" y="77"/>
                </a:lnTo>
                <a:lnTo>
                  <a:pt x="29" y="52"/>
                </a:lnTo>
                <a:lnTo>
                  <a:pt x="29" y="31"/>
                </a:lnTo>
                <a:lnTo>
                  <a:pt x="29" y="42"/>
                </a:lnTo>
                <a:lnTo>
                  <a:pt x="29" y="36"/>
                </a:lnTo>
                <a:lnTo>
                  <a:pt x="29" y="45"/>
                </a:lnTo>
                <a:lnTo>
                  <a:pt x="29" y="61"/>
                </a:lnTo>
                <a:lnTo>
                  <a:pt x="30" y="61"/>
                </a:lnTo>
                <a:lnTo>
                  <a:pt x="30" y="59"/>
                </a:lnTo>
                <a:lnTo>
                  <a:pt x="30" y="52"/>
                </a:lnTo>
                <a:lnTo>
                  <a:pt x="30" y="61"/>
                </a:lnTo>
                <a:lnTo>
                  <a:pt x="30" y="58"/>
                </a:lnTo>
                <a:lnTo>
                  <a:pt x="32" y="40"/>
                </a:lnTo>
                <a:lnTo>
                  <a:pt x="32" y="27"/>
                </a:lnTo>
                <a:lnTo>
                  <a:pt x="32" y="39"/>
                </a:lnTo>
                <a:lnTo>
                  <a:pt x="32" y="47"/>
                </a:lnTo>
                <a:lnTo>
                  <a:pt x="32" y="22"/>
                </a:lnTo>
                <a:lnTo>
                  <a:pt x="32" y="52"/>
                </a:lnTo>
                <a:lnTo>
                  <a:pt x="33" y="55"/>
                </a:lnTo>
                <a:lnTo>
                  <a:pt x="33" y="59"/>
                </a:lnTo>
                <a:lnTo>
                  <a:pt x="33" y="73"/>
                </a:lnTo>
                <a:lnTo>
                  <a:pt x="33" y="59"/>
                </a:lnTo>
                <a:lnTo>
                  <a:pt x="33" y="34"/>
                </a:lnTo>
                <a:lnTo>
                  <a:pt x="33" y="37"/>
                </a:lnTo>
                <a:lnTo>
                  <a:pt x="33" y="45"/>
                </a:lnTo>
                <a:lnTo>
                  <a:pt x="33" y="36"/>
                </a:lnTo>
                <a:lnTo>
                  <a:pt x="35" y="25"/>
                </a:lnTo>
                <a:lnTo>
                  <a:pt x="35" y="45"/>
                </a:lnTo>
                <a:lnTo>
                  <a:pt x="35" y="80"/>
                </a:lnTo>
                <a:lnTo>
                  <a:pt x="35" y="83"/>
                </a:lnTo>
                <a:lnTo>
                  <a:pt x="35" y="79"/>
                </a:lnTo>
                <a:lnTo>
                  <a:pt x="35" y="80"/>
                </a:lnTo>
                <a:lnTo>
                  <a:pt x="36" y="82"/>
                </a:lnTo>
                <a:lnTo>
                  <a:pt x="36" y="65"/>
                </a:lnTo>
                <a:lnTo>
                  <a:pt x="36" y="56"/>
                </a:lnTo>
                <a:lnTo>
                  <a:pt x="36" y="52"/>
                </a:lnTo>
                <a:lnTo>
                  <a:pt x="36" y="46"/>
                </a:lnTo>
                <a:lnTo>
                  <a:pt x="36" y="50"/>
                </a:lnTo>
                <a:lnTo>
                  <a:pt x="38" y="52"/>
                </a:lnTo>
                <a:lnTo>
                  <a:pt x="38" y="55"/>
                </a:lnTo>
                <a:lnTo>
                  <a:pt x="38" y="68"/>
                </a:lnTo>
                <a:lnTo>
                  <a:pt x="38" y="80"/>
                </a:lnTo>
                <a:lnTo>
                  <a:pt x="38" y="76"/>
                </a:lnTo>
                <a:lnTo>
                  <a:pt x="38" y="74"/>
                </a:lnTo>
                <a:lnTo>
                  <a:pt x="38" y="79"/>
                </a:lnTo>
                <a:lnTo>
                  <a:pt x="39" y="62"/>
                </a:lnTo>
                <a:lnTo>
                  <a:pt x="39" y="49"/>
                </a:lnTo>
                <a:lnTo>
                  <a:pt x="39" y="53"/>
                </a:lnTo>
                <a:lnTo>
                  <a:pt x="39" y="70"/>
                </a:lnTo>
                <a:lnTo>
                  <a:pt x="39" y="68"/>
                </a:lnTo>
                <a:lnTo>
                  <a:pt x="39" y="67"/>
                </a:lnTo>
                <a:lnTo>
                  <a:pt x="39" y="50"/>
                </a:lnTo>
                <a:lnTo>
                  <a:pt x="41" y="31"/>
                </a:lnTo>
                <a:lnTo>
                  <a:pt x="41" y="46"/>
                </a:lnTo>
                <a:lnTo>
                  <a:pt x="41" y="70"/>
                </a:lnTo>
                <a:lnTo>
                  <a:pt x="41" y="46"/>
                </a:lnTo>
                <a:lnTo>
                  <a:pt x="41" y="45"/>
                </a:lnTo>
                <a:lnTo>
                  <a:pt x="42" y="73"/>
                </a:lnTo>
                <a:lnTo>
                  <a:pt x="42" y="83"/>
                </a:lnTo>
                <a:lnTo>
                  <a:pt x="42" y="65"/>
                </a:lnTo>
                <a:lnTo>
                  <a:pt x="42" y="59"/>
                </a:lnTo>
                <a:lnTo>
                  <a:pt x="42" y="80"/>
                </a:lnTo>
                <a:lnTo>
                  <a:pt x="42" y="77"/>
                </a:lnTo>
                <a:lnTo>
                  <a:pt x="42" y="49"/>
                </a:lnTo>
                <a:lnTo>
                  <a:pt x="44" y="21"/>
                </a:lnTo>
                <a:lnTo>
                  <a:pt x="44" y="34"/>
                </a:lnTo>
                <a:lnTo>
                  <a:pt x="44" y="68"/>
                </a:lnTo>
                <a:lnTo>
                  <a:pt x="44" y="67"/>
                </a:lnTo>
                <a:lnTo>
                  <a:pt x="44" y="55"/>
                </a:lnTo>
                <a:lnTo>
                  <a:pt x="44" y="62"/>
                </a:lnTo>
                <a:lnTo>
                  <a:pt x="44" y="73"/>
                </a:lnTo>
                <a:lnTo>
                  <a:pt x="45" y="79"/>
                </a:lnTo>
                <a:lnTo>
                  <a:pt x="45" y="70"/>
                </a:lnTo>
                <a:lnTo>
                  <a:pt x="45" y="45"/>
                </a:lnTo>
                <a:lnTo>
                  <a:pt x="45" y="53"/>
                </a:lnTo>
                <a:lnTo>
                  <a:pt x="45" y="59"/>
                </a:lnTo>
                <a:lnTo>
                  <a:pt x="45" y="61"/>
                </a:lnTo>
                <a:lnTo>
                  <a:pt x="46" y="70"/>
                </a:lnTo>
                <a:lnTo>
                  <a:pt x="46" y="73"/>
                </a:lnTo>
                <a:lnTo>
                  <a:pt x="46" y="76"/>
                </a:lnTo>
                <a:lnTo>
                  <a:pt x="46" y="55"/>
                </a:lnTo>
                <a:lnTo>
                  <a:pt x="46" y="43"/>
                </a:lnTo>
                <a:lnTo>
                  <a:pt x="46" y="61"/>
                </a:lnTo>
                <a:lnTo>
                  <a:pt x="48" y="80"/>
                </a:lnTo>
                <a:lnTo>
                  <a:pt x="48" y="83"/>
                </a:lnTo>
                <a:lnTo>
                  <a:pt x="48" y="68"/>
                </a:lnTo>
                <a:lnTo>
                  <a:pt x="48" y="53"/>
                </a:lnTo>
                <a:lnTo>
                  <a:pt x="48" y="49"/>
                </a:lnTo>
                <a:lnTo>
                  <a:pt x="48" y="62"/>
                </a:lnTo>
                <a:lnTo>
                  <a:pt x="49" y="73"/>
                </a:lnTo>
                <a:lnTo>
                  <a:pt x="49" y="71"/>
                </a:lnTo>
                <a:lnTo>
                  <a:pt x="49" y="77"/>
                </a:lnTo>
                <a:lnTo>
                  <a:pt x="49" y="76"/>
                </a:lnTo>
                <a:lnTo>
                  <a:pt x="49" y="79"/>
                </a:lnTo>
                <a:lnTo>
                  <a:pt x="49" y="83"/>
                </a:lnTo>
                <a:lnTo>
                  <a:pt x="51" y="70"/>
                </a:lnTo>
                <a:lnTo>
                  <a:pt x="51" y="61"/>
                </a:lnTo>
                <a:lnTo>
                  <a:pt x="51" y="79"/>
                </a:lnTo>
                <a:lnTo>
                  <a:pt x="51" y="61"/>
                </a:lnTo>
                <a:lnTo>
                  <a:pt x="51" y="47"/>
                </a:lnTo>
                <a:lnTo>
                  <a:pt x="52" y="45"/>
                </a:lnTo>
                <a:lnTo>
                  <a:pt x="52" y="61"/>
                </a:lnTo>
                <a:lnTo>
                  <a:pt x="52" y="46"/>
                </a:lnTo>
                <a:lnTo>
                  <a:pt x="52" y="52"/>
                </a:lnTo>
                <a:lnTo>
                  <a:pt x="52" y="79"/>
                </a:lnTo>
                <a:lnTo>
                  <a:pt x="52" y="80"/>
                </a:lnTo>
                <a:lnTo>
                  <a:pt x="52" y="68"/>
                </a:lnTo>
                <a:lnTo>
                  <a:pt x="54" y="77"/>
                </a:lnTo>
                <a:lnTo>
                  <a:pt x="54" y="83"/>
                </a:lnTo>
                <a:lnTo>
                  <a:pt x="54" y="85"/>
                </a:lnTo>
                <a:lnTo>
                  <a:pt x="54" y="82"/>
                </a:lnTo>
                <a:lnTo>
                  <a:pt x="54" y="59"/>
                </a:lnTo>
                <a:lnTo>
                  <a:pt x="54" y="53"/>
                </a:lnTo>
                <a:lnTo>
                  <a:pt x="55" y="49"/>
                </a:lnTo>
                <a:lnTo>
                  <a:pt x="55" y="40"/>
                </a:lnTo>
                <a:lnTo>
                  <a:pt x="55" y="39"/>
                </a:lnTo>
                <a:lnTo>
                  <a:pt x="55" y="50"/>
                </a:lnTo>
                <a:lnTo>
                  <a:pt x="55" y="56"/>
                </a:lnTo>
                <a:lnTo>
                  <a:pt x="55" y="67"/>
                </a:lnTo>
                <a:lnTo>
                  <a:pt x="55" y="73"/>
                </a:lnTo>
                <a:lnTo>
                  <a:pt x="57" y="56"/>
                </a:lnTo>
                <a:lnTo>
                  <a:pt x="57" y="76"/>
                </a:lnTo>
                <a:lnTo>
                  <a:pt x="57" y="52"/>
                </a:lnTo>
                <a:lnTo>
                  <a:pt x="57" y="40"/>
                </a:lnTo>
                <a:lnTo>
                  <a:pt x="57" y="59"/>
                </a:lnTo>
                <a:lnTo>
                  <a:pt x="57" y="52"/>
                </a:lnTo>
                <a:lnTo>
                  <a:pt x="58" y="52"/>
                </a:lnTo>
                <a:lnTo>
                  <a:pt x="58" y="71"/>
                </a:lnTo>
                <a:lnTo>
                  <a:pt x="58" y="73"/>
                </a:lnTo>
                <a:lnTo>
                  <a:pt x="58" y="77"/>
                </a:lnTo>
                <a:lnTo>
                  <a:pt x="58" y="71"/>
                </a:lnTo>
                <a:lnTo>
                  <a:pt x="60" y="64"/>
                </a:lnTo>
                <a:lnTo>
                  <a:pt x="60" y="65"/>
                </a:lnTo>
                <a:lnTo>
                  <a:pt x="60" y="64"/>
                </a:lnTo>
                <a:lnTo>
                  <a:pt x="60" y="55"/>
                </a:lnTo>
                <a:lnTo>
                  <a:pt x="60" y="70"/>
                </a:lnTo>
                <a:lnTo>
                  <a:pt x="60" y="77"/>
                </a:lnTo>
                <a:lnTo>
                  <a:pt x="60" y="67"/>
                </a:lnTo>
                <a:lnTo>
                  <a:pt x="61" y="74"/>
                </a:lnTo>
                <a:lnTo>
                  <a:pt x="61" y="89"/>
                </a:lnTo>
                <a:lnTo>
                  <a:pt x="61" y="73"/>
                </a:lnTo>
                <a:lnTo>
                  <a:pt x="61" y="70"/>
                </a:lnTo>
                <a:lnTo>
                  <a:pt x="61" y="68"/>
                </a:lnTo>
                <a:lnTo>
                  <a:pt x="61" y="59"/>
                </a:lnTo>
                <a:lnTo>
                  <a:pt x="63" y="67"/>
                </a:lnTo>
                <a:lnTo>
                  <a:pt x="63" y="79"/>
                </a:lnTo>
                <a:lnTo>
                  <a:pt x="63" y="80"/>
                </a:lnTo>
                <a:lnTo>
                  <a:pt x="63" y="61"/>
                </a:lnTo>
                <a:lnTo>
                  <a:pt x="63" y="71"/>
                </a:lnTo>
                <a:lnTo>
                  <a:pt x="63" y="73"/>
                </a:lnTo>
                <a:lnTo>
                  <a:pt x="63" y="68"/>
                </a:lnTo>
                <a:lnTo>
                  <a:pt x="64" y="73"/>
                </a:lnTo>
                <a:lnTo>
                  <a:pt x="64" y="74"/>
                </a:lnTo>
                <a:lnTo>
                  <a:pt x="64" y="65"/>
                </a:lnTo>
                <a:lnTo>
                  <a:pt x="64" y="58"/>
                </a:lnTo>
                <a:lnTo>
                  <a:pt x="64" y="45"/>
                </a:lnTo>
                <a:lnTo>
                  <a:pt x="64" y="65"/>
                </a:lnTo>
                <a:lnTo>
                  <a:pt x="66" y="82"/>
                </a:lnTo>
                <a:lnTo>
                  <a:pt x="66" y="80"/>
                </a:lnTo>
                <a:lnTo>
                  <a:pt x="66" y="79"/>
                </a:lnTo>
                <a:lnTo>
                  <a:pt x="66" y="71"/>
                </a:lnTo>
                <a:lnTo>
                  <a:pt x="66" y="80"/>
                </a:lnTo>
                <a:lnTo>
                  <a:pt x="66" y="74"/>
                </a:lnTo>
                <a:lnTo>
                  <a:pt x="67" y="73"/>
                </a:lnTo>
                <a:lnTo>
                  <a:pt x="67" y="77"/>
                </a:lnTo>
                <a:lnTo>
                  <a:pt x="67" y="71"/>
                </a:lnTo>
                <a:lnTo>
                  <a:pt x="67" y="67"/>
                </a:lnTo>
                <a:lnTo>
                  <a:pt x="67" y="80"/>
                </a:lnTo>
                <a:lnTo>
                  <a:pt x="67" y="77"/>
                </a:lnTo>
                <a:lnTo>
                  <a:pt x="67" y="59"/>
                </a:lnTo>
                <a:lnTo>
                  <a:pt x="69" y="71"/>
                </a:lnTo>
                <a:lnTo>
                  <a:pt x="69" y="70"/>
                </a:lnTo>
                <a:lnTo>
                  <a:pt x="69" y="61"/>
                </a:lnTo>
                <a:lnTo>
                  <a:pt x="69" y="58"/>
                </a:lnTo>
                <a:lnTo>
                  <a:pt x="69" y="67"/>
                </a:lnTo>
                <a:lnTo>
                  <a:pt x="70" y="76"/>
                </a:lnTo>
                <a:lnTo>
                  <a:pt x="70" y="70"/>
                </a:lnTo>
                <a:lnTo>
                  <a:pt x="70" y="77"/>
                </a:lnTo>
                <a:lnTo>
                  <a:pt x="72" y="62"/>
                </a:lnTo>
                <a:lnTo>
                  <a:pt x="72" y="56"/>
                </a:lnTo>
                <a:lnTo>
                  <a:pt x="72" y="76"/>
                </a:lnTo>
                <a:lnTo>
                  <a:pt x="72" y="67"/>
                </a:lnTo>
                <a:lnTo>
                  <a:pt x="72" y="58"/>
                </a:lnTo>
                <a:lnTo>
                  <a:pt x="72" y="52"/>
                </a:lnTo>
                <a:lnTo>
                  <a:pt x="72" y="49"/>
                </a:lnTo>
                <a:lnTo>
                  <a:pt x="73" y="55"/>
                </a:lnTo>
                <a:lnTo>
                  <a:pt x="73" y="71"/>
                </a:lnTo>
                <a:lnTo>
                  <a:pt x="73" y="85"/>
                </a:lnTo>
                <a:lnTo>
                  <a:pt x="73" y="76"/>
                </a:lnTo>
                <a:lnTo>
                  <a:pt x="73" y="73"/>
                </a:lnTo>
                <a:lnTo>
                  <a:pt x="73" y="61"/>
                </a:lnTo>
                <a:lnTo>
                  <a:pt x="73" y="42"/>
                </a:lnTo>
                <a:lnTo>
                  <a:pt x="75" y="0"/>
                </a:lnTo>
                <a:lnTo>
                  <a:pt x="75" y="7"/>
                </a:lnTo>
                <a:lnTo>
                  <a:pt x="75" y="43"/>
                </a:lnTo>
                <a:lnTo>
                  <a:pt x="75" y="52"/>
                </a:lnTo>
                <a:lnTo>
                  <a:pt x="75" y="64"/>
                </a:lnTo>
                <a:lnTo>
                  <a:pt x="75" y="68"/>
                </a:lnTo>
                <a:lnTo>
                  <a:pt x="76" y="58"/>
                </a:lnTo>
                <a:lnTo>
                  <a:pt x="76" y="56"/>
                </a:lnTo>
                <a:lnTo>
                  <a:pt x="76" y="67"/>
                </a:lnTo>
                <a:lnTo>
                  <a:pt x="76" y="62"/>
                </a:lnTo>
                <a:lnTo>
                  <a:pt x="76" y="40"/>
                </a:lnTo>
                <a:lnTo>
                  <a:pt x="76" y="37"/>
                </a:lnTo>
                <a:lnTo>
                  <a:pt x="78" y="64"/>
                </a:lnTo>
                <a:lnTo>
                  <a:pt x="78" y="70"/>
                </a:lnTo>
                <a:lnTo>
                  <a:pt x="78" y="76"/>
                </a:lnTo>
                <a:lnTo>
                  <a:pt x="78" y="80"/>
                </a:lnTo>
                <a:lnTo>
                  <a:pt x="78" y="62"/>
                </a:lnTo>
                <a:lnTo>
                  <a:pt x="78" y="64"/>
                </a:lnTo>
                <a:lnTo>
                  <a:pt x="78" y="65"/>
                </a:lnTo>
                <a:lnTo>
                  <a:pt x="79" y="49"/>
                </a:lnTo>
                <a:lnTo>
                  <a:pt x="79" y="37"/>
                </a:lnTo>
                <a:lnTo>
                  <a:pt x="79" y="49"/>
                </a:lnTo>
                <a:lnTo>
                  <a:pt x="79" y="70"/>
                </a:lnTo>
                <a:lnTo>
                  <a:pt x="79" y="83"/>
                </a:lnTo>
                <a:lnTo>
                  <a:pt x="79" y="76"/>
                </a:lnTo>
                <a:lnTo>
                  <a:pt x="79" y="79"/>
                </a:lnTo>
                <a:lnTo>
                  <a:pt x="81" y="77"/>
                </a:lnTo>
                <a:lnTo>
                  <a:pt x="81" y="36"/>
                </a:lnTo>
                <a:lnTo>
                  <a:pt x="81" y="28"/>
                </a:lnTo>
                <a:lnTo>
                  <a:pt x="81" y="52"/>
                </a:lnTo>
                <a:lnTo>
                  <a:pt x="81" y="31"/>
                </a:lnTo>
                <a:lnTo>
                  <a:pt x="81" y="28"/>
                </a:lnTo>
                <a:lnTo>
                  <a:pt x="82" y="40"/>
                </a:lnTo>
                <a:lnTo>
                  <a:pt x="82" y="53"/>
                </a:lnTo>
                <a:lnTo>
                  <a:pt x="82" y="77"/>
                </a:lnTo>
                <a:lnTo>
                  <a:pt x="82" y="67"/>
                </a:lnTo>
                <a:lnTo>
                  <a:pt x="82" y="52"/>
                </a:lnTo>
                <a:lnTo>
                  <a:pt x="82" y="62"/>
                </a:lnTo>
                <a:lnTo>
                  <a:pt x="84" y="71"/>
                </a:lnTo>
                <a:lnTo>
                  <a:pt x="84" y="61"/>
                </a:lnTo>
                <a:lnTo>
                  <a:pt x="84" y="62"/>
                </a:lnTo>
                <a:lnTo>
                  <a:pt x="84" y="58"/>
                </a:lnTo>
                <a:lnTo>
                  <a:pt x="84" y="61"/>
                </a:lnTo>
                <a:lnTo>
                  <a:pt x="84" y="74"/>
                </a:lnTo>
                <a:lnTo>
                  <a:pt x="84" y="76"/>
                </a:lnTo>
                <a:lnTo>
                  <a:pt x="85" y="76"/>
                </a:lnTo>
                <a:lnTo>
                  <a:pt x="85" y="73"/>
                </a:lnTo>
                <a:lnTo>
                  <a:pt x="85" y="76"/>
                </a:lnTo>
                <a:lnTo>
                  <a:pt x="85" y="71"/>
                </a:lnTo>
                <a:lnTo>
                  <a:pt x="85" y="64"/>
                </a:lnTo>
                <a:lnTo>
                  <a:pt x="85" y="62"/>
                </a:lnTo>
                <a:lnTo>
                  <a:pt x="87" y="67"/>
                </a:lnTo>
                <a:lnTo>
                  <a:pt x="87" y="64"/>
                </a:lnTo>
                <a:lnTo>
                  <a:pt x="87" y="58"/>
                </a:lnTo>
                <a:lnTo>
                  <a:pt x="87" y="70"/>
                </a:lnTo>
                <a:lnTo>
                  <a:pt x="87" y="83"/>
                </a:lnTo>
                <a:lnTo>
                  <a:pt x="87" y="70"/>
                </a:lnTo>
                <a:lnTo>
                  <a:pt x="88" y="62"/>
                </a:lnTo>
                <a:lnTo>
                  <a:pt x="88" y="55"/>
                </a:lnTo>
                <a:lnTo>
                  <a:pt x="88" y="59"/>
                </a:lnTo>
                <a:lnTo>
                  <a:pt x="88" y="68"/>
                </a:lnTo>
                <a:lnTo>
                  <a:pt x="88" y="64"/>
                </a:lnTo>
                <a:lnTo>
                  <a:pt x="88" y="68"/>
                </a:lnTo>
                <a:lnTo>
                  <a:pt x="88" y="79"/>
                </a:lnTo>
                <a:lnTo>
                  <a:pt x="90" y="85"/>
                </a:lnTo>
                <a:lnTo>
                  <a:pt x="90" y="76"/>
                </a:lnTo>
                <a:lnTo>
                  <a:pt x="90" y="61"/>
                </a:lnTo>
                <a:lnTo>
                  <a:pt x="90" y="73"/>
                </a:lnTo>
                <a:lnTo>
                  <a:pt x="90" y="67"/>
                </a:lnTo>
                <a:lnTo>
                  <a:pt x="90" y="64"/>
                </a:lnTo>
                <a:lnTo>
                  <a:pt x="91" y="53"/>
                </a:lnTo>
                <a:lnTo>
                  <a:pt x="91" y="55"/>
                </a:lnTo>
                <a:lnTo>
                  <a:pt x="91" y="67"/>
                </a:lnTo>
                <a:lnTo>
                  <a:pt x="91" y="74"/>
                </a:lnTo>
                <a:lnTo>
                  <a:pt x="91" y="68"/>
                </a:lnTo>
                <a:lnTo>
                  <a:pt x="91" y="76"/>
                </a:lnTo>
                <a:lnTo>
                  <a:pt x="92" y="73"/>
                </a:lnTo>
                <a:lnTo>
                  <a:pt x="92" y="68"/>
                </a:lnTo>
                <a:lnTo>
                  <a:pt x="92" y="74"/>
                </a:lnTo>
                <a:lnTo>
                  <a:pt x="92" y="58"/>
                </a:lnTo>
                <a:lnTo>
                  <a:pt x="92" y="61"/>
                </a:lnTo>
                <a:lnTo>
                  <a:pt x="94" y="80"/>
                </a:lnTo>
                <a:lnTo>
                  <a:pt x="94" y="77"/>
                </a:lnTo>
                <a:lnTo>
                  <a:pt x="94" y="86"/>
                </a:lnTo>
                <a:lnTo>
                  <a:pt x="94" y="80"/>
                </a:lnTo>
                <a:lnTo>
                  <a:pt x="94" y="73"/>
                </a:lnTo>
                <a:lnTo>
                  <a:pt x="94" y="70"/>
                </a:lnTo>
                <a:lnTo>
                  <a:pt x="95" y="82"/>
                </a:lnTo>
                <a:lnTo>
                  <a:pt x="95" y="86"/>
                </a:lnTo>
                <a:lnTo>
                  <a:pt x="95" y="83"/>
                </a:lnTo>
                <a:lnTo>
                  <a:pt x="95" y="71"/>
                </a:lnTo>
                <a:lnTo>
                  <a:pt x="95" y="73"/>
                </a:lnTo>
                <a:lnTo>
                  <a:pt x="95" y="80"/>
                </a:lnTo>
                <a:lnTo>
                  <a:pt x="97" y="83"/>
                </a:lnTo>
                <a:lnTo>
                  <a:pt x="97" y="74"/>
                </a:lnTo>
                <a:lnTo>
                  <a:pt x="97" y="53"/>
                </a:lnTo>
                <a:lnTo>
                  <a:pt x="97" y="42"/>
                </a:lnTo>
                <a:lnTo>
                  <a:pt x="97" y="47"/>
                </a:lnTo>
                <a:lnTo>
                  <a:pt x="98" y="27"/>
                </a:lnTo>
                <a:lnTo>
                  <a:pt x="98" y="53"/>
                </a:lnTo>
                <a:lnTo>
                  <a:pt x="98" y="85"/>
                </a:lnTo>
                <a:lnTo>
                  <a:pt x="98" y="79"/>
                </a:lnTo>
                <a:lnTo>
                  <a:pt x="98" y="59"/>
                </a:lnTo>
                <a:lnTo>
                  <a:pt x="98" y="64"/>
                </a:lnTo>
                <a:lnTo>
                  <a:pt x="98" y="68"/>
                </a:lnTo>
                <a:lnTo>
                  <a:pt x="100" y="86"/>
                </a:lnTo>
                <a:lnTo>
                  <a:pt x="100" y="82"/>
                </a:lnTo>
                <a:lnTo>
                  <a:pt x="100" y="74"/>
                </a:lnTo>
                <a:lnTo>
                  <a:pt x="100" y="68"/>
                </a:lnTo>
                <a:lnTo>
                  <a:pt x="100" y="79"/>
                </a:lnTo>
                <a:lnTo>
                  <a:pt x="100" y="87"/>
                </a:lnTo>
                <a:lnTo>
                  <a:pt x="101" y="76"/>
                </a:lnTo>
                <a:lnTo>
                  <a:pt x="101" y="80"/>
                </a:lnTo>
                <a:lnTo>
                  <a:pt x="101" y="87"/>
                </a:lnTo>
                <a:lnTo>
                  <a:pt x="101" y="73"/>
                </a:lnTo>
                <a:lnTo>
                  <a:pt x="101" y="58"/>
                </a:lnTo>
                <a:lnTo>
                  <a:pt x="101" y="59"/>
                </a:lnTo>
                <a:lnTo>
                  <a:pt x="103" y="64"/>
                </a:lnTo>
                <a:lnTo>
                  <a:pt x="103" y="80"/>
                </a:lnTo>
                <a:lnTo>
                  <a:pt x="103" y="83"/>
                </a:lnTo>
                <a:lnTo>
                  <a:pt x="103" y="86"/>
                </a:lnTo>
                <a:lnTo>
                  <a:pt x="103" y="82"/>
                </a:lnTo>
                <a:lnTo>
                  <a:pt x="104" y="79"/>
                </a:lnTo>
                <a:lnTo>
                  <a:pt x="104" y="73"/>
                </a:lnTo>
                <a:lnTo>
                  <a:pt x="104" y="53"/>
                </a:lnTo>
                <a:lnTo>
                  <a:pt x="104" y="50"/>
                </a:lnTo>
                <a:lnTo>
                  <a:pt x="104" y="36"/>
                </a:lnTo>
                <a:lnTo>
                  <a:pt x="104" y="55"/>
                </a:lnTo>
                <a:lnTo>
                  <a:pt x="104" y="70"/>
                </a:lnTo>
                <a:lnTo>
                  <a:pt x="106" y="70"/>
                </a:lnTo>
                <a:lnTo>
                  <a:pt x="106" y="80"/>
                </a:lnTo>
                <a:lnTo>
                  <a:pt x="106" y="86"/>
                </a:lnTo>
                <a:lnTo>
                  <a:pt x="106" y="77"/>
                </a:lnTo>
                <a:lnTo>
                  <a:pt x="106" y="65"/>
                </a:lnTo>
                <a:lnTo>
                  <a:pt x="107" y="61"/>
                </a:lnTo>
                <a:lnTo>
                  <a:pt x="107" y="74"/>
                </a:lnTo>
                <a:lnTo>
                  <a:pt x="107" y="56"/>
                </a:lnTo>
                <a:lnTo>
                  <a:pt x="107" y="53"/>
                </a:lnTo>
                <a:lnTo>
                  <a:pt x="107" y="76"/>
                </a:lnTo>
                <a:lnTo>
                  <a:pt x="107" y="49"/>
                </a:lnTo>
                <a:lnTo>
                  <a:pt x="109" y="39"/>
                </a:lnTo>
                <a:lnTo>
                  <a:pt x="109" y="65"/>
                </a:lnTo>
                <a:lnTo>
                  <a:pt x="109" y="83"/>
                </a:lnTo>
                <a:lnTo>
                  <a:pt x="109" y="62"/>
                </a:lnTo>
                <a:lnTo>
                  <a:pt x="109" y="58"/>
                </a:lnTo>
                <a:lnTo>
                  <a:pt x="109" y="73"/>
                </a:lnTo>
                <a:lnTo>
                  <a:pt x="109" y="86"/>
                </a:lnTo>
                <a:lnTo>
                  <a:pt x="110" y="80"/>
                </a:lnTo>
                <a:lnTo>
                  <a:pt x="110" y="79"/>
                </a:lnTo>
                <a:lnTo>
                  <a:pt x="110" y="77"/>
                </a:lnTo>
                <a:lnTo>
                  <a:pt x="110" y="85"/>
                </a:lnTo>
                <a:lnTo>
                  <a:pt x="110" y="86"/>
                </a:lnTo>
                <a:lnTo>
                  <a:pt x="110" y="82"/>
                </a:lnTo>
                <a:lnTo>
                  <a:pt x="110" y="79"/>
                </a:lnTo>
                <a:lnTo>
                  <a:pt x="112" y="73"/>
                </a:lnTo>
                <a:lnTo>
                  <a:pt x="112" y="68"/>
                </a:lnTo>
                <a:lnTo>
                  <a:pt x="112" y="70"/>
                </a:lnTo>
                <a:lnTo>
                  <a:pt x="112" y="49"/>
                </a:lnTo>
                <a:lnTo>
                  <a:pt x="112" y="46"/>
                </a:lnTo>
                <a:lnTo>
                  <a:pt x="112" y="70"/>
                </a:lnTo>
                <a:lnTo>
                  <a:pt x="113" y="58"/>
                </a:lnTo>
                <a:lnTo>
                  <a:pt x="113" y="67"/>
                </a:lnTo>
                <a:lnTo>
                  <a:pt x="113" y="80"/>
                </a:lnTo>
                <a:lnTo>
                  <a:pt x="113" y="68"/>
                </a:lnTo>
                <a:lnTo>
                  <a:pt x="113" y="73"/>
                </a:lnTo>
                <a:lnTo>
                  <a:pt x="113" y="68"/>
                </a:lnTo>
                <a:lnTo>
                  <a:pt x="115" y="27"/>
                </a:lnTo>
                <a:lnTo>
                  <a:pt x="115" y="19"/>
                </a:lnTo>
                <a:lnTo>
                  <a:pt x="115" y="58"/>
                </a:lnTo>
                <a:lnTo>
                  <a:pt x="115" y="47"/>
                </a:lnTo>
                <a:lnTo>
                  <a:pt x="115" y="46"/>
                </a:lnTo>
                <a:lnTo>
                  <a:pt x="115" y="58"/>
                </a:lnTo>
                <a:lnTo>
                  <a:pt x="115" y="64"/>
                </a:lnTo>
                <a:lnTo>
                  <a:pt x="116" y="56"/>
                </a:lnTo>
                <a:lnTo>
                  <a:pt x="116" y="47"/>
                </a:lnTo>
                <a:lnTo>
                  <a:pt x="116" y="58"/>
                </a:lnTo>
                <a:lnTo>
                  <a:pt x="116" y="71"/>
                </a:lnTo>
                <a:lnTo>
                  <a:pt x="116" y="43"/>
                </a:lnTo>
                <a:lnTo>
                  <a:pt x="116" y="47"/>
                </a:lnTo>
                <a:lnTo>
                  <a:pt x="118" y="46"/>
                </a:lnTo>
                <a:lnTo>
                  <a:pt x="118" y="70"/>
                </a:lnTo>
                <a:lnTo>
                  <a:pt x="118" y="82"/>
                </a:lnTo>
                <a:lnTo>
                  <a:pt x="118" y="73"/>
                </a:lnTo>
                <a:lnTo>
                  <a:pt x="118" y="65"/>
                </a:lnTo>
                <a:lnTo>
                  <a:pt x="118" y="56"/>
                </a:lnTo>
                <a:lnTo>
                  <a:pt x="119" y="65"/>
                </a:lnTo>
                <a:lnTo>
                  <a:pt x="119" y="68"/>
                </a:lnTo>
                <a:lnTo>
                  <a:pt x="119" y="52"/>
                </a:lnTo>
                <a:lnTo>
                  <a:pt x="119" y="4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70" name="Freeform 58"/>
          <p:cNvSpPr>
            <a:spLocks/>
          </p:cNvSpPr>
          <p:nvPr/>
        </p:nvSpPr>
        <p:spPr bwMode="auto">
          <a:xfrm>
            <a:off x="4306888" y="5326063"/>
            <a:ext cx="174625" cy="508000"/>
          </a:xfrm>
          <a:custGeom>
            <a:avLst/>
            <a:gdLst>
              <a:gd name="T0" fmla="*/ 2 w 124"/>
              <a:gd name="T1" fmla="*/ 280 h 320"/>
              <a:gd name="T2" fmla="*/ 3 w 124"/>
              <a:gd name="T3" fmla="*/ 286 h 320"/>
              <a:gd name="T4" fmla="*/ 6 w 124"/>
              <a:gd name="T5" fmla="*/ 300 h 320"/>
              <a:gd name="T6" fmla="*/ 8 w 124"/>
              <a:gd name="T7" fmla="*/ 298 h 320"/>
              <a:gd name="T8" fmla="*/ 9 w 124"/>
              <a:gd name="T9" fmla="*/ 295 h 320"/>
              <a:gd name="T10" fmla="*/ 12 w 124"/>
              <a:gd name="T11" fmla="*/ 295 h 320"/>
              <a:gd name="T12" fmla="*/ 14 w 124"/>
              <a:gd name="T13" fmla="*/ 298 h 320"/>
              <a:gd name="T14" fmla="*/ 17 w 124"/>
              <a:gd name="T15" fmla="*/ 289 h 320"/>
              <a:gd name="T16" fmla="*/ 18 w 124"/>
              <a:gd name="T17" fmla="*/ 277 h 320"/>
              <a:gd name="T18" fmla="*/ 19 w 124"/>
              <a:gd name="T19" fmla="*/ 242 h 320"/>
              <a:gd name="T20" fmla="*/ 22 w 124"/>
              <a:gd name="T21" fmla="*/ 163 h 320"/>
              <a:gd name="T22" fmla="*/ 24 w 124"/>
              <a:gd name="T23" fmla="*/ 183 h 320"/>
              <a:gd name="T24" fmla="*/ 25 w 124"/>
              <a:gd name="T25" fmla="*/ 230 h 320"/>
              <a:gd name="T26" fmla="*/ 28 w 124"/>
              <a:gd name="T27" fmla="*/ 300 h 320"/>
              <a:gd name="T28" fmla="*/ 30 w 124"/>
              <a:gd name="T29" fmla="*/ 301 h 320"/>
              <a:gd name="T30" fmla="*/ 31 w 124"/>
              <a:gd name="T31" fmla="*/ 289 h 320"/>
              <a:gd name="T32" fmla="*/ 33 w 124"/>
              <a:gd name="T33" fmla="*/ 295 h 320"/>
              <a:gd name="T34" fmla="*/ 36 w 124"/>
              <a:gd name="T35" fmla="*/ 297 h 320"/>
              <a:gd name="T36" fmla="*/ 37 w 124"/>
              <a:gd name="T37" fmla="*/ 289 h 320"/>
              <a:gd name="T38" fmla="*/ 39 w 124"/>
              <a:gd name="T39" fmla="*/ 312 h 320"/>
              <a:gd name="T40" fmla="*/ 40 w 124"/>
              <a:gd name="T41" fmla="*/ 289 h 320"/>
              <a:gd name="T42" fmla="*/ 43 w 124"/>
              <a:gd name="T43" fmla="*/ 300 h 320"/>
              <a:gd name="T44" fmla="*/ 45 w 124"/>
              <a:gd name="T45" fmla="*/ 277 h 320"/>
              <a:gd name="T46" fmla="*/ 46 w 124"/>
              <a:gd name="T47" fmla="*/ 276 h 320"/>
              <a:gd name="T48" fmla="*/ 49 w 124"/>
              <a:gd name="T49" fmla="*/ 289 h 320"/>
              <a:gd name="T50" fmla="*/ 52 w 124"/>
              <a:gd name="T51" fmla="*/ 295 h 320"/>
              <a:gd name="T52" fmla="*/ 54 w 124"/>
              <a:gd name="T53" fmla="*/ 307 h 320"/>
              <a:gd name="T54" fmla="*/ 55 w 124"/>
              <a:gd name="T55" fmla="*/ 300 h 320"/>
              <a:gd name="T56" fmla="*/ 57 w 124"/>
              <a:gd name="T57" fmla="*/ 264 h 320"/>
              <a:gd name="T58" fmla="*/ 60 w 124"/>
              <a:gd name="T59" fmla="*/ 288 h 320"/>
              <a:gd name="T60" fmla="*/ 61 w 124"/>
              <a:gd name="T61" fmla="*/ 295 h 320"/>
              <a:gd name="T62" fmla="*/ 62 w 124"/>
              <a:gd name="T63" fmla="*/ 297 h 320"/>
              <a:gd name="T64" fmla="*/ 64 w 124"/>
              <a:gd name="T65" fmla="*/ 301 h 320"/>
              <a:gd name="T66" fmla="*/ 67 w 124"/>
              <a:gd name="T67" fmla="*/ 276 h 320"/>
              <a:gd name="T68" fmla="*/ 68 w 124"/>
              <a:gd name="T69" fmla="*/ 273 h 320"/>
              <a:gd name="T70" fmla="*/ 70 w 124"/>
              <a:gd name="T71" fmla="*/ 294 h 320"/>
              <a:gd name="T72" fmla="*/ 73 w 124"/>
              <a:gd name="T73" fmla="*/ 286 h 320"/>
              <a:gd name="T74" fmla="*/ 74 w 124"/>
              <a:gd name="T75" fmla="*/ 295 h 320"/>
              <a:gd name="T76" fmla="*/ 76 w 124"/>
              <a:gd name="T77" fmla="*/ 295 h 320"/>
              <a:gd name="T78" fmla="*/ 77 w 124"/>
              <a:gd name="T79" fmla="*/ 283 h 320"/>
              <a:gd name="T80" fmla="*/ 80 w 124"/>
              <a:gd name="T81" fmla="*/ 295 h 320"/>
              <a:gd name="T82" fmla="*/ 82 w 124"/>
              <a:gd name="T83" fmla="*/ 298 h 320"/>
              <a:gd name="T84" fmla="*/ 85 w 124"/>
              <a:gd name="T85" fmla="*/ 312 h 320"/>
              <a:gd name="T86" fmla="*/ 86 w 124"/>
              <a:gd name="T87" fmla="*/ 301 h 320"/>
              <a:gd name="T88" fmla="*/ 89 w 124"/>
              <a:gd name="T89" fmla="*/ 312 h 320"/>
              <a:gd name="T90" fmla="*/ 91 w 124"/>
              <a:gd name="T91" fmla="*/ 294 h 320"/>
              <a:gd name="T92" fmla="*/ 92 w 124"/>
              <a:gd name="T93" fmla="*/ 273 h 320"/>
              <a:gd name="T94" fmla="*/ 94 w 124"/>
              <a:gd name="T95" fmla="*/ 279 h 320"/>
              <a:gd name="T96" fmla="*/ 97 w 124"/>
              <a:gd name="T97" fmla="*/ 298 h 320"/>
              <a:gd name="T98" fmla="*/ 100 w 124"/>
              <a:gd name="T99" fmla="*/ 283 h 320"/>
              <a:gd name="T100" fmla="*/ 101 w 124"/>
              <a:gd name="T101" fmla="*/ 298 h 320"/>
              <a:gd name="T102" fmla="*/ 103 w 124"/>
              <a:gd name="T103" fmla="*/ 283 h 320"/>
              <a:gd name="T104" fmla="*/ 106 w 124"/>
              <a:gd name="T105" fmla="*/ 297 h 320"/>
              <a:gd name="T106" fmla="*/ 107 w 124"/>
              <a:gd name="T107" fmla="*/ 266 h 320"/>
              <a:gd name="T108" fmla="*/ 108 w 124"/>
              <a:gd name="T109" fmla="*/ 273 h 320"/>
              <a:gd name="T110" fmla="*/ 110 w 124"/>
              <a:gd name="T111" fmla="*/ 306 h 320"/>
              <a:gd name="T112" fmla="*/ 113 w 124"/>
              <a:gd name="T113" fmla="*/ 303 h 320"/>
              <a:gd name="T114" fmla="*/ 114 w 124"/>
              <a:gd name="T115" fmla="*/ 307 h 320"/>
              <a:gd name="T116" fmla="*/ 116 w 124"/>
              <a:gd name="T117" fmla="*/ 304 h 320"/>
              <a:gd name="T118" fmla="*/ 117 w 124"/>
              <a:gd name="T119" fmla="*/ 292 h 320"/>
              <a:gd name="T120" fmla="*/ 120 w 124"/>
              <a:gd name="T121" fmla="*/ 283 h 320"/>
              <a:gd name="T122" fmla="*/ 122 w 124"/>
              <a:gd name="T123" fmla="*/ 298 h 3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4"/>
              <a:gd name="T187" fmla="*/ 0 h 320"/>
              <a:gd name="T188" fmla="*/ 124 w 124"/>
              <a:gd name="T189" fmla="*/ 320 h 3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4" h="320">
                <a:moveTo>
                  <a:pt x="0" y="273"/>
                </a:moveTo>
                <a:lnTo>
                  <a:pt x="0" y="289"/>
                </a:lnTo>
                <a:lnTo>
                  <a:pt x="2" y="298"/>
                </a:lnTo>
                <a:lnTo>
                  <a:pt x="2" y="301"/>
                </a:lnTo>
                <a:lnTo>
                  <a:pt x="2" y="303"/>
                </a:lnTo>
                <a:lnTo>
                  <a:pt x="2" y="298"/>
                </a:lnTo>
                <a:lnTo>
                  <a:pt x="2" y="294"/>
                </a:lnTo>
                <a:lnTo>
                  <a:pt x="2" y="280"/>
                </a:lnTo>
                <a:lnTo>
                  <a:pt x="2" y="264"/>
                </a:lnTo>
                <a:lnTo>
                  <a:pt x="2" y="263"/>
                </a:lnTo>
                <a:lnTo>
                  <a:pt x="3" y="291"/>
                </a:lnTo>
                <a:lnTo>
                  <a:pt x="3" y="289"/>
                </a:lnTo>
                <a:lnTo>
                  <a:pt x="3" y="292"/>
                </a:lnTo>
                <a:lnTo>
                  <a:pt x="3" y="295"/>
                </a:lnTo>
                <a:lnTo>
                  <a:pt x="3" y="297"/>
                </a:lnTo>
                <a:lnTo>
                  <a:pt x="3" y="286"/>
                </a:lnTo>
                <a:lnTo>
                  <a:pt x="5" y="291"/>
                </a:lnTo>
                <a:lnTo>
                  <a:pt x="5" y="288"/>
                </a:lnTo>
                <a:lnTo>
                  <a:pt x="5" y="289"/>
                </a:lnTo>
                <a:lnTo>
                  <a:pt x="5" y="310"/>
                </a:lnTo>
                <a:lnTo>
                  <a:pt x="5" y="313"/>
                </a:lnTo>
                <a:lnTo>
                  <a:pt x="6" y="298"/>
                </a:lnTo>
                <a:lnTo>
                  <a:pt x="6" y="288"/>
                </a:lnTo>
                <a:lnTo>
                  <a:pt x="6" y="300"/>
                </a:lnTo>
                <a:lnTo>
                  <a:pt x="6" y="307"/>
                </a:lnTo>
                <a:lnTo>
                  <a:pt x="6" y="304"/>
                </a:lnTo>
                <a:lnTo>
                  <a:pt x="6" y="297"/>
                </a:lnTo>
                <a:lnTo>
                  <a:pt x="8" y="295"/>
                </a:lnTo>
                <a:lnTo>
                  <a:pt x="8" y="294"/>
                </a:lnTo>
                <a:lnTo>
                  <a:pt x="8" y="295"/>
                </a:lnTo>
                <a:lnTo>
                  <a:pt x="8" y="304"/>
                </a:lnTo>
                <a:lnTo>
                  <a:pt x="8" y="298"/>
                </a:lnTo>
                <a:lnTo>
                  <a:pt x="8" y="297"/>
                </a:lnTo>
                <a:lnTo>
                  <a:pt x="9" y="300"/>
                </a:lnTo>
                <a:lnTo>
                  <a:pt x="9" y="297"/>
                </a:lnTo>
                <a:lnTo>
                  <a:pt x="9" y="288"/>
                </a:lnTo>
                <a:lnTo>
                  <a:pt x="9" y="282"/>
                </a:lnTo>
                <a:lnTo>
                  <a:pt x="9" y="295"/>
                </a:lnTo>
                <a:lnTo>
                  <a:pt x="9" y="291"/>
                </a:lnTo>
                <a:lnTo>
                  <a:pt x="9" y="295"/>
                </a:lnTo>
                <a:lnTo>
                  <a:pt x="11" y="283"/>
                </a:lnTo>
                <a:lnTo>
                  <a:pt x="11" y="269"/>
                </a:lnTo>
                <a:lnTo>
                  <a:pt x="11" y="298"/>
                </a:lnTo>
                <a:lnTo>
                  <a:pt x="11" y="307"/>
                </a:lnTo>
                <a:lnTo>
                  <a:pt x="11" y="297"/>
                </a:lnTo>
                <a:lnTo>
                  <a:pt x="11" y="309"/>
                </a:lnTo>
                <a:lnTo>
                  <a:pt x="12" y="310"/>
                </a:lnTo>
                <a:lnTo>
                  <a:pt x="12" y="295"/>
                </a:lnTo>
                <a:lnTo>
                  <a:pt x="12" y="298"/>
                </a:lnTo>
                <a:lnTo>
                  <a:pt x="12" y="292"/>
                </a:lnTo>
                <a:lnTo>
                  <a:pt x="12" y="289"/>
                </a:lnTo>
                <a:lnTo>
                  <a:pt x="14" y="286"/>
                </a:lnTo>
                <a:lnTo>
                  <a:pt x="14" y="270"/>
                </a:lnTo>
                <a:lnTo>
                  <a:pt x="14" y="274"/>
                </a:lnTo>
                <a:lnTo>
                  <a:pt x="14" y="283"/>
                </a:lnTo>
                <a:lnTo>
                  <a:pt x="14" y="298"/>
                </a:lnTo>
                <a:lnTo>
                  <a:pt x="15" y="300"/>
                </a:lnTo>
                <a:lnTo>
                  <a:pt x="15" y="294"/>
                </a:lnTo>
                <a:lnTo>
                  <a:pt x="15" y="304"/>
                </a:lnTo>
                <a:lnTo>
                  <a:pt x="15" y="295"/>
                </a:lnTo>
                <a:lnTo>
                  <a:pt x="15" y="294"/>
                </a:lnTo>
                <a:lnTo>
                  <a:pt x="15" y="303"/>
                </a:lnTo>
                <a:lnTo>
                  <a:pt x="15" y="288"/>
                </a:lnTo>
                <a:lnTo>
                  <a:pt x="17" y="289"/>
                </a:lnTo>
                <a:lnTo>
                  <a:pt x="17" y="288"/>
                </a:lnTo>
                <a:lnTo>
                  <a:pt x="17" y="282"/>
                </a:lnTo>
                <a:lnTo>
                  <a:pt x="17" y="292"/>
                </a:lnTo>
                <a:lnTo>
                  <a:pt x="17" y="298"/>
                </a:lnTo>
                <a:lnTo>
                  <a:pt x="18" y="310"/>
                </a:lnTo>
                <a:lnTo>
                  <a:pt x="18" y="313"/>
                </a:lnTo>
                <a:lnTo>
                  <a:pt x="18" y="300"/>
                </a:lnTo>
                <a:lnTo>
                  <a:pt x="18" y="277"/>
                </a:lnTo>
                <a:lnTo>
                  <a:pt x="18" y="249"/>
                </a:lnTo>
                <a:lnTo>
                  <a:pt x="18" y="138"/>
                </a:lnTo>
                <a:lnTo>
                  <a:pt x="18" y="3"/>
                </a:lnTo>
                <a:lnTo>
                  <a:pt x="19" y="0"/>
                </a:lnTo>
                <a:lnTo>
                  <a:pt x="19" y="103"/>
                </a:lnTo>
                <a:lnTo>
                  <a:pt x="19" y="187"/>
                </a:lnTo>
                <a:lnTo>
                  <a:pt x="19" y="245"/>
                </a:lnTo>
                <a:lnTo>
                  <a:pt x="19" y="242"/>
                </a:lnTo>
                <a:lnTo>
                  <a:pt x="19" y="258"/>
                </a:lnTo>
                <a:lnTo>
                  <a:pt x="21" y="267"/>
                </a:lnTo>
                <a:lnTo>
                  <a:pt x="21" y="273"/>
                </a:lnTo>
                <a:lnTo>
                  <a:pt x="21" y="209"/>
                </a:lnTo>
                <a:lnTo>
                  <a:pt x="21" y="95"/>
                </a:lnTo>
                <a:lnTo>
                  <a:pt x="21" y="34"/>
                </a:lnTo>
                <a:lnTo>
                  <a:pt x="21" y="113"/>
                </a:lnTo>
                <a:lnTo>
                  <a:pt x="22" y="163"/>
                </a:lnTo>
                <a:lnTo>
                  <a:pt x="22" y="200"/>
                </a:lnTo>
                <a:lnTo>
                  <a:pt x="22" y="242"/>
                </a:lnTo>
                <a:lnTo>
                  <a:pt x="22" y="234"/>
                </a:lnTo>
                <a:lnTo>
                  <a:pt x="22" y="260"/>
                </a:lnTo>
                <a:lnTo>
                  <a:pt x="22" y="288"/>
                </a:lnTo>
                <a:lnTo>
                  <a:pt x="22" y="267"/>
                </a:lnTo>
                <a:lnTo>
                  <a:pt x="24" y="229"/>
                </a:lnTo>
                <a:lnTo>
                  <a:pt x="24" y="183"/>
                </a:lnTo>
                <a:lnTo>
                  <a:pt x="24" y="160"/>
                </a:lnTo>
                <a:lnTo>
                  <a:pt x="24" y="199"/>
                </a:lnTo>
                <a:lnTo>
                  <a:pt x="24" y="231"/>
                </a:lnTo>
                <a:lnTo>
                  <a:pt x="24" y="252"/>
                </a:lnTo>
                <a:lnTo>
                  <a:pt x="24" y="266"/>
                </a:lnTo>
                <a:lnTo>
                  <a:pt x="25" y="269"/>
                </a:lnTo>
                <a:lnTo>
                  <a:pt x="25" y="234"/>
                </a:lnTo>
                <a:lnTo>
                  <a:pt x="25" y="230"/>
                </a:lnTo>
                <a:lnTo>
                  <a:pt x="25" y="215"/>
                </a:lnTo>
                <a:lnTo>
                  <a:pt x="27" y="257"/>
                </a:lnTo>
                <a:lnTo>
                  <a:pt x="27" y="279"/>
                </a:lnTo>
                <a:lnTo>
                  <a:pt x="27" y="288"/>
                </a:lnTo>
                <a:lnTo>
                  <a:pt x="27" y="286"/>
                </a:lnTo>
                <a:lnTo>
                  <a:pt x="27" y="292"/>
                </a:lnTo>
                <a:lnTo>
                  <a:pt x="27" y="303"/>
                </a:lnTo>
                <a:lnTo>
                  <a:pt x="28" y="300"/>
                </a:lnTo>
                <a:lnTo>
                  <a:pt x="28" y="269"/>
                </a:lnTo>
                <a:lnTo>
                  <a:pt x="28" y="264"/>
                </a:lnTo>
                <a:lnTo>
                  <a:pt x="28" y="279"/>
                </a:lnTo>
                <a:lnTo>
                  <a:pt x="28" y="282"/>
                </a:lnTo>
                <a:lnTo>
                  <a:pt x="30" y="289"/>
                </a:lnTo>
                <a:lnTo>
                  <a:pt x="30" y="280"/>
                </a:lnTo>
                <a:lnTo>
                  <a:pt x="30" y="295"/>
                </a:lnTo>
                <a:lnTo>
                  <a:pt x="30" y="301"/>
                </a:lnTo>
                <a:lnTo>
                  <a:pt x="30" y="292"/>
                </a:lnTo>
                <a:lnTo>
                  <a:pt x="30" y="285"/>
                </a:lnTo>
                <a:lnTo>
                  <a:pt x="30" y="274"/>
                </a:lnTo>
                <a:lnTo>
                  <a:pt x="30" y="288"/>
                </a:lnTo>
                <a:lnTo>
                  <a:pt x="31" y="292"/>
                </a:lnTo>
                <a:lnTo>
                  <a:pt x="31" y="276"/>
                </a:lnTo>
                <a:lnTo>
                  <a:pt x="31" y="279"/>
                </a:lnTo>
                <a:lnTo>
                  <a:pt x="31" y="289"/>
                </a:lnTo>
                <a:lnTo>
                  <a:pt x="31" y="292"/>
                </a:lnTo>
                <a:lnTo>
                  <a:pt x="31" y="307"/>
                </a:lnTo>
                <a:lnTo>
                  <a:pt x="33" y="298"/>
                </a:lnTo>
                <a:lnTo>
                  <a:pt x="33" y="277"/>
                </a:lnTo>
                <a:lnTo>
                  <a:pt x="33" y="291"/>
                </a:lnTo>
                <a:lnTo>
                  <a:pt x="33" y="294"/>
                </a:lnTo>
                <a:lnTo>
                  <a:pt x="33" y="297"/>
                </a:lnTo>
                <a:lnTo>
                  <a:pt x="33" y="295"/>
                </a:lnTo>
                <a:lnTo>
                  <a:pt x="34" y="266"/>
                </a:lnTo>
                <a:lnTo>
                  <a:pt x="34" y="242"/>
                </a:lnTo>
                <a:lnTo>
                  <a:pt x="34" y="257"/>
                </a:lnTo>
                <a:lnTo>
                  <a:pt x="34" y="285"/>
                </a:lnTo>
                <a:lnTo>
                  <a:pt x="34" y="292"/>
                </a:lnTo>
                <a:lnTo>
                  <a:pt x="34" y="294"/>
                </a:lnTo>
                <a:lnTo>
                  <a:pt x="34" y="301"/>
                </a:lnTo>
                <a:lnTo>
                  <a:pt x="36" y="297"/>
                </a:lnTo>
                <a:lnTo>
                  <a:pt x="36" y="276"/>
                </a:lnTo>
                <a:lnTo>
                  <a:pt x="36" y="269"/>
                </a:lnTo>
                <a:lnTo>
                  <a:pt x="36" y="289"/>
                </a:lnTo>
                <a:lnTo>
                  <a:pt x="36" y="304"/>
                </a:lnTo>
                <a:lnTo>
                  <a:pt x="37" y="294"/>
                </a:lnTo>
                <a:lnTo>
                  <a:pt x="37" y="292"/>
                </a:lnTo>
                <a:lnTo>
                  <a:pt x="37" y="286"/>
                </a:lnTo>
                <a:lnTo>
                  <a:pt x="37" y="289"/>
                </a:lnTo>
                <a:lnTo>
                  <a:pt x="37" y="300"/>
                </a:lnTo>
                <a:lnTo>
                  <a:pt x="37" y="295"/>
                </a:lnTo>
                <a:lnTo>
                  <a:pt x="39" y="280"/>
                </a:lnTo>
                <a:lnTo>
                  <a:pt x="39" y="291"/>
                </a:lnTo>
                <a:lnTo>
                  <a:pt x="39" y="295"/>
                </a:lnTo>
                <a:lnTo>
                  <a:pt x="39" y="289"/>
                </a:lnTo>
                <a:lnTo>
                  <a:pt x="39" y="301"/>
                </a:lnTo>
                <a:lnTo>
                  <a:pt x="39" y="312"/>
                </a:lnTo>
                <a:lnTo>
                  <a:pt x="39" y="285"/>
                </a:lnTo>
                <a:lnTo>
                  <a:pt x="40" y="277"/>
                </a:lnTo>
                <a:lnTo>
                  <a:pt x="40" y="295"/>
                </a:lnTo>
                <a:lnTo>
                  <a:pt x="40" y="280"/>
                </a:lnTo>
                <a:lnTo>
                  <a:pt x="40" y="252"/>
                </a:lnTo>
                <a:lnTo>
                  <a:pt x="40" y="279"/>
                </a:lnTo>
                <a:lnTo>
                  <a:pt x="40" y="286"/>
                </a:lnTo>
                <a:lnTo>
                  <a:pt x="40" y="289"/>
                </a:lnTo>
                <a:lnTo>
                  <a:pt x="42" y="277"/>
                </a:lnTo>
                <a:lnTo>
                  <a:pt x="42" y="304"/>
                </a:lnTo>
                <a:lnTo>
                  <a:pt x="42" y="300"/>
                </a:lnTo>
                <a:lnTo>
                  <a:pt x="42" y="301"/>
                </a:lnTo>
                <a:lnTo>
                  <a:pt x="42" y="307"/>
                </a:lnTo>
                <a:lnTo>
                  <a:pt x="43" y="285"/>
                </a:lnTo>
                <a:lnTo>
                  <a:pt x="43" y="298"/>
                </a:lnTo>
                <a:lnTo>
                  <a:pt x="43" y="300"/>
                </a:lnTo>
                <a:lnTo>
                  <a:pt x="43" y="288"/>
                </a:lnTo>
                <a:lnTo>
                  <a:pt x="43" y="295"/>
                </a:lnTo>
                <a:lnTo>
                  <a:pt x="45" y="297"/>
                </a:lnTo>
                <a:lnTo>
                  <a:pt x="45" y="279"/>
                </a:lnTo>
                <a:lnTo>
                  <a:pt x="45" y="282"/>
                </a:lnTo>
                <a:lnTo>
                  <a:pt x="45" y="276"/>
                </a:lnTo>
                <a:lnTo>
                  <a:pt x="45" y="272"/>
                </a:lnTo>
                <a:lnTo>
                  <a:pt x="45" y="277"/>
                </a:lnTo>
                <a:lnTo>
                  <a:pt x="46" y="276"/>
                </a:lnTo>
                <a:lnTo>
                  <a:pt x="46" y="289"/>
                </a:lnTo>
                <a:lnTo>
                  <a:pt x="46" y="303"/>
                </a:lnTo>
                <a:lnTo>
                  <a:pt x="46" y="301"/>
                </a:lnTo>
                <a:lnTo>
                  <a:pt x="46" y="312"/>
                </a:lnTo>
                <a:lnTo>
                  <a:pt x="46" y="310"/>
                </a:lnTo>
                <a:lnTo>
                  <a:pt x="46" y="285"/>
                </a:lnTo>
                <a:lnTo>
                  <a:pt x="46" y="276"/>
                </a:lnTo>
                <a:lnTo>
                  <a:pt x="48" y="274"/>
                </a:lnTo>
                <a:lnTo>
                  <a:pt x="48" y="264"/>
                </a:lnTo>
                <a:lnTo>
                  <a:pt x="48" y="267"/>
                </a:lnTo>
                <a:lnTo>
                  <a:pt x="48" y="295"/>
                </a:lnTo>
                <a:lnTo>
                  <a:pt x="48" y="297"/>
                </a:lnTo>
                <a:lnTo>
                  <a:pt x="49" y="289"/>
                </a:lnTo>
                <a:lnTo>
                  <a:pt x="49" y="283"/>
                </a:lnTo>
                <a:lnTo>
                  <a:pt x="49" y="289"/>
                </a:lnTo>
                <a:lnTo>
                  <a:pt x="49" y="294"/>
                </a:lnTo>
                <a:lnTo>
                  <a:pt x="49" y="282"/>
                </a:lnTo>
                <a:lnTo>
                  <a:pt x="49" y="283"/>
                </a:lnTo>
                <a:lnTo>
                  <a:pt x="51" y="283"/>
                </a:lnTo>
                <a:lnTo>
                  <a:pt x="51" y="298"/>
                </a:lnTo>
                <a:lnTo>
                  <a:pt x="51" y="310"/>
                </a:lnTo>
                <a:lnTo>
                  <a:pt x="51" y="286"/>
                </a:lnTo>
                <a:lnTo>
                  <a:pt x="52" y="295"/>
                </a:lnTo>
                <a:lnTo>
                  <a:pt x="52" y="303"/>
                </a:lnTo>
                <a:lnTo>
                  <a:pt x="52" y="294"/>
                </a:lnTo>
                <a:lnTo>
                  <a:pt x="52" y="297"/>
                </a:lnTo>
                <a:lnTo>
                  <a:pt x="52" y="303"/>
                </a:lnTo>
                <a:lnTo>
                  <a:pt x="52" y="301"/>
                </a:lnTo>
                <a:lnTo>
                  <a:pt x="54" y="298"/>
                </a:lnTo>
                <a:lnTo>
                  <a:pt x="54" y="306"/>
                </a:lnTo>
                <a:lnTo>
                  <a:pt x="54" y="307"/>
                </a:lnTo>
                <a:lnTo>
                  <a:pt x="54" y="298"/>
                </a:lnTo>
                <a:lnTo>
                  <a:pt x="54" y="277"/>
                </a:lnTo>
                <a:lnTo>
                  <a:pt x="54" y="280"/>
                </a:lnTo>
                <a:lnTo>
                  <a:pt x="55" y="277"/>
                </a:lnTo>
                <a:lnTo>
                  <a:pt x="55" y="254"/>
                </a:lnTo>
                <a:lnTo>
                  <a:pt x="55" y="266"/>
                </a:lnTo>
                <a:lnTo>
                  <a:pt x="55" y="292"/>
                </a:lnTo>
                <a:lnTo>
                  <a:pt x="55" y="300"/>
                </a:lnTo>
                <a:lnTo>
                  <a:pt x="55" y="304"/>
                </a:lnTo>
                <a:lnTo>
                  <a:pt x="55" y="297"/>
                </a:lnTo>
                <a:lnTo>
                  <a:pt x="57" y="269"/>
                </a:lnTo>
                <a:lnTo>
                  <a:pt x="57" y="251"/>
                </a:lnTo>
                <a:lnTo>
                  <a:pt x="57" y="269"/>
                </a:lnTo>
                <a:lnTo>
                  <a:pt x="57" y="279"/>
                </a:lnTo>
                <a:lnTo>
                  <a:pt x="57" y="274"/>
                </a:lnTo>
                <a:lnTo>
                  <a:pt x="57" y="264"/>
                </a:lnTo>
                <a:lnTo>
                  <a:pt x="57" y="274"/>
                </a:lnTo>
                <a:lnTo>
                  <a:pt x="58" y="295"/>
                </a:lnTo>
                <a:lnTo>
                  <a:pt x="58" y="285"/>
                </a:lnTo>
                <a:lnTo>
                  <a:pt x="58" y="282"/>
                </a:lnTo>
                <a:lnTo>
                  <a:pt x="58" y="283"/>
                </a:lnTo>
                <a:lnTo>
                  <a:pt x="58" y="300"/>
                </a:lnTo>
                <a:lnTo>
                  <a:pt x="58" y="304"/>
                </a:lnTo>
                <a:lnTo>
                  <a:pt x="60" y="288"/>
                </a:lnTo>
                <a:lnTo>
                  <a:pt x="60" y="297"/>
                </a:lnTo>
                <a:lnTo>
                  <a:pt x="60" y="292"/>
                </a:lnTo>
                <a:lnTo>
                  <a:pt x="60" y="291"/>
                </a:lnTo>
                <a:lnTo>
                  <a:pt x="60" y="288"/>
                </a:lnTo>
                <a:lnTo>
                  <a:pt x="61" y="295"/>
                </a:lnTo>
                <a:lnTo>
                  <a:pt x="61" y="307"/>
                </a:lnTo>
                <a:lnTo>
                  <a:pt x="61" y="312"/>
                </a:lnTo>
                <a:lnTo>
                  <a:pt x="61" y="295"/>
                </a:lnTo>
                <a:lnTo>
                  <a:pt x="61" y="288"/>
                </a:lnTo>
                <a:lnTo>
                  <a:pt x="61" y="291"/>
                </a:lnTo>
                <a:lnTo>
                  <a:pt x="62" y="295"/>
                </a:lnTo>
                <a:lnTo>
                  <a:pt x="62" y="292"/>
                </a:lnTo>
                <a:lnTo>
                  <a:pt x="62" y="295"/>
                </a:lnTo>
                <a:lnTo>
                  <a:pt x="62" y="285"/>
                </a:lnTo>
                <a:lnTo>
                  <a:pt x="62" y="283"/>
                </a:lnTo>
                <a:lnTo>
                  <a:pt x="62" y="297"/>
                </a:lnTo>
                <a:lnTo>
                  <a:pt x="62" y="295"/>
                </a:lnTo>
                <a:lnTo>
                  <a:pt x="64" y="304"/>
                </a:lnTo>
                <a:lnTo>
                  <a:pt x="64" y="310"/>
                </a:lnTo>
                <a:lnTo>
                  <a:pt x="64" y="306"/>
                </a:lnTo>
                <a:lnTo>
                  <a:pt x="64" y="307"/>
                </a:lnTo>
                <a:lnTo>
                  <a:pt x="64" y="277"/>
                </a:lnTo>
                <a:lnTo>
                  <a:pt x="64" y="274"/>
                </a:lnTo>
                <a:lnTo>
                  <a:pt x="64" y="301"/>
                </a:lnTo>
                <a:lnTo>
                  <a:pt x="65" y="301"/>
                </a:lnTo>
                <a:lnTo>
                  <a:pt x="65" y="292"/>
                </a:lnTo>
                <a:lnTo>
                  <a:pt x="65" y="309"/>
                </a:lnTo>
                <a:lnTo>
                  <a:pt x="65" y="313"/>
                </a:lnTo>
                <a:lnTo>
                  <a:pt x="65" y="303"/>
                </a:lnTo>
                <a:lnTo>
                  <a:pt x="65" y="298"/>
                </a:lnTo>
                <a:lnTo>
                  <a:pt x="67" y="289"/>
                </a:lnTo>
                <a:lnTo>
                  <a:pt x="67" y="276"/>
                </a:lnTo>
                <a:lnTo>
                  <a:pt x="67" y="280"/>
                </a:lnTo>
                <a:lnTo>
                  <a:pt x="67" y="304"/>
                </a:lnTo>
                <a:lnTo>
                  <a:pt x="67" y="309"/>
                </a:lnTo>
                <a:lnTo>
                  <a:pt x="67" y="304"/>
                </a:lnTo>
                <a:lnTo>
                  <a:pt x="68" y="300"/>
                </a:lnTo>
                <a:lnTo>
                  <a:pt x="68" y="295"/>
                </a:lnTo>
                <a:lnTo>
                  <a:pt x="68" y="289"/>
                </a:lnTo>
                <a:lnTo>
                  <a:pt x="68" y="273"/>
                </a:lnTo>
                <a:lnTo>
                  <a:pt x="68" y="274"/>
                </a:lnTo>
                <a:lnTo>
                  <a:pt x="68" y="285"/>
                </a:lnTo>
                <a:lnTo>
                  <a:pt x="68" y="280"/>
                </a:lnTo>
                <a:lnTo>
                  <a:pt x="70" y="283"/>
                </a:lnTo>
                <a:lnTo>
                  <a:pt x="70" y="289"/>
                </a:lnTo>
                <a:lnTo>
                  <a:pt x="70" y="303"/>
                </a:lnTo>
                <a:lnTo>
                  <a:pt x="70" y="300"/>
                </a:lnTo>
                <a:lnTo>
                  <a:pt x="70" y="294"/>
                </a:lnTo>
                <a:lnTo>
                  <a:pt x="70" y="306"/>
                </a:lnTo>
                <a:lnTo>
                  <a:pt x="71" y="303"/>
                </a:lnTo>
                <a:lnTo>
                  <a:pt x="71" y="295"/>
                </a:lnTo>
                <a:lnTo>
                  <a:pt x="71" y="306"/>
                </a:lnTo>
                <a:lnTo>
                  <a:pt x="71" y="297"/>
                </a:lnTo>
                <a:lnTo>
                  <a:pt x="71" y="294"/>
                </a:lnTo>
                <a:lnTo>
                  <a:pt x="71" y="309"/>
                </a:lnTo>
                <a:lnTo>
                  <a:pt x="73" y="286"/>
                </a:lnTo>
                <a:lnTo>
                  <a:pt x="73" y="280"/>
                </a:lnTo>
                <a:lnTo>
                  <a:pt x="73" y="301"/>
                </a:lnTo>
                <a:lnTo>
                  <a:pt x="73" y="285"/>
                </a:lnTo>
                <a:lnTo>
                  <a:pt x="73" y="274"/>
                </a:lnTo>
                <a:lnTo>
                  <a:pt x="73" y="267"/>
                </a:lnTo>
                <a:lnTo>
                  <a:pt x="73" y="264"/>
                </a:lnTo>
                <a:lnTo>
                  <a:pt x="73" y="276"/>
                </a:lnTo>
                <a:lnTo>
                  <a:pt x="74" y="295"/>
                </a:lnTo>
                <a:lnTo>
                  <a:pt x="74" y="304"/>
                </a:lnTo>
                <a:lnTo>
                  <a:pt x="74" y="301"/>
                </a:lnTo>
                <a:lnTo>
                  <a:pt x="74" y="306"/>
                </a:lnTo>
                <a:lnTo>
                  <a:pt x="74" y="313"/>
                </a:lnTo>
                <a:lnTo>
                  <a:pt x="74" y="303"/>
                </a:lnTo>
                <a:lnTo>
                  <a:pt x="76" y="291"/>
                </a:lnTo>
                <a:lnTo>
                  <a:pt x="76" y="288"/>
                </a:lnTo>
                <a:lnTo>
                  <a:pt x="76" y="295"/>
                </a:lnTo>
                <a:lnTo>
                  <a:pt x="76" y="306"/>
                </a:lnTo>
                <a:lnTo>
                  <a:pt x="76" y="301"/>
                </a:lnTo>
                <a:lnTo>
                  <a:pt x="76" y="288"/>
                </a:lnTo>
                <a:lnTo>
                  <a:pt x="77" y="277"/>
                </a:lnTo>
                <a:lnTo>
                  <a:pt x="77" y="280"/>
                </a:lnTo>
                <a:lnTo>
                  <a:pt x="77" y="300"/>
                </a:lnTo>
                <a:lnTo>
                  <a:pt x="77" y="304"/>
                </a:lnTo>
                <a:lnTo>
                  <a:pt x="77" y="283"/>
                </a:lnTo>
                <a:lnTo>
                  <a:pt x="77" y="285"/>
                </a:lnTo>
                <a:lnTo>
                  <a:pt x="79" y="289"/>
                </a:lnTo>
                <a:lnTo>
                  <a:pt x="79" y="303"/>
                </a:lnTo>
                <a:lnTo>
                  <a:pt x="79" y="313"/>
                </a:lnTo>
                <a:lnTo>
                  <a:pt x="79" y="309"/>
                </a:lnTo>
                <a:lnTo>
                  <a:pt x="79" y="295"/>
                </a:lnTo>
                <a:lnTo>
                  <a:pt x="79" y="297"/>
                </a:lnTo>
                <a:lnTo>
                  <a:pt x="80" y="295"/>
                </a:lnTo>
                <a:lnTo>
                  <a:pt x="80" y="297"/>
                </a:lnTo>
                <a:lnTo>
                  <a:pt x="80" y="280"/>
                </a:lnTo>
                <a:lnTo>
                  <a:pt x="80" y="255"/>
                </a:lnTo>
                <a:lnTo>
                  <a:pt x="80" y="273"/>
                </a:lnTo>
                <a:lnTo>
                  <a:pt x="80" y="291"/>
                </a:lnTo>
                <a:lnTo>
                  <a:pt x="82" y="289"/>
                </a:lnTo>
                <a:lnTo>
                  <a:pt x="82" y="294"/>
                </a:lnTo>
                <a:lnTo>
                  <a:pt x="82" y="298"/>
                </a:lnTo>
                <a:lnTo>
                  <a:pt x="82" y="295"/>
                </a:lnTo>
                <a:lnTo>
                  <a:pt x="83" y="307"/>
                </a:lnTo>
                <a:lnTo>
                  <a:pt x="83" y="309"/>
                </a:lnTo>
                <a:lnTo>
                  <a:pt x="83" y="306"/>
                </a:lnTo>
                <a:lnTo>
                  <a:pt x="83" y="303"/>
                </a:lnTo>
                <a:lnTo>
                  <a:pt x="83" y="312"/>
                </a:lnTo>
                <a:lnTo>
                  <a:pt x="83" y="307"/>
                </a:lnTo>
                <a:lnTo>
                  <a:pt x="85" y="312"/>
                </a:lnTo>
                <a:lnTo>
                  <a:pt x="85" y="309"/>
                </a:lnTo>
                <a:lnTo>
                  <a:pt x="85" y="307"/>
                </a:lnTo>
                <a:lnTo>
                  <a:pt x="85" y="292"/>
                </a:lnTo>
                <a:lnTo>
                  <a:pt x="85" y="289"/>
                </a:lnTo>
                <a:lnTo>
                  <a:pt x="86" y="295"/>
                </a:lnTo>
                <a:lnTo>
                  <a:pt x="86" y="300"/>
                </a:lnTo>
                <a:lnTo>
                  <a:pt x="86" y="298"/>
                </a:lnTo>
                <a:lnTo>
                  <a:pt x="86" y="301"/>
                </a:lnTo>
                <a:lnTo>
                  <a:pt x="86" y="292"/>
                </a:lnTo>
                <a:lnTo>
                  <a:pt x="88" y="297"/>
                </a:lnTo>
                <a:lnTo>
                  <a:pt x="88" y="295"/>
                </a:lnTo>
                <a:lnTo>
                  <a:pt x="88" y="298"/>
                </a:lnTo>
                <a:lnTo>
                  <a:pt x="88" y="291"/>
                </a:lnTo>
                <a:lnTo>
                  <a:pt x="88" y="295"/>
                </a:lnTo>
                <a:lnTo>
                  <a:pt x="88" y="313"/>
                </a:lnTo>
                <a:lnTo>
                  <a:pt x="89" y="312"/>
                </a:lnTo>
                <a:lnTo>
                  <a:pt x="89" y="289"/>
                </a:lnTo>
                <a:lnTo>
                  <a:pt x="89" y="285"/>
                </a:lnTo>
                <a:lnTo>
                  <a:pt x="89" y="303"/>
                </a:lnTo>
                <a:lnTo>
                  <a:pt x="89" y="298"/>
                </a:lnTo>
                <a:lnTo>
                  <a:pt x="89" y="285"/>
                </a:lnTo>
                <a:lnTo>
                  <a:pt x="91" y="288"/>
                </a:lnTo>
                <a:lnTo>
                  <a:pt x="91" y="291"/>
                </a:lnTo>
                <a:lnTo>
                  <a:pt x="91" y="294"/>
                </a:lnTo>
                <a:lnTo>
                  <a:pt x="91" y="289"/>
                </a:lnTo>
                <a:lnTo>
                  <a:pt x="91" y="292"/>
                </a:lnTo>
                <a:lnTo>
                  <a:pt x="91" y="297"/>
                </a:lnTo>
                <a:lnTo>
                  <a:pt x="91" y="298"/>
                </a:lnTo>
                <a:lnTo>
                  <a:pt x="92" y="295"/>
                </a:lnTo>
                <a:lnTo>
                  <a:pt x="92" y="300"/>
                </a:lnTo>
                <a:lnTo>
                  <a:pt x="92" y="291"/>
                </a:lnTo>
                <a:lnTo>
                  <a:pt x="92" y="273"/>
                </a:lnTo>
                <a:lnTo>
                  <a:pt x="92" y="289"/>
                </a:lnTo>
                <a:lnTo>
                  <a:pt x="92" y="298"/>
                </a:lnTo>
                <a:lnTo>
                  <a:pt x="94" y="300"/>
                </a:lnTo>
                <a:lnTo>
                  <a:pt x="94" y="297"/>
                </a:lnTo>
                <a:lnTo>
                  <a:pt x="94" y="301"/>
                </a:lnTo>
                <a:lnTo>
                  <a:pt x="94" y="298"/>
                </a:lnTo>
                <a:lnTo>
                  <a:pt x="94" y="289"/>
                </a:lnTo>
                <a:lnTo>
                  <a:pt x="94" y="279"/>
                </a:lnTo>
                <a:lnTo>
                  <a:pt x="95" y="276"/>
                </a:lnTo>
                <a:lnTo>
                  <a:pt x="95" y="277"/>
                </a:lnTo>
                <a:lnTo>
                  <a:pt x="95" y="291"/>
                </a:lnTo>
                <a:lnTo>
                  <a:pt x="95" y="307"/>
                </a:lnTo>
                <a:lnTo>
                  <a:pt x="95" y="310"/>
                </a:lnTo>
                <a:lnTo>
                  <a:pt x="95" y="307"/>
                </a:lnTo>
                <a:lnTo>
                  <a:pt x="97" y="306"/>
                </a:lnTo>
                <a:lnTo>
                  <a:pt x="97" y="298"/>
                </a:lnTo>
                <a:lnTo>
                  <a:pt x="97" y="295"/>
                </a:lnTo>
                <a:lnTo>
                  <a:pt x="97" y="300"/>
                </a:lnTo>
                <a:lnTo>
                  <a:pt x="98" y="312"/>
                </a:lnTo>
                <a:lnTo>
                  <a:pt x="98" y="313"/>
                </a:lnTo>
                <a:lnTo>
                  <a:pt x="98" y="309"/>
                </a:lnTo>
                <a:lnTo>
                  <a:pt x="98" y="285"/>
                </a:lnTo>
                <a:lnTo>
                  <a:pt x="98" y="280"/>
                </a:lnTo>
                <a:lnTo>
                  <a:pt x="100" y="283"/>
                </a:lnTo>
                <a:lnTo>
                  <a:pt x="100" y="280"/>
                </a:lnTo>
                <a:lnTo>
                  <a:pt x="100" y="295"/>
                </a:lnTo>
                <a:lnTo>
                  <a:pt x="100" y="304"/>
                </a:lnTo>
                <a:lnTo>
                  <a:pt x="100" y="307"/>
                </a:lnTo>
                <a:lnTo>
                  <a:pt x="100" y="309"/>
                </a:lnTo>
                <a:lnTo>
                  <a:pt x="101" y="300"/>
                </a:lnTo>
                <a:lnTo>
                  <a:pt x="101" y="306"/>
                </a:lnTo>
                <a:lnTo>
                  <a:pt x="101" y="298"/>
                </a:lnTo>
                <a:lnTo>
                  <a:pt x="101" y="266"/>
                </a:lnTo>
                <a:lnTo>
                  <a:pt x="101" y="260"/>
                </a:lnTo>
                <a:lnTo>
                  <a:pt x="101" y="283"/>
                </a:lnTo>
                <a:lnTo>
                  <a:pt x="101" y="301"/>
                </a:lnTo>
                <a:lnTo>
                  <a:pt x="103" y="298"/>
                </a:lnTo>
                <a:lnTo>
                  <a:pt x="103" y="292"/>
                </a:lnTo>
                <a:lnTo>
                  <a:pt x="103" y="294"/>
                </a:lnTo>
                <a:lnTo>
                  <a:pt x="103" y="283"/>
                </a:lnTo>
                <a:lnTo>
                  <a:pt x="103" y="297"/>
                </a:lnTo>
                <a:lnTo>
                  <a:pt x="104" y="282"/>
                </a:lnTo>
                <a:lnTo>
                  <a:pt x="104" y="274"/>
                </a:lnTo>
                <a:lnTo>
                  <a:pt x="104" y="288"/>
                </a:lnTo>
                <a:lnTo>
                  <a:pt x="104" y="301"/>
                </a:lnTo>
                <a:lnTo>
                  <a:pt x="104" y="304"/>
                </a:lnTo>
                <a:lnTo>
                  <a:pt x="104" y="306"/>
                </a:lnTo>
                <a:lnTo>
                  <a:pt x="106" y="297"/>
                </a:lnTo>
                <a:lnTo>
                  <a:pt x="106" y="291"/>
                </a:lnTo>
                <a:lnTo>
                  <a:pt x="106" y="303"/>
                </a:lnTo>
                <a:lnTo>
                  <a:pt x="106" y="289"/>
                </a:lnTo>
                <a:lnTo>
                  <a:pt x="106" y="292"/>
                </a:lnTo>
                <a:lnTo>
                  <a:pt x="106" y="288"/>
                </a:lnTo>
                <a:lnTo>
                  <a:pt x="106" y="285"/>
                </a:lnTo>
                <a:lnTo>
                  <a:pt x="107" y="263"/>
                </a:lnTo>
                <a:lnTo>
                  <a:pt x="107" y="266"/>
                </a:lnTo>
                <a:lnTo>
                  <a:pt x="107" y="274"/>
                </a:lnTo>
                <a:lnTo>
                  <a:pt x="107" y="294"/>
                </a:lnTo>
                <a:lnTo>
                  <a:pt x="107" y="307"/>
                </a:lnTo>
                <a:lnTo>
                  <a:pt x="107" y="313"/>
                </a:lnTo>
                <a:lnTo>
                  <a:pt x="107" y="319"/>
                </a:lnTo>
                <a:lnTo>
                  <a:pt x="108" y="313"/>
                </a:lnTo>
                <a:lnTo>
                  <a:pt x="108" y="289"/>
                </a:lnTo>
                <a:lnTo>
                  <a:pt x="108" y="273"/>
                </a:lnTo>
                <a:lnTo>
                  <a:pt x="108" y="276"/>
                </a:lnTo>
                <a:lnTo>
                  <a:pt x="108" y="291"/>
                </a:lnTo>
                <a:lnTo>
                  <a:pt x="108" y="295"/>
                </a:lnTo>
                <a:lnTo>
                  <a:pt x="110" y="297"/>
                </a:lnTo>
                <a:lnTo>
                  <a:pt x="110" y="283"/>
                </a:lnTo>
                <a:lnTo>
                  <a:pt x="110" y="282"/>
                </a:lnTo>
                <a:lnTo>
                  <a:pt x="110" y="294"/>
                </a:lnTo>
                <a:lnTo>
                  <a:pt x="110" y="306"/>
                </a:lnTo>
                <a:lnTo>
                  <a:pt x="110" y="295"/>
                </a:lnTo>
                <a:lnTo>
                  <a:pt x="111" y="280"/>
                </a:lnTo>
                <a:lnTo>
                  <a:pt x="111" y="283"/>
                </a:lnTo>
                <a:lnTo>
                  <a:pt x="111" y="289"/>
                </a:lnTo>
                <a:lnTo>
                  <a:pt x="111" y="298"/>
                </a:lnTo>
                <a:lnTo>
                  <a:pt x="111" y="307"/>
                </a:lnTo>
                <a:lnTo>
                  <a:pt x="111" y="313"/>
                </a:lnTo>
                <a:lnTo>
                  <a:pt x="113" y="303"/>
                </a:lnTo>
                <a:lnTo>
                  <a:pt x="113" y="283"/>
                </a:lnTo>
                <a:lnTo>
                  <a:pt x="113" y="295"/>
                </a:lnTo>
                <a:lnTo>
                  <a:pt x="113" y="286"/>
                </a:lnTo>
                <a:lnTo>
                  <a:pt x="113" y="273"/>
                </a:lnTo>
                <a:lnTo>
                  <a:pt x="113" y="279"/>
                </a:lnTo>
                <a:lnTo>
                  <a:pt x="114" y="295"/>
                </a:lnTo>
                <a:lnTo>
                  <a:pt x="114" y="304"/>
                </a:lnTo>
                <a:lnTo>
                  <a:pt x="114" y="307"/>
                </a:lnTo>
                <a:lnTo>
                  <a:pt x="114" y="301"/>
                </a:lnTo>
                <a:lnTo>
                  <a:pt x="114" y="307"/>
                </a:lnTo>
                <a:lnTo>
                  <a:pt x="114" y="304"/>
                </a:lnTo>
                <a:lnTo>
                  <a:pt x="116" y="295"/>
                </a:lnTo>
                <a:lnTo>
                  <a:pt x="116" y="304"/>
                </a:lnTo>
                <a:lnTo>
                  <a:pt x="116" y="301"/>
                </a:lnTo>
                <a:lnTo>
                  <a:pt x="116" y="298"/>
                </a:lnTo>
                <a:lnTo>
                  <a:pt x="116" y="304"/>
                </a:lnTo>
                <a:lnTo>
                  <a:pt x="116" y="313"/>
                </a:lnTo>
                <a:lnTo>
                  <a:pt x="117" y="295"/>
                </a:lnTo>
                <a:lnTo>
                  <a:pt x="117" y="291"/>
                </a:lnTo>
                <a:lnTo>
                  <a:pt x="117" y="312"/>
                </a:lnTo>
                <a:lnTo>
                  <a:pt x="117" y="316"/>
                </a:lnTo>
                <a:lnTo>
                  <a:pt x="117" y="313"/>
                </a:lnTo>
                <a:lnTo>
                  <a:pt x="117" y="310"/>
                </a:lnTo>
                <a:lnTo>
                  <a:pt x="117" y="292"/>
                </a:lnTo>
                <a:lnTo>
                  <a:pt x="119" y="288"/>
                </a:lnTo>
                <a:lnTo>
                  <a:pt x="119" y="303"/>
                </a:lnTo>
                <a:lnTo>
                  <a:pt x="119" y="307"/>
                </a:lnTo>
                <a:lnTo>
                  <a:pt x="119" y="297"/>
                </a:lnTo>
                <a:lnTo>
                  <a:pt x="119" y="283"/>
                </a:lnTo>
                <a:lnTo>
                  <a:pt x="119" y="249"/>
                </a:lnTo>
                <a:lnTo>
                  <a:pt x="120" y="261"/>
                </a:lnTo>
                <a:lnTo>
                  <a:pt x="120" y="283"/>
                </a:lnTo>
                <a:lnTo>
                  <a:pt x="120" y="277"/>
                </a:lnTo>
                <a:lnTo>
                  <a:pt x="120" y="263"/>
                </a:lnTo>
                <a:lnTo>
                  <a:pt x="120" y="277"/>
                </a:lnTo>
                <a:lnTo>
                  <a:pt x="120" y="304"/>
                </a:lnTo>
                <a:lnTo>
                  <a:pt x="122" y="295"/>
                </a:lnTo>
                <a:lnTo>
                  <a:pt x="122" y="301"/>
                </a:lnTo>
                <a:lnTo>
                  <a:pt x="122" y="312"/>
                </a:lnTo>
                <a:lnTo>
                  <a:pt x="122" y="298"/>
                </a:lnTo>
                <a:lnTo>
                  <a:pt x="122" y="291"/>
                </a:lnTo>
                <a:lnTo>
                  <a:pt x="122" y="306"/>
                </a:lnTo>
                <a:lnTo>
                  <a:pt x="123" y="310"/>
                </a:lnTo>
                <a:lnTo>
                  <a:pt x="123" y="30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71" name="Freeform 59"/>
          <p:cNvSpPr>
            <a:spLocks/>
          </p:cNvSpPr>
          <p:nvPr/>
        </p:nvSpPr>
        <p:spPr bwMode="auto">
          <a:xfrm>
            <a:off x="4479925" y="4311650"/>
            <a:ext cx="173038" cy="1517650"/>
          </a:xfrm>
          <a:custGeom>
            <a:avLst/>
            <a:gdLst>
              <a:gd name="T0" fmla="*/ 2 w 122"/>
              <a:gd name="T1" fmla="*/ 939 h 956"/>
              <a:gd name="T2" fmla="*/ 3 w 122"/>
              <a:gd name="T3" fmla="*/ 945 h 956"/>
              <a:gd name="T4" fmla="*/ 5 w 122"/>
              <a:gd name="T5" fmla="*/ 942 h 956"/>
              <a:gd name="T6" fmla="*/ 8 w 122"/>
              <a:gd name="T7" fmla="*/ 24 h 956"/>
              <a:gd name="T8" fmla="*/ 9 w 122"/>
              <a:gd name="T9" fmla="*/ 804 h 956"/>
              <a:gd name="T10" fmla="*/ 11 w 122"/>
              <a:gd name="T11" fmla="*/ 854 h 956"/>
              <a:gd name="T12" fmla="*/ 12 w 122"/>
              <a:gd name="T13" fmla="*/ 779 h 956"/>
              <a:gd name="T14" fmla="*/ 15 w 122"/>
              <a:gd name="T15" fmla="*/ 782 h 956"/>
              <a:gd name="T16" fmla="*/ 17 w 122"/>
              <a:gd name="T17" fmla="*/ 893 h 956"/>
              <a:gd name="T18" fmla="*/ 18 w 122"/>
              <a:gd name="T19" fmla="*/ 925 h 956"/>
              <a:gd name="T20" fmla="*/ 20 w 122"/>
              <a:gd name="T21" fmla="*/ 943 h 956"/>
              <a:gd name="T22" fmla="*/ 23 w 122"/>
              <a:gd name="T23" fmla="*/ 916 h 956"/>
              <a:gd name="T24" fmla="*/ 24 w 122"/>
              <a:gd name="T25" fmla="*/ 919 h 956"/>
              <a:gd name="T26" fmla="*/ 26 w 122"/>
              <a:gd name="T27" fmla="*/ 908 h 956"/>
              <a:gd name="T28" fmla="*/ 27 w 122"/>
              <a:gd name="T29" fmla="*/ 930 h 956"/>
              <a:gd name="T30" fmla="*/ 30 w 122"/>
              <a:gd name="T31" fmla="*/ 927 h 956"/>
              <a:gd name="T32" fmla="*/ 31 w 122"/>
              <a:gd name="T33" fmla="*/ 934 h 956"/>
              <a:gd name="T34" fmla="*/ 33 w 122"/>
              <a:gd name="T35" fmla="*/ 945 h 956"/>
              <a:gd name="T36" fmla="*/ 34 w 122"/>
              <a:gd name="T37" fmla="*/ 936 h 956"/>
              <a:gd name="T38" fmla="*/ 37 w 122"/>
              <a:gd name="T39" fmla="*/ 909 h 956"/>
              <a:gd name="T40" fmla="*/ 39 w 122"/>
              <a:gd name="T41" fmla="*/ 916 h 956"/>
              <a:gd name="T42" fmla="*/ 40 w 122"/>
              <a:gd name="T43" fmla="*/ 934 h 956"/>
              <a:gd name="T44" fmla="*/ 43 w 122"/>
              <a:gd name="T45" fmla="*/ 915 h 956"/>
              <a:gd name="T46" fmla="*/ 45 w 122"/>
              <a:gd name="T47" fmla="*/ 893 h 956"/>
              <a:gd name="T48" fmla="*/ 46 w 122"/>
              <a:gd name="T49" fmla="*/ 922 h 956"/>
              <a:gd name="T50" fmla="*/ 49 w 122"/>
              <a:gd name="T51" fmla="*/ 916 h 956"/>
              <a:gd name="T52" fmla="*/ 51 w 122"/>
              <a:gd name="T53" fmla="*/ 936 h 956"/>
              <a:gd name="T54" fmla="*/ 52 w 122"/>
              <a:gd name="T55" fmla="*/ 900 h 956"/>
              <a:gd name="T56" fmla="*/ 54 w 122"/>
              <a:gd name="T57" fmla="*/ 943 h 956"/>
              <a:gd name="T58" fmla="*/ 55 w 122"/>
              <a:gd name="T59" fmla="*/ 936 h 956"/>
              <a:gd name="T60" fmla="*/ 58 w 122"/>
              <a:gd name="T61" fmla="*/ 939 h 956"/>
              <a:gd name="T62" fmla="*/ 60 w 122"/>
              <a:gd name="T63" fmla="*/ 902 h 956"/>
              <a:gd name="T64" fmla="*/ 61 w 122"/>
              <a:gd name="T65" fmla="*/ 848 h 956"/>
              <a:gd name="T66" fmla="*/ 64 w 122"/>
              <a:gd name="T67" fmla="*/ 933 h 956"/>
              <a:gd name="T68" fmla="*/ 66 w 122"/>
              <a:gd name="T69" fmla="*/ 919 h 956"/>
              <a:gd name="T70" fmla="*/ 69 w 122"/>
              <a:gd name="T71" fmla="*/ 924 h 956"/>
              <a:gd name="T72" fmla="*/ 70 w 122"/>
              <a:gd name="T73" fmla="*/ 945 h 956"/>
              <a:gd name="T74" fmla="*/ 73 w 122"/>
              <a:gd name="T75" fmla="*/ 937 h 956"/>
              <a:gd name="T76" fmla="*/ 75 w 122"/>
              <a:gd name="T77" fmla="*/ 939 h 956"/>
              <a:gd name="T78" fmla="*/ 77 w 122"/>
              <a:gd name="T79" fmla="*/ 936 h 956"/>
              <a:gd name="T80" fmla="*/ 79 w 122"/>
              <a:gd name="T81" fmla="*/ 918 h 956"/>
              <a:gd name="T82" fmla="*/ 80 w 122"/>
              <a:gd name="T83" fmla="*/ 919 h 956"/>
              <a:gd name="T84" fmla="*/ 82 w 122"/>
              <a:gd name="T85" fmla="*/ 912 h 956"/>
              <a:gd name="T86" fmla="*/ 85 w 122"/>
              <a:gd name="T87" fmla="*/ 945 h 956"/>
              <a:gd name="T88" fmla="*/ 86 w 122"/>
              <a:gd name="T89" fmla="*/ 934 h 956"/>
              <a:gd name="T90" fmla="*/ 88 w 122"/>
              <a:gd name="T91" fmla="*/ 925 h 956"/>
              <a:gd name="T92" fmla="*/ 91 w 122"/>
              <a:gd name="T93" fmla="*/ 922 h 956"/>
              <a:gd name="T94" fmla="*/ 92 w 122"/>
              <a:gd name="T95" fmla="*/ 903 h 956"/>
              <a:gd name="T96" fmla="*/ 94 w 122"/>
              <a:gd name="T97" fmla="*/ 933 h 956"/>
              <a:gd name="T98" fmla="*/ 97 w 122"/>
              <a:gd name="T99" fmla="*/ 922 h 956"/>
              <a:gd name="T100" fmla="*/ 98 w 122"/>
              <a:gd name="T101" fmla="*/ 940 h 956"/>
              <a:gd name="T102" fmla="*/ 100 w 122"/>
              <a:gd name="T103" fmla="*/ 943 h 956"/>
              <a:gd name="T104" fmla="*/ 101 w 122"/>
              <a:gd name="T105" fmla="*/ 930 h 956"/>
              <a:gd name="T106" fmla="*/ 104 w 122"/>
              <a:gd name="T107" fmla="*/ 946 h 956"/>
              <a:gd name="T108" fmla="*/ 106 w 122"/>
              <a:gd name="T109" fmla="*/ 927 h 956"/>
              <a:gd name="T110" fmla="*/ 107 w 122"/>
              <a:gd name="T111" fmla="*/ 949 h 956"/>
              <a:gd name="T112" fmla="*/ 110 w 122"/>
              <a:gd name="T113" fmla="*/ 931 h 956"/>
              <a:gd name="T114" fmla="*/ 112 w 122"/>
              <a:gd name="T115" fmla="*/ 921 h 956"/>
              <a:gd name="T116" fmla="*/ 113 w 122"/>
              <a:gd name="T117" fmla="*/ 919 h 956"/>
              <a:gd name="T118" fmla="*/ 116 w 122"/>
              <a:gd name="T119" fmla="*/ 943 h 956"/>
              <a:gd name="T120" fmla="*/ 118 w 122"/>
              <a:gd name="T121" fmla="*/ 897 h 956"/>
              <a:gd name="T122" fmla="*/ 119 w 122"/>
              <a:gd name="T123" fmla="*/ 930 h 9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956"/>
              <a:gd name="T188" fmla="*/ 122 w 122"/>
              <a:gd name="T189" fmla="*/ 956 h 95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956">
                <a:moveTo>
                  <a:pt x="0" y="940"/>
                </a:moveTo>
                <a:lnTo>
                  <a:pt x="0" y="936"/>
                </a:lnTo>
                <a:lnTo>
                  <a:pt x="0" y="939"/>
                </a:lnTo>
                <a:lnTo>
                  <a:pt x="0" y="933"/>
                </a:lnTo>
                <a:lnTo>
                  <a:pt x="0" y="925"/>
                </a:lnTo>
                <a:lnTo>
                  <a:pt x="0" y="943"/>
                </a:lnTo>
                <a:lnTo>
                  <a:pt x="2" y="940"/>
                </a:lnTo>
                <a:lnTo>
                  <a:pt x="2" y="939"/>
                </a:lnTo>
                <a:lnTo>
                  <a:pt x="2" y="951"/>
                </a:lnTo>
                <a:lnTo>
                  <a:pt x="2" y="948"/>
                </a:lnTo>
                <a:lnTo>
                  <a:pt x="2" y="939"/>
                </a:lnTo>
                <a:lnTo>
                  <a:pt x="2" y="924"/>
                </a:lnTo>
                <a:lnTo>
                  <a:pt x="3" y="931"/>
                </a:lnTo>
                <a:lnTo>
                  <a:pt x="3" y="942"/>
                </a:lnTo>
                <a:lnTo>
                  <a:pt x="3" y="936"/>
                </a:lnTo>
                <a:lnTo>
                  <a:pt x="3" y="945"/>
                </a:lnTo>
                <a:lnTo>
                  <a:pt x="3" y="948"/>
                </a:lnTo>
                <a:lnTo>
                  <a:pt x="3" y="946"/>
                </a:lnTo>
                <a:lnTo>
                  <a:pt x="5" y="953"/>
                </a:lnTo>
                <a:lnTo>
                  <a:pt x="5" y="945"/>
                </a:lnTo>
                <a:lnTo>
                  <a:pt x="5" y="918"/>
                </a:lnTo>
                <a:lnTo>
                  <a:pt x="5" y="912"/>
                </a:lnTo>
                <a:lnTo>
                  <a:pt x="5" y="927"/>
                </a:lnTo>
                <a:lnTo>
                  <a:pt x="5" y="942"/>
                </a:lnTo>
                <a:lnTo>
                  <a:pt x="6" y="936"/>
                </a:lnTo>
                <a:lnTo>
                  <a:pt x="6" y="934"/>
                </a:lnTo>
                <a:lnTo>
                  <a:pt x="6" y="930"/>
                </a:lnTo>
                <a:lnTo>
                  <a:pt x="6" y="934"/>
                </a:lnTo>
                <a:lnTo>
                  <a:pt x="6" y="900"/>
                </a:lnTo>
                <a:lnTo>
                  <a:pt x="6" y="755"/>
                </a:lnTo>
                <a:lnTo>
                  <a:pt x="6" y="442"/>
                </a:lnTo>
                <a:lnTo>
                  <a:pt x="8" y="24"/>
                </a:lnTo>
                <a:lnTo>
                  <a:pt x="8" y="0"/>
                </a:lnTo>
                <a:lnTo>
                  <a:pt x="8" y="245"/>
                </a:lnTo>
                <a:lnTo>
                  <a:pt x="8" y="470"/>
                </a:lnTo>
                <a:lnTo>
                  <a:pt x="8" y="627"/>
                </a:lnTo>
                <a:lnTo>
                  <a:pt x="8" y="731"/>
                </a:lnTo>
                <a:lnTo>
                  <a:pt x="9" y="787"/>
                </a:lnTo>
                <a:lnTo>
                  <a:pt x="9" y="865"/>
                </a:lnTo>
                <a:lnTo>
                  <a:pt x="9" y="804"/>
                </a:lnTo>
                <a:lnTo>
                  <a:pt x="9" y="525"/>
                </a:lnTo>
                <a:lnTo>
                  <a:pt x="9" y="226"/>
                </a:lnTo>
                <a:lnTo>
                  <a:pt x="9" y="171"/>
                </a:lnTo>
                <a:lnTo>
                  <a:pt x="11" y="292"/>
                </a:lnTo>
                <a:lnTo>
                  <a:pt x="11" y="537"/>
                </a:lnTo>
                <a:lnTo>
                  <a:pt x="11" y="713"/>
                </a:lnTo>
                <a:lnTo>
                  <a:pt x="11" y="807"/>
                </a:lnTo>
                <a:lnTo>
                  <a:pt x="11" y="854"/>
                </a:lnTo>
                <a:lnTo>
                  <a:pt x="11" y="887"/>
                </a:lnTo>
                <a:lnTo>
                  <a:pt x="11" y="859"/>
                </a:lnTo>
                <a:lnTo>
                  <a:pt x="11" y="755"/>
                </a:lnTo>
                <a:lnTo>
                  <a:pt x="12" y="510"/>
                </a:lnTo>
                <a:lnTo>
                  <a:pt x="12" y="448"/>
                </a:lnTo>
                <a:lnTo>
                  <a:pt x="12" y="590"/>
                </a:lnTo>
                <a:lnTo>
                  <a:pt x="12" y="739"/>
                </a:lnTo>
                <a:lnTo>
                  <a:pt x="12" y="779"/>
                </a:lnTo>
                <a:lnTo>
                  <a:pt x="12" y="813"/>
                </a:lnTo>
                <a:lnTo>
                  <a:pt x="14" y="865"/>
                </a:lnTo>
                <a:lnTo>
                  <a:pt x="14" y="909"/>
                </a:lnTo>
                <a:lnTo>
                  <a:pt x="14" y="887"/>
                </a:lnTo>
                <a:lnTo>
                  <a:pt x="14" y="866"/>
                </a:lnTo>
                <a:lnTo>
                  <a:pt x="14" y="798"/>
                </a:lnTo>
                <a:lnTo>
                  <a:pt x="14" y="743"/>
                </a:lnTo>
                <a:lnTo>
                  <a:pt x="15" y="782"/>
                </a:lnTo>
                <a:lnTo>
                  <a:pt x="15" y="841"/>
                </a:lnTo>
                <a:lnTo>
                  <a:pt x="15" y="872"/>
                </a:lnTo>
                <a:lnTo>
                  <a:pt x="15" y="900"/>
                </a:lnTo>
                <a:lnTo>
                  <a:pt x="15" y="887"/>
                </a:lnTo>
                <a:lnTo>
                  <a:pt x="15" y="881"/>
                </a:lnTo>
                <a:lnTo>
                  <a:pt x="17" y="909"/>
                </a:lnTo>
                <a:lnTo>
                  <a:pt x="17" y="906"/>
                </a:lnTo>
                <a:lnTo>
                  <a:pt x="17" y="893"/>
                </a:lnTo>
                <a:lnTo>
                  <a:pt x="17" y="876"/>
                </a:lnTo>
                <a:lnTo>
                  <a:pt x="17" y="873"/>
                </a:lnTo>
                <a:lnTo>
                  <a:pt x="17" y="908"/>
                </a:lnTo>
                <a:lnTo>
                  <a:pt x="17" y="912"/>
                </a:lnTo>
                <a:lnTo>
                  <a:pt x="18" y="873"/>
                </a:lnTo>
                <a:lnTo>
                  <a:pt x="18" y="882"/>
                </a:lnTo>
                <a:lnTo>
                  <a:pt x="18" y="930"/>
                </a:lnTo>
                <a:lnTo>
                  <a:pt x="18" y="925"/>
                </a:lnTo>
                <a:lnTo>
                  <a:pt x="18" y="924"/>
                </a:lnTo>
                <a:lnTo>
                  <a:pt x="18" y="919"/>
                </a:lnTo>
                <a:lnTo>
                  <a:pt x="20" y="899"/>
                </a:lnTo>
                <a:lnTo>
                  <a:pt x="20" y="896"/>
                </a:lnTo>
                <a:lnTo>
                  <a:pt x="20" y="887"/>
                </a:lnTo>
                <a:lnTo>
                  <a:pt x="20" y="893"/>
                </a:lnTo>
                <a:lnTo>
                  <a:pt x="20" y="924"/>
                </a:lnTo>
                <a:lnTo>
                  <a:pt x="20" y="943"/>
                </a:lnTo>
                <a:lnTo>
                  <a:pt x="21" y="931"/>
                </a:lnTo>
                <a:lnTo>
                  <a:pt x="21" y="934"/>
                </a:lnTo>
                <a:lnTo>
                  <a:pt x="21" y="925"/>
                </a:lnTo>
                <a:lnTo>
                  <a:pt x="21" y="905"/>
                </a:lnTo>
                <a:lnTo>
                  <a:pt x="21" y="912"/>
                </a:lnTo>
                <a:lnTo>
                  <a:pt x="21" y="906"/>
                </a:lnTo>
                <a:lnTo>
                  <a:pt x="23" y="927"/>
                </a:lnTo>
                <a:lnTo>
                  <a:pt x="23" y="916"/>
                </a:lnTo>
                <a:lnTo>
                  <a:pt x="23" y="893"/>
                </a:lnTo>
                <a:lnTo>
                  <a:pt x="23" y="916"/>
                </a:lnTo>
                <a:lnTo>
                  <a:pt x="23" y="911"/>
                </a:lnTo>
                <a:lnTo>
                  <a:pt x="23" y="896"/>
                </a:lnTo>
                <a:lnTo>
                  <a:pt x="23" y="919"/>
                </a:lnTo>
                <a:lnTo>
                  <a:pt x="24" y="918"/>
                </a:lnTo>
                <a:lnTo>
                  <a:pt x="24" y="915"/>
                </a:lnTo>
                <a:lnTo>
                  <a:pt x="24" y="919"/>
                </a:lnTo>
                <a:lnTo>
                  <a:pt x="24" y="927"/>
                </a:lnTo>
                <a:lnTo>
                  <a:pt x="24" y="921"/>
                </a:lnTo>
                <a:lnTo>
                  <a:pt x="24" y="899"/>
                </a:lnTo>
                <a:lnTo>
                  <a:pt x="26" y="893"/>
                </a:lnTo>
                <a:lnTo>
                  <a:pt x="26" y="916"/>
                </a:lnTo>
                <a:lnTo>
                  <a:pt x="26" y="919"/>
                </a:lnTo>
                <a:lnTo>
                  <a:pt x="26" y="918"/>
                </a:lnTo>
                <a:lnTo>
                  <a:pt x="26" y="908"/>
                </a:lnTo>
                <a:lnTo>
                  <a:pt x="26" y="885"/>
                </a:lnTo>
                <a:lnTo>
                  <a:pt x="27" y="903"/>
                </a:lnTo>
                <a:lnTo>
                  <a:pt x="27" y="922"/>
                </a:lnTo>
                <a:lnTo>
                  <a:pt x="27" y="936"/>
                </a:lnTo>
                <a:lnTo>
                  <a:pt x="27" y="945"/>
                </a:lnTo>
                <a:lnTo>
                  <a:pt x="27" y="928"/>
                </a:lnTo>
                <a:lnTo>
                  <a:pt x="27" y="916"/>
                </a:lnTo>
                <a:lnTo>
                  <a:pt x="27" y="930"/>
                </a:lnTo>
                <a:lnTo>
                  <a:pt x="27" y="939"/>
                </a:lnTo>
                <a:lnTo>
                  <a:pt x="29" y="928"/>
                </a:lnTo>
                <a:lnTo>
                  <a:pt x="29" y="924"/>
                </a:lnTo>
                <a:lnTo>
                  <a:pt x="29" y="933"/>
                </a:lnTo>
                <a:lnTo>
                  <a:pt x="29" y="909"/>
                </a:lnTo>
                <a:lnTo>
                  <a:pt x="29" y="918"/>
                </a:lnTo>
                <a:lnTo>
                  <a:pt x="29" y="934"/>
                </a:lnTo>
                <a:lnTo>
                  <a:pt x="30" y="927"/>
                </a:lnTo>
                <a:lnTo>
                  <a:pt x="30" y="921"/>
                </a:lnTo>
                <a:lnTo>
                  <a:pt x="30" y="939"/>
                </a:lnTo>
                <a:lnTo>
                  <a:pt x="30" y="949"/>
                </a:lnTo>
                <a:lnTo>
                  <a:pt x="30" y="936"/>
                </a:lnTo>
                <a:lnTo>
                  <a:pt x="30" y="931"/>
                </a:lnTo>
                <a:lnTo>
                  <a:pt x="31" y="927"/>
                </a:lnTo>
                <a:lnTo>
                  <a:pt x="31" y="937"/>
                </a:lnTo>
                <a:lnTo>
                  <a:pt x="31" y="934"/>
                </a:lnTo>
                <a:lnTo>
                  <a:pt x="31" y="942"/>
                </a:lnTo>
                <a:lnTo>
                  <a:pt x="31" y="949"/>
                </a:lnTo>
                <a:lnTo>
                  <a:pt x="31" y="948"/>
                </a:lnTo>
                <a:lnTo>
                  <a:pt x="33" y="930"/>
                </a:lnTo>
                <a:lnTo>
                  <a:pt x="33" y="924"/>
                </a:lnTo>
                <a:lnTo>
                  <a:pt x="33" y="911"/>
                </a:lnTo>
                <a:lnTo>
                  <a:pt x="33" y="912"/>
                </a:lnTo>
                <a:lnTo>
                  <a:pt x="33" y="945"/>
                </a:lnTo>
                <a:lnTo>
                  <a:pt x="33" y="952"/>
                </a:lnTo>
                <a:lnTo>
                  <a:pt x="33" y="943"/>
                </a:lnTo>
                <a:lnTo>
                  <a:pt x="34" y="937"/>
                </a:lnTo>
                <a:lnTo>
                  <a:pt x="34" y="927"/>
                </a:lnTo>
                <a:lnTo>
                  <a:pt x="34" y="913"/>
                </a:lnTo>
                <a:lnTo>
                  <a:pt x="34" y="927"/>
                </a:lnTo>
                <a:lnTo>
                  <a:pt x="34" y="933"/>
                </a:lnTo>
                <a:lnTo>
                  <a:pt x="34" y="936"/>
                </a:lnTo>
                <a:lnTo>
                  <a:pt x="36" y="933"/>
                </a:lnTo>
                <a:lnTo>
                  <a:pt x="36" y="936"/>
                </a:lnTo>
                <a:lnTo>
                  <a:pt x="36" y="934"/>
                </a:lnTo>
                <a:lnTo>
                  <a:pt x="36" y="943"/>
                </a:lnTo>
                <a:lnTo>
                  <a:pt x="36" y="924"/>
                </a:lnTo>
                <a:lnTo>
                  <a:pt x="37" y="930"/>
                </a:lnTo>
                <a:lnTo>
                  <a:pt x="37" y="922"/>
                </a:lnTo>
                <a:lnTo>
                  <a:pt x="37" y="909"/>
                </a:lnTo>
                <a:lnTo>
                  <a:pt x="37" y="897"/>
                </a:lnTo>
                <a:lnTo>
                  <a:pt x="37" y="909"/>
                </a:lnTo>
                <a:lnTo>
                  <a:pt x="37" y="925"/>
                </a:lnTo>
                <a:lnTo>
                  <a:pt x="39" y="933"/>
                </a:lnTo>
                <a:lnTo>
                  <a:pt x="39" y="931"/>
                </a:lnTo>
                <a:lnTo>
                  <a:pt x="39" y="949"/>
                </a:lnTo>
                <a:lnTo>
                  <a:pt x="39" y="931"/>
                </a:lnTo>
                <a:lnTo>
                  <a:pt x="39" y="916"/>
                </a:lnTo>
                <a:lnTo>
                  <a:pt x="39" y="937"/>
                </a:lnTo>
                <a:lnTo>
                  <a:pt x="39" y="946"/>
                </a:lnTo>
                <a:lnTo>
                  <a:pt x="40" y="916"/>
                </a:lnTo>
                <a:lnTo>
                  <a:pt x="40" y="891"/>
                </a:lnTo>
                <a:lnTo>
                  <a:pt x="40" y="899"/>
                </a:lnTo>
                <a:lnTo>
                  <a:pt x="40" y="890"/>
                </a:lnTo>
                <a:lnTo>
                  <a:pt x="40" y="905"/>
                </a:lnTo>
                <a:lnTo>
                  <a:pt x="40" y="934"/>
                </a:lnTo>
                <a:lnTo>
                  <a:pt x="42" y="922"/>
                </a:lnTo>
                <a:lnTo>
                  <a:pt x="42" y="927"/>
                </a:lnTo>
                <a:lnTo>
                  <a:pt x="42" y="942"/>
                </a:lnTo>
                <a:lnTo>
                  <a:pt x="42" y="925"/>
                </a:lnTo>
                <a:lnTo>
                  <a:pt x="42" y="931"/>
                </a:lnTo>
                <a:lnTo>
                  <a:pt x="42" y="930"/>
                </a:lnTo>
                <a:lnTo>
                  <a:pt x="43" y="905"/>
                </a:lnTo>
                <a:lnTo>
                  <a:pt x="43" y="915"/>
                </a:lnTo>
                <a:lnTo>
                  <a:pt x="43" y="933"/>
                </a:lnTo>
                <a:lnTo>
                  <a:pt x="43" y="939"/>
                </a:lnTo>
                <a:lnTo>
                  <a:pt x="43" y="952"/>
                </a:lnTo>
                <a:lnTo>
                  <a:pt x="43" y="955"/>
                </a:lnTo>
                <a:lnTo>
                  <a:pt x="43" y="949"/>
                </a:lnTo>
                <a:lnTo>
                  <a:pt x="45" y="936"/>
                </a:lnTo>
                <a:lnTo>
                  <a:pt x="45" y="911"/>
                </a:lnTo>
                <a:lnTo>
                  <a:pt x="45" y="893"/>
                </a:lnTo>
                <a:lnTo>
                  <a:pt x="45" y="887"/>
                </a:lnTo>
                <a:lnTo>
                  <a:pt x="45" y="860"/>
                </a:lnTo>
                <a:lnTo>
                  <a:pt x="45" y="888"/>
                </a:lnTo>
                <a:lnTo>
                  <a:pt x="46" y="915"/>
                </a:lnTo>
                <a:lnTo>
                  <a:pt x="46" y="912"/>
                </a:lnTo>
                <a:lnTo>
                  <a:pt x="46" y="918"/>
                </a:lnTo>
                <a:lnTo>
                  <a:pt x="46" y="924"/>
                </a:lnTo>
                <a:lnTo>
                  <a:pt x="46" y="922"/>
                </a:lnTo>
                <a:lnTo>
                  <a:pt x="46" y="918"/>
                </a:lnTo>
                <a:lnTo>
                  <a:pt x="48" y="891"/>
                </a:lnTo>
                <a:lnTo>
                  <a:pt x="48" y="848"/>
                </a:lnTo>
                <a:lnTo>
                  <a:pt x="48" y="853"/>
                </a:lnTo>
                <a:lnTo>
                  <a:pt x="48" y="897"/>
                </a:lnTo>
                <a:lnTo>
                  <a:pt x="48" y="925"/>
                </a:lnTo>
                <a:lnTo>
                  <a:pt x="48" y="915"/>
                </a:lnTo>
                <a:lnTo>
                  <a:pt x="49" y="916"/>
                </a:lnTo>
                <a:lnTo>
                  <a:pt x="49" y="928"/>
                </a:lnTo>
                <a:lnTo>
                  <a:pt x="49" y="930"/>
                </a:lnTo>
                <a:lnTo>
                  <a:pt x="49" y="940"/>
                </a:lnTo>
                <a:lnTo>
                  <a:pt x="49" y="927"/>
                </a:lnTo>
                <a:lnTo>
                  <a:pt x="49" y="909"/>
                </a:lnTo>
                <a:lnTo>
                  <a:pt x="49" y="916"/>
                </a:lnTo>
                <a:lnTo>
                  <a:pt x="49" y="930"/>
                </a:lnTo>
                <a:lnTo>
                  <a:pt x="51" y="936"/>
                </a:lnTo>
                <a:lnTo>
                  <a:pt x="51" y="946"/>
                </a:lnTo>
                <a:lnTo>
                  <a:pt x="51" y="927"/>
                </a:lnTo>
                <a:lnTo>
                  <a:pt x="51" y="925"/>
                </a:lnTo>
                <a:lnTo>
                  <a:pt x="51" y="919"/>
                </a:lnTo>
                <a:lnTo>
                  <a:pt x="51" y="884"/>
                </a:lnTo>
                <a:lnTo>
                  <a:pt x="52" y="879"/>
                </a:lnTo>
                <a:lnTo>
                  <a:pt x="52" y="902"/>
                </a:lnTo>
                <a:lnTo>
                  <a:pt x="52" y="900"/>
                </a:lnTo>
                <a:lnTo>
                  <a:pt x="52" y="906"/>
                </a:lnTo>
                <a:lnTo>
                  <a:pt x="52" y="931"/>
                </a:lnTo>
                <a:lnTo>
                  <a:pt x="52" y="945"/>
                </a:lnTo>
                <a:lnTo>
                  <a:pt x="54" y="931"/>
                </a:lnTo>
                <a:lnTo>
                  <a:pt x="54" y="913"/>
                </a:lnTo>
                <a:lnTo>
                  <a:pt x="54" y="919"/>
                </a:lnTo>
                <a:lnTo>
                  <a:pt x="54" y="925"/>
                </a:lnTo>
                <a:lnTo>
                  <a:pt x="54" y="943"/>
                </a:lnTo>
                <a:lnTo>
                  <a:pt x="54" y="937"/>
                </a:lnTo>
                <a:lnTo>
                  <a:pt x="55" y="931"/>
                </a:lnTo>
                <a:lnTo>
                  <a:pt x="55" y="933"/>
                </a:lnTo>
                <a:lnTo>
                  <a:pt x="55" y="940"/>
                </a:lnTo>
                <a:lnTo>
                  <a:pt x="55" y="946"/>
                </a:lnTo>
                <a:lnTo>
                  <a:pt x="55" y="945"/>
                </a:lnTo>
                <a:lnTo>
                  <a:pt x="55" y="949"/>
                </a:lnTo>
                <a:lnTo>
                  <a:pt x="55" y="936"/>
                </a:lnTo>
                <a:lnTo>
                  <a:pt x="57" y="931"/>
                </a:lnTo>
                <a:lnTo>
                  <a:pt x="57" y="922"/>
                </a:lnTo>
                <a:lnTo>
                  <a:pt x="57" y="913"/>
                </a:lnTo>
                <a:lnTo>
                  <a:pt x="57" y="924"/>
                </a:lnTo>
                <a:lnTo>
                  <a:pt x="57" y="928"/>
                </a:lnTo>
                <a:lnTo>
                  <a:pt x="57" y="934"/>
                </a:lnTo>
                <a:lnTo>
                  <a:pt x="58" y="945"/>
                </a:lnTo>
                <a:lnTo>
                  <a:pt x="58" y="939"/>
                </a:lnTo>
                <a:lnTo>
                  <a:pt x="58" y="945"/>
                </a:lnTo>
                <a:lnTo>
                  <a:pt x="58" y="934"/>
                </a:lnTo>
                <a:lnTo>
                  <a:pt x="58" y="916"/>
                </a:lnTo>
                <a:lnTo>
                  <a:pt x="58" y="931"/>
                </a:lnTo>
                <a:lnTo>
                  <a:pt x="60" y="924"/>
                </a:lnTo>
                <a:lnTo>
                  <a:pt x="60" y="908"/>
                </a:lnTo>
                <a:lnTo>
                  <a:pt x="60" y="919"/>
                </a:lnTo>
                <a:lnTo>
                  <a:pt x="60" y="902"/>
                </a:lnTo>
                <a:lnTo>
                  <a:pt x="60" y="921"/>
                </a:lnTo>
                <a:lnTo>
                  <a:pt x="61" y="934"/>
                </a:lnTo>
                <a:lnTo>
                  <a:pt x="61" y="930"/>
                </a:lnTo>
                <a:lnTo>
                  <a:pt x="61" y="925"/>
                </a:lnTo>
                <a:lnTo>
                  <a:pt x="61" y="934"/>
                </a:lnTo>
                <a:lnTo>
                  <a:pt x="61" y="897"/>
                </a:lnTo>
                <a:lnTo>
                  <a:pt x="61" y="838"/>
                </a:lnTo>
                <a:lnTo>
                  <a:pt x="61" y="848"/>
                </a:lnTo>
                <a:lnTo>
                  <a:pt x="63" y="902"/>
                </a:lnTo>
                <a:lnTo>
                  <a:pt x="63" y="927"/>
                </a:lnTo>
                <a:lnTo>
                  <a:pt x="63" y="931"/>
                </a:lnTo>
                <a:lnTo>
                  <a:pt x="63" y="924"/>
                </a:lnTo>
                <a:lnTo>
                  <a:pt x="63" y="921"/>
                </a:lnTo>
                <a:lnTo>
                  <a:pt x="63" y="931"/>
                </a:lnTo>
                <a:lnTo>
                  <a:pt x="64" y="940"/>
                </a:lnTo>
                <a:lnTo>
                  <a:pt x="64" y="933"/>
                </a:lnTo>
                <a:lnTo>
                  <a:pt x="64" y="922"/>
                </a:lnTo>
                <a:lnTo>
                  <a:pt x="64" y="933"/>
                </a:lnTo>
                <a:lnTo>
                  <a:pt x="64" y="930"/>
                </a:lnTo>
                <a:lnTo>
                  <a:pt x="66" y="934"/>
                </a:lnTo>
                <a:lnTo>
                  <a:pt x="66" y="943"/>
                </a:lnTo>
                <a:lnTo>
                  <a:pt x="66" y="948"/>
                </a:lnTo>
                <a:lnTo>
                  <a:pt x="66" y="945"/>
                </a:lnTo>
                <a:lnTo>
                  <a:pt x="66" y="919"/>
                </a:lnTo>
                <a:lnTo>
                  <a:pt x="66" y="882"/>
                </a:lnTo>
                <a:lnTo>
                  <a:pt x="67" y="890"/>
                </a:lnTo>
                <a:lnTo>
                  <a:pt x="67" y="916"/>
                </a:lnTo>
                <a:lnTo>
                  <a:pt x="67" y="924"/>
                </a:lnTo>
                <a:lnTo>
                  <a:pt x="67" y="939"/>
                </a:lnTo>
                <a:lnTo>
                  <a:pt x="67" y="945"/>
                </a:lnTo>
                <a:lnTo>
                  <a:pt x="69" y="942"/>
                </a:lnTo>
                <a:lnTo>
                  <a:pt x="69" y="924"/>
                </a:lnTo>
                <a:lnTo>
                  <a:pt x="69" y="916"/>
                </a:lnTo>
                <a:lnTo>
                  <a:pt x="69" y="922"/>
                </a:lnTo>
                <a:lnTo>
                  <a:pt x="69" y="925"/>
                </a:lnTo>
                <a:lnTo>
                  <a:pt x="69" y="922"/>
                </a:lnTo>
                <a:lnTo>
                  <a:pt x="70" y="931"/>
                </a:lnTo>
                <a:lnTo>
                  <a:pt x="70" y="943"/>
                </a:lnTo>
                <a:lnTo>
                  <a:pt x="70" y="940"/>
                </a:lnTo>
                <a:lnTo>
                  <a:pt x="70" y="945"/>
                </a:lnTo>
                <a:lnTo>
                  <a:pt x="70" y="928"/>
                </a:lnTo>
                <a:lnTo>
                  <a:pt x="72" y="937"/>
                </a:lnTo>
                <a:lnTo>
                  <a:pt x="72" y="924"/>
                </a:lnTo>
                <a:lnTo>
                  <a:pt x="72" y="911"/>
                </a:lnTo>
                <a:lnTo>
                  <a:pt x="72" y="906"/>
                </a:lnTo>
                <a:lnTo>
                  <a:pt x="72" y="921"/>
                </a:lnTo>
                <a:lnTo>
                  <a:pt x="72" y="936"/>
                </a:lnTo>
                <a:lnTo>
                  <a:pt x="73" y="937"/>
                </a:lnTo>
                <a:lnTo>
                  <a:pt x="73" y="939"/>
                </a:lnTo>
                <a:lnTo>
                  <a:pt x="73" y="936"/>
                </a:lnTo>
                <a:lnTo>
                  <a:pt x="73" y="928"/>
                </a:lnTo>
                <a:lnTo>
                  <a:pt x="73" y="921"/>
                </a:lnTo>
                <a:lnTo>
                  <a:pt x="73" y="912"/>
                </a:lnTo>
                <a:lnTo>
                  <a:pt x="75" y="925"/>
                </a:lnTo>
                <a:lnTo>
                  <a:pt x="75" y="936"/>
                </a:lnTo>
                <a:lnTo>
                  <a:pt x="75" y="939"/>
                </a:lnTo>
                <a:lnTo>
                  <a:pt x="75" y="937"/>
                </a:lnTo>
                <a:lnTo>
                  <a:pt x="75" y="925"/>
                </a:lnTo>
                <a:lnTo>
                  <a:pt x="76" y="922"/>
                </a:lnTo>
                <a:lnTo>
                  <a:pt x="76" y="913"/>
                </a:lnTo>
                <a:lnTo>
                  <a:pt x="76" y="893"/>
                </a:lnTo>
                <a:lnTo>
                  <a:pt x="76" y="913"/>
                </a:lnTo>
                <a:lnTo>
                  <a:pt x="76" y="908"/>
                </a:lnTo>
                <a:lnTo>
                  <a:pt x="77" y="936"/>
                </a:lnTo>
                <a:lnTo>
                  <a:pt x="77" y="942"/>
                </a:lnTo>
                <a:lnTo>
                  <a:pt x="77" y="945"/>
                </a:lnTo>
                <a:lnTo>
                  <a:pt x="77" y="943"/>
                </a:lnTo>
                <a:lnTo>
                  <a:pt x="77" y="942"/>
                </a:lnTo>
                <a:lnTo>
                  <a:pt x="77" y="949"/>
                </a:lnTo>
                <a:lnTo>
                  <a:pt x="77" y="942"/>
                </a:lnTo>
                <a:lnTo>
                  <a:pt x="79" y="928"/>
                </a:lnTo>
                <a:lnTo>
                  <a:pt x="79" y="918"/>
                </a:lnTo>
                <a:lnTo>
                  <a:pt x="79" y="931"/>
                </a:lnTo>
                <a:lnTo>
                  <a:pt x="79" y="942"/>
                </a:lnTo>
                <a:lnTo>
                  <a:pt x="79" y="931"/>
                </a:lnTo>
                <a:lnTo>
                  <a:pt x="79" y="930"/>
                </a:lnTo>
                <a:lnTo>
                  <a:pt x="80" y="951"/>
                </a:lnTo>
                <a:lnTo>
                  <a:pt x="80" y="927"/>
                </a:lnTo>
                <a:lnTo>
                  <a:pt x="80" y="908"/>
                </a:lnTo>
                <a:lnTo>
                  <a:pt x="80" y="919"/>
                </a:lnTo>
                <a:lnTo>
                  <a:pt x="80" y="916"/>
                </a:lnTo>
                <a:lnTo>
                  <a:pt x="82" y="919"/>
                </a:lnTo>
                <a:lnTo>
                  <a:pt x="82" y="942"/>
                </a:lnTo>
                <a:lnTo>
                  <a:pt x="82" y="912"/>
                </a:lnTo>
                <a:lnTo>
                  <a:pt x="82" y="899"/>
                </a:lnTo>
                <a:lnTo>
                  <a:pt x="82" y="930"/>
                </a:lnTo>
                <a:lnTo>
                  <a:pt x="82" y="928"/>
                </a:lnTo>
                <a:lnTo>
                  <a:pt x="82" y="912"/>
                </a:lnTo>
                <a:lnTo>
                  <a:pt x="83" y="921"/>
                </a:lnTo>
                <a:lnTo>
                  <a:pt x="83" y="894"/>
                </a:lnTo>
                <a:lnTo>
                  <a:pt x="83" y="918"/>
                </a:lnTo>
                <a:lnTo>
                  <a:pt x="83" y="946"/>
                </a:lnTo>
                <a:lnTo>
                  <a:pt x="83" y="936"/>
                </a:lnTo>
                <a:lnTo>
                  <a:pt x="83" y="928"/>
                </a:lnTo>
                <a:lnTo>
                  <a:pt x="85" y="943"/>
                </a:lnTo>
                <a:lnTo>
                  <a:pt x="85" y="945"/>
                </a:lnTo>
                <a:lnTo>
                  <a:pt x="85" y="943"/>
                </a:lnTo>
                <a:lnTo>
                  <a:pt x="85" y="928"/>
                </a:lnTo>
                <a:lnTo>
                  <a:pt x="85" y="922"/>
                </a:lnTo>
                <a:lnTo>
                  <a:pt x="86" y="919"/>
                </a:lnTo>
                <a:lnTo>
                  <a:pt x="86" y="936"/>
                </a:lnTo>
                <a:lnTo>
                  <a:pt x="86" y="951"/>
                </a:lnTo>
                <a:lnTo>
                  <a:pt x="86" y="942"/>
                </a:lnTo>
                <a:lnTo>
                  <a:pt x="86" y="934"/>
                </a:lnTo>
                <a:lnTo>
                  <a:pt x="86" y="939"/>
                </a:lnTo>
                <a:lnTo>
                  <a:pt x="88" y="939"/>
                </a:lnTo>
                <a:lnTo>
                  <a:pt x="88" y="916"/>
                </a:lnTo>
                <a:lnTo>
                  <a:pt x="88" y="888"/>
                </a:lnTo>
                <a:lnTo>
                  <a:pt x="88" y="870"/>
                </a:lnTo>
                <a:lnTo>
                  <a:pt x="88" y="879"/>
                </a:lnTo>
                <a:lnTo>
                  <a:pt x="88" y="897"/>
                </a:lnTo>
                <a:lnTo>
                  <a:pt x="88" y="925"/>
                </a:lnTo>
                <a:lnTo>
                  <a:pt x="88" y="943"/>
                </a:lnTo>
                <a:lnTo>
                  <a:pt x="89" y="930"/>
                </a:lnTo>
                <a:lnTo>
                  <a:pt x="89" y="911"/>
                </a:lnTo>
                <a:lnTo>
                  <a:pt x="89" y="918"/>
                </a:lnTo>
                <a:lnTo>
                  <a:pt x="89" y="924"/>
                </a:lnTo>
                <a:lnTo>
                  <a:pt x="89" y="909"/>
                </a:lnTo>
                <a:lnTo>
                  <a:pt x="89" y="896"/>
                </a:lnTo>
                <a:lnTo>
                  <a:pt x="91" y="922"/>
                </a:lnTo>
                <a:lnTo>
                  <a:pt x="91" y="939"/>
                </a:lnTo>
                <a:lnTo>
                  <a:pt x="91" y="943"/>
                </a:lnTo>
                <a:lnTo>
                  <a:pt x="91" y="949"/>
                </a:lnTo>
                <a:lnTo>
                  <a:pt x="91" y="946"/>
                </a:lnTo>
                <a:lnTo>
                  <a:pt x="91" y="945"/>
                </a:lnTo>
                <a:lnTo>
                  <a:pt x="92" y="933"/>
                </a:lnTo>
                <a:lnTo>
                  <a:pt x="92" y="916"/>
                </a:lnTo>
                <a:lnTo>
                  <a:pt x="92" y="903"/>
                </a:lnTo>
                <a:lnTo>
                  <a:pt x="92" y="899"/>
                </a:lnTo>
                <a:lnTo>
                  <a:pt x="92" y="875"/>
                </a:lnTo>
                <a:lnTo>
                  <a:pt x="92" y="881"/>
                </a:lnTo>
                <a:lnTo>
                  <a:pt x="94" y="913"/>
                </a:lnTo>
                <a:lnTo>
                  <a:pt x="94" y="931"/>
                </a:lnTo>
                <a:lnTo>
                  <a:pt x="94" y="933"/>
                </a:lnTo>
                <a:lnTo>
                  <a:pt x="94" y="949"/>
                </a:lnTo>
                <a:lnTo>
                  <a:pt x="94" y="933"/>
                </a:lnTo>
                <a:lnTo>
                  <a:pt x="94" y="916"/>
                </a:lnTo>
                <a:lnTo>
                  <a:pt x="95" y="927"/>
                </a:lnTo>
                <a:lnTo>
                  <a:pt x="95" y="934"/>
                </a:lnTo>
                <a:lnTo>
                  <a:pt x="95" y="919"/>
                </a:lnTo>
                <a:lnTo>
                  <a:pt x="95" y="924"/>
                </a:lnTo>
                <a:lnTo>
                  <a:pt x="95" y="931"/>
                </a:lnTo>
                <a:lnTo>
                  <a:pt x="95" y="915"/>
                </a:lnTo>
                <a:lnTo>
                  <a:pt x="97" y="922"/>
                </a:lnTo>
                <a:lnTo>
                  <a:pt x="97" y="937"/>
                </a:lnTo>
                <a:lnTo>
                  <a:pt x="97" y="943"/>
                </a:lnTo>
                <a:lnTo>
                  <a:pt x="97" y="939"/>
                </a:lnTo>
                <a:lnTo>
                  <a:pt x="97" y="930"/>
                </a:lnTo>
                <a:lnTo>
                  <a:pt x="97" y="937"/>
                </a:lnTo>
                <a:lnTo>
                  <a:pt x="98" y="930"/>
                </a:lnTo>
                <a:lnTo>
                  <a:pt x="98" y="928"/>
                </a:lnTo>
                <a:lnTo>
                  <a:pt x="98" y="940"/>
                </a:lnTo>
                <a:lnTo>
                  <a:pt x="98" y="943"/>
                </a:lnTo>
                <a:lnTo>
                  <a:pt x="98" y="946"/>
                </a:lnTo>
                <a:lnTo>
                  <a:pt x="98" y="951"/>
                </a:lnTo>
                <a:lnTo>
                  <a:pt x="100" y="945"/>
                </a:lnTo>
                <a:lnTo>
                  <a:pt x="100" y="936"/>
                </a:lnTo>
                <a:lnTo>
                  <a:pt x="100" y="945"/>
                </a:lnTo>
                <a:lnTo>
                  <a:pt x="100" y="951"/>
                </a:lnTo>
                <a:lnTo>
                  <a:pt x="100" y="943"/>
                </a:lnTo>
                <a:lnTo>
                  <a:pt x="100" y="937"/>
                </a:lnTo>
                <a:lnTo>
                  <a:pt x="100" y="940"/>
                </a:lnTo>
                <a:lnTo>
                  <a:pt x="101" y="942"/>
                </a:lnTo>
                <a:lnTo>
                  <a:pt x="101" y="934"/>
                </a:lnTo>
                <a:lnTo>
                  <a:pt x="101" y="940"/>
                </a:lnTo>
                <a:lnTo>
                  <a:pt x="101" y="946"/>
                </a:lnTo>
                <a:lnTo>
                  <a:pt x="101" y="942"/>
                </a:lnTo>
                <a:lnTo>
                  <a:pt x="101" y="930"/>
                </a:lnTo>
                <a:lnTo>
                  <a:pt x="103" y="919"/>
                </a:lnTo>
                <a:lnTo>
                  <a:pt x="103" y="939"/>
                </a:lnTo>
                <a:lnTo>
                  <a:pt x="103" y="948"/>
                </a:lnTo>
                <a:lnTo>
                  <a:pt x="103" y="940"/>
                </a:lnTo>
                <a:lnTo>
                  <a:pt x="103" y="943"/>
                </a:lnTo>
                <a:lnTo>
                  <a:pt x="103" y="951"/>
                </a:lnTo>
                <a:lnTo>
                  <a:pt x="104" y="952"/>
                </a:lnTo>
                <a:lnTo>
                  <a:pt x="104" y="946"/>
                </a:lnTo>
                <a:lnTo>
                  <a:pt x="104" y="949"/>
                </a:lnTo>
                <a:lnTo>
                  <a:pt x="104" y="936"/>
                </a:lnTo>
                <a:lnTo>
                  <a:pt x="104" y="925"/>
                </a:lnTo>
                <a:lnTo>
                  <a:pt x="104" y="945"/>
                </a:lnTo>
                <a:lnTo>
                  <a:pt x="104" y="953"/>
                </a:lnTo>
                <a:lnTo>
                  <a:pt x="106" y="948"/>
                </a:lnTo>
                <a:lnTo>
                  <a:pt x="106" y="940"/>
                </a:lnTo>
                <a:lnTo>
                  <a:pt x="106" y="927"/>
                </a:lnTo>
                <a:lnTo>
                  <a:pt x="106" y="934"/>
                </a:lnTo>
                <a:lnTo>
                  <a:pt x="106" y="939"/>
                </a:lnTo>
                <a:lnTo>
                  <a:pt x="106" y="931"/>
                </a:lnTo>
                <a:lnTo>
                  <a:pt x="107" y="934"/>
                </a:lnTo>
                <a:lnTo>
                  <a:pt x="107" y="940"/>
                </a:lnTo>
                <a:lnTo>
                  <a:pt x="107" y="936"/>
                </a:lnTo>
                <a:lnTo>
                  <a:pt x="107" y="934"/>
                </a:lnTo>
                <a:lnTo>
                  <a:pt x="107" y="949"/>
                </a:lnTo>
                <a:lnTo>
                  <a:pt x="107" y="952"/>
                </a:lnTo>
                <a:lnTo>
                  <a:pt x="109" y="942"/>
                </a:lnTo>
                <a:lnTo>
                  <a:pt x="109" y="922"/>
                </a:lnTo>
                <a:lnTo>
                  <a:pt x="109" y="933"/>
                </a:lnTo>
                <a:lnTo>
                  <a:pt x="109" y="942"/>
                </a:lnTo>
                <a:lnTo>
                  <a:pt x="109" y="946"/>
                </a:lnTo>
                <a:lnTo>
                  <a:pt x="109" y="945"/>
                </a:lnTo>
                <a:lnTo>
                  <a:pt x="110" y="931"/>
                </a:lnTo>
                <a:lnTo>
                  <a:pt x="110" y="915"/>
                </a:lnTo>
                <a:lnTo>
                  <a:pt x="110" y="930"/>
                </a:lnTo>
                <a:lnTo>
                  <a:pt x="110" y="940"/>
                </a:lnTo>
                <a:lnTo>
                  <a:pt x="110" y="927"/>
                </a:lnTo>
                <a:lnTo>
                  <a:pt x="110" y="916"/>
                </a:lnTo>
                <a:lnTo>
                  <a:pt x="110" y="927"/>
                </a:lnTo>
                <a:lnTo>
                  <a:pt x="112" y="905"/>
                </a:lnTo>
                <a:lnTo>
                  <a:pt x="112" y="921"/>
                </a:lnTo>
                <a:lnTo>
                  <a:pt x="112" y="937"/>
                </a:lnTo>
                <a:lnTo>
                  <a:pt x="112" y="933"/>
                </a:lnTo>
                <a:lnTo>
                  <a:pt x="112" y="946"/>
                </a:lnTo>
                <a:lnTo>
                  <a:pt x="113" y="930"/>
                </a:lnTo>
                <a:lnTo>
                  <a:pt x="113" y="936"/>
                </a:lnTo>
                <a:lnTo>
                  <a:pt x="113" y="925"/>
                </a:lnTo>
                <a:lnTo>
                  <a:pt x="113" y="913"/>
                </a:lnTo>
                <a:lnTo>
                  <a:pt x="113" y="919"/>
                </a:lnTo>
                <a:lnTo>
                  <a:pt x="113" y="911"/>
                </a:lnTo>
                <a:lnTo>
                  <a:pt x="115" y="921"/>
                </a:lnTo>
                <a:lnTo>
                  <a:pt x="115" y="946"/>
                </a:lnTo>
                <a:lnTo>
                  <a:pt x="115" y="942"/>
                </a:lnTo>
                <a:lnTo>
                  <a:pt x="115" y="936"/>
                </a:lnTo>
                <a:lnTo>
                  <a:pt x="115" y="933"/>
                </a:lnTo>
                <a:lnTo>
                  <a:pt x="116" y="940"/>
                </a:lnTo>
                <a:lnTo>
                  <a:pt x="116" y="943"/>
                </a:lnTo>
                <a:lnTo>
                  <a:pt x="116" y="937"/>
                </a:lnTo>
                <a:lnTo>
                  <a:pt x="116" y="945"/>
                </a:lnTo>
                <a:lnTo>
                  <a:pt x="116" y="927"/>
                </a:lnTo>
                <a:lnTo>
                  <a:pt x="116" y="928"/>
                </a:lnTo>
                <a:lnTo>
                  <a:pt x="116" y="948"/>
                </a:lnTo>
                <a:lnTo>
                  <a:pt x="118" y="937"/>
                </a:lnTo>
                <a:lnTo>
                  <a:pt x="118" y="930"/>
                </a:lnTo>
                <a:lnTo>
                  <a:pt x="118" y="897"/>
                </a:lnTo>
                <a:lnTo>
                  <a:pt x="118" y="894"/>
                </a:lnTo>
                <a:lnTo>
                  <a:pt x="118" y="912"/>
                </a:lnTo>
                <a:lnTo>
                  <a:pt x="118" y="896"/>
                </a:lnTo>
                <a:lnTo>
                  <a:pt x="119" y="903"/>
                </a:lnTo>
                <a:lnTo>
                  <a:pt x="119" y="934"/>
                </a:lnTo>
                <a:lnTo>
                  <a:pt x="119" y="943"/>
                </a:lnTo>
                <a:lnTo>
                  <a:pt x="119" y="939"/>
                </a:lnTo>
                <a:lnTo>
                  <a:pt x="119" y="930"/>
                </a:lnTo>
                <a:lnTo>
                  <a:pt x="119" y="934"/>
                </a:lnTo>
                <a:lnTo>
                  <a:pt x="121" y="939"/>
                </a:lnTo>
                <a:lnTo>
                  <a:pt x="121" y="942"/>
                </a:lnTo>
                <a:lnTo>
                  <a:pt x="121" y="928"/>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72" name="Freeform 60"/>
          <p:cNvSpPr>
            <a:spLocks/>
          </p:cNvSpPr>
          <p:nvPr/>
        </p:nvSpPr>
        <p:spPr bwMode="auto">
          <a:xfrm>
            <a:off x="4651375" y="5467350"/>
            <a:ext cx="174625" cy="363538"/>
          </a:xfrm>
          <a:custGeom>
            <a:avLst/>
            <a:gdLst>
              <a:gd name="T0" fmla="*/ 1 w 124"/>
              <a:gd name="T1" fmla="*/ 203 h 229"/>
              <a:gd name="T2" fmla="*/ 2 w 124"/>
              <a:gd name="T3" fmla="*/ 194 h 229"/>
              <a:gd name="T4" fmla="*/ 5 w 124"/>
              <a:gd name="T5" fmla="*/ 123 h 229"/>
              <a:gd name="T6" fmla="*/ 7 w 124"/>
              <a:gd name="T7" fmla="*/ 135 h 229"/>
              <a:gd name="T8" fmla="*/ 8 w 124"/>
              <a:gd name="T9" fmla="*/ 172 h 229"/>
              <a:gd name="T10" fmla="*/ 11 w 124"/>
              <a:gd name="T11" fmla="*/ 200 h 229"/>
              <a:gd name="T12" fmla="*/ 13 w 124"/>
              <a:gd name="T13" fmla="*/ 203 h 229"/>
              <a:gd name="T14" fmla="*/ 16 w 124"/>
              <a:gd name="T15" fmla="*/ 178 h 229"/>
              <a:gd name="T16" fmla="*/ 17 w 124"/>
              <a:gd name="T17" fmla="*/ 223 h 229"/>
              <a:gd name="T18" fmla="*/ 19 w 124"/>
              <a:gd name="T19" fmla="*/ 212 h 229"/>
              <a:gd name="T20" fmla="*/ 22 w 124"/>
              <a:gd name="T21" fmla="*/ 215 h 229"/>
              <a:gd name="T22" fmla="*/ 23 w 124"/>
              <a:gd name="T23" fmla="*/ 208 h 229"/>
              <a:gd name="T24" fmla="*/ 25 w 124"/>
              <a:gd name="T25" fmla="*/ 215 h 229"/>
              <a:gd name="T26" fmla="*/ 28 w 124"/>
              <a:gd name="T27" fmla="*/ 220 h 229"/>
              <a:gd name="T28" fmla="*/ 29 w 124"/>
              <a:gd name="T29" fmla="*/ 206 h 229"/>
              <a:gd name="T30" fmla="*/ 31 w 124"/>
              <a:gd name="T31" fmla="*/ 174 h 229"/>
              <a:gd name="T32" fmla="*/ 32 w 124"/>
              <a:gd name="T33" fmla="*/ 200 h 229"/>
              <a:gd name="T34" fmla="*/ 35 w 124"/>
              <a:gd name="T35" fmla="*/ 190 h 229"/>
              <a:gd name="T36" fmla="*/ 37 w 124"/>
              <a:gd name="T37" fmla="*/ 215 h 229"/>
              <a:gd name="T38" fmla="*/ 38 w 124"/>
              <a:gd name="T39" fmla="*/ 220 h 229"/>
              <a:gd name="T40" fmla="*/ 41 w 124"/>
              <a:gd name="T41" fmla="*/ 185 h 229"/>
              <a:gd name="T42" fmla="*/ 43 w 124"/>
              <a:gd name="T43" fmla="*/ 180 h 229"/>
              <a:gd name="T44" fmla="*/ 44 w 124"/>
              <a:gd name="T45" fmla="*/ 180 h 229"/>
              <a:gd name="T46" fmla="*/ 46 w 124"/>
              <a:gd name="T47" fmla="*/ 203 h 229"/>
              <a:gd name="T48" fmla="*/ 48 w 124"/>
              <a:gd name="T49" fmla="*/ 225 h 229"/>
              <a:gd name="T50" fmla="*/ 50 w 124"/>
              <a:gd name="T51" fmla="*/ 197 h 229"/>
              <a:gd name="T52" fmla="*/ 53 w 124"/>
              <a:gd name="T53" fmla="*/ 200 h 229"/>
              <a:gd name="T54" fmla="*/ 54 w 124"/>
              <a:gd name="T55" fmla="*/ 183 h 229"/>
              <a:gd name="T56" fmla="*/ 57 w 124"/>
              <a:gd name="T57" fmla="*/ 220 h 229"/>
              <a:gd name="T58" fmla="*/ 59 w 124"/>
              <a:gd name="T59" fmla="*/ 196 h 229"/>
              <a:gd name="T60" fmla="*/ 60 w 124"/>
              <a:gd name="T61" fmla="*/ 188 h 229"/>
              <a:gd name="T62" fmla="*/ 63 w 124"/>
              <a:gd name="T63" fmla="*/ 208 h 229"/>
              <a:gd name="T64" fmla="*/ 65 w 124"/>
              <a:gd name="T65" fmla="*/ 214 h 229"/>
              <a:gd name="T66" fmla="*/ 66 w 124"/>
              <a:gd name="T67" fmla="*/ 220 h 229"/>
              <a:gd name="T68" fmla="*/ 69 w 124"/>
              <a:gd name="T69" fmla="*/ 202 h 229"/>
              <a:gd name="T70" fmla="*/ 71 w 124"/>
              <a:gd name="T71" fmla="*/ 183 h 229"/>
              <a:gd name="T72" fmla="*/ 72 w 124"/>
              <a:gd name="T73" fmla="*/ 203 h 229"/>
              <a:gd name="T74" fmla="*/ 75 w 124"/>
              <a:gd name="T75" fmla="*/ 183 h 229"/>
              <a:gd name="T76" fmla="*/ 77 w 124"/>
              <a:gd name="T77" fmla="*/ 185 h 229"/>
              <a:gd name="T78" fmla="*/ 78 w 124"/>
              <a:gd name="T79" fmla="*/ 157 h 229"/>
              <a:gd name="T80" fmla="*/ 80 w 124"/>
              <a:gd name="T81" fmla="*/ 162 h 229"/>
              <a:gd name="T82" fmla="*/ 83 w 124"/>
              <a:gd name="T83" fmla="*/ 217 h 229"/>
              <a:gd name="T84" fmla="*/ 84 w 124"/>
              <a:gd name="T85" fmla="*/ 206 h 229"/>
              <a:gd name="T86" fmla="*/ 86 w 124"/>
              <a:gd name="T87" fmla="*/ 208 h 229"/>
              <a:gd name="T88" fmla="*/ 89 w 124"/>
              <a:gd name="T89" fmla="*/ 215 h 229"/>
              <a:gd name="T90" fmla="*/ 90 w 124"/>
              <a:gd name="T91" fmla="*/ 218 h 229"/>
              <a:gd name="T92" fmla="*/ 92 w 124"/>
              <a:gd name="T93" fmla="*/ 190 h 229"/>
              <a:gd name="T94" fmla="*/ 93 w 124"/>
              <a:gd name="T95" fmla="*/ 209 h 229"/>
              <a:gd name="T96" fmla="*/ 96 w 124"/>
              <a:gd name="T97" fmla="*/ 221 h 229"/>
              <a:gd name="T98" fmla="*/ 97 w 124"/>
              <a:gd name="T99" fmla="*/ 218 h 229"/>
              <a:gd name="T100" fmla="*/ 99 w 124"/>
              <a:gd name="T101" fmla="*/ 217 h 229"/>
              <a:gd name="T102" fmla="*/ 102 w 124"/>
              <a:gd name="T103" fmla="*/ 215 h 229"/>
              <a:gd name="T104" fmla="*/ 103 w 124"/>
              <a:gd name="T105" fmla="*/ 211 h 229"/>
              <a:gd name="T106" fmla="*/ 105 w 124"/>
              <a:gd name="T107" fmla="*/ 218 h 229"/>
              <a:gd name="T108" fmla="*/ 108 w 124"/>
              <a:gd name="T109" fmla="*/ 209 h 229"/>
              <a:gd name="T110" fmla="*/ 109 w 124"/>
              <a:gd name="T111" fmla="*/ 221 h 229"/>
              <a:gd name="T112" fmla="*/ 111 w 124"/>
              <a:gd name="T113" fmla="*/ 205 h 229"/>
              <a:gd name="T114" fmla="*/ 114 w 124"/>
              <a:gd name="T115" fmla="*/ 199 h 229"/>
              <a:gd name="T116" fmla="*/ 115 w 124"/>
              <a:gd name="T117" fmla="*/ 184 h 229"/>
              <a:gd name="T118" fmla="*/ 117 w 124"/>
              <a:gd name="T119" fmla="*/ 215 h 229"/>
              <a:gd name="T120" fmla="*/ 118 w 124"/>
              <a:gd name="T121" fmla="*/ 202 h 229"/>
              <a:gd name="T122" fmla="*/ 121 w 124"/>
              <a:gd name="T123" fmla="*/ 215 h 2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4"/>
              <a:gd name="T187" fmla="*/ 0 h 229"/>
              <a:gd name="T188" fmla="*/ 124 w 124"/>
              <a:gd name="T189" fmla="*/ 229 h 2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4" h="229">
                <a:moveTo>
                  <a:pt x="0" y="200"/>
                </a:moveTo>
                <a:lnTo>
                  <a:pt x="0" y="184"/>
                </a:lnTo>
                <a:lnTo>
                  <a:pt x="0" y="178"/>
                </a:lnTo>
                <a:lnTo>
                  <a:pt x="0" y="184"/>
                </a:lnTo>
                <a:lnTo>
                  <a:pt x="0" y="203"/>
                </a:lnTo>
                <a:lnTo>
                  <a:pt x="1" y="218"/>
                </a:lnTo>
                <a:lnTo>
                  <a:pt x="1" y="206"/>
                </a:lnTo>
                <a:lnTo>
                  <a:pt x="1" y="203"/>
                </a:lnTo>
                <a:lnTo>
                  <a:pt x="1" y="160"/>
                </a:lnTo>
                <a:lnTo>
                  <a:pt x="1" y="55"/>
                </a:lnTo>
                <a:lnTo>
                  <a:pt x="2" y="0"/>
                </a:lnTo>
                <a:lnTo>
                  <a:pt x="2" y="11"/>
                </a:lnTo>
                <a:lnTo>
                  <a:pt x="2" y="58"/>
                </a:lnTo>
                <a:lnTo>
                  <a:pt x="2" y="129"/>
                </a:lnTo>
                <a:lnTo>
                  <a:pt x="2" y="175"/>
                </a:lnTo>
                <a:lnTo>
                  <a:pt x="2" y="194"/>
                </a:lnTo>
                <a:lnTo>
                  <a:pt x="4" y="208"/>
                </a:lnTo>
                <a:lnTo>
                  <a:pt x="4" y="188"/>
                </a:lnTo>
                <a:lnTo>
                  <a:pt x="4" y="110"/>
                </a:lnTo>
                <a:lnTo>
                  <a:pt x="4" y="33"/>
                </a:lnTo>
                <a:lnTo>
                  <a:pt x="4" y="27"/>
                </a:lnTo>
                <a:lnTo>
                  <a:pt x="4" y="48"/>
                </a:lnTo>
                <a:lnTo>
                  <a:pt x="5" y="77"/>
                </a:lnTo>
                <a:lnTo>
                  <a:pt x="5" y="123"/>
                </a:lnTo>
                <a:lnTo>
                  <a:pt x="5" y="163"/>
                </a:lnTo>
                <a:lnTo>
                  <a:pt x="5" y="174"/>
                </a:lnTo>
                <a:lnTo>
                  <a:pt x="5" y="187"/>
                </a:lnTo>
                <a:lnTo>
                  <a:pt x="5" y="168"/>
                </a:lnTo>
                <a:lnTo>
                  <a:pt x="5" y="154"/>
                </a:lnTo>
                <a:lnTo>
                  <a:pt x="7" y="157"/>
                </a:lnTo>
                <a:lnTo>
                  <a:pt x="7" y="138"/>
                </a:lnTo>
                <a:lnTo>
                  <a:pt x="7" y="135"/>
                </a:lnTo>
                <a:lnTo>
                  <a:pt x="7" y="169"/>
                </a:lnTo>
                <a:lnTo>
                  <a:pt x="7" y="181"/>
                </a:lnTo>
                <a:lnTo>
                  <a:pt x="7" y="187"/>
                </a:lnTo>
                <a:lnTo>
                  <a:pt x="8" y="187"/>
                </a:lnTo>
                <a:lnTo>
                  <a:pt x="8" y="206"/>
                </a:lnTo>
                <a:lnTo>
                  <a:pt x="8" y="205"/>
                </a:lnTo>
                <a:lnTo>
                  <a:pt x="8" y="185"/>
                </a:lnTo>
                <a:lnTo>
                  <a:pt x="8" y="172"/>
                </a:lnTo>
                <a:lnTo>
                  <a:pt x="10" y="159"/>
                </a:lnTo>
                <a:lnTo>
                  <a:pt x="10" y="169"/>
                </a:lnTo>
                <a:lnTo>
                  <a:pt x="10" y="190"/>
                </a:lnTo>
                <a:lnTo>
                  <a:pt x="10" y="196"/>
                </a:lnTo>
                <a:lnTo>
                  <a:pt x="10" y="208"/>
                </a:lnTo>
                <a:lnTo>
                  <a:pt x="10" y="217"/>
                </a:lnTo>
                <a:lnTo>
                  <a:pt x="11" y="197"/>
                </a:lnTo>
                <a:lnTo>
                  <a:pt x="11" y="200"/>
                </a:lnTo>
                <a:lnTo>
                  <a:pt x="11" y="194"/>
                </a:lnTo>
                <a:lnTo>
                  <a:pt x="11" y="184"/>
                </a:lnTo>
                <a:lnTo>
                  <a:pt x="11" y="188"/>
                </a:lnTo>
                <a:lnTo>
                  <a:pt x="11" y="194"/>
                </a:lnTo>
                <a:lnTo>
                  <a:pt x="13" y="202"/>
                </a:lnTo>
                <a:lnTo>
                  <a:pt x="13" y="214"/>
                </a:lnTo>
                <a:lnTo>
                  <a:pt x="13" y="223"/>
                </a:lnTo>
                <a:lnTo>
                  <a:pt x="13" y="203"/>
                </a:lnTo>
                <a:lnTo>
                  <a:pt x="13" y="187"/>
                </a:lnTo>
                <a:lnTo>
                  <a:pt x="14" y="188"/>
                </a:lnTo>
                <a:lnTo>
                  <a:pt x="14" y="193"/>
                </a:lnTo>
                <a:lnTo>
                  <a:pt x="14" y="196"/>
                </a:lnTo>
                <a:lnTo>
                  <a:pt x="14" y="214"/>
                </a:lnTo>
                <a:lnTo>
                  <a:pt x="14" y="211"/>
                </a:lnTo>
                <a:lnTo>
                  <a:pt x="14" y="184"/>
                </a:lnTo>
                <a:lnTo>
                  <a:pt x="16" y="178"/>
                </a:lnTo>
                <a:lnTo>
                  <a:pt x="16" y="190"/>
                </a:lnTo>
                <a:lnTo>
                  <a:pt x="16" y="206"/>
                </a:lnTo>
                <a:lnTo>
                  <a:pt x="16" y="214"/>
                </a:lnTo>
                <a:lnTo>
                  <a:pt x="16" y="212"/>
                </a:lnTo>
                <a:lnTo>
                  <a:pt x="16" y="217"/>
                </a:lnTo>
                <a:lnTo>
                  <a:pt x="17" y="221"/>
                </a:lnTo>
                <a:lnTo>
                  <a:pt x="17" y="224"/>
                </a:lnTo>
                <a:lnTo>
                  <a:pt x="17" y="223"/>
                </a:lnTo>
                <a:lnTo>
                  <a:pt x="17" y="218"/>
                </a:lnTo>
                <a:lnTo>
                  <a:pt x="17" y="217"/>
                </a:lnTo>
                <a:lnTo>
                  <a:pt x="17" y="215"/>
                </a:lnTo>
                <a:lnTo>
                  <a:pt x="19" y="205"/>
                </a:lnTo>
                <a:lnTo>
                  <a:pt x="19" y="194"/>
                </a:lnTo>
                <a:lnTo>
                  <a:pt x="19" y="197"/>
                </a:lnTo>
                <a:lnTo>
                  <a:pt x="19" y="205"/>
                </a:lnTo>
                <a:lnTo>
                  <a:pt x="19" y="212"/>
                </a:lnTo>
                <a:lnTo>
                  <a:pt x="19" y="205"/>
                </a:lnTo>
                <a:lnTo>
                  <a:pt x="20" y="209"/>
                </a:lnTo>
                <a:lnTo>
                  <a:pt x="20" y="194"/>
                </a:lnTo>
                <a:lnTo>
                  <a:pt x="20" y="185"/>
                </a:lnTo>
                <a:lnTo>
                  <a:pt x="20" y="180"/>
                </a:lnTo>
                <a:lnTo>
                  <a:pt x="20" y="177"/>
                </a:lnTo>
                <a:lnTo>
                  <a:pt x="22" y="199"/>
                </a:lnTo>
                <a:lnTo>
                  <a:pt x="22" y="215"/>
                </a:lnTo>
                <a:lnTo>
                  <a:pt x="22" y="208"/>
                </a:lnTo>
                <a:lnTo>
                  <a:pt x="22" y="188"/>
                </a:lnTo>
                <a:lnTo>
                  <a:pt x="22" y="206"/>
                </a:lnTo>
                <a:lnTo>
                  <a:pt x="22" y="224"/>
                </a:lnTo>
                <a:lnTo>
                  <a:pt x="22" y="225"/>
                </a:lnTo>
                <a:lnTo>
                  <a:pt x="23" y="220"/>
                </a:lnTo>
                <a:lnTo>
                  <a:pt x="23" y="217"/>
                </a:lnTo>
                <a:lnTo>
                  <a:pt x="23" y="208"/>
                </a:lnTo>
                <a:lnTo>
                  <a:pt x="23" y="211"/>
                </a:lnTo>
                <a:lnTo>
                  <a:pt x="23" y="217"/>
                </a:lnTo>
                <a:lnTo>
                  <a:pt x="23" y="223"/>
                </a:lnTo>
                <a:lnTo>
                  <a:pt x="25" y="220"/>
                </a:lnTo>
                <a:lnTo>
                  <a:pt x="25" y="217"/>
                </a:lnTo>
                <a:lnTo>
                  <a:pt x="25" y="224"/>
                </a:lnTo>
                <a:lnTo>
                  <a:pt x="25" y="221"/>
                </a:lnTo>
                <a:lnTo>
                  <a:pt x="25" y="215"/>
                </a:lnTo>
                <a:lnTo>
                  <a:pt x="25" y="194"/>
                </a:lnTo>
                <a:lnTo>
                  <a:pt x="26" y="194"/>
                </a:lnTo>
                <a:lnTo>
                  <a:pt x="26" y="187"/>
                </a:lnTo>
                <a:lnTo>
                  <a:pt x="26" y="175"/>
                </a:lnTo>
                <a:lnTo>
                  <a:pt x="26" y="196"/>
                </a:lnTo>
                <a:lnTo>
                  <a:pt x="26" y="211"/>
                </a:lnTo>
                <a:lnTo>
                  <a:pt x="26" y="208"/>
                </a:lnTo>
                <a:lnTo>
                  <a:pt x="28" y="220"/>
                </a:lnTo>
                <a:lnTo>
                  <a:pt x="28" y="203"/>
                </a:lnTo>
                <a:lnTo>
                  <a:pt x="28" y="206"/>
                </a:lnTo>
                <a:lnTo>
                  <a:pt x="28" y="208"/>
                </a:lnTo>
                <a:lnTo>
                  <a:pt x="28" y="196"/>
                </a:lnTo>
                <a:lnTo>
                  <a:pt x="28" y="200"/>
                </a:lnTo>
                <a:lnTo>
                  <a:pt x="28" y="188"/>
                </a:lnTo>
                <a:lnTo>
                  <a:pt x="29" y="187"/>
                </a:lnTo>
                <a:lnTo>
                  <a:pt x="29" y="206"/>
                </a:lnTo>
                <a:lnTo>
                  <a:pt x="29" y="202"/>
                </a:lnTo>
                <a:lnTo>
                  <a:pt x="29" y="208"/>
                </a:lnTo>
                <a:lnTo>
                  <a:pt x="29" y="212"/>
                </a:lnTo>
                <a:lnTo>
                  <a:pt x="29" y="203"/>
                </a:lnTo>
                <a:lnTo>
                  <a:pt x="31" y="209"/>
                </a:lnTo>
                <a:lnTo>
                  <a:pt x="31" y="206"/>
                </a:lnTo>
                <a:lnTo>
                  <a:pt x="31" y="196"/>
                </a:lnTo>
                <a:lnTo>
                  <a:pt x="31" y="174"/>
                </a:lnTo>
                <a:lnTo>
                  <a:pt x="31" y="184"/>
                </a:lnTo>
                <a:lnTo>
                  <a:pt x="31" y="212"/>
                </a:lnTo>
                <a:lnTo>
                  <a:pt x="32" y="218"/>
                </a:lnTo>
                <a:lnTo>
                  <a:pt x="32" y="206"/>
                </a:lnTo>
                <a:lnTo>
                  <a:pt x="32" y="211"/>
                </a:lnTo>
                <a:lnTo>
                  <a:pt x="32" y="205"/>
                </a:lnTo>
                <a:lnTo>
                  <a:pt x="32" y="188"/>
                </a:lnTo>
                <a:lnTo>
                  <a:pt x="32" y="200"/>
                </a:lnTo>
                <a:lnTo>
                  <a:pt x="34" y="177"/>
                </a:lnTo>
                <a:lnTo>
                  <a:pt x="34" y="187"/>
                </a:lnTo>
                <a:lnTo>
                  <a:pt x="34" y="206"/>
                </a:lnTo>
                <a:lnTo>
                  <a:pt x="34" y="205"/>
                </a:lnTo>
                <a:lnTo>
                  <a:pt x="34" y="215"/>
                </a:lnTo>
                <a:lnTo>
                  <a:pt x="34" y="220"/>
                </a:lnTo>
                <a:lnTo>
                  <a:pt x="34" y="199"/>
                </a:lnTo>
                <a:lnTo>
                  <a:pt x="35" y="190"/>
                </a:lnTo>
                <a:lnTo>
                  <a:pt x="35" y="181"/>
                </a:lnTo>
                <a:lnTo>
                  <a:pt x="35" y="199"/>
                </a:lnTo>
                <a:lnTo>
                  <a:pt x="35" y="183"/>
                </a:lnTo>
                <a:lnTo>
                  <a:pt x="35" y="181"/>
                </a:lnTo>
                <a:lnTo>
                  <a:pt x="37" y="196"/>
                </a:lnTo>
                <a:lnTo>
                  <a:pt x="37" y="203"/>
                </a:lnTo>
                <a:lnTo>
                  <a:pt x="37" y="205"/>
                </a:lnTo>
                <a:lnTo>
                  <a:pt x="37" y="215"/>
                </a:lnTo>
                <a:lnTo>
                  <a:pt x="37" y="217"/>
                </a:lnTo>
                <a:lnTo>
                  <a:pt x="37" y="211"/>
                </a:lnTo>
                <a:lnTo>
                  <a:pt x="38" y="202"/>
                </a:lnTo>
                <a:lnTo>
                  <a:pt x="38" y="191"/>
                </a:lnTo>
                <a:lnTo>
                  <a:pt x="38" y="194"/>
                </a:lnTo>
                <a:lnTo>
                  <a:pt x="38" y="188"/>
                </a:lnTo>
                <a:lnTo>
                  <a:pt x="38" y="200"/>
                </a:lnTo>
                <a:lnTo>
                  <a:pt x="38" y="220"/>
                </a:lnTo>
                <a:lnTo>
                  <a:pt x="38" y="223"/>
                </a:lnTo>
                <a:lnTo>
                  <a:pt x="40" y="214"/>
                </a:lnTo>
                <a:lnTo>
                  <a:pt x="40" y="191"/>
                </a:lnTo>
                <a:lnTo>
                  <a:pt x="40" y="168"/>
                </a:lnTo>
                <a:lnTo>
                  <a:pt x="40" y="172"/>
                </a:lnTo>
                <a:lnTo>
                  <a:pt x="40" y="185"/>
                </a:lnTo>
                <a:lnTo>
                  <a:pt x="40" y="187"/>
                </a:lnTo>
                <a:lnTo>
                  <a:pt x="41" y="185"/>
                </a:lnTo>
                <a:lnTo>
                  <a:pt x="41" y="190"/>
                </a:lnTo>
                <a:lnTo>
                  <a:pt x="41" y="193"/>
                </a:lnTo>
                <a:lnTo>
                  <a:pt x="41" y="202"/>
                </a:lnTo>
                <a:lnTo>
                  <a:pt x="41" y="217"/>
                </a:lnTo>
                <a:lnTo>
                  <a:pt x="41" y="214"/>
                </a:lnTo>
                <a:lnTo>
                  <a:pt x="43" y="188"/>
                </a:lnTo>
                <a:lnTo>
                  <a:pt x="43" y="183"/>
                </a:lnTo>
                <a:lnTo>
                  <a:pt x="43" y="180"/>
                </a:lnTo>
                <a:lnTo>
                  <a:pt x="43" y="199"/>
                </a:lnTo>
                <a:lnTo>
                  <a:pt x="43" y="188"/>
                </a:lnTo>
                <a:lnTo>
                  <a:pt x="43" y="194"/>
                </a:lnTo>
                <a:lnTo>
                  <a:pt x="44" y="215"/>
                </a:lnTo>
                <a:lnTo>
                  <a:pt x="44" y="220"/>
                </a:lnTo>
                <a:lnTo>
                  <a:pt x="44" y="214"/>
                </a:lnTo>
                <a:lnTo>
                  <a:pt x="44" y="190"/>
                </a:lnTo>
                <a:lnTo>
                  <a:pt x="44" y="180"/>
                </a:lnTo>
                <a:lnTo>
                  <a:pt x="44" y="188"/>
                </a:lnTo>
                <a:lnTo>
                  <a:pt x="44" y="175"/>
                </a:lnTo>
                <a:lnTo>
                  <a:pt x="46" y="180"/>
                </a:lnTo>
                <a:lnTo>
                  <a:pt x="46" y="193"/>
                </a:lnTo>
                <a:lnTo>
                  <a:pt x="46" y="191"/>
                </a:lnTo>
                <a:lnTo>
                  <a:pt x="46" y="196"/>
                </a:lnTo>
                <a:lnTo>
                  <a:pt x="46" y="191"/>
                </a:lnTo>
                <a:lnTo>
                  <a:pt x="46" y="203"/>
                </a:lnTo>
                <a:lnTo>
                  <a:pt x="47" y="223"/>
                </a:lnTo>
                <a:lnTo>
                  <a:pt x="47" y="215"/>
                </a:lnTo>
                <a:lnTo>
                  <a:pt x="47" y="197"/>
                </a:lnTo>
                <a:lnTo>
                  <a:pt x="47" y="212"/>
                </a:lnTo>
                <a:lnTo>
                  <a:pt x="47" y="215"/>
                </a:lnTo>
                <a:lnTo>
                  <a:pt x="48" y="217"/>
                </a:lnTo>
                <a:lnTo>
                  <a:pt x="48" y="218"/>
                </a:lnTo>
                <a:lnTo>
                  <a:pt x="48" y="225"/>
                </a:lnTo>
                <a:lnTo>
                  <a:pt x="48" y="228"/>
                </a:lnTo>
                <a:lnTo>
                  <a:pt x="48" y="227"/>
                </a:lnTo>
                <a:lnTo>
                  <a:pt x="48" y="223"/>
                </a:lnTo>
                <a:lnTo>
                  <a:pt x="50" y="202"/>
                </a:lnTo>
                <a:lnTo>
                  <a:pt x="50" y="199"/>
                </a:lnTo>
                <a:lnTo>
                  <a:pt x="50" y="212"/>
                </a:lnTo>
                <a:lnTo>
                  <a:pt x="50" y="199"/>
                </a:lnTo>
                <a:lnTo>
                  <a:pt x="50" y="197"/>
                </a:lnTo>
                <a:lnTo>
                  <a:pt x="50" y="208"/>
                </a:lnTo>
                <a:lnTo>
                  <a:pt x="50" y="209"/>
                </a:lnTo>
                <a:lnTo>
                  <a:pt x="51" y="209"/>
                </a:lnTo>
                <a:lnTo>
                  <a:pt x="51" y="218"/>
                </a:lnTo>
                <a:lnTo>
                  <a:pt x="51" y="194"/>
                </a:lnTo>
                <a:lnTo>
                  <a:pt x="51" y="185"/>
                </a:lnTo>
                <a:lnTo>
                  <a:pt x="51" y="184"/>
                </a:lnTo>
                <a:lnTo>
                  <a:pt x="53" y="200"/>
                </a:lnTo>
                <a:lnTo>
                  <a:pt x="53" y="217"/>
                </a:lnTo>
                <a:lnTo>
                  <a:pt x="53" y="202"/>
                </a:lnTo>
                <a:lnTo>
                  <a:pt x="54" y="197"/>
                </a:lnTo>
                <a:lnTo>
                  <a:pt x="54" y="206"/>
                </a:lnTo>
                <a:lnTo>
                  <a:pt x="54" y="203"/>
                </a:lnTo>
                <a:lnTo>
                  <a:pt x="54" y="191"/>
                </a:lnTo>
                <a:lnTo>
                  <a:pt x="54" y="178"/>
                </a:lnTo>
                <a:lnTo>
                  <a:pt x="54" y="183"/>
                </a:lnTo>
                <a:lnTo>
                  <a:pt x="54" y="203"/>
                </a:lnTo>
                <a:lnTo>
                  <a:pt x="56" y="184"/>
                </a:lnTo>
                <a:lnTo>
                  <a:pt x="56" y="188"/>
                </a:lnTo>
                <a:lnTo>
                  <a:pt x="56" y="215"/>
                </a:lnTo>
                <a:lnTo>
                  <a:pt x="56" y="206"/>
                </a:lnTo>
                <a:lnTo>
                  <a:pt x="56" y="197"/>
                </a:lnTo>
                <a:lnTo>
                  <a:pt x="57" y="197"/>
                </a:lnTo>
                <a:lnTo>
                  <a:pt x="57" y="220"/>
                </a:lnTo>
                <a:lnTo>
                  <a:pt x="57" y="227"/>
                </a:lnTo>
                <a:lnTo>
                  <a:pt x="57" y="223"/>
                </a:lnTo>
                <a:lnTo>
                  <a:pt x="57" y="225"/>
                </a:lnTo>
                <a:lnTo>
                  <a:pt x="59" y="218"/>
                </a:lnTo>
                <a:lnTo>
                  <a:pt x="59" y="205"/>
                </a:lnTo>
                <a:lnTo>
                  <a:pt x="59" y="218"/>
                </a:lnTo>
                <a:lnTo>
                  <a:pt x="59" y="215"/>
                </a:lnTo>
                <a:lnTo>
                  <a:pt x="59" y="196"/>
                </a:lnTo>
                <a:lnTo>
                  <a:pt x="59" y="217"/>
                </a:lnTo>
                <a:lnTo>
                  <a:pt x="60" y="228"/>
                </a:lnTo>
                <a:lnTo>
                  <a:pt x="60" y="221"/>
                </a:lnTo>
                <a:lnTo>
                  <a:pt x="60" y="220"/>
                </a:lnTo>
                <a:lnTo>
                  <a:pt x="60" y="214"/>
                </a:lnTo>
                <a:lnTo>
                  <a:pt x="60" y="212"/>
                </a:lnTo>
                <a:lnTo>
                  <a:pt x="60" y="203"/>
                </a:lnTo>
                <a:lnTo>
                  <a:pt x="60" y="188"/>
                </a:lnTo>
                <a:lnTo>
                  <a:pt x="62" y="200"/>
                </a:lnTo>
                <a:lnTo>
                  <a:pt x="62" y="208"/>
                </a:lnTo>
                <a:lnTo>
                  <a:pt x="62" y="211"/>
                </a:lnTo>
                <a:lnTo>
                  <a:pt x="62" y="221"/>
                </a:lnTo>
                <a:lnTo>
                  <a:pt x="62" y="227"/>
                </a:lnTo>
                <a:lnTo>
                  <a:pt x="62" y="223"/>
                </a:lnTo>
                <a:lnTo>
                  <a:pt x="63" y="217"/>
                </a:lnTo>
                <a:lnTo>
                  <a:pt x="63" y="208"/>
                </a:lnTo>
                <a:lnTo>
                  <a:pt x="63" y="188"/>
                </a:lnTo>
                <a:lnTo>
                  <a:pt x="63" y="159"/>
                </a:lnTo>
                <a:lnTo>
                  <a:pt x="63" y="188"/>
                </a:lnTo>
                <a:lnTo>
                  <a:pt x="63" y="200"/>
                </a:lnTo>
                <a:lnTo>
                  <a:pt x="65" y="212"/>
                </a:lnTo>
                <a:lnTo>
                  <a:pt x="65" y="220"/>
                </a:lnTo>
                <a:lnTo>
                  <a:pt x="65" y="217"/>
                </a:lnTo>
                <a:lnTo>
                  <a:pt x="65" y="214"/>
                </a:lnTo>
                <a:lnTo>
                  <a:pt x="65" y="206"/>
                </a:lnTo>
                <a:lnTo>
                  <a:pt x="65" y="202"/>
                </a:lnTo>
                <a:lnTo>
                  <a:pt x="66" y="172"/>
                </a:lnTo>
                <a:lnTo>
                  <a:pt x="66" y="141"/>
                </a:lnTo>
                <a:lnTo>
                  <a:pt x="66" y="147"/>
                </a:lnTo>
                <a:lnTo>
                  <a:pt x="66" y="171"/>
                </a:lnTo>
                <a:lnTo>
                  <a:pt x="66" y="200"/>
                </a:lnTo>
                <a:lnTo>
                  <a:pt x="66" y="220"/>
                </a:lnTo>
                <a:lnTo>
                  <a:pt x="66" y="223"/>
                </a:lnTo>
                <a:lnTo>
                  <a:pt x="68" y="203"/>
                </a:lnTo>
                <a:lnTo>
                  <a:pt x="68" y="166"/>
                </a:lnTo>
                <a:lnTo>
                  <a:pt x="68" y="159"/>
                </a:lnTo>
                <a:lnTo>
                  <a:pt x="68" y="200"/>
                </a:lnTo>
                <a:lnTo>
                  <a:pt x="68" y="196"/>
                </a:lnTo>
                <a:lnTo>
                  <a:pt x="68" y="184"/>
                </a:lnTo>
                <a:lnTo>
                  <a:pt x="69" y="202"/>
                </a:lnTo>
                <a:lnTo>
                  <a:pt x="69" y="215"/>
                </a:lnTo>
                <a:lnTo>
                  <a:pt x="69" y="217"/>
                </a:lnTo>
                <a:lnTo>
                  <a:pt x="69" y="220"/>
                </a:lnTo>
                <a:lnTo>
                  <a:pt x="69" y="214"/>
                </a:lnTo>
                <a:lnTo>
                  <a:pt x="69" y="220"/>
                </a:lnTo>
                <a:lnTo>
                  <a:pt x="71" y="215"/>
                </a:lnTo>
                <a:lnTo>
                  <a:pt x="71" y="202"/>
                </a:lnTo>
                <a:lnTo>
                  <a:pt x="71" y="183"/>
                </a:lnTo>
                <a:lnTo>
                  <a:pt x="71" y="191"/>
                </a:lnTo>
                <a:lnTo>
                  <a:pt x="71" y="178"/>
                </a:lnTo>
                <a:lnTo>
                  <a:pt x="71" y="166"/>
                </a:lnTo>
                <a:lnTo>
                  <a:pt x="72" y="166"/>
                </a:lnTo>
                <a:lnTo>
                  <a:pt x="72" y="153"/>
                </a:lnTo>
                <a:lnTo>
                  <a:pt x="72" y="184"/>
                </a:lnTo>
                <a:lnTo>
                  <a:pt x="72" y="209"/>
                </a:lnTo>
                <a:lnTo>
                  <a:pt x="72" y="203"/>
                </a:lnTo>
                <a:lnTo>
                  <a:pt x="72" y="196"/>
                </a:lnTo>
                <a:lnTo>
                  <a:pt x="72" y="117"/>
                </a:lnTo>
                <a:lnTo>
                  <a:pt x="74" y="70"/>
                </a:lnTo>
                <a:lnTo>
                  <a:pt x="74" y="100"/>
                </a:lnTo>
                <a:lnTo>
                  <a:pt x="74" y="138"/>
                </a:lnTo>
                <a:lnTo>
                  <a:pt x="74" y="175"/>
                </a:lnTo>
                <a:lnTo>
                  <a:pt x="74" y="172"/>
                </a:lnTo>
                <a:lnTo>
                  <a:pt x="75" y="183"/>
                </a:lnTo>
                <a:lnTo>
                  <a:pt x="75" y="197"/>
                </a:lnTo>
                <a:lnTo>
                  <a:pt x="75" y="188"/>
                </a:lnTo>
                <a:lnTo>
                  <a:pt x="75" y="157"/>
                </a:lnTo>
                <a:lnTo>
                  <a:pt x="75" y="116"/>
                </a:lnTo>
                <a:lnTo>
                  <a:pt x="75" y="102"/>
                </a:lnTo>
                <a:lnTo>
                  <a:pt x="77" y="128"/>
                </a:lnTo>
                <a:lnTo>
                  <a:pt x="77" y="165"/>
                </a:lnTo>
                <a:lnTo>
                  <a:pt x="77" y="185"/>
                </a:lnTo>
                <a:lnTo>
                  <a:pt x="77" y="187"/>
                </a:lnTo>
                <a:lnTo>
                  <a:pt x="77" y="194"/>
                </a:lnTo>
                <a:lnTo>
                  <a:pt x="77" y="203"/>
                </a:lnTo>
                <a:lnTo>
                  <a:pt x="77" y="193"/>
                </a:lnTo>
                <a:lnTo>
                  <a:pt x="78" y="178"/>
                </a:lnTo>
                <a:lnTo>
                  <a:pt x="78" y="147"/>
                </a:lnTo>
                <a:lnTo>
                  <a:pt x="78" y="137"/>
                </a:lnTo>
                <a:lnTo>
                  <a:pt x="78" y="157"/>
                </a:lnTo>
                <a:lnTo>
                  <a:pt x="78" y="169"/>
                </a:lnTo>
                <a:lnTo>
                  <a:pt x="78" y="188"/>
                </a:lnTo>
                <a:lnTo>
                  <a:pt x="80" y="203"/>
                </a:lnTo>
                <a:lnTo>
                  <a:pt x="80" y="202"/>
                </a:lnTo>
                <a:lnTo>
                  <a:pt x="80" y="208"/>
                </a:lnTo>
                <a:lnTo>
                  <a:pt x="80" y="212"/>
                </a:lnTo>
                <a:lnTo>
                  <a:pt x="80" y="205"/>
                </a:lnTo>
                <a:lnTo>
                  <a:pt x="80" y="162"/>
                </a:lnTo>
                <a:lnTo>
                  <a:pt x="81" y="154"/>
                </a:lnTo>
                <a:lnTo>
                  <a:pt x="81" y="191"/>
                </a:lnTo>
                <a:lnTo>
                  <a:pt x="81" y="203"/>
                </a:lnTo>
                <a:lnTo>
                  <a:pt x="81" y="196"/>
                </a:lnTo>
                <a:lnTo>
                  <a:pt x="81" y="206"/>
                </a:lnTo>
                <a:lnTo>
                  <a:pt x="81" y="217"/>
                </a:lnTo>
                <a:lnTo>
                  <a:pt x="83" y="220"/>
                </a:lnTo>
                <a:lnTo>
                  <a:pt x="83" y="217"/>
                </a:lnTo>
                <a:lnTo>
                  <a:pt x="83" y="206"/>
                </a:lnTo>
                <a:lnTo>
                  <a:pt x="83" y="193"/>
                </a:lnTo>
                <a:lnTo>
                  <a:pt x="83" y="194"/>
                </a:lnTo>
                <a:lnTo>
                  <a:pt x="83" y="203"/>
                </a:lnTo>
                <a:lnTo>
                  <a:pt x="83" y="214"/>
                </a:lnTo>
                <a:lnTo>
                  <a:pt x="84" y="223"/>
                </a:lnTo>
                <a:lnTo>
                  <a:pt x="84" y="217"/>
                </a:lnTo>
                <a:lnTo>
                  <a:pt x="84" y="206"/>
                </a:lnTo>
                <a:lnTo>
                  <a:pt x="84" y="215"/>
                </a:lnTo>
                <a:lnTo>
                  <a:pt x="84" y="200"/>
                </a:lnTo>
                <a:lnTo>
                  <a:pt x="84" y="193"/>
                </a:lnTo>
                <a:lnTo>
                  <a:pt x="86" y="206"/>
                </a:lnTo>
                <a:lnTo>
                  <a:pt x="86" y="197"/>
                </a:lnTo>
                <a:lnTo>
                  <a:pt x="86" y="190"/>
                </a:lnTo>
                <a:lnTo>
                  <a:pt x="86" y="200"/>
                </a:lnTo>
                <a:lnTo>
                  <a:pt x="86" y="208"/>
                </a:lnTo>
                <a:lnTo>
                  <a:pt x="86" y="185"/>
                </a:lnTo>
                <a:lnTo>
                  <a:pt x="87" y="156"/>
                </a:lnTo>
                <a:lnTo>
                  <a:pt x="87" y="190"/>
                </a:lnTo>
                <a:lnTo>
                  <a:pt x="87" y="215"/>
                </a:lnTo>
                <a:lnTo>
                  <a:pt x="87" y="190"/>
                </a:lnTo>
                <a:lnTo>
                  <a:pt x="87" y="172"/>
                </a:lnTo>
                <a:lnTo>
                  <a:pt x="87" y="196"/>
                </a:lnTo>
                <a:lnTo>
                  <a:pt x="89" y="215"/>
                </a:lnTo>
                <a:lnTo>
                  <a:pt x="89" y="218"/>
                </a:lnTo>
                <a:lnTo>
                  <a:pt x="89" y="217"/>
                </a:lnTo>
                <a:lnTo>
                  <a:pt x="89" y="220"/>
                </a:lnTo>
                <a:lnTo>
                  <a:pt x="89" y="211"/>
                </a:lnTo>
                <a:lnTo>
                  <a:pt x="89" y="214"/>
                </a:lnTo>
                <a:lnTo>
                  <a:pt x="89" y="215"/>
                </a:lnTo>
                <a:lnTo>
                  <a:pt x="90" y="211"/>
                </a:lnTo>
                <a:lnTo>
                  <a:pt x="90" y="218"/>
                </a:lnTo>
                <a:lnTo>
                  <a:pt x="90" y="225"/>
                </a:lnTo>
                <a:lnTo>
                  <a:pt x="90" y="220"/>
                </a:lnTo>
                <a:lnTo>
                  <a:pt x="90" y="209"/>
                </a:lnTo>
                <a:lnTo>
                  <a:pt x="90" y="203"/>
                </a:lnTo>
                <a:lnTo>
                  <a:pt x="92" y="211"/>
                </a:lnTo>
                <a:lnTo>
                  <a:pt x="92" y="225"/>
                </a:lnTo>
                <a:lnTo>
                  <a:pt x="92" y="205"/>
                </a:lnTo>
                <a:lnTo>
                  <a:pt x="92" y="190"/>
                </a:lnTo>
                <a:lnTo>
                  <a:pt x="92" y="196"/>
                </a:lnTo>
                <a:lnTo>
                  <a:pt x="93" y="203"/>
                </a:lnTo>
                <a:lnTo>
                  <a:pt x="93" y="199"/>
                </a:lnTo>
                <a:lnTo>
                  <a:pt x="93" y="211"/>
                </a:lnTo>
                <a:lnTo>
                  <a:pt x="93" y="224"/>
                </a:lnTo>
                <a:lnTo>
                  <a:pt x="93" y="223"/>
                </a:lnTo>
                <a:lnTo>
                  <a:pt x="93" y="214"/>
                </a:lnTo>
                <a:lnTo>
                  <a:pt x="93" y="209"/>
                </a:lnTo>
                <a:lnTo>
                  <a:pt x="94" y="206"/>
                </a:lnTo>
                <a:lnTo>
                  <a:pt x="94" y="199"/>
                </a:lnTo>
                <a:lnTo>
                  <a:pt x="94" y="206"/>
                </a:lnTo>
                <a:lnTo>
                  <a:pt x="94" y="217"/>
                </a:lnTo>
                <a:lnTo>
                  <a:pt x="94" y="191"/>
                </a:lnTo>
                <a:lnTo>
                  <a:pt x="94" y="199"/>
                </a:lnTo>
                <a:lnTo>
                  <a:pt x="96" y="223"/>
                </a:lnTo>
                <a:lnTo>
                  <a:pt x="96" y="221"/>
                </a:lnTo>
                <a:lnTo>
                  <a:pt x="96" y="209"/>
                </a:lnTo>
                <a:lnTo>
                  <a:pt x="96" y="211"/>
                </a:lnTo>
                <a:lnTo>
                  <a:pt x="96" y="202"/>
                </a:lnTo>
                <a:lnTo>
                  <a:pt x="96" y="187"/>
                </a:lnTo>
                <a:lnTo>
                  <a:pt x="97" y="200"/>
                </a:lnTo>
                <a:lnTo>
                  <a:pt x="97" y="203"/>
                </a:lnTo>
                <a:lnTo>
                  <a:pt x="97" y="205"/>
                </a:lnTo>
                <a:lnTo>
                  <a:pt x="97" y="218"/>
                </a:lnTo>
                <a:lnTo>
                  <a:pt x="97" y="223"/>
                </a:lnTo>
                <a:lnTo>
                  <a:pt x="97" y="214"/>
                </a:lnTo>
                <a:lnTo>
                  <a:pt x="99" y="221"/>
                </a:lnTo>
                <a:lnTo>
                  <a:pt x="99" y="208"/>
                </a:lnTo>
                <a:lnTo>
                  <a:pt x="99" y="203"/>
                </a:lnTo>
                <a:lnTo>
                  <a:pt x="99" y="208"/>
                </a:lnTo>
                <a:lnTo>
                  <a:pt x="99" y="220"/>
                </a:lnTo>
                <a:lnTo>
                  <a:pt x="99" y="217"/>
                </a:lnTo>
                <a:lnTo>
                  <a:pt x="99" y="206"/>
                </a:lnTo>
                <a:lnTo>
                  <a:pt x="100" y="208"/>
                </a:lnTo>
                <a:lnTo>
                  <a:pt x="100" y="197"/>
                </a:lnTo>
                <a:lnTo>
                  <a:pt x="100" y="190"/>
                </a:lnTo>
                <a:lnTo>
                  <a:pt x="100" y="183"/>
                </a:lnTo>
                <a:lnTo>
                  <a:pt x="100" y="190"/>
                </a:lnTo>
                <a:lnTo>
                  <a:pt x="100" y="206"/>
                </a:lnTo>
                <a:lnTo>
                  <a:pt x="102" y="215"/>
                </a:lnTo>
                <a:lnTo>
                  <a:pt x="102" y="223"/>
                </a:lnTo>
                <a:lnTo>
                  <a:pt x="102" y="202"/>
                </a:lnTo>
                <a:lnTo>
                  <a:pt x="102" y="187"/>
                </a:lnTo>
                <a:lnTo>
                  <a:pt x="102" y="214"/>
                </a:lnTo>
                <a:lnTo>
                  <a:pt x="103" y="223"/>
                </a:lnTo>
                <a:lnTo>
                  <a:pt x="103" y="217"/>
                </a:lnTo>
                <a:lnTo>
                  <a:pt x="103" y="220"/>
                </a:lnTo>
                <a:lnTo>
                  <a:pt x="103" y="211"/>
                </a:lnTo>
                <a:lnTo>
                  <a:pt x="103" y="209"/>
                </a:lnTo>
                <a:lnTo>
                  <a:pt x="103" y="215"/>
                </a:lnTo>
                <a:lnTo>
                  <a:pt x="105" y="211"/>
                </a:lnTo>
                <a:lnTo>
                  <a:pt x="105" y="205"/>
                </a:lnTo>
                <a:lnTo>
                  <a:pt x="105" y="224"/>
                </a:lnTo>
                <a:lnTo>
                  <a:pt x="105" y="221"/>
                </a:lnTo>
                <a:lnTo>
                  <a:pt x="105" y="215"/>
                </a:lnTo>
                <a:lnTo>
                  <a:pt x="105" y="218"/>
                </a:lnTo>
                <a:lnTo>
                  <a:pt x="105" y="217"/>
                </a:lnTo>
                <a:lnTo>
                  <a:pt x="106" y="220"/>
                </a:lnTo>
                <a:lnTo>
                  <a:pt x="106" y="214"/>
                </a:lnTo>
                <a:lnTo>
                  <a:pt x="106" y="205"/>
                </a:lnTo>
                <a:lnTo>
                  <a:pt x="106" y="197"/>
                </a:lnTo>
                <a:lnTo>
                  <a:pt x="106" y="191"/>
                </a:lnTo>
                <a:lnTo>
                  <a:pt x="108" y="191"/>
                </a:lnTo>
                <a:lnTo>
                  <a:pt x="108" y="209"/>
                </a:lnTo>
                <a:lnTo>
                  <a:pt x="108" y="212"/>
                </a:lnTo>
                <a:lnTo>
                  <a:pt x="108" y="211"/>
                </a:lnTo>
                <a:lnTo>
                  <a:pt x="108" y="202"/>
                </a:lnTo>
                <a:lnTo>
                  <a:pt x="108" y="187"/>
                </a:lnTo>
                <a:lnTo>
                  <a:pt x="109" y="196"/>
                </a:lnTo>
                <a:lnTo>
                  <a:pt x="109" y="221"/>
                </a:lnTo>
                <a:lnTo>
                  <a:pt x="109" y="225"/>
                </a:lnTo>
                <a:lnTo>
                  <a:pt x="109" y="221"/>
                </a:lnTo>
                <a:lnTo>
                  <a:pt x="109" y="218"/>
                </a:lnTo>
                <a:lnTo>
                  <a:pt x="109" y="214"/>
                </a:lnTo>
                <a:lnTo>
                  <a:pt x="111" y="215"/>
                </a:lnTo>
                <a:lnTo>
                  <a:pt x="111" y="221"/>
                </a:lnTo>
                <a:lnTo>
                  <a:pt x="111" y="220"/>
                </a:lnTo>
                <a:lnTo>
                  <a:pt x="111" y="208"/>
                </a:lnTo>
                <a:lnTo>
                  <a:pt x="111" y="197"/>
                </a:lnTo>
                <a:lnTo>
                  <a:pt x="111" y="205"/>
                </a:lnTo>
                <a:lnTo>
                  <a:pt x="111" y="221"/>
                </a:lnTo>
                <a:lnTo>
                  <a:pt x="112" y="211"/>
                </a:lnTo>
                <a:lnTo>
                  <a:pt x="112" y="196"/>
                </a:lnTo>
                <a:lnTo>
                  <a:pt x="112" y="211"/>
                </a:lnTo>
                <a:lnTo>
                  <a:pt x="112" y="217"/>
                </a:lnTo>
                <a:lnTo>
                  <a:pt x="112" y="214"/>
                </a:lnTo>
                <a:lnTo>
                  <a:pt x="112" y="209"/>
                </a:lnTo>
                <a:lnTo>
                  <a:pt x="114" y="199"/>
                </a:lnTo>
                <a:lnTo>
                  <a:pt x="114" y="188"/>
                </a:lnTo>
                <a:lnTo>
                  <a:pt x="114" y="190"/>
                </a:lnTo>
                <a:lnTo>
                  <a:pt x="114" y="197"/>
                </a:lnTo>
                <a:lnTo>
                  <a:pt x="114" y="209"/>
                </a:lnTo>
                <a:lnTo>
                  <a:pt x="114" y="218"/>
                </a:lnTo>
                <a:lnTo>
                  <a:pt x="115" y="212"/>
                </a:lnTo>
                <a:lnTo>
                  <a:pt x="115" y="203"/>
                </a:lnTo>
                <a:lnTo>
                  <a:pt x="115" y="184"/>
                </a:lnTo>
                <a:lnTo>
                  <a:pt x="115" y="199"/>
                </a:lnTo>
                <a:lnTo>
                  <a:pt x="115" y="184"/>
                </a:lnTo>
                <a:lnTo>
                  <a:pt x="115" y="183"/>
                </a:lnTo>
                <a:lnTo>
                  <a:pt x="115" y="203"/>
                </a:lnTo>
                <a:lnTo>
                  <a:pt x="117" y="206"/>
                </a:lnTo>
                <a:lnTo>
                  <a:pt x="117" y="212"/>
                </a:lnTo>
                <a:lnTo>
                  <a:pt x="117" y="220"/>
                </a:lnTo>
                <a:lnTo>
                  <a:pt x="117" y="215"/>
                </a:lnTo>
                <a:lnTo>
                  <a:pt x="117" y="208"/>
                </a:lnTo>
                <a:lnTo>
                  <a:pt x="117" y="197"/>
                </a:lnTo>
                <a:lnTo>
                  <a:pt x="118" y="203"/>
                </a:lnTo>
                <a:lnTo>
                  <a:pt x="118" y="197"/>
                </a:lnTo>
                <a:lnTo>
                  <a:pt x="118" y="190"/>
                </a:lnTo>
                <a:lnTo>
                  <a:pt x="118" y="188"/>
                </a:lnTo>
                <a:lnTo>
                  <a:pt x="118" y="193"/>
                </a:lnTo>
                <a:lnTo>
                  <a:pt x="118" y="202"/>
                </a:lnTo>
                <a:lnTo>
                  <a:pt x="120" y="214"/>
                </a:lnTo>
                <a:lnTo>
                  <a:pt x="120" y="220"/>
                </a:lnTo>
                <a:lnTo>
                  <a:pt x="120" y="203"/>
                </a:lnTo>
                <a:lnTo>
                  <a:pt x="120" y="218"/>
                </a:lnTo>
                <a:lnTo>
                  <a:pt x="121" y="212"/>
                </a:lnTo>
                <a:lnTo>
                  <a:pt x="121" y="197"/>
                </a:lnTo>
                <a:lnTo>
                  <a:pt x="121" y="196"/>
                </a:lnTo>
                <a:lnTo>
                  <a:pt x="121" y="215"/>
                </a:lnTo>
                <a:lnTo>
                  <a:pt x="121" y="197"/>
                </a:lnTo>
                <a:lnTo>
                  <a:pt x="121" y="196"/>
                </a:lnTo>
                <a:lnTo>
                  <a:pt x="121" y="214"/>
                </a:lnTo>
                <a:lnTo>
                  <a:pt x="123" y="22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73" name="Freeform 61"/>
          <p:cNvSpPr>
            <a:spLocks/>
          </p:cNvSpPr>
          <p:nvPr/>
        </p:nvSpPr>
        <p:spPr bwMode="auto">
          <a:xfrm>
            <a:off x="4824413" y="5565775"/>
            <a:ext cx="179387" cy="265113"/>
          </a:xfrm>
          <a:custGeom>
            <a:avLst/>
            <a:gdLst>
              <a:gd name="T0" fmla="*/ 1 w 127"/>
              <a:gd name="T1" fmla="*/ 149 h 167"/>
              <a:gd name="T2" fmla="*/ 3 w 127"/>
              <a:gd name="T3" fmla="*/ 140 h 167"/>
              <a:gd name="T4" fmla="*/ 4 w 127"/>
              <a:gd name="T5" fmla="*/ 138 h 167"/>
              <a:gd name="T6" fmla="*/ 7 w 127"/>
              <a:gd name="T7" fmla="*/ 149 h 167"/>
              <a:gd name="T8" fmla="*/ 9 w 127"/>
              <a:gd name="T9" fmla="*/ 156 h 167"/>
              <a:gd name="T10" fmla="*/ 10 w 127"/>
              <a:gd name="T11" fmla="*/ 143 h 167"/>
              <a:gd name="T12" fmla="*/ 13 w 127"/>
              <a:gd name="T13" fmla="*/ 163 h 167"/>
              <a:gd name="T14" fmla="*/ 14 w 127"/>
              <a:gd name="T15" fmla="*/ 146 h 167"/>
              <a:gd name="T16" fmla="*/ 16 w 127"/>
              <a:gd name="T17" fmla="*/ 158 h 167"/>
              <a:gd name="T18" fmla="*/ 19 w 127"/>
              <a:gd name="T19" fmla="*/ 149 h 167"/>
              <a:gd name="T20" fmla="*/ 20 w 127"/>
              <a:gd name="T21" fmla="*/ 156 h 167"/>
              <a:gd name="T22" fmla="*/ 23 w 127"/>
              <a:gd name="T23" fmla="*/ 155 h 167"/>
              <a:gd name="T24" fmla="*/ 25 w 127"/>
              <a:gd name="T25" fmla="*/ 138 h 167"/>
              <a:gd name="T26" fmla="*/ 26 w 127"/>
              <a:gd name="T27" fmla="*/ 147 h 167"/>
              <a:gd name="T28" fmla="*/ 29 w 127"/>
              <a:gd name="T29" fmla="*/ 146 h 167"/>
              <a:gd name="T30" fmla="*/ 31 w 127"/>
              <a:gd name="T31" fmla="*/ 143 h 167"/>
              <a:gd name="T32" fmla="*/ 34 w 127"/>
              <a:gd name="T33" fmla="*/ 155 h 167"/>
              <a:gd name="T34" fmla="*/ 35 w 127"/>
              <a:gd name="T35" fmla="*/ 158 h 167"/>
              <a:gd name="T36" fmla="*/ 37 w 127"/>
              <a:gd name="T37" fmla="*/ 149 h 167"/>
              <a:gd name="T38" fmla="*/ 38 w 127"/>
              <a:gd name="T39" fmla="*/ 153 h 167"/>
              <a:gd name="T40" fmla="*/ 41 w 127"/>
              <a:gd name="T41" fmla="*/ 163 h 167"/>
              <a:gd name="T42" fmla="*/ 43 w 127"/>
              <a:gd name="T43" fmla="*/ 143 h 167"/>
              <a:gd name="T44" fmla="*/ 46 w 127"/>
              <a:gd name="T45" fmla="*/ 141 h 167"/>
              <a:gd name="T46" fmla="*/ 47 w 127"/>
              <a:gd name="T47" fmla="*/ 144 h 167"/>
              <a:gd name="T48" fmla="*/ 49 w 127"/>
              <a:gd name="T49" fmla="*/ 147 h 167"/>
              <a:gd name="T50" fmla="*/ 52 w 127"/>
              <a:gd name="T51" fmla="*/ 131 h 167"/>
              <a:gd name="T52" fmla="*/ 53 w 127"/>
              <a:gd name="T53" fmla="*/ 141 h 167"/>
              <a:gd name="T54" fmla="*/ 55 w 127"/>
              <a:gd name="T55" fmla="*/ 163 h 167"/>
              <a:gd name="T56" fmla="*/ 58 w 127"/>
              <a:gd name="T57" fmla="*/ 155 h 167"/>
              <a:gd name="T58" fmla="*/ 59 w 127"/>
              <a:gd name="T59" fmla="*/ 132 h 167"/>
              <a:gd name="T60" fmla="*/ 60 w 127"/>
              <a:gd name="T61" fmla="*/ 143 h 167"/>
              <a:gd name="T62" fmla="*/ 63 w 127"/>
              <a:gd name="T63" fmla="*/ 150 h 167"/>
              <a:gd name="T64" fmla="*/ 65 w 127"/>
              <a:gd name="T65" fmla="*/ 162 h 167"/>
              <a:gd name="T66" fmla="*/ 66 w 127"/>
              <a:gd name="T67" fmla="*/ 135 h 167"/>
              <a:gd name="T68" fmla="*/ 69 w 127"/>
              <a:gd name="T69" fmla="*/ 116 h 167"/>
              <a:gd name="T70" fmla="*/ 71 w 127"/>
              <a:gd name="T71" fmla="*/ 125 h 167"/>
              <a:gd name="T72" fmla="*/ 72 w 127"/>
              <a:gd name="T73" fmla="*/ 143 h 167"/>
              <a:gd name="T74" fmla="*/ 75 w 127"/>
              <a:gd name="T75" fmla="*/ 76 h 167"/>
              <a:gd name="T76" fmla="*/ 77 w 127"/>
              <a:gd name="T77" fmla="*/ 109 h 167"/>
              <a:gd name="T78" fmla="*/ 78 w 127"/>
              <a:gd name="T79" fmla="*/ 159 h 167"/>
              <a:gd name="T80" fmla="*/ 81 w 127"/>
              <a:gd name="T81" fmla="*/ 147 h 167"/>
              <a:gd name="T82" fmla="*/ 83 w 127"/>
              <a:gd name="T83" fmla="*/ 135 h 167"/>
              <a:gd name="T84" fmla="*/ 86 w 127"/>
              <a:gd name="T85" fmla="*/ 150 h 167"/>
              <a:gd name="T86" fmla="*/ 87 w 127"/>
              <a:gd name="T87" fmla="*/ 149 h 167"/>
              <a:gd name="T88" fmla="*/ 89 w 127"/>
              <a:gd name="T89" fmla="*/ 150 h 167"/>
              <a:gd name="T90" fmla="*/ 92 w 127"/>
              <a:gd name="T91" fmla="*/ 140 h 167"/>
              <a:gd name="T92" fmla="*/ 93 w 127"/>
              <a:gd name="T93" fmla="*/ 153 h 167"/>
              <a:gd name="T94" fmla="*/ 95 w 127"/>
              <a:gd name="T95" fmla="*/ 147 h 167"/>
              <a:gd name="T96" fmla="*/ 98 w 127"/>
              <a:gd name="T97" fmla="*/ 132 h 167"/>
              <a:gd name="T98" fmla="*/ 99 w 127"/>
              <a:gd name="T99" fmla="*/ 141 h 167"/>
              <a:gd name="T100" fmla="*/ 102 w 127"/>
              <a:gd name="T101" fmla="*/ 128 h 167"/>
              <a:gd name="T102" fmla="*/ 104 w 127"/>
              <a:gd name="T103" fmla="*/ 147 h 167"/>
              <a:gd name="T104" fmla="*/ 105 w 127"/>
              <a:gd name="T105" fmla="*/ 146 h 167"/>
              <a:gd name="T106" fmla="*/ 108 w 127"/>
              <a:gd name="T107" fmla="*/ 128 h 167"/>
              <a:gd name="T108" fmla="*/ 109 w 127"/>
              <a:gd name="T109" fmla="*/ 150 h 167"/>
              <a:gd name="T110" fmla="*/ 112 w 127"/>
              <a:gd name="T111" fmla="*/ 147 h 167"/>
              <a:gd name="T112" fmla="*/ 114 w 127"/>
              <a:gd name="T113" fmla="*/ 146 h 167"/>
              <a:gd name="T114" fmla="*/ 117 w 127"/>
              <a:gd name="T115" fmla="*/ 156 h 167"/>
              <a:gd name="T116" fmla="*/ 118 w 127"/>
              <a:gd name="T117" fmla="*/ 137 h 167"/>
              <a:gd name="T118" fmla="*/ 121 w 127"/>
              <a:gd name="T119" fmla="*/ 147 h 167"/>
              <a:gd name="T120" fmla="*/ 123 w 127"/>
              <a:gd name="T121" fmla="*/ 0 h 167"/>
              <a:gd name="T122" fmla="*/ 124 w 127"/>
              <a:gd name="T123" fmla="*/ 46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
              <a:gd name="T187" fmla="*/ 0 h 167"/>
              <a:gd name="T188" fmla="*/ 127 w 127"/>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 h="167">
                <a:moveTo>
                  <a:pt x="0" y="158"/>
                </a:moveTo>
                <a:lnTo>
                  <a:pt x="0" y="144"/>
                </a:lnTo>
                <a:lnTo>
                  <a:pt x="0" y="118"/>
                </a:lnTo>
                <a:lnTo>
                  <a:pt x="0" y="112"/>
                </a:lnTo>
                <a:lnTo>
                  <a:pt x="0" y="119"/>
                </a:lnTo>
                <a:lnTo>
                  <a:pt x="0" y="132"/>
                </a:lnTo>
                <a:lnTo>
                  <a:pt x="1" y="137"/>
                </a:lnTo>
                <a:lnTo>
                  <a:pt x="1" y="149"/>
                </a:lnTo>
                <a:lnTo>
                  <a:pt x="1" y="141"/>
                </a:lnTo>
                <a:lnTo>
                  <a:pt x="1" y="129"/>
                </a:lnTo>
                <a:lnTo>
                  <a:pt x="1" y="118"/>
                </a:lnTo>
                <a:lnTo>
                  <a:pt x="1" y="110"/>
                </a:lnTo>
                <a:lnTo>
                  <a:pt x="3" y="121"/>
                </a:lnTo>
                <a:lnTo>
                  <a:pt x="3" y="126"/>
                </a:lnTo>
                <a:lnTo>
                  <a:pt x="3" y="128"/>
                </a:lnTo>
                <a:lnTo>
                  <a:pt x="3" y="140"/>
                </a:lnTo>
                <a:lnTo>
                  <a:pt x="3" y="125"/>
                </a:lnTo>
                <a:lnTo>
                  <a:pt x="3" y="122"/>
                </a:lnTo>
                <a:lnTo>
                  <a:pt x="4" y="126"/>
                </a:lnTo>
                <a:lnTo>
                  <a:pt x="4" y="128"/>
                </a:lnTo>
                <a:lnTo>
                  <a:pt x="4" y="134"/>
                </a:lnTo>
                <a:lnTo>
                  <a:pt x="4" y="131"/>
                </a:lnTo>
                <a:lnTo>
                  <a:pt x="4" y="132"/>
                </a:lnTo>
                <a:lnTo>
                  <a:pt x="4" y="138"/>
                </a:lnTo>
                <a:lnTo>
                  <a:pt x="4" y="131"/>
                </a:lnTo>
                <a:lnTo>
                  <a:pt x="6" y="121"/>
                </a:lnTo>
                <a:lnTo>
                  <a:pt x="6" y="138"/>
                </a:lnTo>
                <a:lnTo>
                  <a:pt x="6" y="158"/>
                </a:lnTo>
                <a:lnTo>
                  <a:pt x="6" y="150"/>
                </a:lnTo>
                <a:lnTo>
                  <a:pt x="6" y="132"/>
                </a:lnTo>
                <a:lnTo>
                  <a:pt x="6" y="146"/>
                </a:lnTo>
                <a:lnTo>
                  <a:pt x="7" y="149"/>
                </a:lnTo>
                <a:lnTo>
                  <a:pt x="7" y="155"/>
                </a:lnTo>
                <a:lnTo>
                  <a:pt x="7" y="153"/>
                </a:lnTo>
                <a:lnTo>
                  <a:pt x="7" y="146"/>
                </a:lnTo>
                <a:lnTo>
                  <a:pt x="7" y="150"/>
                </a:lnTo>
                <a:lnTo>
                  <a:pt x="7" y="163"/>
                </a:lnTo>
                <a:lnTo>
                  <a:pt x="9" y="163"/>
                </a:lnTo>
                <a:lnTo>
                  <a:pt x="9" y="155"/>
                </a:lnTo>
                <a:lnTo>
                  <a:pt x="9" y="156"/>
                </a:lnTo>
                <a:lnTo>
                  <a:pt x="9" y="146"/>
                </a:lnTo>
                <a:lnTo>
                  <a:pt x="9" y="144"/>
                </a:lnTo>
                <a:lnTo>
                  <a:pt x="9" y="150"/>
                </a:lnTo>
                <a:lnTo>
                  <a:pt x="10" y="147"/>
                </a:lnTo>
                <a:lnTo>
                  <a:pt x="10" y="135"/>
                </a:lnTo>
                <a:lnTo>
                  <a:pt x="10" y="138"/>
                </a:lnTo>
                <a:lnTo>
                  <a:pt x="10" y="155"/>
                </a:lnTo>
                <a:lnTo>
                  <a:pt x="10" y="143"/>
                </a:lnTo>
                <a:lnTo>
                  <a:pt x="10" y="144"/>
                </a:lnTo>
                <a:lnTo>
                  <a:pt x="12" y="153"/>
                </a:lnTo>
                <a:lnTo>
                  <a:pt x="12" y="144"/>
                </a:lnTo>
                <a:lnTo>
                  <a:pt x="12" y="143"/>
                </a:lnTo>
                <a:lnTo>
                  <a:pt x="12" y="146"/>
                </a:lnTo>
                <a:lnTo>
                  <a:pt x="12" y="155"/>
                </a:lnTo>
                <a:lnTo>
                  <a:pt x="12" y="158"/>
                </a:lnTo>
                <a:lnTo>
                  <a:pt x="13" y="163"/>
                </a:lnTo>
                <a:lnTo>
                  <a:pt x="13" y="152"/>
                </a:lnTo>
                <a:lnTo>
                  <a:pt x="13" y="144"/>
                </a:lnTo>
                <a:lnTo>
                  <a:pt x="13" y="159"/>
                </a:lnTo>
                <a:lnTo>
                  <a:pt x="13" y="153"/>
                </a:lnTo>
                <a:lnTo>
                  <a:pt x="13" y="115"/>
                </a:lnTo>
                <a:lnTo>
                  <a:pt x="14" y="125"/>
                </a:lnTo>
                <a:lnTo>
                  <a:pt x="14" y="149"/>
                </a:lnTo>
                <a:lnTo>
                  <a:pt x="14" y="146"/>
                </a:lnTo>
                <a:lnTo>
                  <a:pt x="14" y="155"/>
                </a:lnTo>
                <a:lnTo>
                  <a:pt x="14" y="156"/>
                </a:lnTo>
                <a:lnTo>
                  <a:pt x="14" y="162"/>
                </a:lnTo>
                <a:lnTo>
                  <a:pt x="16" y="152"/>
                </a:lnTo>
                <a:lnTo>
                  <a:pt x="16" y="149"/>
                </a:lnTo>
                <a:lnTo>
                  <a:pt x="16" y="158"/>
                </a:lnTo>
                <a:lnTo>
                  <a:pt x="16" y="165"/>
                </a:lnTo>
                <a:lnTo>
                  <a:pt x="16" y="158"/>
                </a:lnTo>
                <a:lnTo>
                  <a:pt x="16" y="153"/>
                </a:lnTo>
                <a:lnTo>
                  <a:pt x="17" y="156"/>
                </a:lnTo>
                <a:lnTo>
                  <a:pt x="17" y="155"/>
                </a:lnTo>
                <a:lnTo>
                  <a:pt x="17" y="146"/>
                </a:lnTo>
                <a:lnTo>
                  <a:pt x="17" y="149"/>
                </a:lnTo>
                <a:lnTo>
                  <a:pt x="17" y="144"/>
                </a:lnTo>
                <a:lnTo>
                  <a:pt x="19" y="143"/>
                </a:lnTo>
                <a:lnTo>
                  <a:pt x="19" y="149"/>
                </a:lnTo>
                <a:lnTo>
                  <a:pt x="19" y="143"/>
                </a:lnTo>
                <a:lnTo>
                  <a:pt x="19" y="135"/>
                </a:lnTo>
                <a:lnTo>
                  <a:pt x="19" y="143"/>
                </a:lnTo>
                <a:lnTo>
                  <a:pt x="19" y="152"/>
                </a:lnTo>
                <a:lnTo>
                  <a:pt x="20" y="159"/>
                </a:lnTo>
                <a:lnTo>
                  <a:pt x="20" y="161"/>
                </a:lnTo>
                <a:lnTo>
                  <a:pt x="20" y="158"/>
                </a:lnTo>
                <a:lnTo>
                  <a:pt x="20" y="156"/>
                </a:lnTo>
                <a:lnTo>
                  <a:pt x="20" y="147"/>
                </a:lnTo>
                <a:lnTo>
                  <a:pt x="22" y="135"/>
                </a:lnTo>
                <a:lnTo>
                  <a:pt x="22" y="122"/>
                </a:lnTo>
                <a:lnTo>
                  <a:pt x="22" y="140"/>
                </a:lnTo>
                <a:lnTo>
                  <a:pt x="22" y="156"/>
                </a:lnTo>
                <a:lnTo>
                  <a:pt x="22" y="161"/>
                </a:lnTo>
                <a:lnTo>
                  <a:pt x="22" y="159"/>
                </a:lnTo>
                <a:lnTo>
                  <a:pt x="23" y="155"/>
                </a:lnTo>
                <a:lnTo>
                  <a:pt x="23" y="147"/>
                </a:lnTo>
                <a:lnTo>
                  <a:pt x="23" y="150"/>
                </a:lnTo>
                <a:lnTo>
                  <a:pt x="23" y="144"/>
                </a:lnTo>
                <a:lnTo>
                  <a:pt x="23" y="132"/>
                </a:lnTo>
                <a:lnTo>
                  <a:pt x="23" y="140"/>
                </a:lnTo>
                <a:lnTo>
                  <a:pt x="25" y="158"/>
                </a:lnTo>
                <a:lnTo>
                  <a:pt x="25" y="155"/>
                </a:lnTo>
                <a:lnTo>
                  <a:pt x="25" y="138"/>
                </a:lnTo>
                <a:lnTo>
                  <a:pt x="25" y="150"/>
                </a:lnTo>
                <a:lnTo>
                  <a:pt x="25" y="166"/>
                </a:lnTo>
                <a:lnTo>
                  <a:pt x="25" y="165"/>
                </a:lnTo>
                <a:lnTo>
                  <a:pt x="26" y="153"/>
                </a:lnTo>
                <a:lnTo>
                  <a:pt x="26" y="150"/>
                </a:lnTo>
                <a:lnTo>
                  <a:pt x="26" y="143"/>
                </a:lnTo>
                <a:lnTo>
                  <a:pt x="26" y="122"/>
                </a:lnTo>
                <a:lnTo>
                  <a:pt x="26" y="147"/>
                </a:lnTo>
                <a:lnTo>
                  <a:pt x="26" y="156"/>
                </a:lnTo>
                <a:lnTo>
                  <a:pt x="28" y="156"/>
                </a:lnTo>
                <a:lnTo>
                  <a:pt x="28" y="149"/>
                </a:lnTo>
                <a:lnTo>
                  <a:pt x="28" y="134"/>
                </a:lnTo>
                <a:lnTo>
                  <a:pt x="28" y="149"/>
                </a:lnTo>
                <a:lnTo>
                  <a:pt x="28" y="152"/>
                </a:lnTo>
                <a:lnTo>
                  <a:pt x="29" y="149"/>
                </a:lnTo>
                <a:lnTo>
                  <a:pt x="29" y="146"/>
                </a:lnTo>
                <a:lnTo>
                  <a:pt x="29" y="137"/>
                </a:lnTo>
                <a:lnTo>
                  <a:pt x="29" y="135"/>
                </a:lnTo>
                <a:lnTo>
                  <a:pt x="29" y="129"/>
                </a:lnTo>
                <a:lnTo>
                  <a:pt x="29" y="106"/>
                </a:lnTo>
                <a:lnTo>
                  <a:pt x="31" y="115"/>
                </a:lnTo>
                <a:lnTo>
                  <a:pt x="31" y="128"/>
                </a:lnTo>
                <a:lnTo>
                  <a:pt x="31" y="134"/>
                </a:lnTo>
                <a:lnTo>
                  <a:pt x="31" y="143"/>
                </a:lnTo>
                <a:lnTo>
                  <a:pt x="31" y="144"/>
                </a:lnTo>
                <a:lnTo>
                  <a:pt x="32" y="144"/>
                </a:lnTo>
                <a:lnTo>
                  <a:pt x="32" y="141"/>
                </a:lnTo>
                <a:lnTo>
                  <a:pt x="32" y="118"/>
                </a:lnTo>
                <a:lnTo>
                  <a:pt x="32" y="126"/>
                </a:lnTo>
                <a:lnTo>
                  <a:pt x="32" y="149"/>
                </a:lnTo>
                <a:lnTo>
                  <a:pt x="32" y="147"/>
                </a:lnTo>
                <a:lnTo>
                  <a:pt x="34" y="155"/>
                </a:lnTo>
                <a:lnTo>
                  <a:pt x="34" y="159"/>
                </a:lnTo>
                <a:lnTo>
                  <a:pt x="34" y="125"/>
                </a:lnTo>
                <a:lnTo>
                  <a:pt x="34" y="129"/>
                </a:lnTo>
                <a:lnTo>
                  <a:pt x="34" y="152"/>
                </a:lnTo>
                <a:lnTo>
                  <a:pt x="34" y="138"/>
                </a:lnTo>
                <a:lnTo>
                  <a:pt x="35" y="134"/>
                </a:lnTo>
                <a:lnTo>
                  <a:pt x="35" y="146"/>
                </a:lnTo>
                <a:lnTo>
                  <a:pt x="35" y="158"/>
                </a:lnTo>
                <a:lnTo>
                  <a:pt x="35" y="138"/>
                </a:lnTo>
                <a:lnTo>
                  <a:pt x="35" y="146"/>
                </a:lnTo>
                <a:lnTo>
                  <a:pt x="35" y="159"/>
                </a:lnTo>
                <a:lnTo>
                  <a:pt x="37" y="158"/>
                </a:lnTo>
                <a:lnTo>
                  <a:pt x="37" y="155"/>
                </a:lnTo>
                <a:lnTo>
                  <a:pt x="37" y="138"/>
                </a:lnTo>
                <a:lnTo>
                  <a:pt x="37" y="140"/>
                </a:lnTo>
                <a:lnTo>
                  <a:pt x="37" y="149"/>
                </a:lnTo>
                <a:lnTo>
                  <a:pt x="37" y="161"/>
                </a:lnTo>
                <a:lnTo>
                  <a:pt x="37" y="152"/>
                </a:lnTo>
                <a:lnTo>
                  <a:pt x="38" y="150"/>
                </a:lnTo>
                <a:lnTo>
                  <a:pt x="38" y="158"/>
                </a:lnTo>
                <a:lnTo>
                  <a:pt x="38" y="149"/>
                </a:lnTo>
                <a:lnTo>
                  <a:pt x="38" y="135"/>
                </a:lnTo>
                <a:lnTo>
                  <a:pt x="38" y="147"/>
                </a:lnTo>
                <a:lnTo>
                  <a:pt x="38" y="153"/>
                </a:lnTo>
                <a:lnTo>
                  <a:pt x="40" y="149"/>
                </a:lnTo>
                <a:lnTo>
                  <a:pt x="40" y="162"/>
                </a:lnTo>
                <a:lnTo>
                  <a:pt x="40" y="158"/>
                </a:lnTo>
                <a:lnTo>
                  <a:pt x="40" y="149"/>
                </a:lnTo>
                <a:lnTo>
                  <a:pt x="40" y="141"/>
                </a:lnTo>
                <a:lnTo>
                  <a:pt x="40" y="152"/>
                </a:lnTo>
                <a:lnTo>
                  <a:pt x="41" y="165"/>
                </a:lnTo>
                <a:lnTo>
                  <a:pt x="41" y="163"/>
                </a:lnTo>
                <a:lnTo>
                  <a:pt x="41" y="147"/>
                </a:lnTo>
                <a:lnTo>
                  <a:pt x="41" y="125"/>
                </a:lnTo>
                <a:lnTo>
                  <a:pt x="41" y="140"/>
                </a:lnTo>
                <a:lnTo>
                  <a:pt x="43" y="138"/>
                </a:lnTo>
                <a:lnTo>
                  <a:pt x="43" y="132"/>
                </a:lnTo>
                <a:lnTo>
                  <a:pt x="43" y="123"/>
                </a:lnTo>
                <a:lnTo>
                  <a:pt x="43" y="119"/>
                </a:lnTo>
                <a:lnTo>
                  <a:pt x="43" y="143"/>
                </a:lnTo>
                <a:lnTo>
                  <a:pt x="43" y="162"/>
                </a:lnTo>
                <a:lnTo>
                  <a:pt x="44" y="153"/>
                </a:lnTo>
                <a:lnTo>
                  <a:pt x="44" y="135"/>
                </a:lnTo>
                <a:lnTo>
                  <a:pt x="44" y="150"/>
                </a:lnTo>
                <a:lnTo>
                  <a:pt x="44" y="165"/>
                </a:lnTo>
                <a:lnTo>
                  <a:pt x="44" y="137"/>
                </a:lnTo>
                <a:lnTo>
                  <a:pt x="44" y="134"/>
                </a:lnTo>
                <a:lnTo>
                  <a:pt x="46" y="141"/>
                </a:lnTo>
                <a:lnTo>
                  <a:pt x="46" y="149"/>
                </a:lnTo>
                <a:lnTo>
                  <a:pt x="46" y="146"/>
                </a:lnTo>
                <a:lnTo>
                  <a:pt x="46" y="152"/>
                </a:lnTo>
                <a:lnTo>
                  <a:pt x="46" y="163"/>
                </a:lnTo>
                <a:lnTo>
                  <a:pt x="46" y="162"/>
                </a:lnTo>
                <a:lnTo>
                  <a:pt x="47" y="147"/>
                </a:lnTo>
                <a:lnTo>
                  <a:pt x="47" y="134"/>
                </a:lnTo>
                <a:lnTo>
                  <a:pt x="47" y="144"/>
                </a:lnTo>
                <a:lnTo>
                  <a:pt x="47" y="152"/>
                </a:lnTo>
                <a:lnTo>
                  <a:pt x="47" y="149"/>
                </a:lnTo>
                <a:lnTo>
                  <a:pt x="47" y="152"/>
                </a:lnTo>
                <a:lnTo>
                  <a:pt x="49" y="143"/>
                </a:lnTo>
                <a:lnTo>
                  <a:pt x="49" y="153"/>
                </a:lnTo>
                <a:lnTo>
                  <a:pt x="49" y="147"/>
                </a:lnTo>
                <a:lnTo>
                  <a:pt x="49" y="129"/>
                </a:lnTo>
                <a:lnTo>
                  <a:pt x="49" y="147"/>
                </a:lnTo>
                <a:lnTo>
                  <a:pt x="49" y="149"/>
                </a:lnTo>
                <a:lnTo>
                  <a:pt x="50" y="134"/>
                </a:lnTo>
                <a:lnTo>
                  <a:pt x="50" y="144"/>
                </a:lnTo>
                <a:lnTo>
                  <a:pt x="50" y="158"/>
                </a:lnTo>
                <a:lnTo>
                  <a:pt x="50" y="155"/>
                </a:lnTo>
                <a:lnTo>
                  <a:pt x="50" y="158"/>
                </a:lnTo>
                <a:lnTo>
                  <a:pt x="52" y="161"/>
                </a:lnTo>
                <a:lnTo>
                  <a:pt x="52" y="131"/>
                </a:lnTo>
                <a:lnTo>
                  <a:pt x="52" y="112"/>
                </a:lnTo>
                <a:lnTo>
                  <a:pt x="52" y="122"/>
                </a:lnTo>
                <a:lnTo>
                  <a:pt x="52" y="135"/>
                </a:lnTo>
                <a:lnTo>
                  <a:pt x="52" y="149"/>
                </a:lnTo>
                <a:lnTo>
                  <a:pt x="53" y="153"/>
                </a:lnTo>
                <a:lnTo>
                  <a:pt x="53" y="144"/>
                </a:lnTo>
                <a:lnTo>
                  <a:pt x="53" y="147"/>
                </a:lnTo>
                <a:lnTo>
                  <a:pt x="53" y="141"/>
                </a:lnTo>
                <a:lnTo>
                  <a:pt x="53" y="150"/>
                </a:lnTo>
                <a:lnTo>
                  <a:pt x="53" y="153"/>
                </a:lnTo>
                <a:lnTo>
                  <a:pt x="53" y="144"/>
                </a:lnTo>
                <a:lnTo>
                  <a:pt x="55" y="143"/>
                </a:lnTo>
                <a:lnTo>
                  <a:pt x="55" y="121"/>
                </a:lnTo>
                <a:lnTo>
                  <a:pt x="55" y="118"/>
                </a:lnTo>
                <a:lnTo>
                  <a:pt x="55" y="149"/>
                </a:lnTo>
                <a:lnTo>
                  <a:pt x="55" y="163"/>
                </a:lnTo>
                <a:lnTo>
                  <a:pt x="55" y="149"/>
                </a:lnTo>
                <a:lnTo>
                  <a:pt x="56" y="131"/>
                </a:lnTo>
                <a:lnTo>
                  <a:pt x="56" y="149"/>
                </a:lnTo>
                <a:lnTo>
                  <a:pt x="56" y="156"/>
                </a:lnTo>
                <a:lnTo>
                  <a:pt x="56" y="143"/>
                </a:lnTo>
                <a:lnTo>
                  <a:pt x="56" y="144"/>
                </a:lnTo>
                <a:lnTo>
                  <a:pt x="56" y="155"/>
                </a:lnTo>
                <a:lnTo>
                  <a:pt x="58" y="155"/>
                </a:lnTo>
                <a:lnTo>
                  <a:pt x="58" y="137"/>
                </a:lnTo>
                <a:lnTo>
                  <a:pt x="58" y="144"/>
                </a:lnTo>
                <a:lnTo>
                  <a:pt x="58" y="156"/>
                </a:lnTo>
                <a:lnTo>
                  <a:pt x="58" y="158"/>
                </a:lnTo>
                <a:lnTo>
                  <a:pt x="58" y="159"/>
                </a:lnTo>
                <a:lnTo>
                  <a:pt x="59" y="162"/>
                </a:lnTo>
                <a:lnTo>
                  <a:pt x="59" y="144"/>
                </a:lnTo>
                <a:lnTo>
                  <a:pt x="59" y="132"/>
                </a:lnTo>
                <a:lnTo>
                  <a:pt x="59" y="134"/>
                </a:lnTo>
                <a:lnTo>
                  <a:pt x="59" y="131"/>
                </a:lnTo>
                <a:lnTo>
                  <a:pt x="59" y="138"/>
                </a:lnTo>
                <a:lnTo>
                  <a:pt x="60" y="132"/>
                </a:lnTo>
                <a:lnTo>
                  <a:pt x="60" y="126"/>
                </a:lnTo>
                <a:lnTo>
                  <a:pt x="60" y="135"/>
                </a:lnTo>
                <a:lnTo>
                  <a:pt x="60" y="152"/>
                </a:lnTo>
                <a:lnTo>
                  <a:pt x="60" y="143"/>
                </a:lnTo>
                <a:lnTo>
                  <a:pt x="62" y="141"/>
                </a:lnTo>
                <a:lnTo>
                  <a:pt x="62" y="126"/>
                </a:lnTo>
                <a:lnTo>
                  <a:pt x="62" y="134"/>
                </a:lnTo>
                <a:lnTo>
                  <a:pt x="62" y="143"/>
                </a:lnTo>
                <a:lnTo>
                  <a:pt x="62" y="141"/>
                </a:lnTo>
                <a:lnTo>
                  <a:pt x="62" y="147"/>
                </a:lnTo>
                <a:lnTo>
                  <a:pt x="63" y="147"/>
                </a:lnTo>
                <a:lnTo>
                  <a:pt x="63" y="150"/>
                </a:lnTo>
                <a:lnTo>
                  <a:pt x="63" y="131"/>
                </a:lnTo>
                <a:lnTo>
                  <a:pt x="63" y="122"/>
                </a:lnTo>
                <a:lnTo>
                  <a:pt x="63" y="137"/>
                </a:lnTo>
                <a:lnTo>
                  <a:pt x="63" y="135"/>
                </a:lnTo>
                <a:lnTo>
                  <a:pt x="65" y="135"/>
                </a:lnTo>
                <a:lnTo>
                  <a:pt x="65" y="153"/>
                </a:lnTo>
                <a:lnTo>
                  <a:pt x="65" y="159"/>
                </a:lnTo>
                <a:lnTo>
                  <a:pt x="65" y="162"/>
                </a:lnTo>
                <a:lnTo>
                  <a:pt x="65" y="166"/>
                </a:lnTo>
                <a:lnTo>
                  <a:pt x="65" y="159"/>
                </a:lnTo>
                <a:lnTo>
                  <a:pt x="65" y="153"/>
                </a:lnTo>
                <a:lnTo>
                  <a:pt x="66" y="144"/>
                </a:lnTo>
                <a:lnTo>
                  <a:pt x="66" y="135"/>
                </a:lnTo>
                <a:lnTo>
                  <a:pt x="66" y="140"/>
                </a:lnTo>
                <a:lnTo>
                  <a:pt x="66" y="144"/>
                </a:lnTo>
                <a:lnTo>
                  <a:pt x="66" y="135"/>
                </a:lnTo>
                <a:lnTo>
                  <a:pt x="66" y="143"/>
                </a:lnTo>
                <a:lnTo>
                  <a:pt x="68" y="152"/>
                </a:lnTo>
                <a:lnTo>
                  <a:pt x="68" y="159"/>
                </a:lnTo>
                <a:lnTo>
                  <a:pt x="68" y="149"/>
                </a:lnTo>
                <a:lnTo>
                  <a:pt x="68" y="144"/>
                </a:lnTo>
                <a:lnTo>
                  <a:pt x="68" y="138"/>
                </a:lnTo>
                <a:lnTo>
                  <a:pt x="69" y="122"/>
                </a:lnTo>
                <a:lnTo>
                  <a:pt x="69" y="116"/>
                </a:lnTo>
                <a:lnTo>
                  <a:pt x="69" y="106"/>
                </a:lnTo>
                <a:lnTo>
                  <a:pt x="69" y="128"/>
                </a:lnTo>
                <a:lnTo>
                  <a:pt x="69" y="159"/>
                </a:lnTo>
                <a:lnTo>
                  <a:pt x="69" y="155"/>
                </a:lnTo>
                <a:lnTo>
                  <a:pt x="69" y="141"/>
                </a:lnTo>
                <a:lnTo>
                  <a:pt x="71" y="153"/>
                </a:lnTo>
                <a:lnTo>
                  <a:pt x="71" y="137"/>
                </a:lnTo>
                <a:lnTo>
                  <a:pt x="71" y="125"/>
                </a:lnTo>
                <a:lnTo>
                  <a:pt x="71" y="146"/>
                </a:lnTo>
                <a:lnTo>
                  <a:pt x="71" y="129"/>
                </a:lnTo>
                <a:lnTo>
                  <a:pt x="71" y="126"/>
                </a:lnTo>
                <a:lnTo>
                  <a:pt x="72" y="147"/>
                </a:lnTo>
                <a:lnTo>
                  <a:pt x="72" y="144"/>
                </a:lnTo>
                <a:lnTo>
                  <a:pt x="72" y="140"/>
                </a:lnTo>
                <a:lnTo>
                  <a:pt x="72" y="138"/>
                </a:lnTo>
                <a:lnTo>
                  <a:pt x="72" y="143"/>
                </a:lnTo>
                <a:lnTo>
                  <a:pt x="72" y="122"/>
                </a:lnTo>
                <a:lnTo>
                  <a:pt x="74" y="86"/>
                </a:lnTo>
                <a:lnTo>
                  <a:pt x="74" y="72"/>
                </a:lnTo>
                <a:lnTo>
                  <a:pt x="74" y="107"/>
                </a:lnTo>
                <a:lnTo>
                  <a:pt x="74" y="128"/>
                </a:lnTo>
                <a:lnTo>
                  <a:pt x="74" y="112"/>
                </a:lnTo>
                <a:lnTo>
                  <a:pt x="74" y="79"/>
                </a:lnTo>
                <a:lnTo>
                  <a:pt x="75" y="76"/>
                </a:lnTo>
                <a:lnTo>
                  <a:pt x="75" y="122"/>
                </a:lnTo>
                <a:lnTo>
                  <a:pt x="75" y="92"/>
                </a:lnTo>
                <a:lnTo>
                  <a:pt x="75" y="100"/>
                </a:lnTo>
                <a:lnTo>
                  <a:pt x="75" y="103"/>
                </a:lnTo>
                <a:lnTo>
                  <a:pt x="75" y="82"/>
                </a:lnTo>
                <a:lnTo>
                  <a:pt x="77" y="106"/>
                </a:lnTo>
                <a:lnTo>
                  <a:pt x="77" y="107"/>
                </a:lnTo>
                <a:lnTo>
                  <a:pt x="77" y="109"/>
                </a:lnTo>
                <a:lnTo>
                  <a:pt x="77" y="103"/>
                </a:lnTo>
                <a:lnTo>
                  <a:pt x="77" y="95"/>
                </a:lnTo>
                <a:lnTo>
                  <a:pt x="78" y="104"/>
                </a:lnTo>
                <a:lnTo>
                  <a:pt x="78" y="126"/>
                </a:lnTo>
                <a:lnTo>
                  <a:pt x="78" y="110"/>
                </a:lnTo>
                <a:lnTo>
                  <a:pt x="78" y="92"/>
                </a:lnTo>
                <a:lnTo>
                  <a:pt x="78" y="129"/>
                </a:lnTo>
                <a:lnTo>
                  <a:pt x="78" y="159"/>
                </a:lnTo>
                <a:lnTo>
                  <a:pt x="80" y="128"/>
                </a:lnTo>
                <a:lnTo>
                  <a:pt x="80" y="119"/>
                </a:lnTo>
                <a:lnTo>
                  <a:pt x="80" y="129"/>
                </a:lnTo>
                <a:lnTo>
                  <a:pt x="80" y="138"/>
                </a:lnTo>
                <a:lnTo>
                  <a:pt x="80" y="150"/>
                </a:lnTo>
                <a:lnTo>
                  <a:pt x="80" y="149"/>
                </a:lnTo>
                <a:lnTo>
                  <a:pt x="81" y="149"/>
                </a:lnTo>
                <a:lnTo>
                  <a:pt x="81" y="147"/>
                </a:lnTo>
                <a:lnTo>
                  <a:pt x="81" y="135"/>
                </a:lnTo>
                <a:lnTo>
                  <a:pt x="81" y="134"/>
                </a:lnTo>
                <a:lnTo>
                  <a:pt x="81" y="129"/>
                </a:lnTo>
                <a:lnTo>
                  <a:pt x="81" y="137"/>
                </a:lnTo>
                <a:lnTo>
                  <a:pt x="83" y="143"/>
                </a:lnTo>
                <a:lnTo>
                  <a:pt x="83" y="131"/>
                </a:lnTo>
                <a:lnTo>
                  <a:pt x="83" y="122"/>
                </a:lnTo>
                <a:lnTo>
                  <a:pt x="83" y="135"/>
                </a:lnTo>
                <a:lnTo>
                  <a:pt x="83" y="149"/>
                </a:lnTo>
                <a:lnTo>
                  <a:pt x="83" y="155"/>
                </a:lnTo>
                <a:lnTo>
                  <a:pt x="84" y="152"/>
                </a:lnTo>
                <a:lnTo>
                  <a:pt x="84" y="156"/>
                </a:lnTo>
                <a:lnTo>
                  <a:pt x="84" y="147"/>
                </a:lnTo>
                <a:lnTo>
                  <a:pt x="84" y="116"/>
                </a:lnTo>
                <a:lnTo>
                  <a:pt x="84" y="131"/>
                </a:lnTo>
                <a:lnTo>
                  <a:pt x="86" y="150"/>
                </a:lnTo>
                <a:lnTo>
                  <a:pt x="86" y="140"/>
                </a:lnTo>
                <a:lnTo>
                  <a:pt x="86" y="138"/>
                </a:lnTo>
                <a:lnTo>
                  <a:pt x="86" y="134"/>
                </a:lnTo>
                <a:lnTo>
                  <a:pt x="86" y="140"/>
                </a:lnTo>
                <a:lnTo>
                  <a:pt x="86" y="138"/>
                </a:lnTo>
                <a:lnTo>
                  <a:pt x="86" y="141"/>
                </a:lnTo>
                <a:lnTo>
                  <a:pt x="87" y="150"/>
                </a:lnTo>
                <a:lnTo>
                  <a:pt x="87" y="149"/>
                </a:lnTo>
                <a:lnTo>
                  <a:pt x="87" y="138"/>
                </a:lnTo>
                <a:lnTo>
                  <a:pt x="87" y="147"/>
                </a:lnTo>
                <a:lnTo>
                  <a:pt x="87" y="156"/>
                </a:lnTo>
                <a:lnTo>
                  <a:pt x="87" y="155"/>
                </a:lnTo>
                <a:lnTo>
                  <a:pt x="89" y="162"/>
                </a:lnTo>
                <a:lnTo>
                  <a:pt x="89" y="163"/>
                </a:lnTo>
                <a:lnTo>
                  <a:pt x="89" y="161"/>
                </a:lnTo>
                <a:lnTo>
                  <a:pt x="89" y="150"/>
                </a:lnTo>
                <a:lnTo>
                  <a:pt x="89" y="141"/>
                </a:lnTo>
                <a:lnTo>
                  <a:pt x="89" y="144"/>
                </a:lnTo>
                <a:lnTo>
                  <a:pt x="90" y="153"/>
                </a:lnTo>
                <a:lnTo>
                  <a:pt x="90" y="150"/>
                </a:lnTo>
                <a:lnTo>
                  <a:pt x="90" y="146"/>
                </a:lnTo>
                <a:lnTo>
                  <a:pt x="90" y="140"/>
                </a:lnTo>
                <a:lnTo>
                  <a:pt x="90" y="129"/>
                </a:lnTo>
                <a:lnTo>
                  <a:pt x="92" y="140"/>
                </a:lnTo>
                <a:lnTo>
                  <a:pt x="92" y="138"/>
                </a:lnTo>
                <a:lnTo>
                  <a:pt x="92" y="131"/>
                </a:lnTo>
                <a:lnTo>
                  <a:pt x="92" y="128"/>
                </a:lnTo>
                <a:lnTo>
                  <a:pt x="92" y="131"/>
                </a:lnTo>
                <a:lnTo>
                  <a:pt x="93" y="134"/>
                </a:lnTo>
                <a:lnTo>
                  <a:pt x="93" y="132"/>
                </a:lnTo>
                <a:lnTo>
                  <a:pt x="93" y="140"/>
                </a:lnTo>
                <a:lnTo>
                  <a:pt x="93" y="153"/>
                </a:lnTo>
                <a:lnTo>
                  <a:pt x="93" y="156"/>
                </a:lnTo>
                <a:lnTo>
                  <a:pt x="93" y="137"/>
                </a:lnTo>
                <a:lnTo>
                  <a:pt x="95" y="131"/>
                </a:lnTo>
                <a:lnTo>
                  <a:pt x="95" y="149"/>
                </a:lnTo>
                <a:lnTo>
                  <a:pt x="95" y="131"/>
                </a:lnTo>
                <a:lnTo>
                  <a:pt x="95" y="132"/>
                </a:lnTo>
                <a:lnTo>
                  <a:pt x="95" y="146"/>
                </a:lnTo>
                <a:lnTo>
                  <a:pt x="95" y="147"/>
                </a:lnTo>
                <a:lnTo>
                  <a:pt x="96" y="156"/>
                </a:lnTo>
                <a:lnTo>
                  <a:pt x="96" y="141"/>
                </a:lnTo>
                <a:lnTo>
                  <a:pt x="96" y="131"/>
                </a:lnTo>
                <a:lnTo>
                  <a:pt x="96" y="132"/>
                </a:lnTo>
                <a:lnTo>
                  <a:pt x="96" y="137"/>
                </a:lnTo>
                <a:lnTo>
                  <a:pt x="98" y="149"/>
                </a:lnTo>
                <a:lnTo>
                  <a:pt x="98" y="141"/>
                </a:lnTo>
                <a:lnTo>
                  <a:pt x="98" y="132"/>
                </a:lnTo>
                <a:lnTo>
                  <a:pt x="98" y="144"/>
                </a:lnTo>
                <a:lnTo>
                  <a:pt x="98" y="152"/>
                </a:lnTo>
                <a:lnTo>
                  <a:pt x="98" y="153"/>
                </a:lnTo>
                <a:lnTo>
                  <a:pt x="98" y="155"/>
                </a:lnTo>
                <a:lnTo>
                  <a:pt x="99" y="156"/>
                </a:lnTo>
                <a:lnTo>
                  <a:pt x="99" y="152"/>
                </a:lnTo>
                <a:lnTo>
                  <a:pt x="99" y="143"/>
                </a:lnTo>
                <a:lnTo>
                  <a:pt x="99" y="141"/>
                </a:lnTo>
                <a:lnTo>
                  <a:pt x="99" y="144"/>
                </a:lnTo>
                <a:lnTo>
                  <a:pt x="101" y="147"/>
                </a:lnTo>
                <a:lnTo>
                  <a:pt x="101" y="140"/>
                </a:lnTo>
                <a:lnTo>
                  <a:pt x="101" y="126"/>
                </a:lnTo>
                <a:lnTo>
                  <a:pt x="101" y="129"/>
                </a:lnTo>
                <a:lnTo>
                  <a:pt x="102" y="137"/>
                </a:lnTo>
                <a:lnTo>
                  <a:pt x="102" y="140"/>
                </a:lnTo>
                <a:lnTo>
                  <a:pt x="102" y="128"/>
                </a:lnTo>
                <a:lnTo>
                  <a:pt x="102" y="141"/>
                </a:lnTo>
                <a:lnTo>
                  <a:pt x="102" y="131"/>
                </a:lnTo>
                <a:lnTo>
                  <a:pt x="102" y="122"/>
                </a:lnTo>
                <a:lnTo>
                  <a:pt x="102" y="150"/>
                </a:lnTo>
                <a:lnTo>
                  <a:pt x="104" y="152"/>
                </a:lnTo>
                <a:lnTo>
                  <a:pt x="104" y="156"/>
                </a:lnTo>
                <a:lnTo>
                  <a:pt x="104" y="159"/>
                </a:lnTo>
                <a:lnTo>
                  <a:pt x="104" y="147"/>
                </a:lnTo>
                <a:lnTo>
                  <a:pt x="104" y="137"/>
                </a:lnTo>
                <a:lnTo>
                  <a:pt x="104" y="126"/>
                </a:lnTo>
                <a:lnTo>
                  <a:pt x="105" y="141"/>
                </a:lnTo>
                <a:lnTo>
                  <a:pt x="105" y="153"/>
                </a:lnTo>
                <a:lnTo>
                  <a:pt x="105" y="141"/>
                </a:lnTo>
                <a:lnTo>
                  <a:pt x="105" y="150"/>
                </a:lnTo>
                <a:lnTo>
                  <a:pt x="105" y="156"/>
                </a:lnTo>
                <a:lnTo>
                  <a:pt x="105" y="146"/>
                </a:lnTo>
                <a:lnTo>
                  <a:pt x="106" y="150"/>
                </a:lnTo>
                <a:lnTo>
                  <a:pt x="106" y="137"/>
                </a:lnTo>
                <a:lnTo>
                  <a:pt x="106" y="131"/>
                </a:lnTo>
                <a:lnTo>
                  <a:pt x="106" y="140"/>
                </a:lnTo>
                <a:lnTo>
                  <a:pt x="106" y="146"/>
                </a:lnTo>
                <a:lnTo>
                  <a:pt x="108" y="134"/>
                </a:lnTo>
                <a:lnTo>
                  <a:pt x="108" y="137"/>
                </a:lnTo>
                <a:lnTo>
                  <a:pt x="108" y="128"/>
                </a:lnTo>
                <a:lnTo>
                  <a:pt x="108" y="144"/>
                </a:lnTo>
                <a:lnTo>
                  <a:pt x="108" y="156"/>
                </a:lnTo>
                <a:lnTo>
                  <a:pt x="108" y="152"/>
                </a:lnTo>
                <a:lnTo>
                  <a:pt x="108" y="144"/>
                </a:lnTo>
                <a:lnTo>
                  <a:pt x="109" y="155"/>
                </a:lnTo>
                <a:lnTo>
                  <a:pt x="109" y="159"/>
                </a:lnTo>
                <a:lnTo>
                  <a:pt x="109" y="153"/>
                </a:lnTo>
                <a:lnTo>
                  <a:pt x="109" y="150"/>
                </a:lnTo>
                <a:lnTo>
                  <a:pt x="109" y="146"/>
                </a:lnTo>
                <a:lnTo>
                  <a:pt x="109" y="152"/>
                </a:lnTo>
                <a:lnTo>
                  <a:pt x="111" y="146"/>
                </a:lnTo>
                <a:lnTo>
                  <a:pt x="111" y="141"/>
                </a:lnTo>
                <a:lnTo>
                  <a:pt x="111" y="122"/>
                </a:lnTo>
                <a:lnTo>
                  <a:pt x="111" y="115"/>
                </a:lnTo>
                <a:lnTo>
                  <a:pt x="111" y="134"/>
                </a:lnTo>
                <a:lnTo>
                  <a:pt x="112" y="147"/>
                </a:lnTo>
                <a:lnTo>
                  <a:pt x="112" y="152"/>
                </a:lnTo>
                <a:lnTo>
                  <a:pt x="112" y="161"/>
                </a:lnTo>
                <a:lnTo>
                  <a:pt x="112" y="134"/>
                </a:lnTo>
                <a:lnTo>
                  <a:pt x="112" y="110"/>
                </a:lnTo>
                <a:lnTo>
                  <a:pt x="114" y="122"/>
                </a:lnTo>
                <a:lnTo>
                  <a:pt x="114" y="138"/>
                </a:lnTo>
                <a:lnTo>
                  <a:pt x="114" y="115"/>
                </a:lnTo>
                <a:lnTo>
                  <a:pt x="114" y="146"/>
                </a:lnTo>
                <a:lnTo>
                  <a:pt x="115" y="149"/>
                </a:lnTo>
                <a:lnTo>
                  <a:pt x="115" y="153"/>
                </a:lnTo>
                <a:lnTo>
                  <a:pt x="115" y="144"/>
                </a:lnTo>
                <a:lnTo>
                  <a:pt x="115" y="141"/>
                </a:lnTo>
                <a:lnTo>
                  <a:pt x="115" y="153"/>
                </a:lnTo>
                <a:lnTo>
                  <a:pt x="115" y="149"/>
                </a:lnTo>
                <a:lnTo>
                  <a:pt x="117" y="149"/>
                </a:lnTo>
                <a:lnTo>
                  <a:pt x="117" y="156"/>
                </a:lnTo>
                <a:lnTo>
                  <a:pt x="117" y="158"/>
                </a:lnTo>
                <a:lnTo>
                  <a:pt x="117" y="150"/>
                </a:lnTo>
                <a:lnTo>
                  <a:pt x="117" y="147"/>
                </a:lnTo>
                <a:lnTo>
                  <a:pt x="118" y="140"/>
                </a:lnTo>
                <a:lnTo>
                  <a:pt x="118" y="132"/>
                </a:lnTo>
                <a:lnTo>
                  <a:pt x="118" y="134"/>
                </a:lnTo>
                <a:lnTo>
                  <a:pt x="118" y="129"/>
                </a:lnTo>
                <a:lnTo>
                  <a:pt x="118" y="137"/>
                </a:lnTo>
                <a:lnTo>
                  <a:pt x="118" y="149"/>
                </a:lnTo>
                <a:lnTo>
                  <a:pt x="120" y="152"/>
                </a:lnTo>
                <a:lnTo>
                  <a:pt x="120" y="134"/>
                </a:lnTo>
                <a:lnTo>
                  <a:pt x="120" y="150"/>
                </a:lnTo>
                <a:lnTo>
                  <a:pt x="120" y="165"/>
                </a:lnTo>
                <a:lnTo>
                  <a:pt x="120" y="150"/>
                </a:lnTo>
                <a:lnTo>
                  <a:pt x="120" y="144"/>
                </a:lnTo>
                <a:lnTo>
                  <a:pt x="121" y="147"/>
                </a:lnTo>
                <a:lnTo>
                  <a:pt x="121" y="144"/>
                </a:lnTo>
                <a:lnTo>
                  <a:pt x="121" y="147"/>
                </a:lnTo>
                <a:lnTo>
                  <a:pt x="121" y="135"/>
                </a:lnTo>
                <a:lnTo>
                  <a:pt x="121" y="150"/>
                </a:lnTo>
                <a:lnTo>
                  <a:pt x="123" y="144"/>
                </a:lnTo>
                <a:lnTo>
                  <a:pt x="123" y="83"/>
                </a:lnTo>
                <a:lnTo>
                  <a:pt x="123" y="29"/>
                </a:lnTo>
                <a:lnTo>
                  <a:pt x="123" y="0"/>
                </a:lnTo>
                <a:lnTo>
                  <a:pt x="123" y="8"/>
                </a:lnTo>
                <a:lnTo>
                  <a:pt x="123" y="33"/>
                </a:lnTo>
                <a:lnTo>
                  <a:pt x="124" y="39"/>
                </a:lnTo>
                <a:lnTo>
                  <a:pt x="124" y="76"/>
                </a:lnTo>
                <a:lnTo>
                  <a:pt x="124" y="110"/>
                </a:lnTo>
                <a:lnTo>
                  <a:pt x="124" y="118"/>
                </a:lnTo>
                <a:lnTo>
                  <a:pt x="124" y="94"/>
                </a:lnTo>
                <a:lnTo>
                  <a:pt x="124" y="46"/>
                </a:lnTo>
                <a:lnTo>
                  <a:pt x="126" y="11"/>
                </a:lnTo>
                <a:lnTo>
                  <a:pt x="126" y="17"/>
                </a:lnTo>
                <a:lnTo>
                  <a:pt x="126" y="43"/>
                </a:lnTo>
                <a:lnTo>
                  <a:pt x="126" y="83"/>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74" name="Freeform 62"/>
          <p:cNvSpPr>
            <a:spLocks/>
          </p:cNvSpPr>
          <p:nvPr/>
        </p:nvSpPr>
        <p:spPr bwMode="auto">
          <a:xfrm>
            <a:off x="5002213" y="5467350"/>
            <a:ext cx="184150" cy="366713"/>
          </a:xfrm>
          <a:custGeom>
            <a:avLst/>
            <a:gdLst>
              <a:gd name="T0" fmla="*/ 1 w 130"/>
              <a:gd name="T1" fmla="*/ 151 h 231"/>
              <a:gd name="T2" fmla="*/ 4 w 130"/>
              <a:gd name="T3" fmla="*/ 184 h 231"/>
              <a:gd name="T4" fmla="*/ 6 w 130"/>
              <a:gd name="T5" fmla="*/ 206 h 231"/>
              <a:gd name="T6" fmla="*/ 7 w 130"/>
              <a:gd name="T7" fmla="*/ 205 h 231"/>
              <a:gd name="T8" fmla="*/ 10 w 130"/>
              <a:gd name="T9" fmla="*/ 209 h 231"/>
              <a:gd name="T10" fmla="*/ 12 w 130"/>
              <a:gd name="T11" fmla="*/ 197 h 231"/>
              <a:gd name="T12" fmla="*/ 15 w 130"/>
              <a:gd name="T13" fmla="*/ 206 h 231"/>
              <a:gd name="T14" fmla="*/ 16 w 130"/>
              <a:gd name="T15" fmla="*/ 191 h 231"/>
              <a:gd name="T16" fmla="*/ 18 w 130"/>
              <a:gd name="T17" fmla="*/ 205 h 231"/>
              <a:gd name="T18" fmla="*/ 19 w 130"/>
              <a:gd name="T19" fmla="*/ 190 h 231"/>
              <a:gd name="T20" fmla="*/ 22 w 130"/>
              <a:gd name="T21" fmla="*/ 214 h 231"/>
              <a:gd name="T22" fmla="*/ 24 w 130"/>
              <a:gd name="T23" fmla="*/ 194 h 231"/>
              <a:gd name="T24" fmla="*/ 26 w 130"/>
              <a:gd name="T25" fmla="*/ 196 h 231"/>
              <a:gd name="T26" fmla="*/ 28 w 130"/>
              <a:gd name="T27" fmla="*/ 202 h 231"/>
              <a:gd name="T28" fmla="*/ 29 w 130"/>
              <a:gd name="T29" fmla="*/ 185 h 231"/>
              <a:gd name="T30" fmla="*/ 32 w 130"/>
              <a:gd name="T31" fmla="*/ 200 h 231"/>
              <a:gd name="T32" fmla="*/ 34 w 130"/>
              <a:gd name="T33" fmla="*/ 206 h 231"/>
              <a:gd name="T34" fmla="*/ 37 w 130"/>
              <a:gd name="T35" fmla="*/ 199 h 231"/>
              <a:gd name="T36" fmla="*/ 38 w 130"/>
              <a:gd name="T37" fmla="*/ 217 h 231"/>
              <a:gd name="T38" fmla="*/ 40 w 130"/>
              <a:gd name="T39" fmla="*/ 199 h 231"/>
              <a:gd name="T40" fmla="*/ 43 w 130"/>
              <a:gd name="T41" fmla="*/ 185 h 231"/>
              <a:gd name="T42" fmla="*/ 44 w 130"/>
              <a:gd name="T43" fmla="*/ 199 h 231"/>
              <a:gd name="T44" fmla="*/ 46 w 130"/>
              <a:gd name="T45" fmla="*/ 188 h 231"/>
              <a:gd name="T46" fmla="*/ 49 w 130"/>
              <a:gd name="T47" fmla="*/ 194 h 231"/>
              <a:gd name="T48" fmla="*/ 50 w 130"/>
              <a:gd name="T49" fmla="*/ 165 h 231"/>
              <a:gd name="T50" fmla="*/ 52 w 130"/>
              <a:gd name="T51" fmla="*/ 129 h 231"/>
              <a:gd name="T52" fmla="*/ 55 w 130"/>
              <a:gd name="T53" fmla="*/ 123 h 231"/>
              <a:gd name="T54" fmla="*/ 56 w 130"/>
              <a:gd name="T55" fmla="*/ 181 h 231"/>
              <a:gd name="T56" fmla="*/ 59 w 130"/>
              <a:gd name="T57" fmla="*/ 208 h 231"/>
              <a:gd name="T58" fmla="*/ 61 w 130"/>
              <a:gd name="T59" fmla="*/ 212 h 231"/>
              <a:gd name="T60" fmla="*/ 62 w 130"/>
              <a:gd name="T61" fmla="*/ 218 h 231"/>
              <a:gd name="T62" fmla="*/ 65 w 130"/>
              <a:gd name="T63" fmla="*/ 211 h 231"/>
              <a:gd name="T64" fmla="*/ 67 w 130"/>
              <a:gd name="T65" fmla="*/ 208 h 231"/>
              <a:gd name="T66" fmla="*/ 70 w 130"/>
              <a:gd name="T67" fmla="*/ 202 h 231"/>
              <a:gd name="T68" fmla="*/ 71 w 130"/>
              <a:gd name="T69" fmla="*/ 211 h 231"/>
              <a:gd name="T70" fmla="*/ 72 w 130"/>
              <a:gd name="T71" fmla="*/ 190 h 231"/>
              <a:gd name="T72" fmla="*/ 75 w 130"/>
              <a:gd name="T73" fmla="*/ 190 h 231"/>
              <a:gd name="T74" fmla="*/ 77 w 130"/>
              <a:gd name="T75" fmla="*/ 177 h 231"/>
              <a:gd name="T76" fmla="*/ 80 w 130"/>
              <a:gd name="T77" fmla="*/ 172 h 231"/>
              <a:gd name="T78" fmla="*/ 81 w 130"/>
              <a:gd name="T79" fmla="*/ 205 h 231"/>
              <a:gd name="T80" fmla="*/ 84 w 130"/>
              <a:gd name="T81" fmla="*/ 187 h 231"/>
              <a:gd name="T82" fmla="*/ 86 w 130"/>
              <a:gd name="T83" fmla="*/ 193 h 231"/>
              <a:gd name="T84" fmla="*/ 89 w 130"/>
              <a:gd name="T85" fmla="*/ 196 h 231"/>
              <a:gd name="T86" fmla="*/ 90 w 130"/>
              <a:gd name="T87" fmla="*/ 215 h 231"/>
              <a:gd name="T88" fmla="*/ 92 w 130"/>
              <a:gd name="T89" fmla="*/ 199 h 231"/>
              <a:gd name="T90" fmla="*/ 95 w 130"/>
              <a:gd name="T91" fmla="*/ 205 h 231"/>
              <a:gd name="T92" fmla="*/ 96 w 130"/>
              <a:gd name="T93" fmla="*/ 211 h 231"/>
              <a:gd name="T94" fmla="*/ 98 w 130"/>
              <a:gd name="T95" fmla="*/ 206 h 231"/>
              <a:gd name="T96" fmla="*/ 101 w 130"/>
              <a:gd name="T97" fmla="*/ 200 h 231"/>
              <a:gd name="T98" fmla="*/ 102 w 130"/>
              <a:gd name="T99" fmla="*/ 211 h 231"/>
              <a:gd name="T100" fmla="*/ 105 w 130"/>
              <a:gd name="T101" fmla="*/ 200 h 231"/>
              <a:gd name="T102" fmla="*/ 107 w 130"/>
              <a:gd name="T103" fmla="*/ 218 h 231"/>
              <a:gd name="T104" fmla="*/ 108 w 130"/>
              <a:gd name="T105" fmla="*/ 206 h 231"/>
              <a:gd name="T106" fmla="*/ 111 w 130"/>
              <a:gd name="T107" fmla="*/ 208 h 231"/>
              <a:gd name="T108" fmla="*/ 113 w 130"/>
              <a:gd name="T109" fmla="*/ 187 h 231"/>
              <a:gd name="T110" fmla="*/ 114 w 130"/>
              <a:gd name="T111" fmla="*/ 177 h 231"/>
              <a:gd name="T112" fmla="*/ 117 w 130"/>
              <a:gd name="T113" fmla="*/ 220 h 231"/>
              <a:gd name="T114" fmla="*/ 118 w 130"/>
              <a:gd name="T115" fmla="*/ 208 h 231"/>
              <a:gd name="T116" fmla="*/ 120 w 130"/>
              <a:gd name="T117" fmla="*/ 191 h 231"/>
              <a:gd name="T118" fmla="*/ 123 w 130"/>
              <a:gd name="T119" fmla="*/ 206 h 231"/>
              <a:gd name="T120" fmla="*/ 126 w 130"/>
              <a:gd name="T121" fmla="*/ 187 h 231"/>
              <a:gd name="T122" fmla="*/ 127 w 130"/>
              <a:gd name="T123" fmla="*/ 221 h 2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0"/>
              <a:gd name="T187" fmla="*/ 0 h 231"/>
              <a:gd name="T188" fmla="*/ 130 w 130"/>
              <a:gd name="T189" fmla="*/ 231 h 2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0" h="231">
                <a:moveTo>
                  <a:pt x="0" y="145"/>
                </a:moveTo>
                <a:lnTo>
                  <a:pt x="0" y="178"/>
                </a:lnTo>
                <a:lnTo>
                  <a:pt x="0" y="196"/>
                </a:lnTo>
                <a:lnTo>
                  <a:pt x="1" y="208"/>
                </a:lnTo>
                <a:lnTo>
                  <a:pt x="1" y="174"/>
                </a:lnTo>
                <a:lnTo>
                  <a:pt x="1" y="132"/>
                </a:lnTo>
                <a:lnTo>
                  <a:pt x="1" y="137"/>
                </a:lnTo>
                <a:lnTo>
                  <a:pt x="1" y="151"/>
                </a:lnTo>
                <a:lnTo>
                  <a:pt x="3" y="166"/>
                </a:lnTo>
                <a:lnTo>
                  <a:pt x="3" y="191"/>
                </a:lnTo>
                <a:lnTo>
                  <a:pt x="3" y="200"/>
                </a:lnTo>
                <a:lnTo>
                  <a:pt x="3" y="203"/>
                </a:lnTo>
                <a:lnTo>
                  <a:pt x="3" y="199"/>
                </a:lnTo>
                <a:lnTo>
                  <a:pt x="3" y="190"/>
                </a:lnTo>
                <a:lnTo>
                  <a:pt x="4" y="191"/>
                </a:lnTo>
                <a:lnTo>
                  <a:pt x="4" y="184"/>
                </a:lnTo>
                <a:lnTo>
                  <a:pt x="4" y="181"/>
                </a:lnTo>
                <a:lnTo>
                  <a:pt x="4" y="175"/>
                </a:lnTo>
                <a:lnTo>
                  <a:pt x="4" y="181"/>
                </a:lnTo>
                <a:lnTo>
                  <a:pt x="4" y="180"/>
                </a:lnTo>
                <a:lnTo>
                  <a:pt x="4" y="194"/>
                </a:lnTo>
                <a:lnTo>
                  <a:pt x="6" y="202"/>
                </a:lnTo>
                <a:lnTo>
                  <a:pt x="6" y="205"/>
                </a:lnTo>
                <a:lnTo>
                  <a:pt x="6" y="206"/>
                </a:lnTo>
                <a:lnTo>
                  <a:pt x="6" y="188"/>
                </a:lnTo>
                <a:lnTo>
                  <a:pt x="6" y="175"/>
                </a:lnTo>
                <a:lnTo>
                  <a:pt x="6" y="187"/>
                </a:lnTo>
                <a:lnTo>
                  <a:pt x="7" y="183"/>
                </a:lnTo>
                <a:lnTo>
                  <a:pt x="7" y="190"/>
                </a:lnTo>
                <a:lnTo>
                  <a:pt x="7" y="211"/>
                </a:lnTo>
                <a:lnTo>
                  <a:pt x="7" y="212"/>
                </a:lnTo>
                <a:lnTo>
                  <a:pt x="7" y="205"/>
                </a:lnTo>
                <a:lnTo>
                  <a:pt x="9" y="206"/>
                </a:lnTo>
                <a:lnTo>
                  <a:pt x="9" y="215"/>
                </a:lnTo>
                <a:lnTo>
                  <a:pt x="9" y="205"/>
                </a:lnTo>
                <a:lnTo>
                  <a:pt x="9" y="199"/>
                </a:lnTo>
                <a:lnTo>
                  <a:pt x="9" y="202"/>
                </a:lnTo>
                <a:lnTo>
                  <a:pt x="9" y="183"/>
                </a:lnTo>
                <a:lnTo>
                  <a:pt x="10" y="191"/>
                </a:lnTo>
                <a:lnTo>
                  <a:pt x="10" y="209"/>
                </a:lnTo>
                <a:lnTo>
                  <a:pt x="10" y="211"/>
                </a:lnTo>
                <a:lnTo>
                  <a:pt x="10" y="217"/>
                </a:lnTo>
                <a:lnTo>
                  <a:pt x="10" y="214"/>
                </a:lnTo>
                <a:lnTo>
                  <a:pt x="10" y="188"/>
                </a:lnTo>
                <a:lnTo>
                  <a:pt x="10" y="184"/>
                </a:lnTo>
                <a:lnTo>
                  <a:pt x="12" y="197"/>
                </a:lnTo>
                <a:lnTo>
                  <a:pt x="12" y="208"/>
                </a:lnTo>
                <a:lnTo>
                  <a:pt x="12" y="197"/>
                </a:lnTo>
                <a:lnTo>
                  <a:pt x="12" y="188"/>
                </a:lnTo>
                <a:lnTo>
                  <a:pt x="12" y="208"/>
                </a:lnTo>
                <a:lnTo>
                  <a:pt x="13" y="209"/>
                </a:lnTo>
                <a:lnTo>
                  <a:pt x="13" y="227"/>
                </a:lnTo>
                <a:lnTo>
                  <a:pt x="13" y="223"/>
                </a:lnTo>
                <a:lnTo>
                  <a:pt x="13" y="212"/>
                </a:lnTo>
                <a:lnTo>
                  <a:pt x="13" y="208"/>
                </a:lnTo>
                <a:lnTo>
                  <a:pt x="15" y="206"/>
                </a:lnTo>
                <a:lnTo>
                  <a:pt x="15" y="212"/>
                </a:lnTo>
                <a:lnTo>
                  <a:pt x="15" y="205"/>
                </a:lnTo>
                <a:lnTo>
                  <a:pt x="15" y="208"/>
                </a:lnTo>
                <a:lnTo>
                  <a:pt x="15" y="214"/>
                </a:lnTo>
                <a:lnTo>
                  <a:pt x="15" y="209"/>
                </a:lnTo>
                <a:lnTo>
                  <a:pt x="15" y="202"/>
                </a:lnTo>
                <a:lnTo>
                  <a:pt x="16" y="200"/>
                </a:lnTo>
                <a:lnTo>
                  <a:pt x="16" y="191"/>
                </a:lnTo>
                <a:lnTo>
                  <a:pt x="16" y="197"/>
                </a:lnTo>
                <a:lnTo>
                  <a:pt x="16" y="208"/>
                </a:lnTo>
                <a:lnTo>
                  <a:pt x="16" y="217"/>
                </a:lnTo>
                <a:lnTo>
                  <a:pt x="16" y="215"/>
                </a:lnTo>
                <a:lnTo>
                  <a:pt x="18" y="227"/>
                </a:lnTo>
                <a:lnTo>
                  <a:pt x="18" y="230"/>
                </a:lnTo>
                <a:lnTo>
                  <a:pt x="18" y="225"/>
                </a:lnTo>
                <a:lnTo>
                  <a:pt x="18" y="205"/>
                </a:lnTo>
                <a:lnTo>
                  <a:pt x="18" y="183"/>
                </a:lnTo>
                <a:lnTo>
                  <a:pt x="18" y="185"/>
                </a:lnTo>
                <a:lnTo>
                  <a:pt x="19" y="205"/>
                </a:lnTo>
                <a:lnTo>
                  <a:pt x="19" y="214"/>
                </a:lnTo>
                <a:lnTo>
                  <a:pt x="19" y="218"/>
                </a:lnTo>
                <a:lnTo>
                  <a:pt x="19" y="221"/>
                </a:lnTo>
                <a:lnTo>
                  <a:pt x="19" y="212"/>
                </a:lnTo>
                <a:lnTo>
                  <a:pt x="19" y="190"/>
                </a:lnTo>
                <a:lnTo>
                  <a:pt x="21" y="199"/>
                </a:lnTo>
                <a:lnTo>
                  <a:pt x="21" y="220"/>
                </a:lnTo>
                <a:lnTo>
                  <a:pt x="21" y="209"/>
                </a:lnTo>
                <a:lnTo>
                  <a:pt x="21" y="199"/>
                </a:lnTo>
                <a:lnTo>
                  <a:pt x="21" y="206"/>
                </a:lnTo>
                <a:lnTo>
                  <a:pt x="22" y="214"/>
                </a:lnTo>
                <a:lnTo>
                  <a:pt x="22" y="220"/>
                </a:lnTo>
                <a:lnTo>
                  <a:pt x="22" y="214"/>
                </a:lnTo>
                <a:lnTo>
                  <a:pt x="22" y="209"/>
                </a:lnTo>
                <a:lnTo>
                  <a:pt x="22" y="206"/>
                </a:lnTo>
                <a:lnTo>
                  <a:pt x="22" y="209"/>
                </a:lnTo>
                <a:lnTo>
                  <a:pt x="24" y="206"/>
                </a:lnTo>
                <a:lnTo>
                  <a:pt x="24" y="197"/>
                </a:lnTo>
                <a:lnTo>
                  <a:pt x="24" y="199"/>
                </a:lnTo>
                <a:lnTo>
                  <a:pt x="24" y="203"/>
                </a:lnTo>
                <a:lnTo>
                  <a:pt x="24" y="194"/>
                </a:lnTo>
                <a:lnTo>
                  <a:pt x="25" y="188"/>
                </a:lnTo>
                <a:lnTo>
                  <a:pt x="25" y="211"/>
                </a:lnTo>
                <a:lnTo>
                  <a:pt x="25" y="212"/>
                </a:lnTo>
                <a:lnTo>
                  <a:pt x="25" y="209"/>
                </a:lnTo>
                <a:lnTo>
                  <a:pt x="25" y="196"/>
                </a:lnTo>
                <a:lnTo>
                  <a:pt x="25" y="191"/>
                </a:lnTo>
                <a:lnTo>
                  <a:pt x="26" y="197"/>
                </a:lnTo>
                <a:lnTo>
                  <a:pt x="26" y="196"/>
                </a:lnTo>
                <a:lnTo>
                  <a:pt x="26" y="200"/>
                </a:lnTo>
                <a:lnTo>
                  <a:pt x="26" y="217"/>
                </a:lnTo>
                <a:lnTo>
                  <a:pt x="26" y="212"/>
                </a:lnTo>
                <a:lnTo>
                  <a:pt x="26" y="208"/>
                </a:lnTo>
                <a:lnTo>
                  <a:pt x="28" y="208"/>
                </a:lnTo>
                <a:lnTo>
                  <a:pt x="28" y="172"/>
                </a:lnTo>
                <a:lnTo>
                  <a:pt x="28" y="174"/>
                </a:lnTo>
                <a:lnTo>
                  <a:pt x="28" y="202"/>
                </a:lnTo>
                <a:lnTo>
                  <a:pt x="28" y="211"/>
                </a:lnTo>
                <a:lnTo>
                  <a:pt x="28" y="199"/>
                </a:lnTo>
                <a:lnTo>
                  <a:pt x="29" y="209"/>
                </a:lnTo>
                <a:lnTo>
                  <a:pt x="29" y="223"/>
                </a:lnTo>
                <a:lnTo>
                  <a:pt x="29" y="220"/>
                </a:lnTo>
                <a:lnTo>
                  <a:pt x="29" y="193"/>
                </a:lnTo>
                <a:lnTo>
                  <a:pt x="29" y="177"/>
                </a:lnTo>
                <a:lnTo>
                  <a:pt x="29" y="185"/>
                </a:lnTo>
                <a:lnTo>
                  <a:pt x="31" y="194"/>
                </a:lnTo>
                <a:lnTo>
                  <a:pt x="31" y="205"/>
                </a:lnTo>
                <a:lnTo>
                  <a:pt x="31" y="217"/>
                </a:lnTo>
                <a:lnTo>
                  <a:pt x="31" y="203"/>
                </a:lnTo>
                <a:lnTo>
                  <a:pt x="31" y="220"/>
                </a:lnTo>
                <a:lnTo>
                  <a:pt x="32" y="218"/>
                </a:lnTo>
                <a:lnTo>
                  <a:pt x="32" y="185"/>
                </a:lnTo>
                <a:lnTo>
                  <a:pt x="32" y="200"/>
                </a:lnTo>
                <a:lnTo>
                  <a:pt x="32" y="206"/>
                </a:lnTo>
                <a:lnTo>
                  <a:pt x="32" y="185"/>
                </a:lnTo>
                <a:lnTo>
                  <a:pt x="32" y="160"/>
                </a:lnTo>
                <a:lnTo>
                  <a:pt x="34" y="205"/>
                </a:lnTo>
                <a:lnTo>
                  <a:pt x="34" y="214"/>
                </a:lnTo>
                <a:lnTo>
                  <a:pt x="34" y="191"/>
                </a:lnTo>
                <a:lnTo>
                  <a:pt x="34" y="190"/>
                </a:lnTo>
                <a:lnTo>
                  <a:pt x="34" y="206"/>
                </a:lnTo>
                <a:lnTo>
                  <a:pt x="34" y="197"/>
                </a:lnTo>
                <a:lnTo>
                  <a:pt x="35" y="202"/>
                </a:lnTo>
                <a:lnTo>
                  <a:pt x="35" y="221"/>
                </a:lnTo>
                <a:lnTo>
                  <a:pt x="35" y="225"/>
                </a:lnTo>
                <a:lnTo>
                  <a:pt x="35" y="218"/>
                </a:lnTo>
                <a:lnTo>
                  <a:pt x="35" y="209"/>
                </a:lnTo>
                <a:lnTo>
                  <a:pt x="37" y="208"/>
                </a:lnTo>
                <a:lnTo>
                  <a:pt x="37" y="199"/>
                </a:lnTo>
                <a:lnTo>
                  <a:pt x="37" y="184"/>
                </a:lnTo>
                <a:lnTo>
                  <a:pt x="37" y="187"/>
                </a:lnTo>
                <a:lnTo>
                  <a:pt x="37" y="206"/>
                </a:lnTo>
                <a:lnTo>
                  <a:pt x="37" y="209"/>
                </a:lnTo>
                <a:lnTo>
                  <a:pt x="37" y="214"/>
                </a:lnTo>
                <a:lnTo>
                  <a:pt x="38" y="217"/>
                </a:lnTo>
                <a:lnTo>
                  <a:pt x="38" y="211"/>
                </a:lnTo>
                <a:lnTo>
                  <a:pt x="38" y="217"/>
                </a:lnTo>
                <a:lnTo>
                  <a:pt x="38" y="212"/>
                </a:lnTo>
                <a:lnTo>
                  <a:pt x="38" y="197"/>
                </a:lnTo>
                <a:lnTo>
                  <a:pt x="40" y="208"/>
                </a:lnTo>
                <a:lnTo>
                  <a:pt x="40" y="199"/>
                </a:lnTo>
                <a:lnTo>
                  <a:pt x="40" y="202"/>
                </a:lnTo>
                <a:lnTo>
                  <a:pt x="40" y="212"/>
                </a:lnTo>
                <a:lnTo>
                  <a:pt x="40" y="202"/>
                </a:lnTo>
                <a:lnTo>
                  <a:pt x="40" y="199"/>
                </a:lnTo>
                <a:lnTo>
                  <a:pt x="41" y="218"/>
                </a:lnTo>
                <a:lnTo>
                  <a:pt x="41" y="220"/>
                </a:lnTo>
                <a:lnTo>
                  <a:pt x="41" y="217"/>
                </a:lnTo>
                <a:lnTo>
                  <a:pt x="41" y="202"/>
                </a:lnTo>
                <a:lnTo>
                  <a:pt x="41" y="183"/>
                </a:lnTo>
                <a:lnTo>
                  <a:pt x="41" y="169"/>
                </a:lnTo>
                <a:lnTo>
                  <a:pt x="43" y="181"/>
                </a:lnTo>
                <a:lnTo>
                  <a:pt x="43" y="185"/>
                </a:lnTo>
                <a:lnTo>
                  <a:pt x="43" y="193"/>
                </a:lnTo>
                <a:lnTo>
                  <a:pt x="43" y="206"/>
                </a:lnTo>
                <a:lnTo>
                  <a:pt x="43" y="202"/>
                </a:lnTo>
                <a:lnTo>
                  <a:pt x="43" y="208"/>
                </a:lnTo>
                <a:lnTo>
                  <a:pt x="44" y="220"/>
                </a:lnTo>
                <a:lnTo>
                  <a:pt x="44" y="215"/>
                </a:lnTo>
                <a:lnTo>
                  <a:pt x="44" y="209"/>
                </a:lnTo>
                <a:lnTo>
                  <a:pt x="44" y="199"/>
                </a:lnTo>
                <a:lnTo>
                  <a:pt x="44" y="206"/>
                </a:lnTo>
                <a:lnTo>
                  <a:pt x="44" y="215"/>
                </a:lnTo>
                <a:lnTo>
                  <a:pt x="46" y="214"/>
                </a:lnTo>
                <a:lnTo>
                  <a:pt x="46" y="205"/>
                </a:lnTo>
                <a:lnTo>
                  <a:pt x="46" y="214"/>
                </a:lnTo>
                <a:lnTo>
                  <a:pt x="46" y="220"/>
                </a:lnTo>
                <a:lnTo>
                  <a:pt x="46" y="200"/>
                </a:lnTo>
                <a:lnTo>
                  <a:pt x="46" y="188"/>
                </a:lnTo>
                <a:lnTo>
                  <a:pt x="47" y="208"/>
                </a:lnTo>
                <a:lnTo>
                  <a:pt x="47" y="205"/>
                </a:lnTo>
                <a:lnTo>
                  <a:pt x="47" y="200"/>
                </a:lnTo>
                <a:lnTo>
                  <a:pt x="47" y="211"/>
                </a:lnTo>
                <a:lnTo>
                  <a:pt x="47" y="203"/>
                </a:lnTo>
                <a:lnTo>
                  <a:pt x="47" y="205"/>
                </a:lnTo>
                <a:lnTo>
                  <a:pt x="49" y="220"/>
                </a:lnTo>
                <a:lnTo>
                  <a:pt x="49" y="194"/>
                </a:lnTo>
                <a:lnTo>
                  <a:pt x="49" y="138"/>
                </a:lnTo>
                <a:lnTo>
                  <a:pt x="49" y="76"/>
                </a:lnTo>
                <a:lnTo>
                  <a:pt x="49" y="2"/>
                </a:lnTo>
                <a:lnTo>
                  <a:pt x="49" y="0"/>
                </a:lnTo>
                <a:lnTo>
                  <a:pt x="50" y="52"/>
                </a:lnTo>
                <a:lnTo>
                  <a:pt x="50" y="102"/>
                </a:lnTo>
                <a:lnTo>
                  <a:pt x="50" y="145"/>
                </a:lnTo>
                <a:lnTo>
                  <a:pt x="50" y="165"/>
                </a:lnTo>
                <a:lnTo>
                  <a:pt x="50" y="187"/>
                </a:lnTo>
                <a:lnTo>
                  <a:pt x="50" y="181"/>
                </a:lnTo>
                <a:lnTo>
                  <a:pt x="52" y="137"/>
                </a:lnTo>
                <a:lnTo>
                  <a:pt x="52" y="61"/>
                </a:lnTo>
                <a:lnTo>
                  <a:pt x="52" y="22"/>
                </a:lnTo>
                <a:lnTo>
                  <a:pt x="52" y="34"/>
                </a:lnTo>
                <a:lnTo>
                  <a:pt x="52" y="73"/>
                </a:lnTo>
                <a:lnTo>
                  <a:pt x="52" y="129"/>
                </a:lnTo>
                <a:lnTo>
                  <a:pt x="53" y="174"/>
                </a:lnTo>
                <a:lnTo>
                  <a:pt x="53" y="172"/>
                </a:lnTo>
                <a:lnTo>
                  <a:pt x="53" y="177"/>
                </a:lnTo>
                <a:lnTo>
                  <a:pt x="53" y="168"/>
                </a:lnTo>
                <a:lnTo>
                  <a:pt x="53" y="123"/>
                </a:lnTo>
                <a:lnTo>
                  <a:pt x="53" y="104"/>
                </a:lnTo>
                <a:lnTo>
                  <a:pt x="53" y="85"/>
                </a:lnTo>
                <a:lnTo>
                  <a:pt x="55" y="123"/>
                </a:lnTo>
                <a:lnTo>
                  <a:pt x="55" y="177"/>
                </a:lnTo>
                <a:lnTo>
                  <a:pt x="55" y="181"/>
                </a:lnTo>
                <a:lnTo>
                  <a:pt x="55" y="180"/>
                </a:lnTo>
                <a:lnTo>
                  <a:pt x="55" y="184"/>
                </a:lnTo>
                <a:lnTo>
                  <a:pt x="56" y="165"/>
                </a:lnTo>
                <a:lnTo>
                  <a:pt x="56" y="171"/>
                </a:lnTo>
                <a:lnTo>
                  <a:pt x="56" y="187"/>
                </a:lnTo>
                <a:lnTo>
                  <a:pt x="56" y="181"/>
                </a:lnTo>
                <a:lnTo>
                  <a:pt x="56" y="177"/>
                </a:lnTo>
                <a:lnTo>
                  <a:pt x="56" y="180"/>
                </a:lnTo>
                <a:lnTo>
                  <a:pt x="58" y="174"/>
                </a:lnTo>
                <a:lnTo>
                  <a:pt x="58" y="175"/>
                </a:lnTo>
                <a:lnTo>
                  <a:pt x="58" y="174"/>
                </a:lnTo>
                <a:lnTo>
                  <a:pt x="58" y="187"/>
                </a:lnTo>
                <a:lnTo>
                  <a:pt x="58" y="212"/>
                </a:lnTo>
                <a:lnTo>
                  <a:pt x="59" y="208"/>
                </a:lnTo>
                <a:lnTo>
                  <a:pt x="59" y="214"/>
                </a:lnTo>
                <a:lnTo>
                  <a:pt x="59" y="191"/>
                </a:lnTo>
                <a:lnTo>
                  <a:pt x="59" y="177"/>
                </a:lnTo>
                <a:lnTo>
                  <a:pt x="59" y="193"/>
                </a:lnTo>
                <a:lnTo>
                  <a:pt x="59" y="205"/>
                </a:lnTo>
                <a:lnTo>
                  <a:pt x="59" y="209"/>
                </a:lnTo>
                <a:lnTo>
                  <a:pt x="61" y="215"/>
                </a:lnTo>
                <a:lnTo>
                  <a:pt x="61" y="212"/>
                </a:lnTo>
                <a:lnTo>
                  <a:pt x="61" y="202"/>
                </a:lnTo>
                <a:lnTo>
                  <a:pt x="61" y="199"/>
                </a:lnTo>
                <a:lnTo>
                  <a:pt x="62" y="193"/>
                </a:lnTo>
                <a:lnTo>
                  <a:pt x="62" y="212"/>
                </a:lnTo>
                <a:lnTo>
                  <a:pt x="62" y="221"/>
                </a:lnTo>
                <a:lnTo>
                  <a:pt x="62" y="215"/>
                </a:lnTo>
                <a:lnTo>
                  <a:pt x="62" y="214"/>
                </a:lnTo>
                <a:lnTo>
                  <a:pt x="62" y="218"/>
                </a:lnTo>
                <a:lnTo>
                  <a:pt x="64" y="202"/>
                </a:lnTo>
                <a:lnTo>
                  <a:pt x="64" y="199"/>
                </a:lnTo>
                <a:lnTo>
                  <a:pt x="64" y="209"/>
                </a:lnTo>
                <a:lnTo>
                  <a:pt x="64" y="212"/>
                </a:lnTo>
                <a:lnTo>
                  <a:pt x="64" y="221"/>
                </a:lnTo>
                <a:lnTo>
                  <a:pt x="65" y="220"/>
                </a:lnTo>
                <a:lnTo>
                  <a:pt x="65" y="217"/>
                </a:lnTo>
                <a:lnTo>
                  <a:pt x="65" y="211"/>
                </a:lnTo>
                <a:lnTo>
                  <a:pt x="65" y="212"/>
                </a:lnTo>
                <a:lnTo>
                  <a:pt x="65" y="203"/>
                </a:lnTo>
                <a:lnTo>
                  <a:pt x="65" y="171"/>
                </a:lnTo>
                <a:lnTo>
                  <a:pt x="67" y="172"/>
                </a:lnTo>
                <a:lnTo>
                  <a:pt x="67" y="181"/>
                </a:lnTo>
                <a:lnTo>
                  <a:pt x="67" y="185"/>
                </a:lnTo>
                <a:lnTo>
                  <a:pt x="67" y="194"/>
                </a:lnTo>
                <a:lnTo>
                  <a:pt x="67" y="208"/>
                </a:lnTo>
                <a:lnTo>
                  <a:pt x="68" y="196"/>
                </a:lnTo>
                <a:lnTo>
                  <a:pt x="68" y="184"/>
                </a:lnTo>
                <a:lnTo>
                  <a:pt x="68" y="166"/>
                </a:lnTo>
                <a:lnTo>
                  <a:pt x="68" y="174"/>
                </a:lnTo>
                <a:lnTo>
                  <a:pt x="68" y="206"/>
                </a:lnTo>
                <a:lnTo>
                  <a:pt x="68" y="220"/>
                </a:lnTo>
                <a:lnTo>
                  <a:pt x="70" y="209"/>
                </a:lnTo>
                <a:lnTo>
                  <a:pt x="70" y="202"/>
                </a:lnTo>
                <a:lnTo>
                  <a:pt x="70" y="206"/>
                </a:lnTo>
                <a:lnTo>
                  <a:pt x="70" y="205"/>
                </a:lnTo>
                <a:lnTo>
                  <a:pt x="70" y="185"/>
                </a:lnTo>
                <a:lnTo>
                  <a:pt x="70" y="199"/>
                </a:lnTo>
                <a:lnTo>
                  <a:pt x="71" y="188"/>
                </a:lnTo>
                <a:lnTo>
                  <a:pt x="71" y="183"/>
                </a:lnTo>
                <a:lnTo>
                  <a:pt x="71" y="194"/>
                </a:lnTo>
                <a:lnTo>
                  <a:pt x="71" y="211"/>
                </a:lnTo>
                <a:lnTo>
                  <a:pt x="71" y="184"/>
                </a:lnTo>
                <a:lnTo>
                  <a:pt x="71" y="168"/>
                </a:lnTo>
                <a:lnTo>
                  <a:pt x="72" y="185"/>
                </a:lnTo>
                <a:lnTo>
                  <a:pt x="72" y="193"/>
                </a:lnTo>
                <a:lnTo>
                  <a:pt x="72" y="184"/>
                </a:lnTo>
                <a:lnTo>
                  <a:pt x="72" y="188"/>
                </a:lnTo>
                <a:lnTo>
                  <a:pt x="72" y="187"/>
                </a:lnTo>
                <a:lnTo>
                  <a:pt x="72" y="190"/>
                </a:lnTo>
                <a:lnTo>
                  <a:pt x="74" y="203"/>
                </a:lnTo>
                <a:lnTo>
                  <a:pt x="74" y="206"/>
                </a:lnTo>
                <a:lnTo>
                  <a:pt x="74" y="217"/>
                </a:lnTo>
                <a:lnTo>
                  <a:pt x="74" y="218"/>
                </a:lnTo>
                <a:lnTo>
                  <a:pt x="74" y="190"/>
                </a:lnTo>
                <a:lnTo>
                  <a:pt x="75" y="190"/>
                </a:lnTo>
                <a:lnTo>
                  <a:pt x="75" y="199"/>
                </a:lnTo>
                <a:lnTo>
                  <a:pt x="75" y="190"/>
                </a:lnTo>
                <a:lnTo>
                  <a:pt x="75" y="187"/>
                </a:lnTo>
                <a:lnTo>
                  <a:pt x="75" y="194"/>
                </a:lnTo>
                <a:lnTo>
                  <a:pt x="75" y="202"/>
                </a:lnTo>
                <a:lnTo>
                  <a:pt x="77" y="211"/>
                </a:lnTo>
                <a:lnTo>
                  <a:pt x="77" y="197"/>
                </a:lnTo>
                <a:lnTo>
                  <a:pt x="77" y="196"/>
                </a:lnTo>
                <a:lnTo>
                  <a:pt x="77" y="180"/>
                </a:lnTo>
                <a:lnTo>
                  <a:pt x="77" y="177"/>
                </a:lnTo>
                <a:lnTo>
                  <a:pt x="78" y="185"/>
                </a:lnTo>
                <a:lnTo>
                  <a:pt x="78" y="187"/>
                </a:lnTo>
                <a:lnTo>
                  <a:pt x="78" y="194"/>
                </a:lnTo>
                <a:lnTo>
                  <a:pt x="78" y="181"/>
                </a:lnTo>
                <a:lnTo>
                  <a:pt x="78" y="178"/>
                </a:lnTo>
                <a:lnTo>
                  <a:pt x="78" y="165"/>
                </a:lnTo>
                <a:lnTo>
                  <a:pt x="80" y="169"/>
                </a:lnTo>
                <a:lnTo>
                  <a:pt x="80" y="172"/>
                </a:lnTo>
                <a:lnTo>
                  <a:pt x="80" y="166"/>
                </a:lnTo>
                <a:lnTo>
                  <a:pt x="80" y="193"/>
                </a:lnTo>
                <a:lnTo>
                  <a:pt x="80" y="190"/>
                </a:lnTo>
                <a:lnTo>
                  <a:pt x="81" y="199"/>
                </a:lnTo>
                <a:lnTo>
                  <a:pt x="81" y="202"/>
                </a:lnTo>
                <a:lnTo>
                  <a:pt x="81" y="197"/>
                </a:lnTo>
                <a:lnTo>
                  <a:pt x="81" y="187"/>
                </a:lnTo>
                <a:lnTo>
                  <a:pt x="81" y="205"/>
                </a:lnTo>
                <a:lnTo>
                  <a:pt x="81" y="206"/>
                </a:lnTo>
                <a:lnTo>
                  <a:pt x="83" y="190"/>
                </a:lnTo>
                <a:lnTo>
                  <a:pt x="83" y="185"/>
                </a:lnTo>
                <a:lnTo>
                  <a:pt x="83" y="187"/>
                </a:lnTo>
                <a:lnTo>
                  <a:pt x="83" y="172"/>
                </a:lnTo>
                <a:lnTo>
                  <a:pt x="83" y="185"/>
                </a:lnTo>
                <a:lnTo>
                  <a:pt x="83" y="187"/>
                </a:lnTo>
                <a:lnTo>
                  <a:pt x="84" y="187"/>
                </a:lnTo>
                <a:lnTo>
                  <a:pt x="84" y="197"/>
                </a:lnTo>
                <a:lnTo>
                  <a:pt x="84" y="194"/>
                </a:lnTo>
                <a:lnTo>
                  <a:pt x="84" y="200"/>
                </a:lnTo>
                <a:lnTo>
                  <a:pt x="84" y="211"/>
                </a:lnTo>
                <a:lnTo>
                  <a:pt x="86" y="191"/>
                </a:lnTo>
                <a:lnTo>
                  <a:pt x="86" y="178"/>
                </a:lnTo>
                <a:lnTo>
                  <a:pt x="86" y="172"/>
                </a:lnTo>
                <a:lnTo>
                  <a:pt x="86" y="193"/>
                </a:lnTo>
                <a:lnTo>
                  <a:pt x="87" y="183"/>
                </a:lnTo>
                <a:lnTo>
                  <a:pt x="87" y="180"/>
                </a:lnTo>
                <a:lnTo>
                  <a:pt x="87" y="209"/>
                </a:lnTo>
                <a:lnTo>
                  <a:pt x="87" y="194"/>
                </a:lnTo>
                <a:lnTo>
                  <a:pt x="87" y="180"/>
                </a:lnTo>
                <a:lnTo>
                  <a:pt x="87" y="206"/>
                </a:lnTo>
                <a:lnTo>
                  <a:pt x="87" y="200"/>
                </a:lnTo>
                <a:lnTo>
                  <a:pt x="89" y="196"/>
                </a:lnTo>
                <a:lnTo>
                  <a:pt x="89" y="200"/>
                </a:lnTo>
                <a:lnTo>
                  <a:pt x="89" y="191"/>
                </a:lnTo>
                <a:lnTo>
                  <a:pt x="89" y="183"/>
                </a:lnTo>
                <a:lnTo>
                  <a:pt x="89" y="157"/>
                </a:lnTo>
                <a:lnTo>
                  <a:pt x="90" y="141"/>
                </a:lnTo>
                <a:lnTo>
                  <a:pt x="90" y="178"/>
                </a:lnTo>
                <a:lnTo>
                  <a:pt x="90" y="212"/>
                </a:lnTo>
                <a:lnTo>
                  <a:pt x="90" y="215"/>
                </a:lnTo>
                <a:lnTo>
                  <a:pt x="90" y="212"/>
                </a:lnTo>
                <a:lnTo>
                  <a:pt x="90" y="218"/>
                </a:lnTo>
                <a:lnTo>
                  <a:pt x="92" y="217"/>
                </a:lnTo>
                <a:lnTo>
                  <a:pt x="92" y="200"/>
                </a:lnTo>
                <a:lnTo>
                  <a:pt x="92" y="199"/>
                </a:lnTo>
                <a:lnTo>
                  <a:pt x="92" y="200"/>
                </a:lnTo>
                <a:lnTo>
                  <a:pt x="92" y="183"/>
                </a:lnTo>
                <a:lnTo>
                  <a:pt x="92" y="199"/>
                </a:lnTo>
                <a:lnTo>
                  <a:pt x="93" y="215"/>
                </a:lnTo>
                <a:lnTo>
                  <a:pt x="93" y="209"/>
                </a:lnTo>
                <a:lnTo>
                  <a:pt x="93" y="202"/>
                </a:lnTo>
                <a:lnTo>
                  <a:pt x="93" y="199"/>
                </a:lnTo>
                <a:lnTo>
                  <a:pt x="93" y="193"/>
                </a:lnTo>
                <a:lnTo>
                  <a:pt x="93" y="187"/>
                </a:lnTo>
                <a:lnTo>
                  <a:pt x="95" y="188"/>
                </a:lnTo>
                <a:lnTo>
                  <a:pt x="95" y="205"/>
                </a:lnTo>
                <a:lnTo>
                  <a:pt x="95" y="203"/>
                </a:lnTo>
                <a:lnTo>
                  <a:pt x="95" y="196"/>
                </a:lnTo>
                <a:lnTo>
                  <a:pt x="95" y="197"/>
                </a:lnTo>
                <a:lnTo>
                  <a:pt x="95" y="188"/>
                </a:lnTo>
                <a:lnTo>
                  <a:pt x="96" y="194"/>
                </a:lnTo>
                <a:lnTo>
                  <a:pt x="96" y="214"/>
                </a:lnTo>
                <a:lnTo>
                  <a:pt x="96" y="202"/>
                </a:lnTo>
                <a:lnTo>
                  <a:pt x="96" y="211"/>
                </a:lnTo>
                <a:lnTo>
                  <a:pt x="96" y="208"/>
                </a:lnTo>
                <a:lnTo>
                  <a:pt x="98" y="196"/>
                </a:lnTo>
                <a:lnTo>
                  <a:pt x="98" y="202"/>
                </a:lnTo>
                <a:lnTo>
                  <a:pt x="98" y="209"/>
                </a:lnTo>
                <a:lnTo>
                  <a:pt x="98" y="217"/>
                </a:lnTo>
                <a:lnTo>
                  <a:pt x="98" y="199"/>
                </a:lnTo>
                <a:lnTo>
                  <a:pt x="98" y="196"/>
                </a:lnTo>
                <a:lnTo>
                  <a:pt x="98" y="206"/>
                </a:lnTo>
                <a:lnTo>
                  <a:pt x="99" y="209"/>
                </a:lnTo>
                <a:lnTo>
                  <a:pt x="99" y="199"/>
                </a:lnTo>
                <a:lnTo>
                  <a:pt x="99" y="200"/>
                </a:lnTo>
                <a:lnTo>
                  <a:pt x="99" y="194"/>
                </a:lnTo>
                <a:lnTo>
                  <a:pt x="99" y="212"/>
                </a:lnTo>
                <a:lnTo>
                  <a:pt x="99" y="217"/>
                </a:lnTo>
                <a:lnTo>
                  <a:pt x="101" y="197"/>
                </a:lnTo>
                <a:lnTo>
                  <a:pt x="101" y="200"/>
                </a:lnTo>
                <a:lnTo>
                  <a:pt x="101" y="193"/>
                </a:lnTo>
                <a:lnTo>
                  <a:pt x="101" y="178"/>
                </a:lnTo>
                <a:lnTo>
                  <a:pt x="101" y="191"/>
                </a:lnTo>
                <a:lnTo>
                  <a:pt x="102" y="197"/>
                </a:lnTo>
                <a:lnTo>
                  <a:pt x="102" y="199"/>
                </a:lnTo>
                <a:lnTo>
                  <a:pt x="102" y="203"/>
                </a:lnTo>
                <a:lnTo>
                  <a:pt x="102" y="206"/>
                </a:lnTo>
                <a:lnTo>
                  <a:pt x="102" y="211"/>
                </a:lnTo>
                <a:lnTo>
                  <a:pt x="102" y="196"/>
                </a:lnTo>
                <a:lnTo>
                  <a:pt x="104" y="194"/>
                </a:lnTo>
                <a:lnTo>
                  <a:pt x="104" y="199"/>
                </a:lnTo>
                <a:lnTo>
                  <a:pt x="104" y="188"/>
                </a:lnTo>
                <a:lnTo>
                  <a:pt x="104" y="203"/>
                </a:lnTo>
                <a:lnTo>
                  <a:pt x="104" y="211"/>
                </a:lnTo>
                <a:lnTo>
                  <a:pt x="104" y="194"/>
                </a:lnTo>
                <a:lnTo>
                  <a:pt x="105" y="200"/>
                </a:lnTo>
                <a:lnTo>
                  <a:pt x="105" y="214"/>
                </a:lnTo>
                <a:lnTo>
                  <a:pt x="105" y="220"/>
                </a:lnTo>
                <a:lnTo>
                  <a:pt x="105" y="193"/>
                </a:lnTo>
                <a:lnTo>
                  <a:pt x="105" y="197"/>
                </a:lnTo>
                <a:lnTo>
                  <a:pt x="105" y="190"/>
                </a:lnTo>
                <a:lnTo>
                  <a:pt x="107" y="202"/>
                </a:lnTo>
                <a:lnTo>
                  <a:pt x="107" y="220"/>
                </a:lnTo>
                <a:lnTo>
                  <a:pt x="107" y="218"/>
                </a:lnTo>
                <a:lnTo>
                  <a:pt x="107" y="217"/>
                </a:lnTo>
                <a:lnTo>
                  <a:pt x="107" y="223"/>
                </a:lnTo>
                <a:lnTo>
                  <a:pt x="108" y="217"/>
                </a:lnTo>
                <a:lnTo>
                  <a:pt x="108" y="206"/>
                </a:lnTo>
                <a:lnTo>
                  <a:pt x="108" y="191"/>
                </a:lnTo>
                <a:lnTo>
                  <a:pt x="108" y="203"/>
                </a:lnTo>
                <a:lnTo>
                  <a:pt x="108" y="211"/>
                </a:lnTo>
                <a:lnTo>
                  <a:pt x="108" y="206"/>
                </a:lnTo>
                <a:lnTo>
                  <a:pt x="110" y="196"/>
                </a:lnTo>
                <a:lnTo>
                  <a:pt x="110" y="202"/>
                </a:lnTo>
                <a:lnTo>
                  <a:pt x="110" y="203"/>
                </a:lnTo>
                <a:lnTo>
                  <a:pt x="110" y="190"/>
                </a:lnTo>
                <a:lnTo>
                  <a:pt x="110" y="183"/>
                </a:lnTo>
                <a:lnTo>
                  <a:pt x="110" y="178"/>
                </a:lnTo>
                <a:lnTo>
                  <a:pt x="110" y="191"/>
                </a:lnTo>
                <a:lnTo>
                  <a:pt x="111" y="208"/>
                </a:lnTo>
                <a:lnTo>
                  <a:pt x="111" y="205"/>
                </a:lnTo>
                <a:lnTo>
                  <a:pt x="111" y="208"/>
                </a:lnTo>
                <a:lnTo>
                  <a:pt x="111" y="211"/>
                </a:lnTo>
                <a:lnTo>
                  <a:pt x="111" y="206"/>
                </a:lnTo>
                <a:lnTo>
                  <a:pt x="113" y="206"/>
                </a:lnTo>
                <a:lnTo>
                  <a:pt x="113" y="193"/>
                </a:lnTo>
                <a:lnTo>
                  <a:pt x="113" y="181"/>
                </a:lnTo>
                <a:lnTo>
                  <a:pt x="113" y="187"/>
                </a:lnTo>
                <a:lnTo>
                  <a:pt x="113" y="188"/>
                </a:lnTo>
                <a:lnTo>
                  <a:pt x="113" y="203"/>
                </a:lnTo>
                <a:lnTo>
                  <a:pt x="114" y="191"/>
                </a:lnTo>
                <a:lnTo>
                  <a:pt x="114" y="177"/>
                </a:lnTo>
                <a:lnTo>
                  <a:pt x="114" y="200"/>
                </a:lnTo>
                <a:lnTo>
                  <a:pt x="114" y="220"/>
                </a:lnTo>
                <a:lnTo>
                  <a:pt x="114" y="202"/>
                </a:lnTo>
                <a:lnTo>
                  <a:pt x="114" y="177"/>
                </a:lnTo>
                <a:lnTo>
                  <a:pt x="114" y="187"/>
                </a:lnTo>
                <a:lnTo>
                  <a:pt x="116" y="196"/>
                </a:lnTo>
                <a:lnTo>
                  <a:pt x="116" y="165"/>
                </a:lnTo>
                <a:lnTo>
                  <a:pt x="116" y="174"/>
                </a:lnTo>
                <a:lnTo>
                  <a:pt x="116" y="211"/>
                </a:lnTo>
                <a:lnTo>
                  <a:pt x="116" y="214"/>
                </a:lnTo>
                <a:lnTo>
                  <a:pt x="117" y="203"/>
                </a:lnTo>
                <a:lnTo>
                  <a:pt x="117" y="220"/>
                </a:lnTo>
                <a:lnTo>
                  <a:pt x="117" y="214"/>
                </a:lnTo>
                <a:lnTo>
                  <a:pt x="117" y="212"/>
                </a:lnTo>
                <a:lnTo>
                  <a:pt x="117" y="200"/>
                </a:lnTo>
                <a:lnTo>
                  <a:pt x="117" y="184"/>
                </a:lnTo>
                <a:lnTo>
                  <a:pt x="118" y="194"/>
                </a:lnTo>
                <a:lnTo>
                  <a:pt x="118" y="200"/>
                </a:lnTo>
                <a:lnTo>
                  <a:pt x="118" y="202"/>
                </a:lnTo>
                <a:lnTo>
                  <a:pt x="118" y="208"/>
                </a:lnTo>
                <a:lnTo>
                  <a:pt x="118" y="218"/>
                </a:lnTo>
                <a:lnTo>
                  <a:pt x="118" y="221"/>
                </a:lnTo>
                <a:lnTo>
                  <a:pt x="120" y="215"/>
                </a:lnTo>
                <a:lnTo>
                  <a:pt x="120" y="209"/>
                </a:lnTo>
                <a:lnTo>
                  <a:pt x="120" y="214"/>
                </a:lnTo>
                <a:lnTo>
                  <a:pt x="120" y="212"/>
                </a:lnTo>
                <a:lnTo>
                  <a:pt x="120" y="203"/>
                </a:lnTo>
                <a:lnTo>
                  <a:pt x="120" y="191"/>
                </a:lnTo>
                <a:lnTo>
                  <a:pt x="121" y="193"/>
                </a:lnTo>
                <a:lnTo>
                  <a:pt x="121" y="206"/>
                </a:lnTo>
                <a:lnTo>
                  <a:pt x="121" y="217"/>
                </a:lnTo>
                <a:lnTo>
                  <a:pt x="121" y="218"/>
                </a:lnTo>
                <a:lnTo>
                  <a:pt x="121" y="208"/>
                </a:lnTo>
                <a:lnTo>
                  <a:pt x="123" y="214"/>
                </a:lnTo>
                <a:lnTo>
                  <a:pt x="123" y="215"/>
                </a:lnTo>
                <a:lnTo>
                  <a:pt x="123" y="206"/>
                </a:lnTo>
                <a:lnTo>
                  <a:pt x="123" y="217"/>
                </a:lnTo>
                <a:lnTo>
                  <a:pt x="124" y="197"/>
                </a:lnTo>
                <a:lnTo>
                  <a:pt x="124" y="193"/>
                </a:lnTo>
                <a:lnTo>
                  <a:pt x="124" y="212"/>
                </a:lnTo>
                <a:lnTo>
                  <a:pt x="124" y="202"/>
                </a:lnTo>
                <a:lnTo>
                  <a:pt x="124" y="196"/>
                </a:lnTo>
                <a:lnTo>
                  <a:pt x="126" y="177"/>
                </a:lnTo>
                <a:lnTo>
                  <a:pt x="126" y="187"/>
                </a:lnTo>
                <a:lnTo>
                  <a:pt x="126" y="214"/>
                </a:lnTo>
                <a:lnTo>
                  <a:pt x="126" y="221"/>
                </a:lnTo>
                <a:lnTo>
                  <a:pt x="126" y="215"/>
                </a:lnTo>
                <a:lnTo>
                  <a:pt x="126" y="220"/>
                </a:lnTo>
                <a:lnTo>
                  <a:pt x="126" y="203"/>
                </a:lnTo>
                <a:lnTo>
                  <a:pt x="127" y="203"/>
                </a:lnTo>
                <a:lnTo>
                  <a:pt x="127" y="224"/>
                </a:lnTo>
                <a:lnTo>
                  <a:pt x="127" y="221"/>
                </a:lnTo>
                <a:lnTo>
                  <a:pt x="127" y="209"/>
                </a:lnTo>
                <a:lnTo>
                  <a:pt x="127" y="223"/>
                </a:lnTo>
                <a:lnTo>
                  <a:pt x="129" y="217"/>
                </a:lnTo>
                <a:lnTo>
                  <a:pt x="129" y="203"/>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75" name="Freeform 63"/>
          <p:cNvSpPr>
            <a:spLocks/>
          </p:cNvSpPr>
          <p:nvPr/>
        </p:nvSpPr>
        <p:spPr bwMode="auto">
          <a:xfrm>
            <a:off x="5184775" y="5675313"/>
            <a:ext cx="187325" cy="149225"/>
          </a:xfrm>
          <a:custGeom>
            <a:avLst/>
            <a:gdLst>
              <a:gd name="T0" fmla="*/ 1 w 133"/>
              <a:gd name="T1" fmla="*/ 66 h 94"/>
              <a:gd name="T2" fmla="*/ 3 w 133"/>
              <a:gd name="T3" fmla="*/ 78 h 94"/>
              <a:gd name="T4" fmla="*/ 6 w 133"/>
              <a:gd name="T5" fmla="*/ 52 h 94"/>
              <a:gd name="T6" fmla="*/ 7 w 133"/>
              <a:gd name="T7" fmla="*/ 60 h 94"/>
              <a:gd name="T8" fmla="*/ 10 w 133"/>
              <a:gd name="T9" fmla="*/ 75 h 94"/>
              <a:gd name="T10" fmla="*/ 12 w 133"/>
              <a:gd name="T11" fmla="*/ 69 h 94"/>
              <a:gd name="T12" fmla="*/ 13 w 133"/>
              <a:gd name="T13" fmla="*/ 62 h 94"/>
              <a:gd name="T14" fmla="*/ 16 w 133"/>
              <a:gd name="T15" fmla="*/ 92 h 94"/>
              <a:gd name="T16" fmla="*/ 18 w 133"/>
              <a:gd name="T17" fmla="*/ 68 h 94"/>
              <a:gd name="T18" fmla="*/ 21 w 133"/>
              <a:gd name="T19" fmla="*/ 83 h 94"/>
              <a:gd name="T20" fmla="*/ 22 w 133"/>
              <a:gd name="T21" fmla="*/ 89 h 94"/>
              <a:gd name="T22" fmla="*/ 25 w 133"/>
              <a:gd name="T23" fmla="*/ 78 h 94"/>
              <a:gd name="T24" fmla="*/ 27 w 133"/>
              <a:gd name="T25" fmla="*/ 89 h 94"/>
              <a:gd name="T26" fmla="*/ 28 w 133"/>
              <a:gd name="T27" fmla="*/ 72 h 94"/>
              <a:gd name="T28" fmla="*/ 31 w 133"/>
              <a:gd name="T29" fmla="*/ 86 h 94"/>
              <a:gd name="T30" fmla="*/ 33 w 133"/>
              <a:gd name="T31" fmla="*/ 77 h 94"/>
              <a:gd name="T32" fmla="*/ 34 w 133"/>
              <a:gd name="T33" fmla="*/ 87 h 94"/>
              <a:gd name="T34" fmla="*/ 37 w 133"/>
              <a:gd name="T35" fmla="*/ 78 h 94"/>
              <a:gd name="T36" fmla="*/ 38 w 133"/>
              <a:gd name="T37" fmla="*/ 66 h 94"/>
              <a:gd name="T38" fmla="*/ 40 w 133"/>
              <a:gd name="T39" fmla="*/ 86 h 94"/>
              <a:gd name="T40" fmla="*/ 43 w 133"/>
              <a:gd name="T41" fmla="*/ 90 h 94"/>
              <a:gd name="T42" fmla="*/ 44 w 133"/>
              <a:gd name="T43" fmla="*/ 89 h 94"/>
              <a:gd name="T44" fmla="*/ 47 w 133"/>
              <a:gd name="T45" fmla="*/ 71 h 94"/>
              <a:gd name="T46" fmla="*/ 49 w 133"/>
              <a:gd name="T47" fmla="*/ 62 h 94"/>
              <a:gd name="T48" fmla="*/ 50 w 133"/>
              <a:gd name="T49" fmla="*/ 87 h 94"/>
              <a:gd name="T50" fmla="*/ 53 w 133"/>
              <a:gd name="T51" fmla="*/ 81 h 94"/>
              <a:gd name="T52" fmla="*/ 55 w 133"/>
              <a:gd name="T53" fmla="*/ 78 h 94"/>
              <a:gd name="T54" fmla="*/ 56 w 133"/>
              <a:gd name="T55" fmla="*/ 69 h 94"/>
              <a:gd name="T56" fmla="*/ 59 w 133"/>
              <a:gd name="T57" fmla="*/ 57 h 94"/>
              <a:gd name="T58" fmla="*/ 61 w 133"/>
              <a:gd name="T59" fmla="*/ 46 h 94"/>
              <a:gd name="T60" fmla="*/ 62 w 133"/>
              <a:gd name="T61" fmla="*/ 90 h 94"/>
              <a:gd name="T62" fmla="*/ 65 w 133"/>
              <a:gd name="T63" fmla="*/ 86 h 94"/>
              <a:gd name="T64" fmla="*/ 67 w 133"/>
              <a:gd name="T65" fmla="*/ 40 h 94"/>
              <a:gd name="T66" fmla="*/ 70 w 133"/>
              <a:gd name="T67" fmla="*/ 0 h 94"/>
              <a:gd name="T68" fmla="*/ 71 w 133"/>
              <a:gd name="T69" fmla="*/ 40 h 94"/>
              <a:gd name="T70" fmla="*/ 74 w 133"/>
              <a:gd name="T71" fmla="*/ 74 h 94"/>
              <a:gd name="T72" fmla="*/ 76 w 133"/>
              <a:gd name="T73" fmla="*/ 71 h 94"/>
              <a:gd name="T74" fmla="*/ 79 w 133"/>
              <a:gd name="T75" fmla="*/ 62 h 94"/>
              <a:gd name="T76" fmla="*/ 80 w 133"/>
              <a:gd name="T77" fmla="*/ 80 h 94"/>
              <a:gd name="T78" fmla="*/ 81 w 133"/>
              <a:gd name="T79" fmla="*/ 77 h 94"/>
              <a:gd name="T80" fmla="*/ 84 w 133"/>
              <a:gd name="T81" fmla="*/ 84 h 94"/>
              <a:gd name="T82" fmla="*/ 86 w 133"/>
              <a:gd name="T83" fmla="*/ 80 h 94"/>
              <a:gd name="T84" fmla="*/ 89 w 133"/>
              <a:gd name="T85" fmla="*/ 69 h 94"/>
              <a:gd name="T86" fmla="*/ 92 w 133"/>
              <a:gd name="T87" fmla="*/ 65 h 94"/>
              <a:gd name="T88" fmla="*/ 93 w 133"/>
              <a:gd name="T89" fmla="*/ 65 h 94"/>
              <a:gd name="T90" fmla="*/ 96 w 133"/>
              <a:gd name="T91" fmla="*/ 80 h 94"/>
              <a:gd name="T92" fmla="*/ 98 w 133"/>
              <a:gd name="T93" fmla="*/ 54 h 94"/>
              <a:gd name="T94" fmla="*/ 101 w 133"/>
              <a:gd name="T95" fmla="*/ 62 h 94"/>
              <a:gd name="T96" fmla="*/ 102 w 133"/>
              <a:gd name="T97" fmla="*/ 69 h 94"/>
              <a:gd name="T98" fmla="*/ 105 w 133"/>
              <a:gd name="T99" fmla="*/ 75 h 94"/>
              <a:gd name="T100" fmla="*/ 107 w 133"/>
              <a:gd name="T101" fmla="*/ 46 h 94"/>
              <a:gd name="T102" fmla="*/ 108 w 133"/>
              <a:gd name="T103" fmla="*/ 84 h 94"/>
              <a:gd name="T104" fmla="*/ 111 w 133"/>
              <a:gd name="T105" fmla="*/ 74 h 94"/>
              <a:gd name="T106" fmla="*/ 113 w 133"/>
              <a:gd name="T107" fmla="*/ 53 h 94"/>
              <a:gd name="T108" fmla="*/ 116 w 133"/>
              <a:gd name="T109" fmla="*/ 80 h 94"/>
              <a:gd name="T110" fmla="*/ 117 w 133"/>
              <a:gd name="T111" fmla="*/ 62 h 94"/>
              <a:gd name="T112" fmla="*/ 120 w 133"/>
              <a:gd name="T113" fmla="*/ 84 h 94"/>
              <a:gd name="T114" fmla="*/ 122 w 133"/>
              <a:gd name="T115" fmla="*/ 74 h 94"/>
              <a:gd name="T116" fmla="*/ 124 w 133"/>
              <a:gd name="T117" fmla="*/ 63 h 94"/>
              <a:gd name="T118" fmla="*/ 126 w 133"/>
              <a:gd name="T119" fmla="*/ 90 h 94"/>
              <a:gd name="T120" fmla="*/ 129 w 133"/>
              <a:gd name="T121" fmla="*/ 87 h 94"/>
              <a:gd name="T122" fmla="*/ 130 w 133"/>
              <a:gd name="T123" fmla="*/ 66 h 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3"/>
              <a:gd name="T187" fmla="*/ 0 h 94"/>
              <a:gd name="T188" fmla="*/ 133 w 133"/>
              <a:gd name="T189" fmla="*/ 94 h 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3" h="94">
                <a:moveTo>
                  <a:pt x="0" y="72"/>
                </a:moveTo>
                <a:lnTo>
                  <a:pt x="0" y="62"/>
                </a:lnTo>
                <a:lnTo>
                  <a:pt x="0" y="49"/>
                </a:lnTo>
                <a:lnTo>
                  <a:pt x="1" y="59"/>
                </a:lnTo>
                <a:lnTo>
                  <a:pt x="1" y="71"/>
                </a:lnTo>
                <a:lnTo>
                  <a:pt x="1" y="72"/>
                </a:lnTo>
                <a:lnTo>
                  <a:pt x="1" y="71"/>
                </a:lnTo>
                <a:lnTo>
                  <a:pt x="1" y="66"/>
                </a:lnTo>
                <a:lnTo>
                  <a:pt x="1" y="74"/>
                </a:lnTo>
                <a:lnTo>
                  <a:pt x="1" y="81"/>
                </a:lnTo>
                <a:lnTo>
                  <a:pt x="3" y="83"/>
                </a:lnTo>
                <a:lnTo>
                  <a:pt x="3" y="87"/>
                </a:lnTo>
                <a:lnTo>
                  <a:pt x="3" y="81"/>
                </a:lnTo>
                <a:lnTo>
                  <a:pt x="3" y="57"/>
                </a:lnTo>
                <a:lnTo>
                  <a:pt x="3" y="68"/>
                </a:lnTo>
                <a:lnTo>
                  <a:pt x="3" y="78"/>
                </a:lnTo>
                <a:lnTo>
                  <a:pt x="4" y="65"/>
                </a:lnTo>
                <a:lnTo>
                  <a:pt x="4" y="53"/>
                </a:lnTo>
                <a:lnTo>
                  <a:pt x="4" y="60"/>
                </a:lnTo>
                <a:lnTo>
                  <a:pt x="4" y="72"/>
                </a:lnTo>
                <a:lnTo>
                  <a:pt x="6" y="69"/>
                </a:lnTo>
                <a:lnTo>
                  <a:pt x="6" y="75"/>
                </a:lnTo>
                <a:lnTo>
                  <a:pt x="6" y="71"/>
                </a:lnTo>
                <a:lnTo>
                  <a:pt x="6" y="52"/>
                </a:lnTo>
                <a:lnTo>
                  <a:pt x="6" y="35"/>
                </a:lnTo>
                <a:lnTo>
                  <a:pt x="6" y="63"/>
                </a:lnTo>
                <a:lnTo>
                  <a:pt x="7" y="72"/>
                </a:lnTo>
                <a:lnTo>
                  <a:pt x="7" y="60"/>
                </a:lnTo>
                <a:lnTo>
                  <a:pt x="7" y="44"/>
                </a:lnTo>
                <a:lnTo>
                  <a:pt x="7" y="47"/>
                </a:lnTo>
                <a:lnTo>
                  <a:pt x="7" y="63"/>
                </a:lnTo>
                <a:lnTo>
                  <a:pt x="7" y="60"/>
                </a:lnTo>
                <a:lnTo>
                  <a:pt x="7" y="66"/>
                </a:lnTo>
                <a:lnTo>
                  <a:pt x="9" y="78"/>
                </a:lnTo>
                <a:lnTo>
                  <a:pt x="9" y="74"/>
                </a:lnTo>
                <a:lnTo>
                  <a:pt x="9" y="75"/>
                </a:lnTo>
                <a:lnTo>
                  <a:pt x="9" y="68"/>
                </a:lnTo>
                <a:lnTo>
                  <a:pt x="9" y="60"/>
                </a:lnTo>
                <a:lnTo>
                  <a:pt x="10" y="62"/>
                </a:lnTo>
                <a:lnTo>
                  <a:pt x="10" y="75"/>
                </a:lnTo>
                <a:lnTo>
                  <a:pt x="10" y="78"/>
                </a:lnTo>
                <a:lnTo>
                  <a:pt x="10" y="84"/>
                </a:lnTo>
                <a:lnTo>
                  <a:pt x="10" y="72"/>
                </a:lnTo>
                <a:lnTo>
                  <a:pt x="10" y="60"/>
                </a:lnTo>
                <a:lnTo>
                  <a:pt x="12" y="77"/>
                </a:lnTo>
                <a:lnTo>
                  <a:pt x="12" y="78"/>
                </a:lnTo>
                <a:lnTo>
                  <a:pt x="12" y="59"/>
                </a:lnTo>
                <a:lnTo>
                  <a:pt x="12" y="69"/>
                </a:lnTo>
                <a:lnTo>
                  <a:pt x="12" y="74"/>
                </a:lnTo>
                <a:lnTo>
                  <a:pt x="12" y="57"/>
                </a:lnTo>
                <a:lnTo>
                  <a:pt x="13" y="62"/>
                </a:lnTo>
                <a:lnTo>
                  <a:pt x="13" y="72"/>
                </a:lnTo>
                <a:lnTo>
                  <a:pt x="13" y="74"/>
                </a:lnTo>
                <a:lnTo>
                  <a:pt x="13" y="84"/>
                </a:lnTo>
                <a:lnTo>
                  <a:pt x="13" y="72"/>
                </a:lnTo>
                <a:lnTo>
                  <a:pt x="13" y="62"/>
                </a:lnTo>
                <a:lnTo>
                  <a:pt x="15" y="56"/>
                </a:lnTo>
                <a:lnTo>
                  <a:pt x="15" y="41"/>
                </a:lnTo>
                <a:lnTo>
                  <a:pt x="15" y="65"/>
                </a:lnTo>
                <a:lnTo>
                  <a:pt x="15" y="77"/>
                </a:lnTo>
                <a:lnTo>
                  <a:pt x="15" y="66"/>
                </a:lnTo>
                <a:lnTo>
                  <a:pt x="15" y="71"/>
                </a:lnTo>
                <a:lnTo>
                  <a:pt x="16" y="90"/>
                </a:lnTo>
                <a:lnTo>
                  <a:pt x="16" y="92"/>
                </a:lnTo>
                <a:lnTo>
                  <a:pt x="16" y="84"/>
                </a:lnTo>
                <a:lnTo>
                  <a:pt x="16" y="89"/>
                </a:lnTo>
                <a:lnTo>
                  <a:pt x="16" y="83"/>
                </a:lnTo>
                <a:lnTo>
                  <a:pt x="18" y="74"/>
                </a:lnTo>
                <a:lnTo>
                  <a:pt x="18" y="86"/>
                </a:lnTo>
                <a:lnTo>
                  <a:pt x="18" y="77"/>
                </a:lnTo>
                <a:lnTo>
                  <a:pt x="18" y="69"/>
                </a:lnTo>
                <a:lnTo>
                  <a:pt x="18" y="68"/>
                </a:lnTo>
                <a:lnTo>
                  <a:pt x="18" y="65"/>
                </a:lnTo>
                <a:lnTo>
                  <a:pt x="19" y="66"/>
                </a:lnTo>
                <a:lnTo>
                  <a:pt x="19" y="78"/>
                </a:lnTo>
                <a:lnTo>
                  <a:pt x="19" y="87"/>
                </a:lnTo>
                <a:lnTo>
                  <a:pt x="19" y="86"/>
                </a:lnTo>
                <a:lnTo>
                  <a:pt x="19" y="80"/>
                </a:lnTo>
                <a:lnTo>
                  <a:pt x="19" y="75"/>
                </a:lnTo>
                <a:lnTo>
                  <a:pt x="21" y="83"/>
                </a:lnTo>
                <a:lnTo>
                  <a:pt x="21" y="80"/>
                </a:lnTo>
                <a:lnTo>
                  <a:pt x="21" y="75"/>
                </a:lnTo>
                <a:lnTo>
                  <a:pt x="21" y="84"/>
                </a:lnTo>
                <a:lnTo>
                  <a:pt x="21" y="89"/>
                </a:lnTo>
                <a:lnTo>
                  <a:pt x="22" y="69"/>
                </a:lnTo>
                <a:lnTo>
                  <a:pt x="22" y="63"/>
                </a:lnTo>
                <a:lnTo>
                  <a:pt x="22" y="74"/>
                </a:lnTo>
                <a:lnTo>
                  <a:pt x="22" y="89"/>
                </a:lnTo>
                <a:lnTo>
                  <a:pt x="22" y="83"/>
                </a:lnTo>
                <a:lnTo>
                  <a:pt x="24" y="49"/>
                </a:lnTo>
                <a:lnTo>
                  <a:pt x="24" y="63"/>
                </a:lnTo>
                <a:lnTo>
                  <a:pt x="24" y="90"/>
                </a:lnTo>
                <a:lnTo>
                  <a:pt x="24" y="71"/>
                </a:lnTo>
                <a:lnTo>
                  <a:pt x="24" y="56"/>
                </a:lnTo>
                <a:lnTo>
                  <a:pt x="24" y="66"/>
                </a:lnTo>
                <a:lnTo>
                  <a:pt x="25" y="78"/>
                </a:lnTo>
                <a:lnTo>
                  <a:pt x="25" y="72"/>
                </a:lnTo>
                <a:lnTo>
                  <a:pt x="25" y="60"/>
                </a:lnTo>
                <a:lnTo>
                  <a:pt x="25" y="81"/>
                </a:lnTo>
                <a:lnTo>
                  <a:pt x="25" y="90"/>
                </a:lnTo>
                <a:lnTo>
                  <a:pt x="25" y="81"/>
                </a:lnTo>
                <a:lnTo>
                  <a:pt x="27" y="78"/>
                </a:lnTo>
                <a:lnTo>
                  <a:pt x="27" y="75"/>
                </a:lnTo>
                <a:lnTo>
                  <a:pt x="27" y="89"/>
                </a:lnTo>
                <a:lnTo>
                  <a:pt x="27" y="87"/>
                </a:lnTo>
                <a:lnTo>
                  <a:pt x="27" y="89"/>
                </a:lnTo>
                <a:lnTo>
                  <a:pt x="28" y="86"/>
                </a:lnTo>
                <a:lnTo>
                  <a:pt x="28" y="56"/>
                </a:lnTo>
                <a:lnTo>
                  <a:pt x="28" y="54"/>
                </a:lnTo>
                <a:lnTo>
                  <a:pt x="28" y="83"/>
                </a:lnTo>
                <a:lnTo>
                  <a:pt x="28" y="77"/>
                </a:lnTo>
                <a:lnTo>
                  <a:pt x="28" y="72"/>
                </a:lnTo>
                <a:lnTo>
                  <a:pt x="30" y="72"/>
                </a:lnTo>
                <a:lnTo>
                  <a:pt x="30" y="63"/>
                </a:lnTo>
                <a:lnTo>
                  <a:pt x="30" y="71"/>
                </a:lnTo>
                <a:lnTo>
                  <a:pt x="30" y="90"/>
                </a:lnTo>
                <a:lnTo>
                  <a:pt x="30" y="77"/>
                </a:lnTo>
                <a:lnTo>
                  <a:pt x="30" y="83"/>
                </a:lnTo>
                <a:lnTo>
                  <a:pt x="30" y="93"/>
                </a:lnTo>
                <a:lnTo>
                  <a:pt x="31" y="86"/>
                </a:lnTo>
                <a:lnTo>
                  <a:pt x="31" y="87"/>
                </a:lnTo>
                <a:lnTo>
                  <a:pt x="31" y="86"/>
                </a:lnTo>
                <a:lnTo>
                  <a:pt x="31" y="63"/>
                </a:lnTo>
                <a:lnTo>
                  <a:pt x="31" y="56"/>
                </a:lnTo>
                <a:lnTo>
                  <a:pt x="33" y="75"/>
                </a:lnTo>
                <a:lnTo>
                  <a:pt x="33" y="87"/>
                </a:lnTo>
                <a:lnTo>
                  <a:pt x="33" y="92"/>
                </a:lnTo>
                <a:lnTo>
                  <a:pt x="33" y="77"/>
                </a:lnTo>
                <a:lnTo>
                  <a:pt x="33" y="66"/>
                </a:lnTo>
                <a:lnTo>
                  <a:pt x="33" y="72"/>
                </a:lnTo>
                <a:lnTo>
                  <a:pt x="34" y="65"/>
                </a:lnTo>
                <a:lnTo>
                  <a:pt x="34" y="81"/>
                </a:lnTo>
                <a:lnTo>
                  <a:pt x="34" y="89"/>
                </a:lnTo>
                <a:lnTo>
                  <a:pt x="34" y="80"/>
                </a:lnTo>
                <a:lnTo>
                  <a:pt x="34" y="84"/>
                </a:lnTo>
                <a:lnTo>
                  <a:pt x="34" y="87"/>
                </a:lnTo>
                <a:lnTo>
                  <a:pt x="35" y="80"/>
                </a:lnTo>
                <a:lnTo>
                  <a:pt x="35" y="92"/>
                </a:lnTo>
                <a:lnTo>
                  <a:pt x="35" y="84"/>
                </a:lnTo>
                <a:lnTo>
                  <a:pt x="35" y="75"/>
                </a:lnTo>
                <a:lnTo>
                  <a:pt x="35" y="68"/>
                </a:lnTo>
                <a:lnTo>
                  <a:pt x="35" y="71"/>
                </a:lnTo>
                <a:lnTo>
                  <a:pt x="37" y="72"/>
                </a:lnTo>
                <a:lnTo>
                  <a:pt x="37" y="78"/>
                </a:lnTo>
                <a:lnTo>
                  <a:pt x="37" y="90"/>
                </a:lnTo>
                <a:lnTo>
                  <a:pt x="37" y="89"/>
                </a:lnTo>
                <a:lnTo>
                  <a:pt x="37" y="78"/>
                </a:lnTo>
                <a:lnTo>
                  <a:pt x="37" y="69"/>
                </a:lnTo>
                <a:lnTo>
                  <a:pt x="38" y="80"/>
                </a:lnTo>
                <a:lnTo>
                  <a:pt x="38" y="84"/>
                </a:lnTo>
                <a:lnTo>
                  <a:pt x="38" y="71"/>
                </a:lnTo>
                <a:lnTo>
                  <a:pt x="38" y="66"/>
                </a:lnTo>
                <a:lnTo>
                  <a:pt x="38" y="77"/>
                </a:lnTo>
                <a:lnTo>
                  <a:pt x="38" y="74"/>
                </a:lnTo>
                <a:lnTo>
                  <a:pt x="40" y="89"/>
                </a:lnTo>
                <a:lnTo>
                  <a:pt x="40" y="84"/>
                </a:lnTo>
                <a:lnTo>
                  <a:pt x="40" y="83"/>
                </a:lnTo>
                <a:lnTo>
                  <a:pt x="40" y="93"/>
                </a:lnTo>
                <a:lnTo>
                  <a:pt x="40" y="83"/>
                </a:lnTo>
                <a:lnTo>
                  <a:pt x="40" y="86"/>
                </a:lnTo>
                <a:lnTo>
                  <a:pt x="41" y="81"/>
                </a:lnTo>
                <a:lnTo>
                  <a:pt x="41" y="87"/>
                </a:lnTo>
                <a:lnTo>
                  <a:pt x="41" y="93"/>
                </a:lnTo>
                <a:lnTo>
                  <a:pt x="41" y="86"/>
                </a:lnTo>
                <a:lnTo>
                  <a:pt x="41" y="89"/>
                </a:lnTo>
                <a:lnTo>
                  <a:pt x="41" y="77"/>
                </a:lnTo>
                <a:lnTo>
                  <a:pt x="43" y="80"/>
                </a:lnTo>
                <a:lnTo>
                  <a:pt x="43" y="90"/>
                </a:lnTo>
                <a:lnTo>
                  <a:pt x="43" y="77"/>
                </a:lnTo>
                <a:lnTo>
                  <a:pt x="43" y="44"/>
                </a:lnTo>
                <a:lnTo>
                  <a:pt x="43" y="63"/>
                </a:lnTo>
                <a:lnTo>
                  <a:pt x="44" y="81"/>
                </a:lnTo>
                <a:lnTo>
                  <a:pt x="44" y="69"/>
                </a:lnTo>
                <a:lnTo>
                  <a:pt x="44" y="62"/>
                </a:lnTo>
                <a:lnTo>
                  <a:pt x="44" y="84"/>
                </a:lnTo>
                <a:lnTo>
                  <a:pt x="44" y="89"/>
                </a:lnTo>
                <a:lnTo>
                  <a:pt x="44" y="80"/>
                </a:lnTo>
                <a:lnTo>
                  <a:pt x="46" y="77"/>
                </a:lnTo>
                <a:lnTo>
                  <a:pt x="46" y="75"/>
                </a:lnTo>
                <a:lnTo>
                  <a:pt x="46" y="72"/>
                </a:lnTo>
                <a:lnTo>
                  <a:pt x="46" y="69"/>
                </a:lnTo>
                <a:lnTo>
                  <a:pt x="46" y="46"/>
                </a:lnTo>
                <a:lnTo>
                  <a:pt x="46" y="57"/>
                </a:lnTo>
                <a:lnTo>
                  <a:pt x="47" y="71"/>
                </a:lnTo>
                <a:lnTo>
                  <a:pt x="47" y="75"/>
                </a:lnTo>
                <a:lnTo>
                  <a:pt x="47" y="74"/>
                </a:lnTo>
                <a:lnTo>
                  <a:pt x="47" y="71"/>
                </a:lnTo>
                <a:lnTo>
                  <a:pt x="47" y="68"/>
                </a:lnTo>
                <a:lnTo>
                  <a:pt x="49" y="84"/>
                </a:lnTo>
                <a:lnTo>
                  <a:pt x="49" y="87"/>
                </a:lnTo>
                <a:lnTo>
                  <a:pt x="49" y="84"/>
                </a:lnTo>
                <a:lnTo>
                  <a:pt x="49" y="62"/>
                </a:lnTo>
                <a:lnTo>
                  <a:pt x="49" y="59"/>
                </a:lnTo>
                <a:lnTo>
                  <a:pt x="49" y="77"/>
                </a:lnTo>
                <a:lnTo>
                  <a:pt x="50" y="75"/>
                </a:lnTo>
                <a:lnTo>
                  <a:pt x="50" y="72"/>
                </a:lnTo>
                <a:lnTo>
                  <a:pt x="50" y="77"/>
                </a:lnTo>
                <a:lnTo>
                  <a:pt x="50" y="74"/>
                </a:lnTo>
                <a:lnTo>
                  <a:pt x="50" y="81"/>
                </a:lnTo>
                <a:lnTo>
                  <a:pt x="50" y="87"/>
                </a:lnTo>
                <a:lnTo>
                  <a:pt x="52" y="72"/>
                </a:lnTo>
                <a:lnTo>
                  <a:pt x="52" y="60"/>
                </a:lnTo>
                <a:lnTo>
                  <a:pt x="52" y="74"/>
                </a:lnTo>
                <a:lnTo>
                  <a:pt x="52" y="81"/>
                </a:lnTo>
                <a:lnTo>
                  <a:pt x="52" y="54"/>
                </a:lnTo>
                <a:lnTo>
                  <a:pt x="52" y="63"/>
                </a:lnTo>
                <a:lnTo>
                  <a:pt x="53" y="75"/>
                </a:lnTo>
                <a:lnTo>
                  <a:pt x="53" y="81"/>
                </a:lnTo>
                <a:lnTo>
                  <a:pt x="53" y="87"/>
                </a:lnTo>
                <a:lnTo>
                  <a:pt x="53" y="89"/>
                </a:lnTo>
                <a:lnTo>
                  <a:pt x="53" y="87"/>
                </a:lnTo>
                <a:lnTo>
                  <a:pt x="53" y="90"/>
                </a:lnTo>
                <a:lnTo>
                  <a:pt x="55" y="80"/>
                </a:lnTo>
                <a:lnTo>
                  <a:pt x="55" y="78"/>
                </a:lnTo>
                <a:lnTo>
                  <a:pt x="55" y="77"/>
                </a:lnTo>
                <a:lnTo>
                  <a:pt x="55" y="78"/>
                </a:lnTo>
                <a:lnTo>
                  <a:pt x="55" y="80"/>
                </a:lnTo>
                <a:lnTo>
                  <a:pt x="56" y="72"/>
                </a:lnTo>
                <a:lnTo>
                  <a:pt x="56" y="77"/>
                </a:lnTo>
                <a:lnTo>
                  <a:pt x="56" y="87"/>
                </a:lnTo>
                <a:lnTo>
                  <a:pt x="56" y="90"/>
                </a:lnTo>
                <a:lnTo>
                  <a:pt x="56" y="68"/>
                </a:lnTo>
                <a:lnTo>
                  <a:pt x="56" y="49"/>
                </a:lnTo>
                <a:lnTo>
                  <a:pt x="56" y="69"/>
                </a:lnTo>
                <a:lnTo>
                  <a:pt x="58" y="52"/>
                </a:lnTo>
                <a:lnTo>
                  <a:pt x="58" y="41"/>
                </a:lnTo>
                <a:lnTo>
                  <a:pt x="58" y="63"/>
                </a:lnTo>
                <a:lnTo>
                  <a:pt x="58" y="81"/>
                </a:lnTo>
                <a:lnTo>
                  <a:pt x="58" y="80"/>
                </a:lnTo>
                <a:lnTo>
                  <a:pt x="58" y="66"/>
                </a:lnTo>
                <a:lnTo>
                  <a:pt x="59" y="53"/>
                </a:lnTo>
                <a:lnTo>
                  <a:pt x="59" y="57"/>
                </a:lnTo>
                <a:lnTo>
                  <a:pt x="59" y="78"/>
                </a:lnTo>
                <a:lnTo>
                  <a:pt x="59" y="84"/>
                </a:lnTo>
                <a:lnTo>
                  <a:pt x="59" y="65"/>
                </a:lnTo>
                <a:lnTo>
                  <a:pt x="61" y="62"/>
                </a:lnTo>
                <a:lnTo>
                  <a:pt x="61" y="86"/>
                </a:lnTo>
                <a:lnTo>
                  <a:pt x="61" y="87"/>
                </a:lnTo>
                <a:lnTo>
                  <a:pt x="61" y="72"/>
                </a:lnTo>
                <a:lnTo>
                  <a:pt x="61" y="46"/>
                </a:lnTo>
                <a:lnTo>
                  <a:pt x="61" y="63"/>
                </a:lnTo>
                <a:lnTo>
                  <a:pt x="62" y="80"/>
                </a:lnTo>
                <a:lnTo>
                  <a:pt x="62" y="77"/>
                </a:lnTo>
                <a:lnTo>
                  <a:pt x="62" y="62"/>
                </a:lnTo>
                <a:lnTo>
                  <a:pt x="62" y="53"/>
                </a:lnTo>
                <a:lnTo>
                  <a:pt x="62" y="52"/>
                </a:lnTo>
                <a:lnTo>
                  <a:pt x="62" y="75"/>
                </a:lnTo>
                <a:lnTo>
                  <a:pt x="62" y="90"/>
                </a:lnTo>
                <a:lnTo>
                  <a:pt x="64" y="66"/>
                </a:lnTo>
                <a:lnTo>
                  <a:pt x="64" y="56"/>
                </a:lnTo>
                <a:lnTo>
                  <a:pt x="64" y="50"/>
                </a:lnTo>
                <a:lnTo>
                  <a:pt x="64" y="54"/>
                </a:lnTo>
                <a:lnTo>
                  <a:pt x="64" y="56"/>
                </a:lnTo>
                <a:lnTo>
                  <a:pt x="65" y="62"/>
                </a:lnTo>
                <a:lnTo>
                  <a:pt x="65" y="81"/>
                </a:lnTo>
                <a:lnTo>
                  <a:pt x="65" y="86"/>
                </a:lnTo>
                <a:lnTo>
                  <a:pt x="65" y="83"/>
                </a:lnTo>
                <a:lnTo>
                  <a:pt x="65" y="80"/>
                </a:lnTo>
                <a:lnTo>
                  <a:pt x="65" y="60"/>
                </a:lnTo>
                <a:lnTo>
                  <a:pt x="67" y="75"/>
                </a:lnTo>
                <a:lnTo>
                  <a:pt x="67" y="78"/>
                </a:lnTo>
                <a:lnTo>
                  <a:pt x="67" y="57"/>
                </a:lnTo>
                <a:lnTo>
                  <a:pt x="67" y="41"/>
                </a:lnTo>
                <a:lnTo>
                  <a:pt x="67" y="40"/>
                </a:lnTo>
                <a:lnTo>
                  <a:pt x="68" y="65"/>
                </a:lnTo>
                <a:lnTo>
                  <a:pt x="68" y="78"/>
                </a:lnTo>
                <a:lnTo>
                  <a:pt x="68" y="75"/>
                </a:lnTo>
                <a:lnTo>
                  <a:pt x="68" y="83"/>
                </a:lnTo>
                <a:lnTo>
                  <a:pt x="68" y="80"/>
                </a:lnTo>
                <a:lnTo>
                  <a:pt x="70" y="72"/>
                </a:lnTo>
                <a:lnTo>
                  <a:pt x="70" y="38"/>
                </a:lnTo>
                <a:lnTo>
                  <a:pt x="70" y="0"/>
                </a:lnTo>
                <a:lnTo>
                  <a:pt x="70" y="26"/>
                </a:lnTo>
                <a:lnTo>
                  <a:pt x="70" y="46"/>
                </a:lnTo>
                <a:lnTo>
                  <a:pt x="70" y="52"/>
                </a:lnTo>
                <a:lnTo>
                  <a:pt x="71" y="40"/>
                </a:lnTo>
                <a:lnTo>
                  <a:pt x="71" y="50"/>
                </a:lnTo>
                <a:lnTo>
                  <a:pt x="71" y="65"/>
                </a:lnTo>
                <a:lnTo>
                  <a:pt x="71" y="59"/>
                </a:lnTo>
                <a:lnTo>
                  <a:pt x="71" y="40"/>
                </a:lnTo>
                <a:lnTo>
                  <a:pt x="73" y="40"/>
                </a:lnTo>
                <a:lnTo>
                  <a:pt x="73" y="53"/>
                </a:lnTo>
                <a:lnTo>
                  <a:pt x="73" y="72"/>
                </a:lnTo>
                <a:lnTo>
                  <a:pt x="73" y="78"/>
                </a:lnTo>
                <a:lnTo>
                  <a:pt x="73" y="72"/>
                </a:lnTo>
                <a:lnTo>
                  <a:pt x="73" y="75"/>
                </a:lnTo>
                <a:lnTo>
                  <a:pt x="74" y="80"/>
                </a:lnTo>
                <a:lnTo>
                  <a:pt x="74" y="74"/>
                </a:lnTo>
                <a:lnTo>
                  <a:pt x="74" y="68"/>
                </a:lnTo>
                <a:lnTo>
                  <a:pt x="74" y="74"/>
                </a:lnTo>
                <a:lnTo>
                  <a:pt x="74" y="77"/>
                </a:lnTo>
                <a:lnTo>
                  <a:pt x="74" y="84"/>
                </a:lnTo>
                <a:lnTo>
                  <a:pt x="76" y="86"/>
                </a:lnTo>
                <a:lnTo>
                  <a:pt x="76" y="78"/>
                </a:lnTo>
                <a:lnTo>
                  <a:pt x="76" y="60"/>
                </a:lnTo>
                <a:lnTo>
                  <a:pt x="76" y="71"/>
                </a:lnTo>
                <a:lnTo>
                  <a:pt x="76" y="72"/>
                </a:lnTo>
                <a:lnTo>
                  <a:pt x="77" y="50"/>
                </a:lnTo>
                <a:lnTo>
                  <a:pt x="77" y="62"/>
                </a:lnTo>
                <a:lnTo>
                  <a:pt x="77" y="78"/>
                </a:lnTo>
                <a:lnTo>
                  <a:pt x="77" y="63"/>
                </a:lnTo>
                <a:lnTo>
                  <a:pt x="77" y="74"/>
                </a:lnTo>
                <a:lnTo>
                  <a:pt x="77" y="80"/>
                </a:lnTo>
                <a:lnTo>
                  <a:pt x="79" y="62"/>
                </a:lnTo>
                <a:lnTo>
                  <a:pt x="79" y="78"/>
                </a:lnTo>
                <a:lnTo>
                  <a:pt x="79" y="81"/>
                </a:lnTo>
                <a:lnTo>
                  <a:pt x="79" y="68"/>
                </a:lnTo>
                <a:lnTo>
                  <a:pt x="79" y="81"/>
                </a:lnTo>
                <a:lnTo>
                  <a:pt x="79" y="90"/>
                </a:lnTo>
                <a:lnTo>
                  <a:pt x="80" y="86"/>
                </a:lnTo>
                <a:lnTo>
                  <a:pt x="80" y="90"/>
                </a:lnTo>
                <a:lnTo>
                  <a:pt x="80" y="80"/>
                </a:lnTo>
                <a:lnTo>
                  <a:pt x="80" y="72"/>
                </a:lnTo>
                <a:lnTo>
                  <a:pt x="80" y="78"/>
                </a:lnTo>
                <a:lnTo>
                  <a:pt x="80" y="86"/>
                </a:lnTo>
                <a:lnTo>
                  <a:pt x="81" y="89"/>
                </a:lnTo>
                <a:lnTo>
                  <a:pt x="81" y="72"/>
                </a:lnTo>
                <a:lnTo>
                  <a:pt x="81" y="81"/>
                </a:lnTo>
                <a:lnTo>
                  <a:pt x="81" y="84"/>
                </a:lnTo>
                <a:lnTo>
                  <a:pt x="81" y="77"/>
                </a:lnTo>
                <a:lnTo>
                  <a:pt x="81" y="81"/>
                </a:lnTo>
                <a:lnTo>
                  <a:pt x="83" y="80"/>
                </a:lnTo>
                <a:lnTo>
                  <a:pt x="83" y="72"/>
                </a:lnTo>
                <a:lnTo>
                  <a:pt x="83" y="63"/>
                </a:lnTo>
                <a:lnTo>
                  <a:pt x="83" y="72"/>
                </a:lnTo>
                <a:lnTo>
                  <a:pt x="83" y="69"/>
                </a:lnTo>
                <a:lnTo>
                  <a:pt x="84" y="78"/>
                </a:lnTo>
                <a:lnTo>
                  <a:pt x="84" y="84"/>
                </a:lnTo>
                <a:lnTo>
                  <a:pt x="84" y="80"/>
                </a:lnTo>
                <a:lnTo>
                  <a:pt x="84" y="72"/>
                </a:lnTo>
                <a:lnTo>
                  <a:pt x="84" y="74"/>
                </a:lnTo>
                <a:lnTo>
                  <a:pt x="86" y="75"/>
                </a:lnTo>
                <a:lnTo>
                  <a:pt x="86" y="65"/>
                </a:lnTo>
                <a:lnTo>
                  <a:pt x="86" y="62"/>
                </a:lnTo>
                <a:lnTo>
                  <a:pt x="86" y="74"/>
                </a:lnTo>
                <a:lnTo>
                  <a:pt x="86" y="80"/>
                </a:lnTo>
                <a:lnTo>
                  <a:pt x="87" y="80"/>
                </a:lnTo>
                <a:lnTo>
                  <a:pt x="87" y="81"/>
                </a:lnTo>
                <a:lnTo>
                  <a:pt x="87" y="71"/>
                </a:lnTo>
                <a:lnTo>
                  <a:pt x="87" y="57"/>
                </a:lnTo>
                <a:lnTo>
                  <a:pt x="87" y="53"/>
                </a:lnTo>
                <a:lnTo>
                  <a:pt x="89" y="74"/>
                </a:lnTo>
                <a:lnTo>
                  <a:pt x="89" y="77"/>
                </a:lnTo>
                <a:lnTo>
                  <a:pt x="89" y="69"/>
                </a:lnTo>
                <a:lnTo>
                  <a:pt x="89" y="62"/>
                </a:lnTo>
                <a:lnTo>
                  <a:pt x="90" y="77"/>
                </a:lnTo>
                <a:lnTo>
                  <a:pt x="90" y="75"/>
                </a:lnTo>
                <a:lnTo>
                  <a:pt x="90" y="57"/>
                </a:lnTo>
                <a:lnTo>
                  <a:pt x="90" y="69"/>
                </a:lnTo>
                <a:lnTo>
                  <a:pt x="90" y="86"/>
                </a:lnTo>
                <a:lnTo>
                  <a:pt x="92" y="93"/>
                </a:lnTo>
                <a:lnTo>
                  <a:pt x="92" y="65"/>
                </a:lnTo>
                <a:lnTo>
                  <a:pt x="92" y="53"/>
                </a:lnTo>
                <a:lnTo>
                  <a:pt x="92" y="75"/>
                </a:lnTo>
                <a:lnTo>
                  <a:pt x="92" y="87"/>
                </a:lnTo>
                <a:lnTo>
                  <a:pt x="93" y="77"/>
                </a:lnTo>
                <a:lnTo>
                  <a:pt x="93" y="62"/>
                </a:lnTo>
                <a:lnTo>
                  <a:pt x="93" y="68"/>
                </a:lnTo>
                <a:lnTo>
                  <a:pt x="93" y="66"/>
                </a:lnTo>
                <a:lnTo>
                  <a:pt x="93" y="65"/>
                </a:lnTo>
                <a:lnTo>
                  <a:pt x="95" y="69"/>
                </a:lnTo>
                <a:lnTo>
                  <a:pt x="95" y="83"/>
                </a:lnTo>
                <a:lnTo>
                  <a:pt x="95" y="81"/>
                </a:lnTo>
                <a:lnTo>
                  <a:pt x="95" y="75"/>
                </a:lnTo>
                <a:lnTo>
                  <a:pt x="95" y="80"/>
                </a:lnTo>
                <a:lnTo>
                  <a:pt x="95" y="72"/>
                </a:lnTo>
                <a:lnTo>
                  <a:pt x="95" y="69"/>
                </a:lnTo>
                <a:lnTo>
                  <a:pt x="96" y="80"/>
                </a:lnTo>
                <a:lnTo>
                  <a:pt x="96" y="72"/>
                </a:lnTo>
                <a:lnTo>
                  <a:pt x="96" y="65"/>
                </a:lnTo>
                <a:lnTo>
                  <a:pt x="96" y="56"/>
                </a:lnTo>
                <a:lnTo>
                  <a:pt x="98" y="63"/>
                </a:lnTo>
                <a:lnTo>
                  <a:pt x="98" y="65"/>
                </a:lnTo>
                <a:lnTo>
                  <a:pt x="98" y="63"/>
                </a:lnTo>
                <a:lnTo>
                  <a:pt x="98" y="46"/>
                </a:lnTo>
                <a:lnTo>
                  <a:pt x="98" y="54"/>
                </a:lnTo>
                <a:lnTo>
                  <a:pt x="99" y="89"/>
                </a:lnTo>
                <a:lnTo>
                  <a:pt x="99" y="92"/>
                </a:lnTo>
                <a:lnTo>
                  <a:pt x="99" y="83"/>
                </a:lnTo>
                <a:lnTo>
                  <a:pt x="99" y="84"/>
                </a:lnTo>
                <a:lnTo>
                  <a:pt x="99" y="74"/>
                </a:lnTo>
                <a:lnTo>
                  <a:pt x="99" y="66"/>
                </a:lnTo>
                <a:lnTo>
                  <a:pt x="101" y="63"/>
                </a:lnTo>
                <a:lnTo>
                  <a:pt x="101" y="62"/>
                </a:lnTo>
                <a:lnTo>
                  <a:pt x="101" y="75"/>
                </a:lnTo>
                <a:lnTo>
                  <a:pt x="101" y="78"/>
                </a:lnTo>
                <a:lnTo>
                  <a:pt x="101" y="71"/>
                </a:lnTo>
                <a:lnTo>
                  <a:pt x="101" y="81"/>
                </a:lnTo>
                <a:lnTo>
                  <a:pt x="102" y="93"/>
                </a:lnTo>
                <a:lnTo>
                  <a:pt x="102" y="89"/>
                </a:lnTo>
                <a:lnTo>
                  <a:pt x="102" y="83"/>
                </a:lnTo>
                <a:lnTo>
                  <a:pt x="102" y="69"/>
                </a:lnTo>
                <a:lnTo>
                  <a:pt x="102" y="68"/>
                </a:lnTo>
                <a:lnTo>
                  <a:pt x="102" y="72"/>
                </a:lnTo>
                <a:lnTo>
                  <a:pt x="104" y="63"/>
                </a:lnTo>
                <a:lnTo>
                  <a:pt x="104" y="57"/>
                </a:lnTo>
                <a:lnTo>
                  <a:pt x="104" y="59"/>
                </a:lnTo>
                <a:lnTo>
                  <a:pt x="104" y="69"/>
                </a:lnTo>
                <a:lnTo>
                  <a:pt x="104" y="80"/>
                </a:lnTo>
                <a:lnTo>
                  <a:pt x="105" y="75"/>
                </a:lnTo>
                <a:lnTo>
                  <a:pt x="105" y="52"/>
                </a:lnTo>
                <a:lnTo>
                  <a:pt x="105" y="41"/>
                </a:lnTo>
                <a:lnTo>
                  <a:pt x="105" y="57"/>
                </a:lnTo>
                <a:lnTo>
                  <a:pt x="105" y="72"/>
                </a:lnTo>
                <a:lnTo>
                  <a:pt x="107" y="74"/>
                </a:lnTo>
                <a:lnTo>
                  <a:pt x="107" y="84"/>
                </a:lnTo>
                <a:lnTo>
                  <a:pt x="107" y="62"/>
                </a:lnTo>
                <a:lnTo>
                  <a:pt x="107" y="46"/>
                </a:lnTo>
                <a:lnTo>
                  <a:pt x="107" y="56"/>
                </a:lnTo>
                <a:lnTo>
                  <a:pt x="107" y="63"/>
                </a:lnTo>
                <a:lnTo>
                  <a:pt x="107" y="35"/>
                </a:lnTo>
                <a:lnTo>
                  <a:pt x="108" y="40"/>
                </a:lnTo>
                <a:lnTo>
                  <a:pt x="108" y="71"/>
                </a:lnTo>
                <a:lnTo>
                  <a:pt x="108" y="68"/>
                </a:lnTo>
                <a:lnTo>
                  <a:pt x="108" y="69"/>
                </a:lnTo>
                <a:lnTo>
                  <a:pt x="108" y="84"/>
                </a:lnTo>
                <a:lnTo>
                  <a:pt x="110" y="63"/>
                </a:lnTo>
                <a:lnTo>
                  <a:pt x="110" y="52"/>
                </a:lnTo>
                <a:lnTo>
                  <a:pt x="110" y="54"/>
                </a:lnTo>
                <a:lnTo>
                  <a:pt x="110" y="62"/>
                </a:lnTo>
                <a:lnTo>
                  <a:pt x="110" y="66"/>
                </a:lnTo>
                <a:lnTo>
                  <a:pt x="111" y="81"/>
                </a:lnTo>
                <a:lnTo>
                  <a:pt x="111" y="77"/>
                </a:lnTo>
                <a:lnTo>
                  <a:pt x="111" y="74"/>
                </a:lnTo>
                <a:lnTo>
                  <a:pt x="111" y="78"/>
                </a:lnTo>
                <a:lnTo>
                  <a:pt x="111" y="80"/>
                </a:lnTo>
                <a:lnTo>
                  <a:pt x="113" y="81"/>
                </a:lnTo>
                <a:lnTo>
                  <a:pt x="113" y="80"/>
                </a:lnTo>
                <a:lnTo>
                  <a:pt x="113" y="68"/>
                </a:lnTo>
                <a:lnTo>
                  <a:pt x="113" y="80"/>
                </a:lnTo>
                <a:lnTo>
                  <a:pt x="113" y="69"/>
                </a:lnTo>
                <a:lnTo>
                  <a:pt x="113" y="53"/>
                </a:lnTo>
                <a:lnTo>
                  <a:pt x="114" y="59"/>
                </a:lnTo>
                <a:lnTo>
                  <a:pt x="114" y="63"/>
                </a:lnTo>
                <a:lnTo>
                  <a:pt x="114" y="57"/>
                </a:lnTo>
                <a:lnTo>
                  <a:pt x="114" y="60"/>
                </a:lnTo>
                <a:lnTo>
                  <a:pt x="114" y="49"/>
                </a:lnTo>
                <a:lnTo>
                  <a:pt x="114" y="60"/>
                </a:lnTo>
                <a:lnTo>
                  <a:pt x="116" y="84"/>
                </a:lnTo>
                <a:lnTo>
                  <a:pt x="116" y="80"/>
                </a:lnTo>
                <a:lnTo>
                  <a:pt x="116" y="78"/>
                </a:lnTo>
                <a:lnTo>
                  <a:pt x="116" y="60"/>
                </a:lnTo>
                <a:lnTo>
                  <a:pt x="117" y="62"/>
                </a:lnTo>
                <a:lnTo>
                  <a:pt x="117" y="72"/>
                </a:lnTo>
                <a:lnTo>
                  <a:pt x="117" y="63"/>
                </a:lnTo>
                <a:lnTo>
                  <a:pt x="117" y="69"/>
                </a:lnTo>
                <a:lnTo>
                  <a:pt x="117" y="56"/>
                </a:lnTo>
                <a:lnTo>
                  <a:pt x="117" y="62"/>
                </a:lnTo>
                <a:lnTo>
                  <a:pt x="117" y="59"/>
                </a:lnTo>
                <a:lnTo>
                  <a:pt x="119" y="62"/>
                </a:lnTo>
                <a:lnTo>
                  <a:pt x="119" y="78"/>
                </a:lnTo>
                <a:lnTo>
                  <a:pt x="119" y="72"/>
                </a:lnTo>
                <a:lnTo>
                  <a:pt x="119" y="69"/>
                </a:lnTo>
                <a:lnTo>
                  <a:pt x="119" y="52"/>
                </a:lnTo>
                <a:lnTo>
                  <a:pt x="120" y="60"/>
                </a:lnTo>
                <a:lnTo>
                  <a:pt x="120" y="84"/>
                </a:lnTo>
                <a:lnTo>
                  <a:pt x="120" y="69"/>
                </a:lnTo>
                <a:lnTo>
                  <a:pt x="120" y="65"/>
                </a:lnTo>
                <a:lnTo>
                  <a:pt x="120" y="71"/>
                </a:lnTo>
                <a:lnTo>
                  <a:pt x="120" y="83"/>
                </a:lnTo>
                <a:lnTo>
                  <a:pt x="122" y="72"/>
                </a:lnTo>
                <a:lnTo>
                  <a:pt x="122" y="66"/>
                </a:lnTo>
                <a:lnTo>
                  <a:pt x="122" y="72"/>
                </a:lnTo>
                <a:lnTo>
                  <a:pt x="122" y="74"/>
                </a:lnTo>
                <a:lnTo>
                  <a:pt x="122" y="87"/>
                </a:lnTo>
                <a:lnTo>
                  <a:pt x="123" y="86"/>
                </a:lnTo>
                <a:lnTo>
                  <a:pt x="123" y="89"/>
                </a:lnTo>
                <a:lnTo>
                  <a:pt x="123" y="77"/>
                </a:lnTo>
                <a:lnTo>
                  <a:pt x="123" y="68"/>
                </a:lnTo>
                <a:lnTo>
                  <a:pt x="123" y="71"/>
                </a:lnTo>
                <a:lnTo>
                  <a:pt x="123" y="66"/>
                </a:lnTo>
                <a:lnTo>
                  <a:pt x="124" y="63"/>
                </a:lnTo>
                <a:lnTo>
                  <a:pt x="124" y="75"/>
                </a:lnTo>
                <a:lnTo>
                  <a:pt x="124" y="89"/>
                </a:lnTo>
                <a:lnTo>
                  <a:pt x="124" y="92"/>
                </a:lnTo>
                <a:lnTo>
                  <a:pt x="124" y="86"/>
                </a:lnTo>
                <a:lnTo>
                  <a:pt x="124" y="71"/>
                </a:lnTo>
                <a:lnTo>
                  <a:pt x="126" y="74"/>
                </a:lnTo>
                <a:lnTo>
                  <a:pt x="126" y="87"/>
                </a:lnTo>
                <a:lnTo>
                  <a:pt x="126" y="90"/>
                </a:lnTo>
                <a:lnTo>
                  <a:pt x="126" y="83"/>
                </a:lnTo>
                <a:lnTo>
                  <a:pt x="126" y="87"/>
                </a:lnTo>
                <a:lnTo>
                  <a:pt x="127" y="89"/>
                </a:lnTo>
                <a:lnTo>
                  <a:pt x="127" y="87"/>
                </a:lnTo>
                <a:lnTo>
                  <a:pt x="127" y="81"/>
                </a:lnTo>
                <a:lnTo>
                  <a:pt x="127" y="62"/>
                </a:lnTo>
                <a:lnTo>
                  <a:pt x="127" y="69"/>
                </a:lnTo>
                <a:lnTo>
                  <a:pt x="129" y="87"/>
                </a:lnTo>
                <a:lnTo>
                  <a:pt x="129" y="63"/>
                </a:lnTo>
                <a:lnTo>
                  <a:pt x="129" y="57"/>
                </a:lnTo>
                <a:lnTo>
                  <a:pt x="129" y="71"/>
                </a:lnTo>
                <a:lnTo>
                  <a:pt x="129" y="80"/>
                </a:lnTo>
                <a:lnTo>
                  <a:pt x="130" y="74"/>
                </a:lnTo>
                <a:lnTo>
                  <a:pt x="130" y="71"/>
                </a:lnTo>
                <a:lnTo>
                  <a:pt x="130" y="65"/>
                </a:lnTo>
                <a:lnTo>
                  <a:pt x="130" y="66"/>
                </a:lnTo>
                <a:lnTo>
                  <a:pt x="132" y="72"/>
                </a:lnTo>
                <a:lnTo>
                  <a:pt x="132" y="84"/>
                </a:lnTo>
                <a:lnTo>
                  <a:pt x="132" y="72"/>
                </a:lnTo>
                <a:lnTo>
                  <a:pt x="132" y="7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76" name="Freeform 64"/>
          <p:cNvSpPr>
            <a:spLocks/>
          </p:cNvSpPr>
          <p:nvPr/>
        </p:nvSpPr>
        <p:spPr bwMode="auto">
          <a:xfrm>
            <a:off x="5370513" y="1651000"/>
            <a:ext cx="188912" cy="4173538"/>
          </a:xfrm>
          <a:custGeom>
            <a:avLst/>
            <a:gdLst>
              <a:gd name="T0" fmla="*/ 1 w 134"/>
              <a:gd name="T1" fmla="*/ 2618 h 2629"/>
              <a:gd name="T2" fmla="*/ 4 w 134"/>
              <a:gd name="T3" fmla="*/ 2613 h 2629"/>
              <a:gd name="T4" fmla="*/ 6 w 134"/>
              <a:gd name="T5" fmla="*/ 2615 h 2629"/>
              <a:gd name="T6" fmla="*/ 9 w 134"/>
              <a:gd name="T7" fmla="*/ 2621 h 2629"/>
              <a:gd name="T8" fmla="*/ 10 w 134"/>
              <a:gd name="T9" fmla="*/ 2606 h 2629"/>
              <a:gd name="T10" fmla="*/ 13 w 134"/>
              <a:gd name="T11" fmla="*/ 2581 h 2629"/>
              <a:gd name="T12" fmla="*/ 16 w 134"/>
              <a:gd name="T13" fmla="*/ 2589 h 2629"/>
              <a:gd name="T14" fmla="*/ 18 w 134"/>
              <a:gd name="T15" fmla="*/ 2598 h 2629"/>
              <a:gd name="T16" fmla="*/ 21 w 134"/>
              <a:gd name="T17" fmla="*/ 2594 h 2629"/>
              <a:gd name="T18" fmla="*/ 22 w 134"/>
              <a:gd name="T19" fmla="*/ 2582 h 2629"/>
              <a:gd name="T20" fmla="*/ 24 w 134"/>
              <a:gd name="T21" fmla="*/ 2613 h 2629"/>
              <a:gd name="T22" fmla="*/ 27 w 134"/>
              <a:gd name="T23" fmla="*/ 2621 h 2629"/>
              <a:gd name="T24" fmla="*/ 28 w 134"/>
              <a:gd name="T25" fmla="*/ 2628 h 2629"/>
              <a:gd name="T26" fmla="*/ 30 w 134"/>
              <a:gd name="T27" fmla="*/ 2615 h 2629"/>
              <a:gd name="T28" fmla="*/ 33 w 134"/>
              <a:gd name="T29" fmla="*/ 2552 h 2629"/>
              <a:gd name="T30" fmla="*/ 34 w 134"/>
              <a:gd name="T31" fmla="*/ 2529 h 2629"/>
              <a:gd name="T32" fmla="*/ 37 w 134"/>
              <a:gd name="T33" fmla="*/ 2526 h 2629"/>
              <a:gd name="T34" fmla="*/ 38 w 134"/>
              <a:gd name="T35" fmla="*/ 2539 h 2629"/>
              <a:gd name="T36" fmla="*/ 40 w 134"/>
              <a:gd name="T37" fmla="*/ 2563 h 2629"/>
              <a:gd name="T38" fmla="*/ 43 w 134"/>
              <a:gd name="T39" fmla="*/ 2566 h 2629"/>
              <a:gd name="T40" fmla="*/ 44 w 134"/>
              <a:gd name="T41" fmla="*/ 2573 h 2629"/>
              <a:gd name="T42" fmla="*/ 47 w 134"/>
              <a:gd name="T43" fmla="*/ 2575 h 2629"/>
              <a:gd name="T44" fmla="*/ 49 w 134"/>
              <a:gd name="T45" fmla="*/ 2600 h 2629"/>
              <a:gd name="T46" fmla="*/ 52 w 134"/>
              <a:gd name="T47" fmla="*/ 2597 h 2629"/>
              <a:gd name="T48" fmla="*/ 53 w 134"/>
              <a:gd name="T49" fmla="*/ 2601 h 2629"/>
              <a:gd name="T50" fmla="*/ 55 w 134"/>
              <a:gd name="T51" fmla="*/ 2588 h 2629"/>
              <a:gd name="T52" fmla="*/ 56 w 134"/>
              <a:gd name="T53" fmla="*/ 2595 h 2629"/>
              <a:gd name="T54" fmla="*/ 59 w 134"/>
              <a:gd name="T55" fmla="*/ 2581 h 2629"/>
              <a:gd name="T56" fmla="*/ 62 w 134"/>
              <a:gd name="T57" fmla="*/ 2601 h 2629"/>
              <a:gd name="T58" fmla="*/ 64 w 134"/>
              <a:gd name="T59" fmla="*/ 2612 h 2629"/>
              <a:gd name="T60" fmla="*/ 67 w 134"/>
              <a:gd name="T61" fmla="*/ 2600 h 2629"/>
              <a:gd name="T62" fmla="*/ 68 w 134"/>
              <a:gd name="T63" fmla="*/ 2588 h 2629"/>
              <a:gd name="T64" fmla="*/ 70 w 134"/>
              <a:gd name="T65" fmla="*/ 2572 h 2629"/>
              <a:gd name="T66" fmla="*/ 73 w 134"/>
              <a:gd name="T67" fmla="*/ 2591 h 2629"/>
              <a:gd name="T68" fmla="*/ 74 w 134"/>
              <a:gd name="T69" fmla="*/ 2573 h 2629"/>
              <a:gd name="T70" fmla="*/ 77 w 134"/>
              <a:gd name="T71" fmla="*/ 2548 h 2629"/>
              <a:gd name="T72" fmla="*/ 79 w 134"/>
              <a:gd name="T73" fmla="*/ 296 h 2629"/>
              <a:gd name="T74" fmla="*/ 82 w 134"/>
              <a:gd name="T75" fmla="*/ 1462 h 2629"/>
              <a:gd name="T76" fmla="*/ 83 w 134"/>
              <a:gd name="T77" fmla="*/ 2238 h 2629"/>
              <a:gd name="T78" fmla="*/ 86 w 134"/>
              <a:gd name="T79" fmla="*/ 2391 h 2629"/>
              <a:gd name="T80" fmla="*/ 87 w 134"/>
              <a:gd name="T81" fmla="*/ 2379 h 2629"/>
              <a:gd name="T82" fmla="*/ 90 w 134"/>
              <a:gd name="T83" fmla="*/ 2475 h 2629"/>
              <a:gd name="T84" fmla="*/ 92 w 134"/>
              <a:gd name="T85" fmla="*/ 2542 h 2629"/>
              <a:gd name="T86" fmla="*/ 93 w 134"/>
              <a:gd name="T87" fmla="*/ 2542 h 2629"/>
              <a:gd name="T88" fmla="*/ 96 w 134"/>
              <a:gd name="T89" fmla="*/ 2520 h 2629"/>
              <a:gd name="T90" fmla="*/ 98 w 134"/>
              <a:gd name="T91" fmla="*/ 2549 h 2629"/>
              <a:gd name="T92" fmla="*/ 101 w 134"/>
              <a:gd name="T93" fmla="*/ 2587 h 2629"/>
              <a:gd name="T94" fmla="*/ 102 w 134"/>
              <a:gd name="T95" fmla="*/ 2551 h 2629"/>
              <a:gd name="T96" fmla="*/ 105 w 134"/>
              <a:gd name="T97" fmla="*/ 2598 h 2629"/>
              <a:gd name="T98" fmla="*/ 107 w 134"/>
              <a:gd name="T99" fmla="*/ 2601 h 2629"/>
              <a:gd name="T100" fmla="*/ 110 w 134"/>
              <a:gd name="T101" fmla="*/ 2595 h 2629"/>
              <a:gd name="T102" fmla="*/ 111 w 134"/>
              <a:gd name="T103" fmla="*/ 2555 h 2629"/>
              <a:gd name="T104" fmla="*/ 113 w 134"/>
              <a:gd name="T105" fmla="*/ 2610 h 2629"/>
              <a:gd name="T106" fmla="*/ 116 w 134"/>
              <a:gd name="T107" fmla="*/ 2594 h 2629"/>
              <a:gd name="T108" fmla="*/ 117 w 134"/>
              <a:gd name="T109" fmla="*/ 2573 h 2629"/>
              <a:gd name="T110" fmla="*/ 120 w 134"/>
              <a:gd name="T111" fmla="*/ 2579 h 2629"/>
              <a:gd name="T112" fmla="*/ 122 w 134"/>
              <a:gd name="T113" fmla="*/ 2604 h 2629"/>
              <a:gd name="T114" fmla="*/ 125 w 134"/>
              <a:gd name="T115" fmla="*/ 2564 h 2629"/>
              <a:gd name="T116" fmla="*/ 126 w 134"/>
              <a:gd name="T117" fmla="*/ 2581 h 2629"/>
              <a:gd name="T118" fmla="*/ 128 w 134"/>
              <a:gd name="T119" fmla="*/ 2588 h 2629"/>
              <a:gd name="T120" fmla="*/ 130 w 134"/>
              <a:gd name="T121" fmla="*/ 2606 h 2629"/>
              <a:gd name="T122" fmla="*/ 132 w 134"/>
              <a:gd name="T123" fmla="*/ 2578 h 26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4"/>
              <a:gd name="T187" fmla="*/ 0 h 2629"/>
              <a:gd name="T188" fmla="*/ 134 w 134"/>
              <a:gd name="T189" fmla="*/ 2629 h 26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4" h="2629">
                <a:moveTo>
                  <a:pt x="0" y="2610"/>
                </a:moveTo>
                <a:lnTo>
                  <a:pt x="0" y="2619"/>
                </a:lnTo>
                <a:lnTo>
                  <a:pt x="0" y="2612"/>
                </a:lnTo>
                <a:lnTo>
                  <a:pt x="1" y="2607"/>
                </a:lnTo>
                <a:lnTo>
                  <a:pt x="1" y="2601"/>
                </a:lnTo>
                <a:lnTo>
                  <a:pt x="1" y="2588"/>
                </a:lnTo>
                <a:lnTo>
                  <a:pt x="1" y="2601"/>
                </a:lnTo>
                <a:lnTo>
                  <a:pt x="1" y="2618"/>
                </a:lnTo>
                <a:lnTo>
                  <a:pt x="1" y="2622"/>
                </a:lnTo>
                <a:lnTo>
                  <a:pt x="3" y="2622"/>
                </a:lnTo>
                <a:lnTo>
                  <a:pt x="3" y="2625"/>
                </a:lnTo>
                <a:lnTo>
                  <a:pt x="3" y="2615"/>
                </a:lnTo>
                <a:lnTo>
                  <a:pt x="3" y="2603"/>
                </a:lnTo>
                <a:lnTo>
                  <a:pt x="3" y="2607"/>
                </a:lnTo>
                <a:lnTo>
                  <a:pt x="4" y="2610"/>
                </a:lnTo>
                <a:lnTo>
                  <a:pt x="4" y="2613"/>
                </a:lnTo>
                <a:lnTo>
                  <a:pt x="4" y="2622"/>
                </a:lnTo>
                <a:lnTo>
                  <a:pt x="4" y="2619"/>
                </a:lnTo>
                <a:lnTo>
                  <a:pt x="4" y="2595"/>
                </a:lnTo>
                <a:lnTo>
                  <a:pt x="6" y="2582"/>
                </a:lnTo>
                <a:lnTo>
                  <a:pt x="6" y="2613"/>
                </a:lnTo>
                <a:lnTo>
                  <a:pt x="6" y="2621"/>
                </a:lnTo>
                <a:lnTo>
                  <a:pt x="6" y="2609"/>
                </a:lnTo>
                <a:lnTo>
                  <a:pt x="6" y="2615"/>
                </a:lnTo>
                <a:lnTo>
                  <a:pt x="6" y="2613"/>
                </a:lnTo>
                <a:lnTo>
                  <a:pt x="7" y="2610"/>
                </a:lnTo>
                <a:lnTo>
                  <a:pt x="7" y="2624"/>
                </a:lnTo>
                <a:lnTo>
                  <a:pt x="7" y="2621"/>
                </a:lnTo>
                <a:lnTo>
                  <a:pt x="7" y="2612"/>
                </a:lnTo>
                <a:lnTo>
                  <a:pt x="7" y="2604"/>
                </a:lnTo>
                <a:lnTo>
                  <a:pt x="9" y="2612"/>
                </a:lnTo>
                <a:lnTo>
                  <a:pt x="9" y="2621"/>
                </a:lnTo>
                <a:lnTo>
                  <a:pt x="9" y="2619"/>
                </a:lnTo>
                <a:lnTo>
                  <a:pt x="9" y="2615"/>
                </a:lnTo>
                <a:lnTo>
                  <a:pt x="9" y="2604"/>
                </a:lnTo>
                <a:lnTo>
                  <a:pt x="9" y="2615"/>
                </a:lnTo>
                <a:lnTo>
                  <a:pt x="10" y="2624"/>
                </a:lnTo>
                <a:lnTo>
                  <a:pt x="10" y="2625"/>
                </a:lnTo>
                <a:lnTo>
                  <a:pt x="10" y="2613"/>
                </a:lnTo>
                <a:lnTo>
                  <a:pt x="10" y="2606"/>
                </a:lnTo>
                <a:lnTo>
                  <a:pt x="10" y="2595"/>
                </a:lnTo>
                <a:lnTo>
                  <a:pt x="10" y="2591"/>
                </a:lnTo>
                <a:lnTo>
                  <a:pt x="12" y="2603"/>
                </a:lnTo>
                <a:lnTo>
                  <a:pt x="12" y="2615"/>
                </a:lnTo>
                <a:lnTo>
                  <a:pt x="12" y="2613"/>
                </a:lnTo>
                <a:lnTo>
                  <a:pt x="13" y="2595"/>
                </a:lnTo>
                <a:lnTo>
                  <a:pt x="13" y="2573"/>
                </a:lnTo>
                <a:lnTo>
                  <a:pt x="13" y="2581"/>
                </a:lnTo>
                <a:lnTo>
                  <a:pt x="13" y="2601"/>
                </a:lnTo>
                <a:lnTo>
                  <a:pt x="13" y="2612"/>
                </a:lnTo>
                <a:lnTo>
                  <a:pt x="15" y="2612"/>
                </a:lnTo>
                <a:lnTo>
                  <a:pt x="15" y="2600"/>
                </a:lnTo>
                <a:lnTo>
                  <a:pt x="15" y="2592"/>
                </a:lnTo>
                <a:lnTo>
                  <a:pt x="15" y="2591"/>
                </a:lnTo>
                <a:lnTo>
                  <a:pt x="15" y="2594"/>
                </a:lnTo>
                <a:lnTo>
                  <a:pt x="16" y="2589"/>
                </a:lnTo>
                <a:lnTo>
                  <a:pt x="16" y="2598"/>
                </a:lnTo>
                <a:lnTo>
                  <a:pt x="16" y="2615"/>
                </a:lnTo>
                <a:lnTo>
                  <a:pt x="16" y="2606"/>
                </a:lnTo>
                <a:lnTo>
                  <a:pt x="16" y="2579"/>
                </a:lnTo>
                <a:lnTo>
                  <a:pt x="18" y="2598"/>
                </a:lnTo>
                <a:lnTo>
                  <a:pt x="18" y="2616"/>
                </a:lnTo>
                <a:lnTo>
                  <a:pt x="18" y="2603"/>
                </a:lnTo>
                <a:lnTo>
                  <a:pt x="18" y="2598"/>
                </a:lnTo>
                <a:lnTo>
                  <a:pt x="18" y="2594"/>
                </a:lnTo>
                <a:lnTo>
                  <a:pt x="18" y="2592"/>
                </a:lnTo>
                <a:lnTo>
                  <a:pt x="19" y="2591"/>
                </a:lnTo>
                <a:lnTo>
                  <a:pt x="19" y="2607"/>
                </a:lnTo>
                <a:lnTo>
                  <a:pt x="19" y="2581"/>
                </a:lnTo>
                <a:lnTo>
                  <a:pt x="19" y="2600"/>
                </a:lnTo>
                <a:lnTo>
                  <a:pt x="19" y="2603"/>
                </a:lnTo>
                <a:lnTo>
                  <a:pt x="21" y="2594"/>
                </a:lnTo>
                <a:lnTo>
                  <a:pt x="21" y="2585"/>
                </a:lnTo>
                <a:lnTo>
                  <a:pt x="21" y="2575"/>
                </a:lnTo>
                <a:lnTo>
                  <a:pt x="21" y="2598"/>
                </a:lnTo>
                <a:lnTo>
                  <a:pt x="21" y="2619"/>
                </a:lnTo>
                <a:lnTo>
                  <a:pt x="21" y="2595"/>
                </a:lnTo>
                <a:lnTo>
                  <a:pt x="22" y="2587"/>
                </a:lnTo>
                <a:lnTo>
                  <a:pt x="22" y="2578"/>
                </a:lnTo>
                <a:lnTo>
                  <a:pt x="22" y="2582"/>
                </a:lnTo>
                <a:lnTo>
                  <a:pt x="22" y="2603"/>
                </a:lnTo>
                <a:lnTo>
                  <a:pt x="22" y="2610"/>
                </a:lnTo>
                <a:lnTo>
                  <a:pt x="24" y="2613"/>
                </a:lnTo>
                <a:lnTo>
                  <a:pt x="24" y="2616"/>
                </a:lnTo>
                <a:lnTo>
                  <a:pt x="24" y="2612"/>
                </a:lnTo>
                <a:lnTo>
                  <a:pt x="24" y="2603"/>
                </a:lnTo>
                <a:lnTo>
                  <a:pt x="24" y="2604"/>
                </a:lnTo>
                <a:lnTo>
                  <a:pt x="24" y="2613"/>
                </a:lnTo>
                <a:lnTo>
                  <a:pt x="24" y="2607"/>
                </a:lnTo>
                <a:lnTo>
                  <a:pt x="25" y="2606"/>
                </a:lnTo>
                <a:lnTo>
                  <a:pt x="25" y="2619"/>
                </a:lnTo>
                <a:lnTo>
                  <a:pt x="25" y="2627"/>
                </a:lnTo>
                <a:lnTo>
                  <a:pt x="25" y="2616"/>
                </a:lnTo>
                <a:lnTo>
                  <a:pt x="25" y="2610"/>
                </a:lnTo>
                <a:lnTo>
                  <a:pt x="27" y="2612"/>
                </a:lnTo>
                <a:lnTo>
                  <a:pt x="27" y="2621"/>
                </a:lnTo>
                <a:lnTo>
                  <a:pt x="27" y="2618"/>
                </a:lnTo>
                <a:lnTo>
                  <a:pt x="27" y="2600"/>
                </a:lnTo>
                <a:lnTo>
                  <a:pt x="27" y="2604"/>
                </a:lnTo>
                <a:lnTo>
                  <a:pt x="27" y="2622"/>
                </a:lnTo>
                <a:lnTo>
                  <a:pt x="28" y="2624"/>
                </a:lnTo>
                <a:lnTo>
                  <a:pt x="28" y="2619"/>
                </a:lnTo>
                <a:lnTo>
                  <a:pt x="28" y="2625"/>
                </a:lnTo>
                <a:lnTo>
                  <a:pt x="28" y="2628"/>
                </a:lnTo>
                <a:lnTo>
                  <a:pt x="28" y="2621"/>
                </a:lnTo>
                <a:lnTo>
                  <a:pt x="30" y="2627"/>
                </a:lnTo>
                <a:lnTo>
                  <a:pt x="30" y="2619"/>
                </a:lnTo>
                <a:lnTo>
                  <a:pt x="30" y="2604"/>
                </a:lnTo>
                <a:lnTo>
                  <a:pt x="30" y="2595"/>
                </a:lnTo>
                <a:lnTo>
                  <a:pt x="30" y="2588"/>
                </a:lnTo>
                <a:lnTo>
                  <a:pt x="30" y="2597"/>
                </a:lnTo>
                <a:lnTo>
                  <a:pt x="30" y="2615"/>
                </a:lnTo>
                <a:lnTo>
                  <a:pt x="31" y="2612"/>
                </a:lnTo>
                <a:lnTo>
                  <a:pt x="31" y="2628"/>
                </a:lnTo>
                <a:lnTo>
                  <a:pt x="31" y="2619"/>
                </a:lnTo>
                <a:lnTo>
                  <a:pt x="31" y="2573"/>
                </a:lnTo>
                <a:lnTo>
                  <a:pt x="33" y="2515"/>
                </a:lnTo>
                <a:lnTo>
                  <a:pt x="33" y="2506"/>
                </a:lnTo>
                <a:lnTo>
                  <a:pt x="33" y="2545"/>
                </a:lnTo>
                <a:lnTo>
                  <a:pt x="33" y="2552"/>
                </a:lnTo>
                <a:lnTo>
                  <a:pt x="33" y="2566"/>
                </a:lnTo>
                <a:lnTo>
                  <a:pt x="33" y="2575"/>
                </a:lnTo>
                <a:lnTo>
                  <a:pt x="34" y="2591"/>
                </a:lnTo>
                <a:lnTo>
                  <a:pt x="34" y="2601"/>
                </a:lnTo>
                <a:lnTo>
                  <a:pt x="34" y="2598"/>
                </a:lnTo>
                <a:lnTo>
                  <a:pt x="34" y="2582"/>
                </a:lnTo>
                <a:lnTo>
                  <a:pt x="34" y="2561"/>
                </a:lnTo>
                <a:lnTo>
                  <a:pt x="34" y="2529"/>
                </a:lnTo>
                <a:lnTo>
                  <a:pt x="36" y="2567"/>
                </a:lnTo>
                <a:lnTo>
                  <a:pt x="36" y="2578"/>
                </a:lnTo>
                <a:lnTo>
                  <a:pt x="36" y="2584"/>
                </a:lnTo>
                <a:lnTo>
                  <a:pt x="36" y="2592"/>
                </a:lnTo>
                <a:lnTo>
                  <a:pt x="36" y="2587"/>
                </a:lnTo>
                <a:lnTo>
                  <a:pt x="36" y="2566"/>
                </a:lnTo>
                <a:lnTo>
                  <a:pt x="37" y="2541"/>
                </a:lnTo>
                <a:lnTo>
                  <a:pt x="37" y="2526"/>
                </a:lnTo>
                <a:lnTo>
                  <a:pt x="37" y="2557"/>
                </a:lnTo>
                <a:lnTo>
                  <a:pt x="37" y="2558"/>
                </a:lnTo>
                <a:lnTo>
                  <a:pt x="37" y="2569"/>
                </a:lnTo>
                <a:lnTo>
                  <a:pt x="37" y="2594"/>
                </a:lnTo>
                <a:lnTo>
                  <a:pt x="38" y="2609"/>
                </a:lnTo>
                <a:lnTo>
                  <a:pt x="38" y="2610"/>
                </a:lnTo>
                <a:lnTo>
                  <a:pt x="38" y="2581"/>
                </a:lnTo>
                <a:lnTo>
                  <a:pt x="38" y="2539"/>
                </a:lnTo>
                <a:lnTo>
                  <a:pt x="38" y="2529"/>
                </a:lnTo>
                <a:lnTo>
                  <a:pt x="40" y="2506"/>
                </a:lnTo>
                <a:lnTo>
                  <a:pt x="40" y="2523"/>
                </a:lnTo>
                <a:lnTo>
                  <a:pt x="40" y="2541"/>
                </a:lnTo>
                <a:lnTo>
                  <a:pt x="40" y="2561"/>
                </a:lnTo>
                <a:lnTo>
                  <a:pt x="40" y="2581"/>
                </a:lnTo>
                <a:lnTo>
                  <a:pt x="40" y="2585"/>
                </a:lnTo>
                <a:lnTo>
                  <a:pt x="40" y="2563"/>
                </a:lnTo>
                <a:lnTo>
                  <a:pt x="41" y="2551"/>
                </a:lnTo>
                <a:lnTo>
                  <a:pt x="41" y="2567"/>
                </a:lnTo>
                <a:lnTo>
                  <a:pt x="41" y="2560"/>
                </a:lnTo>
                <a:lnTo>
                  <a:pt x="41" y="2564"/>
                </a:lnTo>
                <a:lnTo>
                  <a:pt x="41" y="2573"/>
                </a:lnTo>
                <a:lnTo>
                  <a:pt x="43" y="2567"/>
                </a:lnTo>
                <a:lnTo>
                  <a:pt x="43" y="2578"/>
                </a:lnTo>
                <a:lnTo>
                  <a:pt x="43" y="2566"/>
                </a:lnTo>
                <a:lnTo>
                  <a:pt x="43" y="2554"/>
                </a:lnTo>
                <a:lnTo>
                  <a:pt x="43" y="2557"/>
                </a:lnTo>
                <a:lnTo>
                  <a:pt x="43" y="2546"/>
                </a:lnTo>
                <a:lnTo>
                  <a:pt x="44" y="2508"/>
                </a:lnTo>
                <a:lnTo>
                  <a:pt x="44" y="2523"/>
                </a:lnTo>
                <a:lnTo>
                  <a:pt x="44" y="2536"/>
                </a:lnTo>
                <a:lnTo>
                  <a:pt x="44" y="2555"/>
                </a:lnTo>
                <a:lnTo>
                  <a:pt x="44" y="2573"/>
                </a:lnTo>
                <a:lnTo>
                  <a:pt x="46" y="2567"/>
                </a:lnTo>
                <a:lnTo>
                  <a:pt x="46" y="2570"/>
                </a:lnTo>
                <a:lnTo>
                  <a:pt x="46" y="2587"/>
                </a:lnTo>
                <a:lnTo>
                  <a:pt x="46" y="2594"/>
                </a:lnTo>
                <a:lnTo>
                  <a:pt x="46" y="2575"/>
                </a:lnTo>
                <a:lnTo>
                  <a:pt x="46" y="2585"/>
                </a:lnTo>
                <a:lnTo>
                  <a:pt x="46" y="2588"/>
                </a:lnTo>
                <a:lnTo>
                  <a:pt x="47" y="2575"/>
                </a:lnTo>
                <a:lnTo>
                  <a:pt x="47" y="2563"/>
                </a:lnTo>
                <a:lnTo>
                  <a:pt x="47" y="2573"/>
                </a:lnTo>
                <a:lnTo>
                  <a:pt x="47" y="2592"/>
                </a:lnTo>
                <a:lnTo>
                  <a:pt x="47" y="2603"/>
                </a:lnTo>
                <a:lnTo>
                  <a:pt x="49" y="2603"/>
                </a:lnTo>
                <a:lnTo>
                  <a:pt x="49" y="2576"/>
                </a:lnTo>
                <a:lnTo>
                  <a:pt x="49" y="2591"/>
                </a:lnTo>
                <a:lnTo>
                  <a:pt x="49" y="2600"/>
                </a:lnTo>
                <a:lnTo>
                  <a:pt x="49" y="2579"/>
                </a:lnTo>
                <a:lnTo>
                  <a:pt x="49" y="2592"/>
                </a:lnTo>
                <a:lnTo>
                  <a:pt x="50" y="2618"/>
                </a:lnTo>
                <a:lnTo>
                  <a:pt x="50" y="2615"/>
                </a:lnTo>
                <a:lnTo>
                  <a:pt x="50" y="2601"/>
                </a:lnTo>
                <a:lnTo>
                  <a:pt x="50" y="2563"/>
                </a:lnTo>
                <a:lnTo>
                  <a:pt x="50" y="2570"/>
                </a:lnTo>
                <a:lnTo>
                  <a:pt x="52" y="2597"/>
                </a:lnTo>
                <a:lnTo>
                  <a:pt x="52" y="2600"/>
                </a:lnTo>
                <a:lnTo>
                  <a:pt x="52" y="2591"/>
                </a:lnTo>
                <a:lnTo>
                  <a:pt x="52" y="2606"/>
                </a:lnTo>
                <a:lnTo>
                  <a:pt x="52" y="2591"/>
                </a:lnTo>
                <a:lnTo>
                  <a:pt x="52" y="2578"/>
                </a:lnTo>
                <a:lnTo>
                  <a:pt x="52" y="2589"/>
                </a:lnTo>
                <a:lnTo>
                  <a:pt x="53" y="2603"/>
                </a:lnTo>
                <a:lnTo>
                  <a:pt x="53" y="2601"/>
                </a:lnTo>
                <a:lnTo>
                  <a:pt x="53" y="2597"/>
                </a:lnTo>
                <a:lnTo>
                  <a:pt x="53" y="2592"/>
                </a:lnTo>
                <a:lnTo>
                  <a:pt x="53" y="2594"/>
                </a:lnTo>
                <a:lnTo>
                  <a:pt x="53" y="2600"/>
                </a:lnTo>
                <a:lnTo>
                  <a:pt x="55" y="2600"/>
                </a:lnTo>
                <a:lnTo>
                  <a:pt x="55" y="2591"/>
                </a:lnTo>
                <a:lnTo>
                  <a:pt x="55" y="2600"/>
                </a:lnTo>
                <a:lnTo>
                  <a:pt x="55" y="2588"/>
                </a:lnTo>
                <a:lnTo>
                  <a:pt x="55" y="2576"/>
                </a:lnTo>
                <a:lnTo>
                  <a:pt x="56" y="2598"/>
                </a:lnTo>
                <a:lnTo>
                  <a:pt x="56" y="2609"/>
                </a:lnTo>
                <a:lnTo>
                  <a:pt x="56" y="2600"/>
                </a:lnTo>
                <a:lnTo>
                  <a:pt x="56" y="2601"/>
                </a:lnTo>
                <a:lnTo>
                  <a:pt x="56" y="2597"/>
                </a:lnTo>
                <a:lnTo>
                  <a:pt x="56" y="2592"/>
                </a:lnTo>
                <a:lnTo>
                  <a:pt x="56" y="2595"/>
                </a:lnTo>
                <a:lnTo>
                  <a:pt x="58" y="2612"/>
                </a:lnTo>
                <a:lnTo>
                  <a:pt x="58" y="2603"/>
                </a:lnTo>
                <a:lnTo>
                  <a:pt x="58" y="2594"/>
                </a:lnTo>
                <a:lnTo>
                  <a:pt x="58" y="2588"/>
                </a:lnTo>
                <a:lnTo>
                  <a:pt x="58" y="2572"/>
                </a:lnTo>
                <a:lnTo>
                  <a:pt x="59" y="2595"/>
                </a:lnTo>
                <a:lnTo>
                  <a:pt x="59" y="2594"/>
                </a:lnTo>
                <a:lnTo>
                  <a:pt x="59" y="2581"/>
                </a:lnTo>
                <a:lnTo>
                  <a:pt x="59" y="2588"/>
                </a:lnTo>
                <a:lnTo>
                  <a:pt x="59" y="2595"/>
                </a:lnTo>
                <a:lnTo>
                  <a:pt x="61" y="2600"/>
                </a:lnTo>
                <a:lnTo>
                  <a:pt x="61" y="2598"/>
                </a:lnTo>
                <a:lnTo>
                  <a:pt x="61" y="2615"/>
                </a:lnTo>
                <a:lnTo>
                  <a:pt x="61" y="2606"/>
                </a:lnTo>
                <a:lnTo>
                  <a:pt x="61" y="2589"/>
                </a:lnTo>
                <a:lnTo>
                  <a:pt x="62" y="2601"/>
                </a:lnTo>
                <a:lnTo>
                  <a:pt x="62" y="2607"/>
                </a:lnTo>
                <a:lnTo>
                  <a:pt x="62" y="2601"/>
                </a:lnTo>
                <a:lnTo>
                  <a:pt x="62" y="2603"/>
                </a:lnTo>
                <a:lnTo>
                  <a:pt x="62" y="2601"/>
                </a:lnTo>
                <a:lnTo>
                  <a:pt x="62" y="2607"/>
                </a:lnTo>
                <a:lnTo>
                  <a:pt x="64" y="2610"/>
                </a:lnTo>
                <a:lnTo>
                  <a:pt x="64" y="2603"/>
                </a:lnTo>
                <a:lnTo>
                  <a:pt x="64" y="2612"/>
                </a:lnTo>
                <a:lnTo>
                  <a:pt x="64" y="2604"/>
                </a:lnTo>
                <a:lnTo>
                  <a:pt x="65" y="2600"/>
                </a:lnTo>
                <a:lnTo>
                  <a:pt x="65" y="2604"/>
                </a:lnTo>
                <a:lnTo>
                  <a:pt x="65" y="2591"/>
                </a:lnTo>
                <a:lnTo>
                  <a:pt x="65" y="2578"/>
                </a:lnTo>
                <a:lnTo>
                  <a:pt x="65" y="2564"/>
                </a:lnTo>
                <a:lnTo>
                  <a:pt x="65" y="2589"/>
                </a:lnTo>
                <a:lnTo>
                  <a:pt x="67" y="2600"/>
                </a:lnTo>
                <a:lnTo>
                  <a:pt x="67" y="2592"/>
                </a:lnTo>
                <a:lnTo>
                  <a:pt x="67" y="2594"/>
                </a:lnTo>
                <a:lnTo>
                  <a:pt x="67" y="2588"/>
                </a:lnTo>
                <a:lnTo>
                  <a:pt x="67" y="2582"/>
                </a:lnTo>
                <a:lnTo>
                  <a:pt x="68" y="2592"/>
                </a:lnTo>
                <a:lnTo>
                  <a:pt x="68" y="2606"/>
                </a:lnTo>
                <a:lnTo>
                  <a:pt x="68" y="2600"/>
                </a:lnTo>
                <a:lnTo>
                  <a:pt x="68" y="2588"/>
                </a:lnTo>
                <a:lnTo>
                  <a:pt x="68" y="2581"/>
                </a:lnTo>
                <a:lnTo>
                  <a:pt x="68" y="2564"/>
                </a:lnTo>
                <a:lnTo>
                  <a:pt x="68" y="2578"/>
                </a:lnTo>
                <a:lnTo>
                  <a:pt x="70" y="2594"/>
                </a:lnTo>
                <a:lnTo>
                  <a:pt x="70" y="2581"/>
                </a:lnTo>
                <a:lnTo>
                  <a:pt x="70" y="2603"/>
                </a:lnTo>
                <a:lnTo>
                  <a:pt x="70" y="2591"/>
                </a:lnTo>
                <a:lnTo>
                  <a:pt x="70" y="2572"/>
                </a:lnTo>
                <a:lnTo>
                  <a:pt x="71" y="2592"/>
                </a:lnTo>
                <a:lnTo>
                  <a:pt x="71" y="2601"/>
                </a:lnTo>
                <a:lnTo>
                  <a:pt x="71" y="2600"/>
                </a:lnTo>
                <a:lnTo>
                  <a:pt x="71" y="2619"/>
                </a:lnTo>
                <a:lnTo>
                  <a:pt x="71" y="2610"/>
                </a:lnTo>
                <a:lnTo>
                  <a:pt x="71" y="2595"/>
                </a:lnTo>
                <a:lnTo>
                  <a:pt x="73" y="2581"/>
                </a:lnTo>
                <a:lnTo>
                  <a:pt x="73" y="2591"/>
                </a:lnTo>
                <a:lnTo>
                  <a:pt x="73" y="2607"/>
                </a:lnTo>
                <a:lnTo>
                  <a:pt x="73" y="2615"/>
                </a:lnTo>
                <a:lnTo>
                  <a:pt x="73" y="2619"/>
                </a:lnTo>
                <a:lnTo>
                  <a:pt x="74" y="2619"/>
                </a:lnTo>
                <a:lnTo>
                  <a:pt x="74" y="2609"/>
                </a:lnTo>
                <a:lnTo>
                  <a:pt x="74" y="2598"/>
                </a:lnTo>
                <a:lnTo>
                  <a:pt x="74" y="2581"/>
                </a:lnTo>
                <a:lnTo>
                  <a:pt x="74" y="2573"/>
                </a:lnTo>
                <a:lnTo>
                  <a:pt x="76" y="2567"/>
                </a:lnTo>
                <a:lnTo>
                  <a:pt x="76" y="2584"/>
                </a:lnTo>
                <a:lnTo>
                  <a:pt x="76" y="2595"/>
                </a:lnTo>
                <a:lnTo>
                  <a:pt x="76" y="2598"/>
                </a:lnTo>
                <a:lnTo>
                  <a:pt x="76" y="2588"/>
                </a:lnTo>
                <a:lnTo>
                  <a:pt x="77" y="2567"/>
                </a:lnTo>
                <a:lnTo>
                  <a:pt x="77" y="2533"/>
                </a:lnTo>
                <a:lnTo>
                  <a:pt x="77" y="2548"/>
                </a:lnTo>
                <a:lnTo>
                  <a:pt x="77" y="2576"/>
                </a:lnTo>
                <a:lnTo>
                  <a:pt x="77" y="2582"/>
                </a:lnTo>
                <a:lnTo>
                  <a:pt x="79" y="2578"/>
                </a:lnTo>
                <a:lnTo>
                  <a:pt x="79" y="2579"/>
                </a:lnTo>
                <a:lnTo>
                  <a:pt x="79" y="2517"/>
                </a:lnTo>
                <a:lnTo>
                  <a:pt x="79" y="2137"/>
                </a:lnTo>
                <a:lnTo>
                  <a:pt x="79" y="1266"/>
                </a:lnTo>
                <a:lnTo>
                  <a:pt x="79" y="296"/>
                </a:lnTo>
                <a:lnTo>
                  <a:pt x="80" y="43"/>
                </a:lnTo>
                <a:lnTo>
                  <a:pt x="80" y="630"/>
                </a:lnTo>
                <a:lnTo>
                  <a:pt x="80" y="1300"/>
                </a:lnTo>
                <a:lnTo>
                  <a:pt x="80" y="1685"/>
                </a:lnTo>
                <a:lnTo>
                  <a:pt x="80" y="1970"/>
                </a:lnTo>
                <a:lnTo>
                  <a:pt x="80" y="2115"/>
                </a:lnTo>
                <a:lnTo>
                  <a:pt x="82" y="2041"/>
                </a:lnTo>
                <a:lnTo>
                  <a:pt x="82" y="1462"/>
                </a:lnTo>
                <a:lnTo>
                  <a:pt x="82" y="464"/>
                </a:lnTo>
                <a:lnTo>
                  <a:pt x="82" y="0"/>
                </a:lnTo>
                <a:lnTo>
                  <a:pt x="82" y="465"/>
                </a:lnTo>
                <a:lnTo>
                  <a:pt x="83" y="1170"/>
                </a:lnTo>
                <a:lnTo>
                  <a:pt x="83" y="1715"/>
                </a:lnTo>
                <a:lnTo>
                  <a:pt x="83" y="2026"/>
                </a:lnTo>
                <a:lnTo>
                  <a:pt x="83" y="2212"/>
                </a:lnTo>
                <a:lnTo>
                  <a:pt x="83" y="2238"/>
                </a:lnTo>
                <a:lnTo>
                  <a:pt x="83" y="1977"/>
                </a:lnTo>
                <a:lnTo>
                  <a:pt x="84" y="1502"/>
                </a:lnTo>
                <a:lnTo>
                  <a:pt x="84" y="1279"/>
                </a:lnTo>
                <a:lnTo>
                  <a:pt x="84" y="1450"/>
                </a:lnTo>
                <a:lnTo>
                  <a:pt x="84" y="1721"/>
                </a:lnTo>
                <a:lnTo>
                  <a:pt x="84" y="2001"/>
                </a:lnTo>
                <a:lnTo>
                  <a:pt x="84" y="2259"/>
                </a:lnTo>
                <a:lnTo>
                  <a:pt x="86" y="2391"/>
                </a:lnTo>
                <a:lnTo>
                  <a:pt x="86" y="2412"/>
                </a:lnTo>
                <a:lnTo>
                  <a:pt x="86" y="2332"/>
                </a:lnTo>
                <a:lnTo>
                  <a:pt x="86" y="2272"/>
                </a:lnTo>
                <a:lnTo>
                  <a:pt x="86" y="2182"/>
                </a:lnTo>
                <a:lnTo>
                  <a:pt x="86" y="2171"/>
                </a:lnTo>
                <a:lnTo>
                  <a:pt x="87" y="2234"/>
                </a:lnTo>
                <a:lnTo>
                  <a:pt x="87" y="2306"/>
                </a:lnTo>
                <a:lnTo>
                  <a:pt x="87" y="2379"/>
                </a:lnTo>
                <a:lnTo>
                  <a:pt x="87" y="2459"/>
                </a:lnTo>
                <a:lnTo>
                  <a:pt x="89" y="2463"/>
                </a:lnTo>
                <a:lnTo>
                  <a:pt x="89" y="2413"/>
                </a:lnTo>
                <a:lnTo>
                  <a:pt x="89" y="2456"/>
                </a:lnTo>
                <a:lnTo>
                  <a:pt x="89" y="2477"/>
                </a:lnTo>
                <a:lnTo>
                  <a:pt x="89" y="2437"/>
                </a:lnTo>
                <a:lnTo>
                  <a:pt x="89" y="2418"/>
                </a:lnTo>
                <a:lnTo>
                  <a:pt x="90" y="2475"/>
                </a:lnTo>
                <a:lnTo>
                  <a:pt x="90" y="2505"/>
                </a:lnTo>
                <a:lnTo>
                  <a:pt x="90" y="2549"/>
                </a:lnTo>
                <a:lnTo>
                  <a:pt x="90" y="2520"/>
                </a:lnTo>
                <a:lnTo>
                  <a:pt x="90" y="2526"/>
                </a:lnTo>
                <a:lnTo>
                  <a:pt x="90" y="2542"/>
                </a:lnTo>
                <a:lnTo>
                  <a:pt x="92" y="2560"/>
                </a:lnTo>
                <a:lnTo>
                  <a:pt x="92" y="2530"/>
                </a:lnTo>
                <a:lnTo>
                  <a:pt x="92" y="2542"/>
                </a:lnTo>
                <a:lnTo>
                  <a:pt x="92" y="2561"/>
                </a:lnTo>
                <a:lnTo>
                  <a:pt x="92" y="2560"/>
                </a:lnTo>
                <a:lnTo>
                  <a:pt x="92" y="2545"/>
                </a:lnTo>
                <a:lnTo>
                  <a:pt x="93" y="2572"/>
                </a:lnTo>
                <a:lnTo>
                  <a:pt x="93" y="2558"/>
                </a:lnTo>
                <a:lnTo>
                  <a:pt x="93" y="2536"/>
                </a:lnTo>
                <a:lnTo>
                  <a:pt x="93" y="2518"/>
                </a:lnTo>
                <a:lnTo>
                  <a:pt x="93" y="2542"/>
                </a:lnTo>
                <a:lnTo>
                  <a:pt x="95" y="2561"/>
                </a:lnTo>
                <a:lnTo>
                  <a:pt x="95" y="2576"/>
                </a:lnTo>
                <a:lnTo>
                  <a:pt x="95" y="2575"/>
                </a:lnTo>
                <a:lnTo>
                  <a:pt x="95" y="2573"/>
                </a:lnTo>
                <a:lnTo>
                  <a:pt x="95" y="2564"/>
                </a:lnTo>
                <a:lnTo>
                  <a:pt x="95" y="2546"/>
                </a:lnTo>
                <a:lnTo>
                  <a:pt x="96" y="2523"/>
                </a:lnTo>
                <a:lnTo>
                  <a:pt x="96" y="2520"/>
                </a:lnTo>
                <a:lnTo>
                  <a:pt x="96" y="2557"/>
                </a:lnTo>
                <a:lnTo>
                  <a:pt x="96" y="2567"/>
                </a:lnTo>
                <a:lnTo>
                  <a:pt x="96" y="2561"/>
                </a:lnTo>
                <a:lnTo>
                  <a:pt x="98" y="2572"/>
                </a:lnTo>
                <a:lnTo>
                  <a:pt x="98" y="2582"/>
                </a:lnTo>
                <a:lnTo>
                  <a:pt x="98" y="2576"/>
                </a:lnTo>
                <a:lnTo>
                  <a:pt x="98" y="2560"/>
                </a:lnTo>
                <a:lnTo>
                  <a:pt x="98" y="2549"/>
                </a:lnTo>
                <a:lnTo>
                  <a:pt x="98" y="2570"/>
                </a:lnTo>
                <a:lnTo>
                  <a:pt x="99" y="2588"/>
                </a:lnTo>
                <a:lnTo>
                  <a:pt x="99" y="2587"/>
                </a:lnTo>
                <a:lnTo>
                  <a:pt x="99" y="2585"/>
                </a:lnTo>
                <a:lnTo>
                  <a:pt x="99" y="2582"/>
                </a:lnTo>
                <a:lnTo>
                  <a:pt x="101" y="2575"/>
                </a:lnTo>
                <a:lnTo>
                  <a:pt x="101" y="2573"/>
                </a:lnTo>
                <a:lnTo>
                  <a:pt x="101" y="2587"/>
                </a:lnTo>
                <a:lnTo>
                  <a:pt x="101" y="2589"/>
                </a:lnTo>
                <a:lnTo>
                  <a:pt x="101" y="2570"/>
                </a:lnTo>
                <a:lnTo>
                  <a:pt x="101" y="2581"/>
                </a:lnTo>
                <a:lnTo>
                  <a:pt x="102" y="2601"/>
                </a:lnTo>
                <a:lnTo>
                  <a:pt x="102" y="2612"/>
                </a:lnTo>
                <a:lnTo>
                  <a:pt x="102" y="2589"/>
                </a:lnTo>
                <a:lnTo>
                  <a:pt x="102" y="2561"/>
                </a:lnTo>
                <a:lnTo>
                  <a:pt x="102" y="2551"/>
                </a:lnTo>
                <a:lnTo>
                  <a:pt x="104" y="2564"/>
                </a:lnTo>
                <a:lnTo>
                  <a:pt x="104" y="2558"/>
                </a:lnTo>
                <a:lnTo>
                  <a:pt x="104" y="2579"/>
                </a:lnTo>
                <a:lnTo>
                  <a:pt x="104" y="2584"/>
                </a:lnTo>
                <a:lnTo>
                  <a:pt x="104" y="2587"/>
                </a:lnTo>
                <a:lnTo>
                  <a:pt x="104" y="2607"/>
                </a:lnTo>
                <a:lnTo>
                  <a:pt x="105" y="2609"/>
                </a:lnTo>
                <a:lnTo>
                  <a:pt x="105" y="2598"/>
                </a:lnTo>
                <a:lnTo>
                  <a:pt x="105" y="2594"/>
                </a:lnTo>
                <a:lnTo>
                  <a:pt x="105" y="2589"/>
                </a:lnTo>
                <a:lnTo>
                  <a:pt x="105" y="2588"/>
                </a:lnTo>
                <a:lnTo>
                  <a:pt x="107" y="2592"/>
                </a:lnTo>
                <a:lnTo>
                  <a:pt x="107" y="2601"/>
                </a:lnTo>
                <a:lnTo>
                  <a:pt x="107" y="2618"/>
                </a:lnTo>
                <a:lnTo>
                  <a:pt x="107" y="2613"/>
                </a:lnTo>
                <a:lnTo>
                  <a:pt x="107" y="2601"/>
                </a:lnTo>
                <a:lnTo>
                  <a:pt x="107" y="2598"/>
                </a:lnTo>
                <a:lnTo>
                  <a:pt x="107" y="2563"/>
                </a:lnTo>
                <a:lnTo>
                  <a:pt x="108" y="2554"/>
                </a:lnTo>
                <a:lnTo>
                  <a:pt x="108" y="2587"/>
                </a:lnTo>
                <a:lnTo>
                  <a:pt x="108" y="2588"/>
                </a:lnTo>
                <a:lnTo>
                  <a:pt x="108" y="2563"/>
                </a:lnTo>
                <a:lnTo>
                  <a:pt x="108" y="2592"/>
                </a:lnTo>
                <a:lnTo>
                  <a:pt x="110" y="2595"/>
                </a:lnTo>
                <a:lnTo>
                  <a:pt x="110" y="2581"/>
                </a:lnTo>
                <a:lnTo>
                  <a:pt x="110" y="2578"/>
                </a:lnTo>
                <a:lnTo>
                  <a:pt x="110" y="2572"/>
                </a:lnTo>
                <a:lnTo>
                  <a:pt x="110" y="2557"/>
                </a:lnTo>
                <a:lnTo>
                  <a:pt x="110" y="2573"/>
                </a:lnTo>
                <a:lnTo>
                  <a:pt x="111" y="2588"/>
                </a:lnTo>
                <a:lnTo>
                  <a:pt x="111" y="2573"/>
                </a:lnTo>
                <a:lnTo>
                  <a:pt x="111" y="2555"/>
                </a:lnTo>
                <a:lnTo>
                  <a:pt x="111" y="2563"/>
                </a:lnTo>
                <a:lnTo>
                  <a:pt x="111" y="2587"/>
                </a:lnTo>
                <a:lnTo>
                  <a:pt x="113" y="2582"/>
                </a:lnTo>
                <a:lnTo>
                  <a:pt x="113" y="2569"/>
                </a:lnTo>
                <a:lnTo>
                  <a:pt x="113" y="2548"/>
                </a:lnTo>
                <a:lnTo>
                  <a:pt x="113" y="2557"/>
                </a:lnTo>
                <a:lnTo>
                  <a:pt x="113" y="2597"/>
                </a:lnTo>
                <a:lnTo>
                  <a:pt x="113" y="2610"/>
                </a:lnTo>
                <a:lnTo>
                  <a:pt x="114" y="2595"/>
                </a:lnTo>
                <a:lnTo>
                  <a:pt x="114" y="2581"/>
                </a:lnTo>
                <a:lnTo>
                  <a:pt x="114" y="2573"/>
                </a:lnTo>
                <a:lnTo>
                  <a:pt x="114" y="2575"/>
                </a:lnTo>
                <a:lnTo>
                  <a:pt x="114" y="2564"/>
                </a:lnTo>
                <a:lnTo>
                  <a:pt x="116" y="2561"/>
                </a:lnTo>
                <a:lnTo>
                  <a:pt x="116" y="2575"/>
                </a:lnTo>
                <a:lnTo>
                  <a:pt x="116" y="2594"/>
                </a:lnTo>
                <a:lnTo>
                  <a:pt x="116" y="2601"/>
                </a:lnTo>
                <a:lnTo>
                  <a:pt x="116" y="2610"/>
                </a:lnTo>
                <a:lnTo>
                  <a:pt x="116" y="2616"/>
                </a:lnTo>
                <a:lnTo>
                  <a:pt x="117" y="2594"/>
                </a:lnTo>
                <a:lnTo>
                  <a:pt x="117" y="2560"/>
                </a:lnTo>
                <a:lnTo>
                  <a:pt x="117" y="2563"/>
                </a:lnTo>
                <a:lnTo>
                  <a:pt x="117" y="2552"/>
                </a:lnTo>
                <a:lnTo>
                  <a:pt x="117" y="2573"/>
                </a:lnTo>
                <a:lnTo>
                  <a:pt x="117" y="2595"/>
                </a:lnTo>
                <a:lnTo>
                  <a:pt x="119" y="2584"/>
                </a:lnTo>
                <a:lnTo>
                  <a:pt x="119" y="2563"/>
                </a:lnTo>
                <a:lnTo>
                  <a:pt x="119" y="2589"/>
                </a:lnTo>
                <a:lnTo>
                  <a:pt x="119" y="2592"/>
                </a:lnTo>
                <a:lnTo>
                  <a:pt x="119" y="2585"/>
                </a:lnTo>
                <a:lnTo>
                  <a:pt x="119" y="2582"/>
                </a:lnTo>
                <a:lnTo>
                  <a:pt x="120" y="2579"/>
                </a:lnTo>
                <a:lnTo>
                  <a:pt x="120" y="2588"/>
                </a:lnTo>
                <a:lnTo>
                  <a:pt x="120" y="2604"/>
                </a:lnTo>
                <a:lnTo>
                  <a:pt x="120" y="2587"/>
                </a:lnTo>
                <a:lnTo>
                  <a:pt x="120" y="2592"/>
                </a:lnTo>
                <a:lnTo>
                  <a:pt x="122" y="2604"/>
                </a:lnTo>
                <a:lnTo>
                  <a:pt x="122" y="2609"/>
                </a:lnTo>
                <a:lnTo>
                  <a:pt x="122" y="2607"/>
                </a:lnTo>
                <a:lnTo>
                  <a:pt x="122" y="2604"/>
                </a:lnTo>
                <a:lnTo>
                  <a:pt x="122" y="2588"/>
                </a:lnTo>
                <a:lnTo>
                  <a:pt x="123" y="2581"/>
                </a:lnTo>
                <a:lnTo>
                  <a:pt x="123" y="2588"/>
                </a:lnTo>
                <a:lnTo>
                  <a:pt x="123" y="2606"/>
                </a:lnTo>
                <a:lnTo>
                  <a:pt x="123" y="2589"/>
                </a:lnTo>
                <a:lnTo>
                  <a:pt x="123" y="2587"/>
                </a:lnTo>
                <a:lnTo>
                  <a:pt x="123" y="2595"/>
                </a:lnTo>
                <a:lnTo>
                  <a:pt x="125" y="2564"/>
                </a:lnTo>
                <a:lnTo>
                  <a:pt x="125" y="2552"/>
                </a:lnTo>
                <a:lnTo>
                  <a:pt x="125" y="2589"/>
                </a:lnTo>
                <a:lnTo>
                  <a:pt x="125" y="2612"/>
                </a:lnTo>
                <a:lnTo>
                  <a:pt x="125" y="2603"/>
                </a:lnTo>
                <a:lnTo>
                  <a:pt x="125" y="2609"/>
                </a:lnTo>
                <a:lnTo>
                  <a:pt x="126" y="2619"/>
                </a:lnTo>
                <a:lnTo>
                  <a:pt x="126" y="2592"/>
                </a:lnTo>
                <a:lnTo>
                  <a:pt x="126" y="2581"/>
                </a:lnTo>
                <a:lnTo>
                  <a:pt x="126" y="2578"/>
                </a:lnTo>
                <a:lnTo>
                  <a:pt x="126" y="2585"/>
                </a:lnTo>
                <a:lnTo>
                  <a:pt x="128" y="2600"/>
                </a:lnTo>
                <a:lnTo>
                  <a:pt x="128" y="2597"/>
                </a:lnTo>
                <a:lnTo>
                  <a:pt x="128" y="2578"/>
                </a:lnTo>
                <a:lnTo>
                  <a:pt x="128" y="2592"/>
                </a:lnTo>
                <a:lnTo>
                  <a:pt x="128" y="2600"/>
                </a:lnTo>
                <a:lnTo>
                  <a:pt x="128" y="2588"/>
                </a:lnTo>
                <a:lnTo>
                  <a:pt x="129" y="2594"/>
                </a:lnTo>
                <a:lnTo>
                  <a:pt x="129" y="2598"/>
                </a:lnTo>
                <a:lnTo>
                  <a:pt x="129" y="2587"/>
                </a:lnTo>
                <a:lnTo>
                  <a:pt x="129" y="2592"/>
                </a:lnTo>
                <a:lnTo>
                  <a:pt x="129" y="2600"/>
                </a:lnTo>
                <a:lnTo>
                  <a:pt x="129" y="2604"/>
                </a:lnTo>
                <a:lnTo>
                  <a:pt x="130" y="2613"/>
                </a:lnTo>
                <a:lnTo>
                  <a:pt x="130" y="2606"/>
                </a:lnTo>
                <a:lnTo>
                  <a:pt x="130" y="2558"/>
                </a:lnTo>
                <a:lnTo>
                  <a:pt x="130" y="2532"/>
                </a:lnTo>
                <a:lnTo>
                  <a:pt x="130" y="2535"/>
                </a:lnTo>
                <a:lnTo>
                  <a:pt x="130" y="2515"/>
                </a:lnTo>
                <a:lnTo>
                  <a:pt x="132" y="2505"/>
                </a:lnTo>
                <a:lnTo>
                  <a:pt x="132" y="2515"/>
                </a:lnTo>
                <a:lnTo>
                  <a:pt x="132" y="2557"/>
                </a:lnTo>
                <a:lnTo>
                  <a:pt x="132" y="2578"/>
                </a:lnTo>
                <a:lnTo>
                  <a:pt x="132" y="2581"/>
                </a:lnTo>
                <a:lnTo>
                  <a:pt x="133" y="2606"/>
                </a:lnTo>
                <a:lnTo>
                  <a:pt x="133" y="2603"/>
                </a:lnTo>
                <a:lnTo>
                  <a:pt x="133" y="257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77" name="Freeform 65"/>
          <p:cNvSpPr>
            <a:spLocks/>
          </p:cNvSpPr>
          <p:nvPr/>
        </p:nvSpPr>
        <p:spPr bwMode="auto">
          <a:xfrm>
            <a:off x="5557838" y="5578475"/>
            <a:ext cx="190500" cy="246063"/>
          </a:xfrm>
          <a:custGeom>
            <a:avLst/>
            <a:gdLst>
              <a:gd name="T0" fmla="*/ 2 w 135"/>
              <a:gd name="T1" fmla="*/ 129 h 155"/>
              <a:gd name="T2" fmla="*/ 3 w 135"/>
              <a:gd name="T3" fmla="*/ 139 h 155"/>
              <a:gd name="T4" fmla="*/ 6 w 135"/>
              <a:gd name="T5" fmla="*/ 130 h 155"/>
              <a:gd name="T6" fmla="*/ 8 w 135"/>
              <a:gd name="T7" fmla="*/ 136 h 155"/>
              <a:gd name="T8" fmla="*/ 11 w 135"/>
              <a:gd name="T9" fmla="*/ 132 h 155"/>
              <a:gd name="T10" fmla="*/ 12 w 135"/>
              <a:gd name="T11" fmla="*/ 138 h 155"/>
              <a:gd name="T12" fmla="*/ 15 w 135"/>
              <a:gd name="T13" fmla="*/ 136 h 155"/>
              <a:gd name="T14" fmla="*/ 17 w 135"/>
              <a:gd name="T15" fmla="*/ 127 h 155"/>
              <a:gd name="T16" fmla="*/ 18 w 135"/>
              <a:gd name="T17" fmla="*/ 120 h 155"/>
              <a:gd name="T18" fmla="*/ 21 w 135"/>
              <a:gd name="T19" fmla="*/ 136 h 155"/>
              <a:gd name="T20" fmla="*/ 23 w 135"/>
              <a:gd name="T21" fmla="*/ 138 h 155"/>
              <a:gd name="T22" fmla="*/ 26 w 135"/>
              <a:gd name="T23" fmla="*/ 142 h 155"/>
              <a:gd name="T24" fmla="*/ 27 w 135"/>
              <a:gd name="T25" fmla="*/ 129 h 155"/>
              <a:gd name="T26" fmla="*/ 30 w 135"/>
              <a:gd name="T27" fmla="*/ 141 h 155"/>
              <a:gd name="T28" fmla="*/ 32 w 135"/>
              <a:gd name="T29" fmla="*/ 117 h 155"/>
              <a:gd name="T30" fmla="*/ 33 w 135"/>
              <a:gd name="T31" fmla="*/ 129 h 155"/>
              <a:gd name="T32" fmla="*/ 36 w 135"/>
              <a:gd name="T33" fmla="*/ 95 h 155"/>
              <a:gd name="T34" fmla="*/ 38 w 135"/>
              <a:gd name="T35" fmla="*/ 148 h 155"/>
              <a:gd name="T36" fmla="*/ 41 w 135"/>
              <a:gd name="T37" fmla="*/ 108 h 155"/>
              <a:gd name="T38" fmla="*/ 42 w 135"/>
              <a:gd name="T39" fmla="*/ 123 h 155"/>
              <a:gd name="T40" fmla="*/ 45 w 135"/>
              <a:gd name="T41" fmla="*/ 139 h 155"/>
              <a:gd name="T42" fmla="*/ 46 w 135"/>
              <a:gd name="T43" fmla="*/ 132 h 155"/>
              <a:gd name="T44" fmla="*/ 49 w 135"/>
              <a:gd name="T45" fmla="*/ 133 h 155"/>
              <a:gd name="T46" fmla="*/ 51 w 135"/>
              <a:gd name="T47" fmla="*/ 111 h 155"/>
              <a:gd name="T48" fmla="*/ 52 w 135"/>
              <a:gd name="T49" fmla="*/ 113 h 155"/>
              <a:gd name="T50" fmla="*/ 55 w 135"/>
              <a:gd name="T51" fmla="*/ 127 h 155"/>
              <a:gd name="T52" fmla="*/ 57 w 135"/>
              <a:gd name="T53" fmla="*/ 113 h 155"/>
              <a:gd name="T54" fmla="*/ 60 w 135"/>
              <a:gd name="T55" fmla="*/ 98 h 155"/>
              <a:gd name="T56" fmla="*/ 61 w 135"/>
              <a:gd name="T57" fmla="*/ 121 h 155"/>
              <a:gd name="T58" fmla="*/ 63 w 135"/>
              <a:gd name="T59" fmla="*/ 117 h 155"/>
              <a:gd name="T60" fmla="*/ 66 w 135"/>
              <a:gd name="T61" fmla="*/ 139 h 155"/>
              <a:gd name="T62" fmla="*/ 67 w 135"/>
              <a:gd name="T63" fmla="*/ 139 h 155"/>
              <a:gd name="T64" fmla="*/ 70 w 135"/>
              <a:gd name="T65" fmla="*/ 121 h 155"/>
              <a:gd name="T66" fmla="*/ 72 w 135"/>
              <a:gd name="T67" fmla="*/ 115 h 155"/>
              <a:gd name="T68" fmla="*/ 73 w 135"/>
              <a:gd name="T69" fmla="*/ 145 h 155"/>
              <a:gd name="T70" fmla="*/ 76 w 135"/>
              <a:gd name="T71" fmla="*/ 136 h 155"/>
              <a:gd name="T72" fmla="*/ 78 w 135"/>
              <a:gd name="T73" fmla="*/ 129 h 155"/>
              <a:gd name="T74" fmla="*/ 81 w 135"/>
              <a:gd name="T75" fmla="*/ 148 h 155"/>
              <a:gd name="T76" fmla="*/ 82 w 135"/>
              <a:gd name="T77" fmla="*/ 136 h 155"/>
              <a:gd name="T78" fmla="*/ 85 w 135"/>
              <a:gd name="T79" fmla="*/ 144 h 155"/>
              <a:gd name="T80" fmla="*/ 88 w 135"/>
              <a:gd name="T81" fmla="*/ 132 h 155"/>
              <a:gd name="T82" fmla="*/ 89 w 135"/>
              <a:gd name="T83" fmla="*/ 139 h 155"/>
              <a:gd name="T84" fmla="*/ 91 w 135"/>
              <a:gd name="T85" fmla="*/ 133 h 155"/>
              <a:gd name="T86" fmla="*/ 94 w 135"/>
              <a:gd name="T87" fmla="*/ 111 h 155"/>
              <a:gd name="T88" fmla="*/ 95 w 135"/>
              <a:gd name="T89" fmla="*/ 117 h 155"/>
              <a:gd name="T90" fmla="*/ 98 w 135"/>
              <a:gd name="T91" fmla="*/ 105 h 155"/>
              <a:gd name="T92" fmla="*/ 100 w 135"/>
              <a:gd name="T93" fmla="*/ 150 h 155"/>
              <a:gd name="T94" fmla="*/ 103 w 135"/>
              <a:gd name="T95" fmla="*/ 126 h 155"/>
              <a:gd name="T96" fmla="*/ 106 w 135"/>
              <a:gd name="T97" fmla="*/ 138 h 155"/>
              <a:gd name="T98" fmla="*/ 107 w 135"/>
              <a:gd name="T99" fmla="*/ 120 h 155"/>
              <a:gd name="T100" fmla="*/ 109 w 135"/>
              <a:gd name="T101" fmla="*/ 145 h 155"/>
              <a:gd name="T102" fmla="*/ 112 w 135"/>
              <a:gd name="T103" fmla="*/ 139 h 155"/>
              <a:gd name="T104" fmla="*/ 113 w 135"/>
              <a:gd name="T105" fmla="*/ 151 h 155"/>
              <a:gd name="T106" fmla="*/ 116 w 135"/>
              <a:gd name="T107" fmla="*/ 129 h 155"/>
              <a:gd name="T108" fmla="*/ 118 w 135"/>
              <a:gd name="T109" fmla="*/ 127 h 155"/>
              <a:gd name="T110" fmla="*/ 121 w 135"/>
              <a:gd name="T111" fmla="*/ 124 h 155"/>
              <a:gd name="T112" fmla="*/ 122 w 135"/>
              <a:gd name="T113" fmla="*/ 132 h 155"/>
              <a:gd name="T114" fmla="*/ 125 w 135"/>
              <a:gd name="T115" fmla="*/ 148 h 155"/>
              <a:gd name="T116" fmla="*/ 127 w 135"/>
              <a:gd name="T117" fmla="*/ 150 h 155"/>
              <a:gd name="T118" fmla="*/ 128 w 135"/>
              <a:gd name="T119" fmla="*/ 118 h 155"/>
              <a:gd name="T120" fmla="*/ 131 w 135"/>
              <a:gd name="T121" fmla="*/ 138 h 155"/>
              <a:gd name="T122" fmla="*/ 134 w 135"/>
              <a:gd name="T123" fmla="*/ 123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5"/>
              <a:gd name="T187" fmla="*/ 0 h 155"/>
              <a:gd name="T188" fmla="*/ 135 w 135"/>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5" h="155">
                <a:moveTo>
                  <a:pt x="0" y="101"/>
                </a:moveTo>
                <a:lnTo>
                  <a:pt x="0" y="15"/>
                </a:lnTo>
                <a:lnTo>
                  <a:pt x="0" y="0"/>
                </a:lnTo>
                <a:lnTo>
                  <a:pt x="0" y="72"/>
                </a:lnTo>
                <a:lnTo>
                  <a:pt x="0" y="108"/>
                </a:lnTo>
                <a:lnTo>
                  <a:pt x="2" y="127"/>
                </a:lnTo>
                <a:lnTo>
                  <a:pt x="2" y="130"/>
                </a:lnTo>
                <a:lnTo>
                  <a:pt x="2" y="129"/>
                </a:lnTo>
                <a:lnTo>
                  <a:pt x="2" y="127"/>
                </a:lnTo>
                <a:lnTo>
                  <a:pt x="2" y="105"/>
                </a:lnTo>
                <a:lnTo>
                  <a:pt x="3" y="67"/>
                </a:lnTo>
                <a:lnTo>
                  <a:pt x="3" y="47"/>
                </a:lnTo>
                <a:lnTo>
                  <a:pt x="3" y="64"/>
                </a:lnTo>
                <a:lnTo>
                  <a:pt x="3" y="93"/>
                </a:lnTo>
                <a:lnTo>
                  <a:pt x="3" y="120"/>
                </a:lnTo>
                <a:lnTo>
                  <a:pt x="3" y="139"/>
                </a:lnTo>
                <a:lnTo>
                  <a:pt x="5" y="130"/>
                </a:lnTo>
                <a:lnTo>
                  <a:pt x="5" y="113"/>
                </a:lnTo>
                <a:lnTo>
                  <a:pt x="5" y="118"/>
                </a:lnTo>
                <a:lnTo>
                  <a:pt x="5" y="132"/>
                </a:lnTo>
                <a:lnTo>
                  <a:pt x="5" y="121"/>
                </a:lnTo>
                <a:lnTo>
                  <a:pt x="6" y="123"/>
                </a:lnTo>
                <a:lnTo>
                  <a:pt x="6" y="132"/>
                </a:lnTo>
                <a:lnTo>
                  <a:pt x="6" y="130"/>
                </a:lnTo>
                <a:lnTo>
                  <a:pt x="6" y="129"/>
                </a:lnTo>
                <a:lnTo>
                  <a:pt x="6" y="139"/>
                </a:lnTo>
                <a:lnTo>
                  <a:pt x="6" y="129"/>
                </a:lnTo>
                <a:lnTo>
                  <a:pt x="6" y="121"/>
                </a:lnTo>
                <a:lnTo>
                  <a:pt x="8" y="121"/>
                </a:lnTo>
                <a:lnTo>
                  <a:pt x="8" y="126"/>
                </a:lnTo>
                <a:lnTo>
                  <a:pt x="8" y="139"/>
                </a:lnTo>
                <a:lnTo>
                  <a:pt x="8" y="136"/>
                </a:lnTo>
                <a:lnTo>
                  <a:pt x="8" y="135"/>
                </a:lnTo>
                <a:lnTo>
                  <a:pt x="9" y="148"/>
                </a:lnTo>
                <a:lnTo>
                  <a:pt x="9" y="142"/>
                </a:lnTo>
                <a:lnTo>
                  <a:pt x="9" y="138"/>
                </a:lnTo>
                <a:lnTo>
                  <a:pt x="9" y="130"/>
                </a:lnTo>
                <a:lnTo>
                  <a:pt x="9" y="115"/>
                </a:lnTo>
                <a:lnTo>
                  <a:pt x="9" y="114"/>
                </a:lnTo>
                <a:lnTo>
                  <a:pt x="11" y="132"/>
                </a:lnTo>
                <a:lnTo>
                  <a:pt x="11" y="126"/>
                </a:lnTo>
                <a:lnTo>
                  <a:pt x="11" y="96"/>
                </a:lnTo>
                <a:lnTo>
                  <a:pt x="11" y="99"/>
                </a:lnTo>
                <a:lnTo>
                  <a:pt x="12" y="114"/>
                </a:lnTo>
                <a:lnTo>
                  <a:pt x="12" y="147"/>
                </a:lnTo>
                <a:lnTo>
                  <a:pt x="12" y="139"/>
                </a:lnTo>
                <a:lnTo>
                  <a:pt x="12" y="130"/>
                </a:lnTo>
                <a:lnTo>
                  <a:pt x="12" y="138"/>
                </a:lnTo>
                <a:lnTo>
                  <a:pt x="12" y="136"/>
                </a:lnTo>
                <a:lnTo>
                  <a:pt x="14" y="126"/>
                </a:lnTo>
                <a:lnTo>
                  <a:pt x="14" y="147"/>
                </a:lnTo>
                <a:lnTo>
                  <a:pt x="14" y="150"/>
                </a:lnTo>
                <a:lnTo>
                  <a:pt x="14" y="138"/>
                </a:lnTo>
                <a:lnTo>
                  <a:pt x="14" y="141"/>
                </a:lnTo>
                <a:lnTo>
                  <a:pt x="14" y="139"/>
                </a:lnTo>
                <a:lnTo>
                  <a:pt x="15" y="136"/>
                </a:lnTo>
                <a:lnTo>
                  <a:pt x="15" y="144"/>
                </a:lnTo>
                <a:lnTo>
                  <a:pt x="15" y="136"/>
                </a:lnTo>
                <a:lnTo>
                  <a:pt x="15" y="135"/>
                </a:lnTo>
                <a:lnTo>
                  <a:pt x="15" y="144"/>
                </a:lnTo>
                <a:lnTo>
                  <a:pt x="17" y="139"/>
                </a:lnTo>
                <a:lnTo>
                  <a:pt x="17" y="121"/>
                </a:lnTo>
                <a:lnTo>
                  <a:pt x="17" y="138"/>
                </a:lnTo>
                <a:lnTo>
                  <a:pt x="17" y="127"/>
                </a:lnTo>
                <a:lnTo>
                  <a:pt x="17" y="133"/>
                </a:lnTo>
                <a:lnTo>
                  <a:pt x="17" y="153"/>
                </a:lnTo>
                <a:lnTo>
                  <a:pt x="18" y="153"/>
                </a:lnTo>
                <a:lnTo>
                  <a:pt x="18" y="135"/>
                </a:lnTo>
                <a:lnTo>
                  <a:pt x="18" y="126"/>
                </a:lnTo>
                <a:lnTo>
                  <a:pt x="18" y="145"/>
                </a:lnTo>
                <a:lnTo>
                  <a:pt x="18" y="150"/>
                </a:lnTo>
                <a:lnTo>
                  <a:pt x="18" y="120"/>
                </a:lnTo>
                <a:lnTo>
                  <a:pt x="20" y="124"/>
                </a:lnTo>
                <a:lnTo>
                  <a:pt x="20" y="129"/>
                </a:lnTo>
                <a:lnTo>
                  <a:pt x="20" y="127"/>
                </a:lnTo>
                <a:lnTo>
                  <a:pt x="20" y="136"/>
                </a:lnTo>
                <a:lnTo>
                  <a:pt x="20" y="132"/>
                </a:lnTo>
                <a:lnTo>
                  <a:pt x="20" y="129"/>
                </a:lnTo>
                <a:lnTo>
                  <a:pt x="21" y="127"/>
                </a:lnTo>
                <a:lnTo>
                  <a:pt x="21" y="136"/>
                </a:lnTo>
                <a:lnTo>
                  <a:pt x="21" y="132"/>
                </a:lnTo>
                <a:lnTo>
                  <a:pt x="21" y="126"/>
                </a:lnTo>
                <a:lnTo>
                  <a:pt x="21" y="142"/>
                </a:lnTo>
                <a:lnTo>
                  <a:pt x="23" y="130"/>
                </a:lnTo>
                <a:lnTo>
                  <a:pt x="23" y="102"/>
                </a:lnTo>
                <a:lnTo>
                  <a:pt x="23" y="114"/>
                </a:lnTo>
                <a:lnTo>
                  <a:pt x="23" y="139"/>
                </a:lnTo>
                <a:lnTo>
                  <a:pt x="23" y="138"/>
                </a:lnTo>
                <a:lnTo>
                  <a:pt x="23" y="130"/>
                </a:lnTo>
                <a:lnTo>
                  <a:pt x="23" y="144"/>
                </a:lnTo>
                <a:lnTo>
                  <a:pt x="24" y="145"/>
                </a:lnTo>
                <a:lnTo>
                  <a:pt x="24" y="129"/>
                </a:lnTo>
                <a:lnTo>
                  <a:pt x="24" y="102"/>
                </a:lnTo>
                <a:lnTo>
                  <a:pt x="24" y="105"/>
                </a:lnTo>
                <a:lnTo>
                  <a:pt x="24" y="114"/>
                </a:lnTo>
                <a:lnTo>
                  <a:pt x="26" y="142"/>
                </a:lnTo>
                <a:lnTo>
                  <a:pt x="26" y="148"/>
                </a:lnTo>
                <a:lnTo>
                  <a:pt x="26" y="150"/>
                </a:lnTo>
                <a:lnTo>
                  <a:pt x="26" y="141"/>
                </a:lnTo>
                <a:lnTo>
                  <a:pt x="26" y="123"/>
                </a:lnTo>
                <a:lnTo>
                  <a:pt x="26" y="120"/>
                </a:lnTo>
                <a:lnTo>
                  <a:pt x="27" y="129"/>
                </a:lnTo>
                <a:lnTo>
                  <a:pt x="27" y="132"/>
                </a:lnTo>
                <a:lnTo>
                  <a:pt x="27" y="129"/>
                </a:lnTo>
                <a:lnTo>
                  <a:pt x="27" y="138"/>
                </a:lnTo>
                <a:lnTo>
                  <a:pt x="29" y="136"/>
                </a:lnTo>
                <a:lnTo>
                  <a:pt x="29" y="138"/>
                </a:lnTo>
                <a:lnTo>
                  <a:pt x="29" y="139"/>
                </a:lnTo>
                <a:lnTo>
                  <a:pt x="29" y="133"/>
                </a:lnTo>
                <a:lnTo>
                  <a:pt x="29" y="124"/>
                </a:lnTo>
                <a:lnTo>
                  <a:pt x="29" y="135"/>
                </a:lnTo>
                <a:lnTo>
                  <a:pt x="30" y="141"/>
                </a:lnTo>
                <a:lnTo>
                  <a:pt x="30" y="115"/>
                </a:lnTo>
                <a:lnTo>
                  <a:pt x="30" y="96"/>
                </a:lnTo>
                <a:lnTo>
                  <a:pt x="30" y="114"/>
                </a:lnTo>
                <a:lnTo>
                  <a:pt x="30" y="142"/>
                </a:lnTo>
                <a:lnTo>
                  <a:pt x="30" y="127"/>
                </a:lnTo>
                <a:lnTo>
                  <a:pt x="32" y="115"/>
                </a:lnTo>
                <a:lnTo>
                  <a:pt x="32" y="113"/>
                </a:lnTo>
                <a:lnTo>
                  <a:pt x="32" y="117"/>
                </a:lnTo>
                <a:lnTo>
                  <a:pt x="32" y="115"/>
                </a:lnTo>
                <a:lnTo>
                  <a:pt x="32" y="105"/>
                </a:lnTo>
                <a:lnTo>
                  <a:pt x="33" y="133"/>
                </a:lnTo>
                <a:lnTo>
                  <a:pt x="33" y="148"/>
                </a:lnTo>
                <a:lnTo>
                  <a:pt x="33" y="141"/>
                </a:lnTo>
                <a:lnTo>
                  <a:pt x="33" y="124"/>
                </a:lnTo>
                <a:lnTo>
                  <a:pt x="33" y="127"/>
                </a:lnTo>
                <a:lnTo>
                  <a:pt x="33" y="129"/>
                </a:lnTo>
                <a:lnTo>
                  <a:pt x="35" y="115"/>
                </a:lnTo>
                <a:lnTo>
                  <a:pt x="35" y="101"/>
                </a:lnTo>
                <a:lnTo>
                  <a:pt x="35" y="117"/>
                </a:lnTo>
                <a:lnTo>
                  <a:pt x="35" y="138"/>
                </a:lnTo>
                <a:lnTo>
                  <a:pt x="35" y="114"/>
                </a:lnTo>
                <a:lnTo>
                  <a:pt x="36" y="120"/>
                </a:lnTo>
                <a:lnTo>
                  <a:pt x="36" y="114"/>
                </a:lnTo>
                <a:lnTo>
                  <a:pt x="36" y="95"/>
                </a:lnTo>
                <a:lnTo>
                  <a:pt x="36" y="108"/>
                </a:lnTo>
                <a:lnTo>
                  <a:pt x="36" y="120"/>
                </a:lnTo>
                <a:lnTo>
                  <a:pt x="36" y="89"/>
                </a:lnTo>
                <a:lnTo>
                  <a:pt x="38" y="107"/>
                </a:lnTo>
                <a:lnTo>
                  <a:pt x="38" y="135"/>
                </a:lnTo>
                <a:lnTo>
                  <a:pt x="38" y="118"/>
                </a:lnTo>
                <a:lnTo>
                  <a:pt x="38" y="129"/>
                </a:lnTo>
                <a:lnTo>
                  <a:pt x="38" y="148"/>
                </a:lnTo>
                <a:lnTo>
                  <a:pt x="39" y="141"/>
                </a:lnTo>
                <a:lnTo>
                  <a:pt x="39" y="118"/>
                </a:lnTo>
                <a:lnTo>
                  <a:pt x="39" y="113"/>
                </a:lnTo>
                <a:lnTo>
                  <a:pt x="39" y="121"/>
                </a:lnTo>
                <a:lnTo>
                  <a:pt x="39" y="118"/>
                </a:lnTo>
                <a:lnTo>
                  <a:pt x="39" y="124"/>
                </a:lnTo>
                <a:lnTo>
                  <a:pt x="39" y="133"/>
                </a:lnTo>
                <a:lnTo>
                  <a:pt x="41" y="108"/>
                </a:lnTo>
                <a:lnTo>
                  <a:pt x="41" y="99"/>
                </a:lnTo>
                <a:lnTo>
                  <a:pt x="41" y="101"/>
                </a:lnTo>
                <a:lnTo>
                  <a:pt x="41" y="129"/>
                </a:lnTo>
                <a:lnTo>
                  <a:pt x="42" y="144"/>
                </a:lnTo>
                <a:lnTo>
                  <a:pt x="42" y="139"/>
                </a:lnTo>
                <a:lnTo>
                  <a:pt x="42" y="141"/>
                </a:lnTo>
                <a:lnTo>
                  <a:pt x="42" y="120"/>
                </a:lnTo>
                <a:lnTo>
                  <a:pt x="42" y="123"/>
                </a:lnTo>
                <a:lnTo>
                  <a:pt x="42" y="136"/>
                </a:lnTo>
                <a:lnTo>
                  <a:pt x="43" y="136"/>
                </a:lnTo>
                <a:lnTo>
                  <a:pt x="43" y="130"/>
                </a:lnTo>
                <a:lnTo>
                  <a:pt x="43" y="141"/>
                </a:lnTo>
                <a:lnTo>
                  <a:pt x="43" y="147"/>
                </a:lnTo>
                <a:lnTo>
                  <a:pt x="45" y="133"/>
                </a:lnTo>
                <a:lnTo>
                  <a:pt x="45" y="130"/>
                </a:lnTo>
                <a:lnTo>
                  <a:pt x="45" y="139"/>
                </a:lnTo>
                <a:lnTo>
                  <a:pt x="45" y="132"/>
                </a:lnTo>
                <a:lnTo>
                  <a:pt x="45" y="142"/>
                </a:lnTo>
                <a:lnTo>
                  <a:pt x="45" y="136"/>
                </a:lnTo>
                <a:lnTo>
                  <a:pt x="46" y="126"/>
                </a:lnTo>
                <a:lnTo>
                  <a:pt x="46" y="129"/>
                </a:lnTo>
                <a:lnTo>
                  <a:pt x="46" y="118"/>
                </a:lnTo>
                <a:lnTo>
                  <a:pt x="46" y="117"/>
                </a:lnTo>
                <a:lnTo>
                  <a:pt x="46" y="132"/>
                </a:lnTo>
                <a:lnTo>
                  <a:pt x="46" y="123"/>
                </a:lnTo>
                <a:lnTo>
                  <a:pt x="48" y="127"/>
                </a:lnTo>
                <a:lnTo>
                  <a:pt x="48" y="147"/>
                </a:lnTo>
                <a:lnTo>
                  <a:pt x="48" y="136"/>
                </a:lnTo>
                <a:lnTo>
                  <a:pt x="48" y="117"/>
                </a:lnTo>
                <a:lnTo>
                  <a:pt x="48" y="135"/>
                </a:lnTo>
                <a:lnTo>
                  <a:pt x="49" y="145"/>
                </a:lnTo>
                <a:lnTo>
                  <a:pt x="49" y="133"/>
                </a:lnTo>
                <a:lnTo>
                  <a:pt x="49" y="147"/>
                </a:lnTo>
                <a:lnTo>
                  <a:pt x="49" y="141"/>
                </a:lnTo>
                <a:lnTo>
                  <a:pt x="49" y="132"/>
                </a:lnTo>
                <a:lnTo>
                  <a:pt x="49" y="139"/>
                </a:lnTo>
                <a:lnTo>
                  <a:pt x="51" y="111"/>
                </a:lnTo>
                <a:lnTo>
                  <a:pt x="51" y="121"/>
                </a:lnTo>
                <a:lnTo>
                  <a:pt x="51" y="132"/>
                </a:lnTo>
                <a:lnTo>
                  <a:pt x="51" y="111"/>
                </a:lnTo>
                <a:lnTo>
                  <a:pt x="51" y="110"/>
                </a:lnTo>
                <a:lnTo>
                  <a:pt x="51" y="111"/>
                </a:lnTo>
                <a:lnTo>
                  <a:pt x="52" y="124"/>
                </a:lnTo>
                <a:lnTo>
                  <a:pt x="52" y="142"/>
                </a:lnTo>
                <a:lnTo>
                  <a:pt x="52" y="132"/>
                </a:lnTo>
                <a:lnTo>
                  <a:pt x="52" y="93"/>
                </a:lnTo>
                <a:lnTo>
                  <a:pt x="52" y="107"/>
                </a:lnTo>
                <a:lnTo>
                  <a:pt x="52" y="113"/>
                </a:lnTo>
                <a:lnTo>
                  <a:pt x="54" y="101"/>
                </a:lnTo>
                <a:lnTo>
                  <a:pt x="54" y="124"/>
                </a:lnTo>
                <a:lnTo>
                  <a:pt x="54" y="133"/>
                </a:lnTo>
                <a:lnTo>
                  <a:pt x="54" y="132"/>
                </a:lnTo>
                <a:lnTo>
                  <a:pt x="54" y="141"/>
                </a:lnTo>
                <a:lnTo>
                  <a:pt x="55" y="127"/>
                </a:lnTo>
                <a:lnTo>
                  <a:pt x="55" y="117"/>
                </a:lnTo>
                <a:lnTo>
                  <a:pt x="55" y="127"/>
                </a:lnTo>
                <a:lnTo>
                  <a:pt x="55" y="114"/>
                </a:lnTo>
                <a:lnTo>
                  <a:pt x="55" y="117"/>
                </a:lnTo>
                <a:lnTo>
                  <a:pt x="55" y="142"/>
                </a:lnTo>
                <a:lnTo>
                  <a:pt x="57" y="135"/>
                </a:lnTo>
                <a:lnTo>
                  <a:pt x="57" y="136"/>
                </a:lnTo>
                <a:lnTo>
                  <a:pt x="57" y="139"/>
                </a:lnTo>
                <a:lnTo>
                  <a:pt x="57" y="136"/>
                </a:lnTo>
                <a:lnTo>
                  <a:pt x="57" y="113"/>
                </a:lnTo>
                <a:lnTo>
                  <a:pt x="57" y="104"/>
                </a:lnTo>
                <a:lnTo>
                  <a:pt x="58" y="115"/>
                </a:lnTo>
                <a:lnTo>
                  <a:pt x="58" y="138"/>
                </a:lnTo>
                <a:lnTo>
                  <a:pt x="58" y="150"/>
                </a:lnTo>
                <a:lnTo>
                  <a:pt x="58" y="147"/>
                </a:lnTo>
                <a:lnTo>
                  <a:pt x="58" y="141"/>
                </a:lnTo>
                <a:lnTo>
                  <a:pt x="60" y="130"/>
                </a:lnTo>
                <a:lnTo>
                  <a:pt x="60" y="98"/>
                </a:lnTo>
                <a:lnTo>
                  <a:pt x="60" y="115"/>
                </a:lnTo>
                <a:lnTo>
                  <a:pt x="60" y="142"/>
                </a:lnTo>
                <a:lnTo>
                  <a:pt x="60" y="120"/>
                </a:lnTo>
                <a:lnTo>
                  <a:pt x="60" y="98"/>
                </a:lnTo>
                <a:lnTo>
                  <a:pt x="61" y="120"/>
                </a:lnTo>
                <a:lnTo>
                  <a:pt x="61" y="127"/>
                </a:lnTo>
                <a:lnTo>
                  <a:pt x="61" y="113"/>
                </a:lnTo>
                <a:lnTo>
                  <a:pt x="61" y="121"/>
                </a:lnTo>
                <a:lnTo>
                  <a:pt x="61" y="101"/>
                </a:lnTo>
                <a:lnTo>
                  <a:pt x="61" y="110"/>
                </a:lnTo>
                <a:lnTo>
                  <a:pt x="63" y="121"/>
                </a:lnTo>
                <a:lnTo>
                  <a:pt x="63" y="120"/>
                </a:lnTo>
                <a:lnTo>
                  <a:pt x="63" y="136"/>
                </a:lnTo>
                <a:lnTo>
                  <a:pt x="63" y="145"/>
                </a:lnTo>
                <a:lnTo>
                  <a:pt x="63" y="130"/>
                </a:lnTo>
                <a:lnTo>
                  <a:pt x="63" y="117"/>
                </a:lnTo>
                <a:lnTo>
                  <a:pt x="64" y="93"/>
                </a:lnTo>
                <a:lnTo>
                  <a:pt x="64" y="99"/>
                </a:lnTo>
                <a:lnTo>
                  <a:pt x="64" y="118"/>
                </a:lnTo>
                <a:lnTo>
                  <a:pt x="64" y="136"/>
                </a:lnTo>
                <a:lnTo>
                  <a:pt x="64" y="144"/>
                </a:lnTo>
                <a:lnTo>
                  <a:pt x="66" y="138"/>
                </a:lnTo>
                <a:lnTo>
                  <a:pt x="66" y="135"/>
                </a:lnTo>
                <a:lnTo>
                  <a:pt x="66" y="139"/>
                </a:lnTo>
                <a:lnTo>
                  <a:pt x="66" y="142"/>
                </a:lnTo>
                <a:lnTo>
                  <a:pt x="66" y="145"/>
                </a:lnTo>
                <a:lnTo>
                  <a:pt x="66" y="142"/>
                </a:lnTo>
                <a:lnTo>
                  <a:pt x="67" y="141"/>
                </a:lnTo>
                <a:lnTo>
                  <a:pt x="67" y="148"/>
                </a:lnTo>
                <a:lnTo>
                  <a:pt x="67" y="136"/>
                </a:lnTo>
                <a:lnTo>
                  <a:pt x="67" y="127"/>
                </a:lnTo>
                <a:lnTo>
                  <a:pt x="67" y="139"/>
                </a:lnTo>
                <a:lnTo>
                  <a:pt x="67" y="151"/>
                </a:lnTo>
                <a:lnTo>
                  <a:pt x="69" y="147"/>
                </a:lnTo>
                <a:lnTo>
                  <a:pt x="69" y="126"/>
                </a:lnTo>
                <a:lnTo>
                  <a:pt x="69" y="133"/>
                </a:lnTo>
                <a:lnTo>
                  <a:pt x="69" y="142"/>
                </a:lnTo>
                <a:lnTo>
                  <a:pt x="69" y="138"/>
                </a:lnTo>
                <a:lnTo>
                  <a:pt x="70" y="126"/>
                </a:lnTo>
                <a:lnTo>
                  <a:pt x="70" y="121"/>
                </a:lnTo>
                <a:lnTo>
                  <a:pt x="70" y="141"/>
                </a:lnTo>
                <a:lnTo>
                  <a:pt x="70" y="145"/>
                </a:lnTo>
                <a:lnTo>
                  <a:pt x="70" y="138"/>
                </a:lnTo>
                <a:lnTo>
                  <a:pt x="70" y="145"/>
                </a:lnTo>
                <a:lnTo>
                  <a:pt x="72" y="138"/>
                </a:lnTo>
                <a:lnTo>
                  <a:pt x="72" y="123"/>
                </a:lnTo>
                <a:lnTo>
                  <a:pt x="72" y="132"/>
                </a:lnTo>
                <a:lnTo>
                  <a:pt x="72" y="115"/>
                </a:lnTo>
                <a:lnTo>
                  <a:pt x="72" y="95"/>
                </a:lnTo>
                <a:lnTo>
                  <a:pt x="73" y="107"/>
                </a:lnTo>
                <a:lnTo>
                  <a:pt x="73" y="132"/>
                </a:lnTo>
                <a:lnTo>
                  <a:pt x="73" y="144"/>
                </a:lnTo>
                <a:lnTo>
                  <a:pt x="73" y="147"/>
                </a:lnTo>
                <a:lnTo>
                  <a:pt x="73" y="139"/>
                </a:lnTo>
                <a:lnTo>
                  <a:pt x="73" y="138"/>
                </a:lnTo>
                <a:lnTo>
                  <a:pt x="73" y="145"/>
                </a:lnTo>
                <a:lnTo>
                  <a:pt x="75" y="144"/>
                </a:lnTo>
                <a:lnTo>
                  <a:pt x="75" y="148"/>
                </a:lnTo>
                <a:lnTo>
                  <a:pt x="75" y="144"/>
                </a:lnTo>
                <a:lnTo>
                  <a:pt x="75" y="148"/>
                </a:lnTo>
                <a:lnTo>
                  <a:pt x="76" y="126"/>
                </a:lnTo>
                <a:lnTo>
                  <a:pt x="76" y="136"/>
                </a:lnTo>
                <a:lnTo>
                  <a:pt x="76" y="153"/>
                </a:lnTo>
                <a:lnTo>
                  <a:pt x="76" y="136"/>
                </a:lnTo>
                <a:lnTo>
                  <a:pt x="76" y="130"/>
                </a:lnTo>
                <a:lnTo>
                  <a:pt x="76" y="136"/>
                </a:lnTo>
                <a:lnTo>
                  <a:pt x="78" y="136"/>
                </a:lnTo>
                <a:lnTo>
                  <a:pt x="78" y="127"/>
                </a:lnTo>
                <a:lnTo>
                  <a:pt x="78" y="117"/>
                </a:lnTo>
                <a:lnTo>
                  <a:pt x="78" y="120"/>
                </a:lnTo>
                <a:lnTo>
                  <a:pt x="78" y="135"/>
                </a:lnTo>
                <a:lnTo>
                  <a:pt x="78" y="129"/>
                </a:lnTo>
                <a:lnTo>
                  <a:pt x="79" y="123"/>
                </a:lnTo>
                <a:lnTo>
                  <a:pt x="79" y="135"/>
                </a:lnTo>
                <a:lnTo>
                  <a:pt x="79" y="127"/>
                </a:lnTo>
                <a:lnTo>
                  <a:pt x="79" y="129"/>
                </a:lnTo>
                <a:lnTo>
                  <a:pt x="79" y="144"/>
                </a:lnTo>
                <a:lnTo>
                  <a:pt x="81" y="145"/>
                </a:lnTo>
                <a:lnTo>
                  <a:pt x="81" y="144"/>
                </a:lnTo>
                <a:lnTo>
                  <a:pt x="81" y="148"/>
                </a:lnTo>
                <a:lnTo>
                  <a:pt x="81" y="142"/>
                </a:lnTo>
                <a:lnTo>
                  <a:pt x="81" y="127"/>
                </a:lnTo>
                <a:lnTo>
                  <a:pt x="81" y="120"/>
                </a:lnTo>
                <a:lnTo>
                  <a:pt x="82" y="114"/>
                </a:lnTo>
                <a:lnTo>
                  <a:pt x="82" y="104"/>
                </a:lnTo>
                <a:lnTo>
                  <a:pt x="82" y="98"/>
                </a:lnTo>
                <a:lnTo>
                  <a:pt x="82" y="124"/>
                </a:lnTo>
                <a:lnTo>
                  <a:pt x="82" y="136"/>
                </a:lnTo>
                <a:lnTo>
                  <a:pt x="84" y="145"/>
                </a:lnTo>
                <a:lnTo>
                  <a:pt x="84" y="141"/>
                </a:lnTo>
                <a:lnTo>
                  <a:pt x="84" y="126"/>
                </a:lnTo>
                <a:lnTo>
                  <a:pt x="84" y="123"/>
                </a:lnTo>
                <a:lnTo>
                  <a:pt x="84" y="133"/>
                </a:lnTo>
                <a:lnTo>
                  <a:pt x="85" y="136"/>
                </a:lnTo>
                <a:lnTo>
                  <a:pt x="85" y="151"/>
                </a:lnTo>
                <a:lnTo>
                  <a:pt x="85" y="144"/>
                </a:lnTo>
                <a:lnTo>
                  <a:pt x="85" y="139"/>
                </a:lnTo>
                <a:lnTo>
                  <a:pt x="85" y="121"/>
                </a:lnTo>
                <a:lnTo>
                  <a:pt x="87" y="115"/>
                </a:lnTo>
                <a:lnTo>
                  <a:pt x="87" y="118"/>
                </a:lnTo>
                <a:lnTo>
                  <a:pt x="87" y="129"/>
                </a:lnTo>
                <a:lnTo>
                  <a:pt x="87" y="136"/>
                </a:lnTo>
                <a:lnTo>
                  <a:pt x="88" y="124"/>
                </a:lnTo>
                <a:lnTo>
                  <a:pt x="88" y="132"/>
                </a:lnTo>
                <a:lnTo>
                  <a:pt x="88" y="139"/>
                </a:lnTo>
                <a:lnTo>
                  <a:pt x="88" y="136"/>
                </a:lnTo>
                <a:lnTo>
                  <a:pt x="88" y="117"/>
                </a:lnTo>
                <a:lnTo>
                  <a:pt x="88" y="121"/>
                </a:lnTo>
                <a:lnTo>
                  <a:pt x="89" y="121"/>
                </a:lnTo>
                <a:lnTo>
                  <a:pt x="89" y="108"/>
                </a:lnTo>
                <a:lnTo>
                  <a:pt x="89" y="126"/>
                </a:lnTo>
                <a:lnTo>
                  <a:pt x="89" y="139"/>
                </a:lnTo>
                <a:lnTo>
                  <a:pt x="89" y="132"/>
                </a:lnTo>
                <a:lnTo>
                  <a:pt x="89" y="127"/>
                </a:lnTo>
                <a:lnTo>
                  <a:pt x="91" y="130"/>
                </a:lnTo>
                <a:lnTo>
                  <a:pt x="91" y="133"/>
                </a:lnTo>
                <a:lnTo>
                  <a:pt x="91" y="132"/>
                </a:lnTo>
                <a:lnTo>
                  <a:pt x="91" y="129"/>
                </a:lnTo>
                <a:lnTo>
                  <a:pt x="91" y="135"/>
                </a:lnTo>
                <a:lnTo>
                  <a:pt x="91" y="133"/>
                </a:lnTo>
                <a:lnTo>
                  <a:pt x="92" y="142"/>
                </a:lnTo>
                <a:lnTo>
                  <a:pt x="92" y="147"/>
                </a:lnTo>
                <a:lnTo>
                  <a:pt x="92" y="129"/>
                </a:lnTo>
                <a:lnTo>
                  <a:pt x="92" y="113"/>
                </a:lnTo>
                <a:lnTo>
                  <a:pt x="92" y="74"/>
                </a:lnTo>
                <a:lnTo>
                  <a:pt x="94" y="59"/>
                </a:lnTo>
                <a:lnTo>
                  <a:pt x="94" y="90"/>
                </a:lnTo>
                <a:lnTo>
                  <a:pt x="94" y="111"/>
                </a:lnTo>
                <a:lnTo>
                  <a:pt x="94" y="117"/>
                </a:lnTo>
                <a:lnTo>
                  <a:pt x="94" y="124"/>
                </a:lnTo>
                <a:lnTo>
                  <a:pt x="94" y="118"/>
                </a:lnTo>
                <a:lnTo>
                  <a:pt x="95" y="90"/>
                </a:lnTo>
                <a:lnTo>
                  <a:pt x="95" y="70"/>
                </a:lnTo>
                <a:lnTo>
                  <a:pt x="95" y="95"/>
                </a:lnTo>
                <a:lnTo>
                  <a:pt x="95" y="102"/>
                </a:lnTo>
                <a:lnTo>
                  <a:pt x="95" y="117"/>
                </a:lnTo>
                <a:lnTo>
                  <a:pt x="95" y="129"/>
                </a:lnTo>
                <a:lnTo>
                  <a:pt x="97" y="139"/>
                </a:lnTo>
                <a:lnTo>
                  <a:pt x="97" y="148"/>
                </a:lnTo>
                <a:lnTo>
                  <a:pt x="97" y="142"/>
                </a:lnTo>
                <a:lnTo>
                  <a:pt x="97" y="95"/>
                </a:lnTo>
                <a:lnTo>
                  <a:pt x="97" y="70"/>
                </a:lnTo>
                <a:lnTo>
                  <a:pt x="98" y="92"/>
                </a:lnTo>
                <a:lnTo>
                  <a:pt x="98" y="105"/>
                </a:lnTo>
                <a:lnTo>
                  <a:pt x="98" y="113"/>
                </a:lnTo>
                <a:lnTo>
                  <a:pt x="98" y="135"/>
                </a:lnTo>
                <a:lnTo>
                  <a:pt x="98" y="148"/>
                </a:lnTo>
                <a:lnTo>
                  <a:pt x="98" y="147"/>
                </a:lnTo>
                <a:lnTo>
                  <a:pt x="100" y="148"/>
                </a:lnTo>
                <a:lnTo>
                  <a:pt x="100" y="141"/>
                </a:lnTo>
                <a:lnTo>
                  <a:pt x="100" y="142"/>
                </a:lnTo>
                <a:lnTo>
                  <a:pt x="100" y="150"/>
                </a:lnTo>
                <a:lnTo>
                  <a:pt x="100" y="144"/>
                </a:lnTo>
                <a:lnTo>
                  <a:pt x="101" y="130"/>
                </a:lnTo>
                <a:lnTo>
                  <a:pt x="101" y="124"/>
                </a:lnTo>
                <a:lnTo>
                  <a:pt x="101" y="115"/>
                </a:lnTo>
                <a:lnTo>
                  <a:pt x="101" y="111"/>
                </a:lnTo>
                <a:lnTo>
                  <a:pt x="101" y="117"/>
                </a:lnTo>
                <a:lnTo>
                  <a:pt x="101" y="121"/>
                </a:lnTo>
                <a:lnTo>
                  <a:pt x="103" y="126"/>
                </a:lnTo>
                <a:lnTo>
                  <a:pt x="103" y="132"/>
                </a:lnTo>
                <a:lnTo>
                  <a:pt x="103" y="133"/>
                </a:lnTo>
                <a:lnTo>
                  <a:pt x="103" y="147"/>
                </a:lnTo>
                <a:lnTo>
                  <a:pt x="104" y="136"/>
                </a:lnTo>
                <a:lnTo>
                  <a:pt x="104" y="144"/>
                </a:lnTo>
                <a:lnTo>
                  <a:pt x="104" y="141"/>
                </a:lnTo>
                <a:lnTo>
                  <a:pt x="106" y="130"/>
                </a:lnTo>
                <a:lnTo>
                  <a:pt x="106" y="138"/>
                </a:lnTo>
                <a:lnTo>
                  <a:pt x="106" y="136"/>
                </a:lnTo>
                <a:lnTo>
                  <a:pt x="106" y="135"/>
                </a:lnTo>
                <a:lnTo>
                  <a:pt x="106" y="141"/>
                </a:lnTo>
                <a:lnTo>
                  <a:pt x="106" y="138"/>
                </a:lnTo>
                <a:lnTo>
                  <a:pt x="106" y="148"/>
                </a:lnTo>
                <a:lnTo>
                  <a:pt x="107" y="148"/>
                </a:lnTo>
                <a:lnTo>
                  <a:pt x="107" y="135"/>
                </a:lnTo>
                <a:lnTo>
                  <a:pt x="107" y="120"/>
                </a:lnTo>
                <a:lnTo>
                  <a:pt x="107" y="126"/>
                </a:lnTo>
                <a:lnTo>
                  <a:pt x="107" y="135"/>
                </a:lnTo>
                <a:lnTo>
                  <a:pt x="109" y="133"/>
                </a:lnTo>
                <a:lnTo>
                  <a:pt x="109" y="144"/>
                </a:lnTo>
                <a:lnTo>
                  <a:pt x="109" y="147"/>
                </a:lnTo>
                <a:lnTo>
                  <a:pt x="109" y="145"/>
                </a:lnTo>
                <a:lnTo>
                  <a:pt x="109" y="148"/>
                </a:lnTo>
                <a:lnTo>
                  <a:pt x="109" y="145"/>
                </a:lnTo>
                <a:lnTo>
                  <a:pt x="110" y="136"/>
                </a:lnTo>
                <a:lnTo>
                  <a:pt x="110" y="133"/>
                </a:lnTo>
                <a:lnTo>
                  <a:pt x="110" y="135"/>
                </a:lnTo>
                <a:lnTo>
                  <a:pt x="110" y="126"/>
                </a:lnTo>
                <a:lnTo>
                  <a:pt x="110" y="129"/>
                </a:lnTo>
                <a:lnTo>
                  <a:pt x="112" y="136"/>
                </a:lnTo>
                <a:lnTo>
                  <a:pt x="112" y="138"/>
                </a:lnTo>
                <a:lnTo>
                  <a:pt x="112" y="139"/>
                </a:lnTo>
                <a:lnTo>
                  <a:pt x="112" y="127"/>
                </a:lnTo>
                <a:lnTo>
                  <a:pt x="112" y="105"/>
                </a:lnTo>
                <a:lnTo>
                  <a:pt x="112" y="108"/>
                </a:lnTo>
                <a:lnTo>
                  <a:pt x="113" y="142"/>
                </a:lnTo>
                <a:lnTo>
                  <a:pt x="113" y="151"/>
                </a:lnTo>
                <a:lnTo>
                  <a:pt x="113" y="145"/>
                </a:lnTo>
                <a:lnTo>
                  <a:pt x="113" y="148"/>
                </a:lnTo>
                <a:lnTo>
                  <a:pt x="113" y="151"/>
                </a:lnTo>
                <a:lnTo>
                  <a:pt x="113" y="135"/>
                </a:lnTo>
                <a:lnTo>
                  <a:pt x="115" y="121"/>
                </a:lnTo>
                <a:lnTo>
                  <a:pt x="115" y="133"/>
                </a:lnTo>
                <a:lnTo>
                  <a:pt x="115" y="135"/>
                </a:lnTo>
                <a:lnTo>
                  <a:pt x="115" y="129"/>
                </a:lnTo>
                <a:lnTo>
                  <a:pt x="115" y="124"/>
                </a:lnTo>
                <a:lnTo>
                  <a:pt x="116" y="115"/>
                </a:lnTo>
                <a:lnTo>
                  <a:pt x="116" y="129"/>
                </a:lnTo>
                <a:lnTo>
                  <a:pt x="116" y="126"/>
                </a:lnTo>
                <a:lnTo>
                  <a:pt x="116" y="92"/>
                </a:lnTo>
                <a:lnTo>
                  <a:pt x="116" y="77"/>
                </a:lnTo>
                <a:lnTo>
                  <a:pt x="116" y="92"/>
                </a:lnTo>
                <a:lnTo>
                  <a:pt x="116" y="108"/>
                </a:lnTo>
                <a:lnTo>
                  <a:pt x="118" y="130"/>
                </a:lnTo>
                <a:lnTo>
                  <a:pt x="118" y="120"/>
                </a:lnTo>
                <a:lnTo>
                  <a:pt x="118" y="127"/>
                </a:lnTo>
                <a:lnTo>
                  <a:pt x="118" y="153"/>
                </a:lnTo>
                <a:lnTo>
                  <a:pt x="118" y="150"/>
                </a:lnTo>
                <a:lnTo>
                  <a:pt x="119" y="139"/>
                </a:lnTo>
                <a:lnTo>
                  <a:pt x="119" y="132"/>
                </a:lnTo>
                <a:lnTo>
                  <a:pt x="119" y="135"/>
                </a:lnTo>
                <a:lnTo>
                  <a:pt x="119" y="130"/>
                </a:lnTo>
                <a:lnTo>
                  <a:pt x="121" y="123"/>
                </a:lnTo>
                <a:lnTo>
                  <a:pt x="121" y="124"/>
                </a:lnTo>
                <a:lnTo>
                  <a:pt x="121" y="127"/>
                </a:lnTo>
                <a:lnTo>
                  <a:pt x="121" y="144"/>
                </a:lnTo>
                <a:lnTo>
                  <a:pt x="121" y="127"/>
                </a:lnTo>
                <a:lnTo>
                  <a:pt x="121" y="110"/>
                </a:lnTo>
                <a:lnTo>
                  <a:pt x="122" y="115"/>
                </a:lnTo>
                <a:lnTo>
                  <a:pt x="122" y="138"/>
                </a:lnTo>
                <a:lnTo>
                  <a:pt x="122" y="135"/>
                </a:lnTo>
                <a:lnTo>
                  <a:pt x="122" y="132"/>
                </a:lnTo>
                <a:lnTo>
                  <a:pt x="122" y="153"/>
                </a:lnTo>
                <a:lnTo>
                  <a:pt x="122" y="145"/>
                </a:lnTo>
                <a:lnTo>
                  <a:pt x="124" y="132"/>
                </a:lnTo>
                <a:lnTo>
                  <a:pt x="124" y="142"/>
                </a:lnTo>
                <a:lnTo>
                  <a:pt x="124" y="141"/>
                </a:lnTo>
                <a:lnTo>
                  <a:pt x="124" y="132"/>
                </a:lnTo>
                <a:lnTo>
                  <a:pt x="124" y="136"/>
                </a:lnTo>
                <a:lnTo>
                  <a:pt x="125" y="148"/>
                </a:lnTo>
                <a:lnTo>
                  <a:pt x="125" y="153"/>
                </a:lnTo>
                <a:lnTo>
                  <a:pt x="125" y="150"/>
                </a:lnTo>
                <a:lnTo>
                  <a:pt x="125" y="154"/>
                </a:lnTo>
                <a:lnTo>
                  <a:pt x="125" y="139"/>
                </a:lnTo>
                <a:lnTo>
                  <a:pt x="127" y="127"/>
                </a:lnTo>
                <a:lnTo>
                  <a:pt x="127" y="129"/>
                </a:lnTo>
                <a:lnTo>
                  <a:pt x="127" y="145"/>
                </a:lnTo>
                <a:lnTo>
                  <a:pt x="127" y="150"/>
                </a:lnTo>
                <a:lnTo>
                  <a:pt x="127" y="138"/>
                </a:lnTo>
                <a:lnTo>
                  <a:pt x="128" y="145"/>
                </a:lnTo>
                <a:lnTo>
                  <a:pt x="128" y="135"/>
                </a:lnTo>
                <a:lnTo>
                  <a:pt x="128" y="139"/>
                </a:lnTo>
                <a:lnTo>
                  <a:pt x="128" y="144"/>
                </a:lnTo>
                <a:lnTo>
                  <a:pt x="128" y="147"/>
                </a:lnTo>
                <a:lnTo>
                  <a:pt x="128" y="124"/>
                </a:lnTo>
                <a:lnTo>
                  <a:pt x="128" y="118"/>
                </a:lnTo>
                <a:lnTo>
                  <a:pt x="130" y="120"/>
                </a:lnTo>
                <a:lnTo>
                  <a:pt x="130" y="144"/>
                </a:lnTo>
                <a:lnTo>
                  <a:pt x="130" y="151"/>
                </a:lnTo>
                <a:lnTo>
                  <a:pt x="130" y="144"/>
                </a:lnTo>
                <a:lnTo>
                  <a:pt x="131" y="145"/>
                </a:lnTo>
                <a:lnTo>
                  <a:pt x="131" y="129"/>
                </a:lnTo>
                <a:lnTo>
                  <a:pt x="131" y="121"/>
                </a:lnTo>
                <a:lnTo>
                  <a:pt x="131" y="138"/>
                </a:lnTo>
                <a:lnTo>
                  <a:pt x="133" y="150"/>
                </a:lnTo>
                <a:lnTo>
                  <a:pt x="133" y="148"/>
                </a:lnTo>
                <a:lnTo>
                  <a:pt x="133" y="113"/>
                </a:lnTo>
                <a:lnTo>
                  <a:pt x="133" y="127"/>
                </a:lnTo>
                <a:lnTo>
                  <a:pt x="133" y="132"/>
                </a:lnTo>
                <a:lnTo>
                  <a:pt x="133" y="118"/>
                </a:lnTo>
                <a:lnTo>
                  <a:pt x="133" y="129"/>
                </a:lnTo>
                <a:lnTo>
                  <a:pt x="134" y="123"/>
                </a:lnTo>
                <a:lnTo>
                  <a:pt x="134" y="120"/>
                </a:lnTo>
                <a:lnTo>
                  <a:pt x="134" y="135"/>
                </a:lnTo>
                <a:lnTo>
                  <a:pt x="134" y="118"/>
                </a:lnTo>
                <a:lnTo>
                  <a:pt x="134" y="124"/>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78" name="Freeform 66"/>
          <p:cNvSpPr>
            <a:spLocks/>
          </p:cNvSpPr>
          <p:nvPr/>
        </p:nvSpPr>
        <p:spPr bwMode="auto">
          <a:xfrm>
            <a:off x="5746750" y="5681663"/>
            <a:ext cx="196850" cy="149225"/>
          </a:xfrm>
          <a:custGeom>
            <a:avLst/>
            <a:gdLst>
              <a:gd name="T0" fmla="*/ 3 w 139"/>
              <a:gd name="T1" fmla="*/ 65 h 94"/>
              <a:gd name="T2" fmla="*/ 4 w 139"/>
              <a:gd name="T3" fmla="*/ 64 h 94"/>
              <a:gd name="T4" fmla="*/ 6 w 139"/>
              <a:gd name="T5" fmla="*/ 83 h 94"/>
              <a:gd name="T6" fmla="*/ 9 w 139"/>
              <a:gd name="T7" fmla="*/ 56 h 94"/>
              <a:gd name="T8" fmla="*/ 12 w 139"/>
              <a:gd name="T9" fmla="*/ 59 h 94"/>
              <a:gd name="T10" fmla="*/ 13 w 139"/>
              <a:gd name="T11" fmla="*/ 74 h 94"/>
              <a:gd name="T12" fmla="*/ 16 w 139"/>
              <a:gd name="T13" fmla="*/ 49 h 94"/>
              <a:gd name="T14" fmla="*/ 18 w 139"/>
              <a:gd name="T15" fmla="*/ 45 h 94"/>
              <a:gd name="T16" fmla="*/ 19 w 139"/>
              <a:gd name="T17" fmla="*/ 77 h 94"/>
              <a:gd name="T18" fmla="*/ 22 w 139"/>
              <a:gd name="T19" fmla="*/ 76 h 94"/>
              <a:gd name="T20" fmla="*/ 25 w 139"/>
              <a:gd name="T21" fmla="*/ 71 h 94"/>
              <a:gd name="T22" fmla="*/ 27 w 139"/>
              <a:gd name="T23" fmla="*/ 85 h 94"/>
              <a:gd name="T24" fmla="*/ 28 w 139"/>
              <a:gd name="T25" fmla="*/ 77 h 94"/>
              <a:gd name="T26" fmla="*/ 31 w 139"/>
              <a:gd name="T27" fmla="*/ 67 h 94"/>
              <a:gd name="T28" fmla="*/ 34 w 139"/>
              <a:gd name="T29" fmla="*/ 82 h 94"/>
              <a:gd name="T30" fmla="*/ 36 w 139"/>
              <a:gd name="T31" fmla="*/ 65 h 94"/>
              <a:gd name="T32" fmla="*/ 39 w 139"/>
              <a:gd name="T33" fmla="*/ 59 h 94"/>
              <a:gd name="T34" fmla="*/ 40 w 139"/>
              <a:gd name="T35" fmla="*/ 70 h 94"/>
              <a:gd name="T36" fmla="*/ 42 w 139"/>
              <a:gd name="T37" fmla="*/ 37 h 94"/>
              <a:gd name="T38" fmla="*/ 44 w 139"/>
              <a:gd name="T39" fmla="*/ 0 h 94"/>
              <a:gd name="T40" fmla="*/ 46 w 139"/>
              <a:gd name="T41" fmla="*/ 34 h 94"/>
              <a:gd name="T42" fmla="*/ 49 w 139"/>
              <a:gd name="T43" fmla="*/ 37 h 94"/>
              <a:gd name="T44" fmla="*/ 50 w 139"/>
              <a:gd name="T45" fmla="*/ 56 h 94"/>
              <a:gd name="T46" fmla="*/ 53 w 139"/>
              <a:gd name="T47" fmla="*/ 74 h 94"/>
              <a:gd name="T48" fmla="*/ 56 w 139"/>
              <a:gd name="T49" fmla="*/ 71 h 94"/>
              <a:gd name="T50" fmla="*/ 58 w 139"/>
              <a:gd name="T51" fmla="*/ 74 h 94"/>
              <a:gd name="T52" fmla="*/ 61 w 139"/>
              <a:gd name="T53" fmla="*/ 46 h 94"/>
              <a:gd name="T54" fmla="*/ 62 w 139"/>
              <a:gd name="T55" fmla="*/ 68 h 94"/>
              <a:gd name="T56" fmla="*/ 65 w 139"/>
              <a:gd name="T57" fmla="*/ 67 h 94"/>
              <a:gd name="T58" fmla="*/ 67 w 139"/>
              <a:gd name="T59" fmla="*/ 67 h 94"/>
              <a:gd name="T60" fmla="*/ 70 w 139"/>
              <a:gd name="T61" fmla="*/ 68 h 94"/>
              <a:gd name="T62" fmla="*/ 71 w 139"/>
              <a:gd name="T63" fmla="*/ 65 h 94"/>
              <a:gd name="T64" fmla="*/ 74 w 139"/>
              <a:gd name="T65" fmla="*/ 67 h 94"/>
              <a:gd name="T66" fmla="*/ 76 w 139"/>
              <a:gd name="T67" fmla="*/ 80 h 94"/>
              <a:gd name="T68" fmla="*/ 79 w 139"/>
              <a:gd name="T69" fmla="*/ 80 h 94"/>
              <a:gd name="T70" fmla="*/ 80 w 139"/>
              <a:gd name="T71" fmla="*/ 67 h 94"/>
              <a:gd name="T72" fmla="*/ 83 w 139"/>
              <a:gd name="T73" fmla="*/ 68 h 94"/>
              <a:gd name="T74" fmla="*/ 85 w 139"/>
              <a:gd name="T75" fmla="*/ 83 h 94"/>
              <a:gd name="T76" fmla="*/ 88 w 139"/>
              <a:gd name="T77" fmla="*/ 58 h 94"/>
              <a:gd name="T78" fmla="*/ 89 w 139"/>
              <a:gd name="T79" fmla="*/ 64 h 94"/>
              <a:gd name="T80" fmla="*/ 90 w 139"/>
              <a:gd name="T81" fmla="*/ 74 h 94"/>
              <a:gd name="T82" fmla="*/ 93 w 139"/>
              <a:gd name="T83" fmla="*/ 59 h 94"/>
              <a:gd name="T84" fmla="*/ 95 w 139"/>
              <a:gd name="T85" fmla="*/ 79 h 94"/>
              <a:gd name="T86" fmla="*/ 98 w 139"/>
              <a:gd name="T87" fmla="*/ 46 h 94"/>
              <a:gd name="T88" fmla="*/ 99 w 139"/>
              <a:gd name="T89" fmla="*/ 67 h 94"/>
              <a:gd name="T90" fmla="*/ 102 w 139"/>
              <a:gd name="T91" fmla="*/ 49 h 94"/>
              <a:gd name="T92" fmla="*/ 104 w 139"/>
              <a:gd name="T93" fmla="*/ 46 h 94"/>
              <a:gd name="T94" fmla="*/ 107 w 139"/>
              <a:gd name="T95" fmla="*/ 53 h 94"/>
              <a:gd name="T96" fmla="*/ 108 w 139"/>
              <a:gd name="T97" fmla="*/ 61 h 94"/>
              <a:gd name="T98" fmla="*/ 110 w 139"/>
              <a:gd name="T99" fmla="*/ 52 h 94"/>
              <a:gd name="T100" fmla="*/ 113 w 139"/>
              <a:gd name="T101" fmla="*/ 82 h 94"/>
              <a:gd name="T102" fmla="*/ 114 w 139"/>
              <a:gd name="T103" fmla="*/ 73 h 94"/>
              <a:gd name="T104" fmla="*/ 117 w 139"/>
              <a:gd name="T105" fmla="*/ 58 h 94"/>
              <a:gd name="T106" fmla="*/ 119 w 139"/>
              <a:gd name="T107" fmla="*/ 62 h 94"/>
              <a:gd name="T108" fmla="*/ 122 w 139"/>
              <a:gd name="T109" fmla="*/ 65 h 94"/>
              <a:gd name="T110" fmla="*/ 123 w 139"/>
              <a:gd name="T111" fmla="*/ 70 h 94"/>
              <a:gd name="T112" fmla="*/ 126 w 139"/>
              <a:gd name="T113" fmla="*/ 56 h 94"/>
              <a:gd name="T114" fmla="*/ 128 w 139"/>
              <a:gd name="T115" fmla="*/ 80 h 94"/>
              <a:gd name="T116" fmla="*/ 131 w 139"/>
              <a:gd name="T117" fmla="*/ 56 h 94"/>
              <a:gd name="T118" fmla="*/ 132 w 139"/>
              <a:gd name="T119" fmla="*/ 82 h 94"/>
              <a:gd name="T120" fmla="*/ 135 w 139"/>
              <a:gd name="T121" fmla="*/ 56 h 94"/>
              <a:gd name="T122" fmla="*/ 138 w 139"/>
              <a:gd name="T123" fmla="*/ 62 h 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9"/>
              <a:gd name="T187" fmla="*/ 0 h 94"/>
              <a:gd name="T188" fmla="*/ 139 w 139"/>
              <a:gd name="T189" fmla="*/ 94 h 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9" h="94">
                <a:moveTo>
                  <a:pt x="0" y="59"/>
                </a:moveTo>
                <a:lnTo>
                  <a:pt x="1" y="76"/>
                </a:lnTo>
                <a:lnTo>
                  <a:pt x="1" y="73"/>
                </a:lnTo>
                <a:lnTo>
                  <a:pt x="1" y="71"/>
                </a:lnTo>
                <a:lnTo>
                  <a:pt x="1" y="65"/>
                </a:lnTo>
                <a:lnTo>
                  <a:pt x="1" y="67"/>
                </a:lnTo>
                <a:lnTo>
                  <a:pt x="1" y="64"/>
                </a:lnTo>
                <a:lnTo>
                  <a:pt x="3" y="65"/>
                </a:lnTo>
                <a:lnTo>
                  <a:pt x="3" y="70"/>
                </a:lnTo>
                <a:lnTo>
                  <a:pt x="3" y="64"/>
                </a:lnTo>
                <a:lnTo>
                  <a:pt x="3" y="68"/>
                </a:lnTo>
                <a:lnTo>
                  <a:pt x="3" y="80"/>
                </a:lnTo>
                <a:lnTo>
                  <a:pt x="4" y="73"/>
                </a:lnTo>
                <a:lnTo>
                  <a:pt x="4" y="65"/>
                </a:lnTo>
                <a:lnTo>
                  <a:pt x="4" y="53"/>
                </a:lnTo>
                <a:lnTo>
                  <a:pt x="4" y="64"/>
                </a:lnTo>
                <a:lnTo>
                  <a:pt x="4" y="67"/>
                </a:lnTo>
                <a:lnTo>
                  <a:pt x="4" y="64"/>
                </a:lnTo>
                <a:lnTo>
                  <a:pt x="6" y="74"/>
                </a:lnTo>
                <a:lnTo>
                  <a:pt x="6" y="82"/>
                </a:lnTo>
                <a:lnTo>
                  <a:pt x="6" y="80"/>
                </a:lnTo>
                <a:lnTo>
                  <a:pt x="6" y="77"/>
                </a:lnTo>
                <a:lnTo>
                  <a:pt x="6" y="74"/>
                </a:lnTo>
                <a:lnTo>
                  <a:pt x="6" y="83"/>
                </a:lnTo>
                <a:lnTo>
                  <a:pt x="7" y="74"/>
                </a:lnTo>
                <a:lnTo>
                  <a:pt x="7" y="76"/>
                </a:lnTo>
                <a:lnTo>
                  <a:pt x="7" y="70"/>
                </a:lnTo>
                <a:lnTo>
                  <a:pt x="7" y="68"/>
                </a:lnTo>
                <a:lnTo>
                  <a:pt x="9" y="67"/>
                </a:lnTo>
                <a:lnTo>
                  <a:pt x="9" y="56"/>
                </a:lnTo>
                <a:lnTo>
                  <a:pt x="9" y="68"/>
                </a:lnTo>
                <a:lnTo>
                  <a:pt x="9" y="56"/>
                </a:lnTo>
                <a:lnTo>
                  <a:pt x="9" y="50"/>
                </a:lnTo>
                <a:lnTo>
                  <a:pt x="9" y="67"/>
                </a:lnTo>
                <a:lnTo>
                  <a:pt x="10" y="82"/>
                </a:lnTo>
                <a:lnTo>
                  <a:pt x="10" y="79"/>
                </a:lnTo>
                <a:lnTo>
                  <a:pt x="10" y="55"/>
                </a:lnTo>
                <a:lnTo>
                  <a:pt x="10" y="48"/>
                </a:lnTo>
                <a:lnTo>
                  <a:pt x="10" y="52"/>
                </a:lnTo>
                <a:lnTo>
                  <a:pt x="12" y="59"/>
                </a:lnTo>
                <a:lnTo>
                  <a:pt x="12" y="82"/>
                </a:lnTo>
                <a:lnTo>
                  <a:pt x="12" y="73"/>
                </a:lnTo>
                <a:lnTo>
                  <a:pt x="12" y="59"/>
                </a:lnTo>
                <a:lnTo>
                  <a:pt x="12" y="62"/>
                </a:lnTo>
                <a:lnTo>
                  <a:pt x="13" y="62"/>
                </a:lnTo>
                <a:lnTo>
                  <a:pt x="13" y="59"/>
                </a:lnTo>
                <a:lnTo>
                  <a:pt x="13" y="67"/>
                </a:lnTo>
                <a:lnTo>
                  <a:pt x="13" y="74"/>
                </a:lnTo>
                <a:lnTo>
                  <a:pt x="13" y="67"/>
                </a:lnTo>
                <a:lnTo>
                  <a:pt x="13" y="58"/>
                </a:lnTo>
                <a:lnTo>
                  <a:pt x="15" y="53"/>
                </a:lnTo>
                <a:lnTo>
                  <a:pt x="15" y="61"/>
                </a:lnTo>
                <a:lnTo>
                  <a:pt x="15" y="77"/>
                </a:lnTo>
                <a:lnTo>
                  <a:pt x="15" y="56"/>
                </a:lnTo>
                <a:lnTo>
                  <a:pt x="15" y="43"/>
                </a:lnTo>
                <a:lnTo>
                  <a:pt x="16" y="49"/>
                </a:lnTo>
                <a:lnTo>
                  <a:pt x="16" y="59"/>
                </a:lnTo>
                <a:lnTo>
                  <a:pt x="16" y="67"/>
                </a:lnTo>
                <a:lnTo>
                  <a:pt x="16" y="59"/>
                </a:lnTo>
                <a:lnTo>
                  <a:pt x="16" y="67"/>
                </a:lnTo>
                <a:lnTo>
                  <a:pt x="16" y="58"/>
                </a:lnTo>
                <a:lnTo>
                  <a:pt x="18" y="58"/>
                </a:lnTo>
                <a:lnTo>
                  <a:pt x="18" y="53"/>
                </a:lnTo>
                <a:lnTo>
                  <a:pt x="18" y="45"/>
                </a:lnTo>
                <a:lnTo>
                  <a:pt x="18" y="64"/>
                </a:lnTo>
                <a:lnTo>
                  <a:pt x="18" y="77"/>
                </a:lnTo>
                <a:lnTo>
                  <a:pt x="18" y="82"/>
                </a:lnTo>
                <a:lnTo>
                  <a:pt x="19" y="83"/>
                </a:lnTo>
                <a:lnTo>
                  <a:pt x="19" y="77"/>
                </a:lnTo>
                <a:lnTo>
                  <a:pt x="19" y="82"/>
                </a:lnTo>
                <a:lnTo>
                  <a:pt x="19" y="85"/>
                </a:lnTo>
                <a:lnTo>
                  <a:pt x="19" y="77"/>
                </a:lnTo>
                <a:lnTo>
                  <a:pt x="21" y="79"/>
                </a:lnTo>
                <a:lnTo>
                  <a:pt x="21" y="64"/>
                </a:lnTo>
                <a:lnTo>
                  <a:pt x="21" y="62"/>
                </a:lnTo>
                <a:lnTo>
                  <a:pt x="21" y="71"/>
                </a:lnTo>
                <a:lnTo>
                  <a:pt x="21" y="76"/>
                </a:lnTo>
                <a:lnTo>
                  <a:pt x="22" y="79"/>
                </a:lnTo>
                <a:lnTo>
                  <a:pt x="22" y="80"/>
                </a:lnTo>
                <a:lnTo>
                  <a:pt x="22" y="76"/>
                </a:lnTo>
                <a:lnTo>
                  <a:pt x="22" y="55"/>
                </a:lnTo>
                <a:lnTo>
                  <a:pt x="22" y="70"/>
                </a:lnTo>
                <a:lnTo>
                  <a:pt x="22" y="89"/>
                </a:lnTo>
                <a:lnTo>
                  <a:pt x="24" y="89"/>
                </a:lnTo>
                <a:lnTo>
                  <a:pt x="24" y="85"/>
                </a:lnTo>
                <a:lnTo>
                  <a:pt x="24" y="77"/>
                </a:lnTo>
                <a:lnTo>
                  <a:pt x="24" y="76"/>
                </a:lnTo>
                <a:lnTo>
                  <a:pt x="25" y="71"/>
                </a:lnTo>
                <a:lnTo>
                  <a:pt x="25" y="49"/>
                </a:lnTo>
                <a:lnTo>
                  <a:pt x="25" y="62"/>
                </a:lnTo>
                <a:lnTo>
                  <a:pt x="25" y="70"/>
                </a:lnTo>
                <a:lnTo>
                  <a:pt x="25" y="49"/>
                </a:lnTo>
                <a:lnTo>
                  <a:pt x="25" y="58"/>
                </a:lnTo>
                <a:lnTo>
                  <a:pt x="27" y="82"/>
                </a:lnTo>
                <a:lnTo>
                  <a:pt x="27" y="83"/>
                </a:lnTo>
                <a:lnTo>
                  <a:pt x="27" y="85"/>
                </a:lnTo>
                <a:lnTo>
                  <a:pt x="27" y="86"/>
                </a:lnTo>
                <a:lnTo>
                  <a:pt x="27" y="79"/>
                </a:lnTo>
                <a:lnTo>
                  <a:pt x="27" y="56"/>
                </a:lnTo>
                <a:lnTo>
                  <a:pt x="28" y="59"/>
                </a:lnTo>
                <a:lnTo>
                  <a:pt x="28" y="48"/>
                </a:lnTo>
                <a:lnTo>
                  <a:pt x="28" y="36"/>
                </a:lnTo>
                <a:lnTo>
                  <a:pt x="28" y="67"/>
                </a:lnTo>
                <a:lnTo>
                  <a:pt x="28" y="77"/>
                </a:lnTo>
                <a:lnTo>
                  <a:pt x="30" y="62"/>
                </a:lnTo>
                <a:lnTo>
                  <a:pt x="30" y="68"/>
                </a:lnTo>
                <a:lnTo>
                  <a:pt x="30" y="65"/>
                </a:lnTo>
                <a:lnTo>
                  <a:pt x="30" y="55"/>
                </a:lnTo>
                <a:lnTo>
                  <a:pt x="30" y="50"/>
                </a:lnTo>
                <a:lnTo>
                  <a:pt x="30" y="53"/>
                </a:lnTo>
                <a:lnTo>
                  <a:pt x="31" y="73"/>
                </a:lnTo>
                <a:lnTo>
                  <a:pt x="31" y="67"/>
                </a:lnTo>
                <a:lnTo>
                  <a:pt x="31" y="77"/>
                </a:lnTo>
                <a:lnTo>
                  <a:pt x="31" y="50"/>
                </a:lnTo>
                <a:lnTo>
                  <a:pt x="33" y="46"/>
                </a:lnTo>
                <a:lnTo>
                  <a:pt x="33" y="68"/>
                </a:lnTo>
                <a:lnTo>
                  <a:pt x="33" y="52"/>
                </a:lnTo>
                <a:lnTo>
                  <a:pt x="33" y="77"/>
                </a:lnTo>
                <a:lnTo>
                  <a:pt x="33" y="85"/>
                </a:lnTo>
                <a:lnTo>
                  <a:pt x="34" y="82"/>
                </a:lnTo>
                <a:lnTo>
                  <a:pt x="34" y="73"/>
                </a:lnTo>
                <a:lnTo>
                  <a:pt x="34" y="39"/>
                </a:lnTo>
                <a:lnTo>
                  <a:pt x="34" y="40"/>
                </a:lnTo>
                <a:lnTo>
                  <a:pt x="34" y="64"/>
                </a:lnTo>
                <a:lnTo>
                  <a:pt x="36" y="61"/>
                </a:lnTo>
                <a:lnTo>
                  <a:pt x="36" y="70"/>
                </a:lnTo>
                <a:lnTo>
                  <a:pt x="36" y="58"/>
                </a:lnTo>
                <a:lnTo>
                  <a:pt x="36" y="65"/>
                </a:lnTo>
                <a:lnTo>
                  <a:pt x="36" y="74"/>
                </a:lnTo>
                <a:lnTo>
                  <a:pt x="37" y="76"/>
                </a:lnTo>
                <a:lnTo>
                  <a:pt x="37" y="71"/>
                </a:lnTo>
                <a:lnTo>
                  <a:pt x="37" y="62"/>
                </a:lnTo>
                <a:lnTo>
                  <a:pt x="37" y="49"/>
                </a:lnTo>
                <a:lnTo>
                  <a:pt x="37" y="62"/>
                </a:lnTo>
                <a:lnTo>
                  <a:pt x="37" y="80"/>
                </a:lnTo>
                <a:lnTo>
                  <a:pt x="39" y="59"/>
                </a:lnTo>
                <a:lnTo>
                  <a:pt x="39" y="58"/>
                </a:lnTo>
                <a:lnTo>
                  <a:pt x="39" y="68"/>
                </a:lnTo>
                <a:lnTo>
                  <a:pt x="39" y="64"/>
                </a:lnTo>
                <a:lnTo>
                  <a:pt x="39" y="61"/>
                </a:lnTo>
                <a:lnTo>
                  <a:pt x="39" y="73"/>
                </a:lnTo>
                <a:lnTo>
                  <a:pt x="40" y="79"/>
                </a:lnTo>
                <a:lnTo>
                  <a:pt x="40" y="65"/>
                </a:lnTo>
                <a:lnTo>
                  <a:pt x="40" y="70"/>
                </a:lnTo>
                <a:lnTo>
                  <a:pt x="40" y="76"/>
                </a:lnTo>
                <a:lnTo>
                  <a:pt x="40" y="68"/>
                </a:lnTo>
                <a:lnTo>
                  <a:pt x="42" y="59"/>
                </a:lnTo>
                <a:lnTo>
                  <a:pt x="42" y="71"/>
                </a:lnTo>
                <a:lnTo>
                  <a:pt x="42" y="79"/>
                </a:lnTo>
                <a:lnTo>
                  <a:pt x="42" y="48"/>
                </a:lnTo>
                <a:lnTo>
                  <a:pt x="42" y="40"/>
                </a:lnTo>
                <a:lnTo>
                  <a:pt x="42" y="37"/>
                </a:lnTo>
                <a:lnTo>
                  <a:pt x="43" y="28"/>
                </a:lnTo>
                <a:lnTo>
                  <a:pt x="43" y="52"/>
                </a:lnTo>
                <a:lnTo>
                  <a:pt x="43" y="74"/>
                </a:lnTo>
                <a:lnTo>
                  <a:pt x="43" y="71"/>
                </a:lnTo>
                <a:lnTo>
                  <a:pt x="43" y="73"/>
                </a:lnTo>
                <a:lnTo>
                  <a:pt x="43" y="64"/>
                </a:lnTo>
                <a:lnTo>
                  <a:pt x="44" y="22"/>
                </a:lnTo>
                <a:lnTo>
                  <a:pt x="44" y="0"/>
                </a:lnTo>
                <a:lnTo>
                  <a:pt x="44" y="2"/>
                </a:lnTo>
                <a:lnTo>
                  <a:pt x="44" y="42"/>
                </a:lnTo>
                <a:lnTo>
                  <a:pt x="44" y="61"/>
                </a:lnTo>
                <a:lnTo>
                  <a:pt x="46" y="73"/>
                </a:lnTo>
                <a:lnTo>
                  <a:pt x="46" y="85"/>
                </a:lnTo>
                <a:lnTo>
                  <a:pt x="46" y="83"/>
                </a:lnTo>
                <a:lnTo>
                  <a:pt x="46" y="56"/>
                </a:lnTo>
                <a:lnTo>
                  <a:pt x="46" y="34"/>
                </a:lnTo>
                <a:lnTo>
                  <a:pt x="46" y="13"/>
                </a:lnTo>
                <a:lnTo>
                  <a:pt x="47" y="12"/>
                </a:lnTo>
                <a:lnTo>
                  <a:pt x="47" y="15"/>
                </a:lnTo>
                <a:lnTo>
                  <a:pt x="47" y="33"/>
                </a:lnTo>
                <a:lnTo>
                  <a:pt x="47" y="62"/>
                </a:lnTo>
                <a:lnTo>
                  <a:pt x="47" y="74"/>
                </a:lnTo>
                <a:lnTo>
                  <a:pt x="49" y="59"/>
                </a:lnTo>
                <a:lnTo>
                  <a:pt x="49" y="37"/>
                </a:lnTo>
                <a:lnTo>
                  <a:pt x="49" y="48"/>
                </a:lnTo>
                <a:lnTo>
                  <a:pt x="49" y="52"/>
                </a:lnTo>
                <a:lnTo>
                  <a:pt x="49" y="56"/>
                </a:lnTo>
                <a:lnTo>
                  <a:pt x="50" y="56"/>
                </a:lnTo>
                <a:lnTo>
                  <a:pt x="50" y="76"/>
                </a:lnTo>
                <a:lnTo>
                  <a:pt x="50" y="83"/>
                </a:lnTo>
                <a:lnTo>
                  <a:pt x="50" y="70"/>
                </a:lnTo>
                <a:lnTo>
                  <a:pt x="50" y="56"/>
                </a:lnTo>
                <a:lnTo>
                  <a:pt x="52" y="45"/>
                </a:lnTo>
                <a:lnTo>
                  <a:pt x="52" y="61"/>
                </a:lnTo>
                <a:lnTo>
                  <a:pt x="52" y="71"/>
                </a:lnTo>
                <a:lnTo>
                  <a:pt x="52" y="68"/>
                </a:lnTo>
                <a:lnTo>
                  <a:pt x="53" y="40"/>
                </a:lnTo>
                <a:lnTo>
                  <a:pt x="53" y="80"/>
                </a:lnTo>
                <a:lnTo>
                  <a:pt x="53" y="82"/>
                </a:lnTo>
                <a:lnTo>
                  <a:pt x="53" y="74"/>
                </a:lnTo>
                <a:lnTo>
                  <a:pt x="55" y="71"/>
                </a:lnTo>
                <a:lnTo>
                  <a:pt x="55" y="62"/>
                </a:lnTo>
                <a:lnTo>
                  <a:pt x="55" y="58"/>
                </a:lnTo>
                <a:lnTo>
                  <a:pt x="55" y="45"/>
                </a:lnTo>
                <a:lnTo>
                  <a:pt x="55" y="43"/>
                </a:lnTo>
                <a:lnTo>
                  <a:pt x="55" y="31"/>
                </a:lnTo>
                <a:lnTo>
                  <a:pt x="55" y="40"/>
                </a:lnTo>
                <a:lnTo>
                  <a:pt x="56" y="71"/>
                </a:lnTo>
                <a:lnTo>
                  <a:pt x="56" y="76"/>
                </a:lnTo>
                <a:lnTo>
                  <a:pt x="56" y="53"/>
                </a:lnTo>
                <a:lnTo>
                  <a:pt x="56" y="42"/>
                </a:lnTo>
                <a:lnTo>
                  <a:pt x="56" y="22"/>
                </a:lnTo>
                <a:lnTo>
                  <a:pt x="58" y="42"/>
                </a:lnTo>
                <a:lnTo>
                  <a:pt x="58" y="61"/>
                </a:lnTo>
                <a:lnTo>
                  <a:pt x="58" y="62"/>
                </a:lnTo>
                <a:lnTo>
                  <a:pt x="58" y="74"/>
                </a:lnTo>
                <a:lnTo>
                  <a:pt x="59" y="70"/>
                </a:lnTo>
                <a:lnTo>
                  <a:pt x="59" y="82"/>
                </a:lnTo>
                <a:lnTo>
                  <a:pt x="59" y="68"/>
                </a:lnTo>
                <a:lnTo>
                  <a:pt x="59" y="58"/>
                </a:lnTo>
                <a:lnTo>
                  <a:pt x="59" y="33"/>
                </a:lnTo>
                <a:lnTo>
                  <a:pt x="59" y="40"/>
                </a:lnTo>
                <a:lnTo>
                  <a:pt x="59" y="65"/>
                </a:lnTo>
                <a:lnTo>
                  <a:pt x="61" y="46"/>
                </a:lnTo>
                <a:lnTo>
                  <a:pt x="61" y="61"/>
                </a:lnTo>
                <a:lnTo>
                  <a:pt x="61" y="39"/>
                </a:lnTo>
                <a:lnTo>
                  <a:pt x="61" y="42"/>
                </a:lnTo>
                <a:lnTo>
                  <a:pt x="62" y="67"/>
                </a:lnTo>
                <a:lnTo>
                  <a:pt x="62" y="59"/>
                </a:lnTo>
                <a:lnTo>
                  <a:pt x="62" y="56"/>
                </a:lnTo>
                <a:lnTo>
                  <a:pt x="62" y="49"/>
                </a:lnTo>
                <a:lnTo>
                  <a:pt x="62" y="68"/>
                </a:lnTo>
                <a:lnTo>
                  <a:pt x="64" y="68"/>
                </a:lnTo>
                <a:lnTo>
                  <a:pt x="64" y="64"/>
                </a:lnTo>
                <a:lnTo>
                  <a:pt x="64" y="55"/>
                </a:lnTo>
                <a:lnTo>
                  <a:pt x="64" y="49"/>
                </a:lnTo>
                <a:lnTo>
                  <a:pt x="64" y="73"/>
                </a:lnTo>
                <a:lnTo>
                  <a:pt x="64" y="80"/>
                </a:lnTo>
                <a:lnTo>
                  <a:pt x="65" y="82"/>
                </a:lnTo>
                <a:lnTo>
                  <a:pt x="65" y="67"/>
                </a:lnTo>
                <a:lnTo>
                  <a:pt x="65" y="71"/>
                </a:lnTo>
                <a:lnTo>
                  <a:pt x="65" y="61"/>
                </a:lnTo>
                <a:lnTo>
                  <a:pt x="65" y="68"/>
                </a:lnTo>
                <a:lnTo>
                  <a:pt x="67" y="83"/>
                </a:lnTo>
                <a:lnTo>
                  <a:pt x="67" y="65"/>
                </a:lnTo>
                <a:lnTo>
                  <a:pt x="67" y="58"/>
                </a:lnTo>
                <a:lnTo>
                  <a:pt x="67" y="77"/>
                </a:lnTo>
                <a:lnTo>
                  <a:pt x="67" y="67"/>
                </a:lnTo>
                <a:lnTo>
                  <a:pt x="68" y="43"/>
                </a:lnTo>
                <a:lnTo>
                  <a:pt x="68" y="64"/>
                </a:lnTo>
                <a:lnTo>
                  <a:pt x="68" y="80"/>
                </a:lnTo>
                <a:lnTo>
                  <a:pt x="68" y="70"/>
                </a:lnTo>
                <a:lnTo>
                  <a:pt x="68" y="80"/>
                </a:lnTo>
                <a:lnTo>
                  <a:pt x="68" y="77"/>
                </a:lnTo>
                <a:lnTo>
                  <a:pt x="70" y="76"/>
                </a:lnTo>
                <a:lnTo>
                  <a:pt x="70" y="68"/>
                </a:lnTo>
                <a:lnTo>
                  <a:pt x="70" y="64"/>
                </a:lnTo>
                <a:lnTo>
                  <a:pt x="70" y="52"/>
                </a:lnTo>
                <a:lnTo>
                  <a:pt x="70" y="36"/>
                </a:lnTo>
                <a:lnTo>
                  <a:pt x="71" y="53"/>
                </a:lnTo>
                <a:lnTo>
                  <a:pt x="71" y="45"/>
                </a:lnTo>
                <a:lnTo>
                  <a:pt x="71" y="48"/>
                </a:lnTo>
                <a:lnTo>
                  <a:pt x="71" y="71"/>
                </a:lnTo>
                <a:lnTo>
                  <a:pt x="71" y="65"/>
                </a:lnTo>
                <a:lnTo>
                  <a:pt x="71" y="36"/>
                </a:lnTo>
                <a:lnTo>
                  <a:pt x="73" y="53"/>
                </a:lnTo>
                <a:lnTo>
                  <a:pt x="73" y="79"/>
                </a:lnTo>
                <a:lnTo>
                  <a:pt x="73" y="62"/>
                </a:lnTo>
                <a:lnTo>
                  <a:pt x="73" y="65"/>
                </a:lnTo>
                <a:lnTo>
                  <a:pt x="73" y="59"/>
                </a:lnTo>
                <a:lnTo>
                  <a:pt x="73" y="53"/>
                </a:lnTo>
                <a:lnTo>
                  <a:pt x="74" y="67"/>
                </a:lnTo>
                <a:lnTo>
                  <a:pt x="74" y="76"/>
                </a:lnTo>
                <a:lnTo>
                  <a:pt x="74" y="56"/>
                </a:lnTo>
                <a:lnTo>
                  <a:pt x="74" y="71"/>
                </a:lnTo>
                <a:lnTo>
                  <a:pt x="76" y="85"/>
                </a:lnTo>
                <a:lnTo>
                  <a:pt x="76" y="70"/>
                </a:lnTo>
                <a:lnTo>
                  <a:pt x="76" y="73"/>
                </a:lnTo>
                <a:lnTo>
                  <a:pt x="76" y="77"/>
                </a:lnTo>
                <a:lnTo>
                  <a:pt x="76" y="80"/>
                </a:lnTo>
                <a:lnTo>
                  <a:pt x="77" y="76"/>
                </a:lnTo>
                <a:lnTo>
                  <a:pt x="77" y="74"/>
                </a:lnTo>
                <a:lnTo>
                  <a:pt x="77" y="77"/>
                </a:lnTo>
                <a:lnTo>
                  <a:pt x="77" y="48"/>
                </a:lnTo>
                <a:lnTo>
                  <a:pt x="77" y="55"/>
                </a:lnTo>
                <a:lnTo>
                  <a:pt x="77" y="80"/>
                </a:lnTo>
                <a:lnTo>
                  <a:pt x="79" y="79"/>
                </a:lnTo>
                <a:lnTo>
                  <a:pt x="79" y="80"/>
                </a:lnTo>
                <a:lnTo>
                  <a:pt x="79" y="89"/>
                </a:lnTo>
                <a:lnTo>
                  <a:pt x="79" y="76"/>
                </a:lnTo>
                <a:lnTo>
                  <a:pt x="79" y="74"/>
                </a:lnTo>
                <a:lnTo>
                  <a:pt x="80" y="68"/>
                </a:lnTo>
                <a:lnTo>
                  <a:pt x="80" y="73"/>
                </a:lnTo>
                <a:lnTo>
                  <a:pt x="80" y="58"/>
                </a:lnTo>
                <a:lnTo>
                  <a:pt x="80" y="52"/>
                </a:lnTo>
                <a:lnTo>
                  <a:pt x="80" y="67"/>
                </a:lnTo>
                <a:lnTo>
                  <a:pt x="82" y="74"/>
                </a:lnTo>
                <a:lnTo>
                  <a:pt x="82" y="59"/>
                </a:lnTo>
                <a:lnTo>
                  <a:pt x="82" y="24"/>
                </a:lnTo>
                <a:lnTo>
                  <a:pt x="82" y="28"/>
                </a:lnTo>
                <a:lnTo>
                  <a:pt x="82" y="65"/>
                </a:lnTo>
                <a:lnTo>
                  <a:pt x="82" y="79"/>
                </a:lnTo>
                <a:lnTo>
                  <a:pt x="82" y="76"/>
                </a:lnTo>
                <a:lnTo>
                  <a:pt x="83" y="68"/>
                </a:lnTo>
                <a:lnTo>
                  <a:pt x="83" y="62"/>
                </a:lnTo>
                <a:lnTo>
                  <a:pt x="83" y="61"/>
                </a:lnTo>
                <a:lnTo>
                  <a:pt x="83" y="77"/>
                </a:lnTo>
                <a:lnTo>
                  <a:pt x="83" y="85"/>
                </a:lnTo>
                <a:lnTo>
                  <a:pt x="85" y="68"/>
                </a:lnTo>
                <a:lnTo>
                  <a:pt x="85" y="59"/>
                </a:lnTo>
                <a:lnTo>
                  <a:pt x="85" y="77"/>
                </a:lnTo>
                <a:lnTo>
                  <a:pt x="85" y="83"/>
                </a:lnTo>
                <a:lnTo>
                  <a:pt x="85" y="82"/>
                </a:lnTo>
                <a:lnTo>
                  <a:pt x="86" y="71"/>
                </a:lnTo>
                <a:lnTo>
                  <a:pt x="86" y="68"/>
                </a:lnTo>
                <a:lnTo>
                  <a:pt x="86" y="74"/>
                </a:lnTo>
                <a:lnTo>
                  <a:pt x="86" y="73"/>
                </a:lnTo>
                <a:lnTo>
                  <a:pt x="86" y="74"/>
                </a:lnTo>
                <a:lnTo>
                  <a:pt x="86" y="62"/>
                </a:lnTo>
                <a:lnTo>
                  <a:pt x="88" y="58"/>
                </a:lnTo>
                <a:lnTo>
                  <a:pt x="88" y="50"/>
                </a:lnTo>
                <a:lnTo>
                  <a:pt x="88" y="46"/>
                </a:lnTo>
                <a:lnTo>
                  <a:pt x="88" y="58"/>
                </a:lnTo>
                <a:lnTo>
                  <a:pt x="88" y="70"/>
                </a:lnTo>
                <a:lnTo>
                  <a:pt x="88" y="79"/>
                </a:lnTo>
                <a:lnTo>
                  <a:pt x="89" y="74"/>
                </a:lnTo>
                <a:lnTo>
                  <a:pt x="89" y="59"/>
                </a:lnTo>
                <a:lnTo>
                  <a:pt x="89" y="64"/>
                </a:lnTo>
                <a:lnTo>
                  <a:pt x="89" y="73"/>
                </a:lnTo>
                <a:lnTo>
                  <a:pt x="89" y="70"/>
                </a:lnTo>
                <a:lnTo>
                  <a:pt x="90" y="61"/>
                </a:lnTo>
                <a:lnTo>
                  <a:pt x="90" y="50"/>
                </a:lnTo>
                <a:lnTo>
                  <a:pt x="90" y="62"/>
                </a:lnTo>
                <a:lnTo>
                  <a:pt x="90" y="76"/>
                </a:lnTo>
                <a:lnTo>
                  <a:pt x="90" y="68"/>
                </a:lnTo>
                <a:lnTo>
                  <a:pt x="90" y="74"/>
                </a:lnTo>
                <a:lnTo>
                  <a:pt x="92" y="61"/>
                </a:lnTo>
                <a:lnTo>
                  <a:pt x="92" y="52"/>
                </a:lnTo>
                <a:lnTo>
                  <a:pt x="92" y="55"/>
                </a:lnTo>
                <a:lnTo>
                  <a:pt x="92" y="67"/>
                </a:lnTo>
                <a:lnTo>
                  <a:pt x="92" y="62"/>
                </a:lnTo>
                <a:lnTo>
                  <a:pt x="92" y="61"/>
                </a:lnTo>
                <a:lnTo>
                  <a:pt x="93" y="67"/>
                </a:lnTo>
                <a:lnTo>
                  <a:pt x="93" y="59"/>
                </a:lnTo>
                <a:lnTo>
                  <a:pt x="93" y="53"/>
                </a:lnTo>
                <a:lnTo>
                  <a:pt x="93" y="71"/>
                </a:lnTo>
                <a:lnTo>
                  <a:pt x="93" y="59"/>
                </a:lnTo>
                <a:lnTo>
                  <a:pt x="95" y="52"/>
                </a:lnTo>
                <a:lnTo>
                  <a:pt x="95" y="50"/>
                </a:lnTo>
                <a:lnTo>
                  <a:pt x="95" y="49"/>
                </a:lnTo>
                <a:lnTo>
                  <a:pt x="95" y="61"/>
                </a:lnTo>
                <a:lnTo>
                  <a:pt x="95" y="79"/>
                </a:lnTo>
                <a:lnTo>
                  <a:pt x="95" y="71"/>
                </a:lnTo>
                <a:lnTo>
                  <a:pt x="96" y="64"/>
                </a:lnTo>
                <a:lnTo>
                  <a:pt x="96" y="73"/>
                </a:lnTo>
                <a:lnTo>
                  <a:pt x="96" y="62"/>
                </a:lnTo>
                <a:lnTo>
                  <a:pt x="96" y="52"/>
                </a:lnTo>
                <a:lnTo>
                  <a:pt x="96" y="55"/>
                </a:lnTo>
                <a:lnTo>
                  <a:pt x="98" y="52"/>
                </a:lnTo>
                <a:lnTo>
                  <a:pt x="98" y="46"/>
                </a:lnTo>
                <a:lnTo>
                  <a:pt x="98" y="64"/>
                </a:lnTo>
                <a:lnTo>
                  <a:pt x="98" y="74"/>
                </a:lnTo>
                <a:lnTo>
                  <a:pt x="98" y="62"/>
                </a:lnTo>
                <a:lnTo>
                  <a:pt x="98" y="45"/>
                </a:lnTo>
                <a:lnTo>
                  <a:pt x="99" y="36"/>
                </a:lnTo>
                <a:lnTo>
                  <a:pt x="99" y="39"/>
                </a:lnTo>
                <a:lnTo>
                  <a:pt x="99" y="46"/>
                </a:lnTo>
                <a:lnTo>
                  <a:pt x="99" y="67"/>
                </a:lnTo>
                <a:lnTo>
                  <a:pt x="99" y="80"/>
                </a:lnTo>
                <a:lnTo>
                  <a:pt x="99" y="77"/>
                </a:lnTo>
                <a:lnTo>
                  <a:pt x="101" y="77"/>
                </a:lnTo>
                <a:lnTo>
                  <a:pt x="101" y="62"/>
                </a:lnTo>
                <a:lnTo>
                  <a:pt x="101" y="52"/>
                </a:lnTo>
                <a:lnTo>
                  <a:pt x="101" y="33"/>
                </a:lnTo>
                <a:lnTo>
                  <a:pt x="101" y="24"/>
                </a:lnTo>
                <a:lnTo>
                  <a:pt x="102" y="49"/>
                </a:lnTo>
                <a:lnTo>
                  <a:pt x="102" y="52"/>
                </a:lnTo>
                <a:lnTo>
                  <a:pt x="102" y="50"/>
                </a:lnTo>
                <a:lnTo>
                  <a:pt x="102" y="65"/>
                </a:lnTo>
                <a:lnTo>
                  <a:pt x="102" y="61"/>
                </a:lnTo>
                <a:lnTo>
                  <a:pt x="104" y="56"/>
                </a:lnTo>
                <a:lnTo>
                  <a:pt x="104" y="49"/>
                </a:lnTo>
                <a:lnTo>
                  <a:pt x="104" y="50"/>
                </a:lnTo>
                <a:lnTo>
                  <a:pt x="104" y="46"/>
                </a:lnTo>
                <a:lnTo>
                  <a:pt x="104" y="50"/>
                </a:lnTo>
                <a:lnTo>
                  <a:pt x="104" y="73"/>
                </a:lnTo>
                <a:lnTo>
                  <a:pt x="104" y="74"/>
                </a:lnTo>
                <a:lnTo>
                  <a:pt x="105" y="64"/>
                </a:lnTo>
                <a:lnTo>
                  <a:pt x="105" y="53"/>
                </a:lnTo>
                <a:lnTo>
                  <a:pt x="105" y="39"/>
                </a:lnTo>
                <a:lnTo>
                  <a:pt x="105" y="53"/>
                </a:lnTo>
                <a:lnTo>
                  <a:pt x="107" y="53"/>
                </a:lnTo>
                <a:lnTo>
                  <a:pt x="107" y="48"/>
                </a:lnTo>
                <a:lnTo>
                  <a:pt x="107" y="64"/>
                </a:lnTo>
                <a:lnTo>
                  <a:pt x="107" y="71"/>
                </a:lnTo>
                <a:lnTo>
                  <a:pt x="107" y="67"/>
                </a:lnTo>
                <a:lnTo>
                  <a:pt x="108" y="76"/>
                </a:lnTo>
                <a:lnTo>
                  <a:pt x="108" y="62"/>
                </a:lnTo>
                <a:lnTo>
                  <a:pt x="108" y="55"/>
                </a:lnTo>
                <a:lnTo>
                  <a:pt x="108" y="61"/>
                </a:lnTo>
                <a:lnTo>
                  <a:pt x="108" y="68"/>
                </a:lnTo>
                <a:lnTo>
                  <a:pt x="108" y="65"/>
                </a:lnTo>
                <a:lnTo>
                  <a:pt x="110" y="64"/>
                </a:lnTo>
                <a:lnTo>
                  <a:pt x="110" y="65"/>
                </a:lnTo>
                <a:lnTo>
                  <a:pt x="110" y="76"/>
                </a:lnTo>
                <a:lnTo>
                  <a:pt x="110" y="70"/>
                </a:lnTo>
                <a:lnTo>
                  <a:pt x="110" y="61"/>
                </a:lnTo>
                <a:lnTo>
                  <a:pt x="110" y="52"/>
                </a:lnTo>
                <a:lnTo>
                  <a:pt x="111" y="39"/>
                </a:lnTo>
                <a:lnTo>
                  <a:pt x="111" y="45"/>
                </a:lnTo>
                <a:lnTo>
                  <a:pt x="111" y="37"/>
                </a:lnTo>
                <a:lnTo>
                  <a:pt x="111" y="48"/>
                </a:lnTo>
                <a:lnTo>
                  <a:pt x="111" y="62"/>
                </a:lnTo>
                <a:lnTo>
                  <a:pt x="113" y="59"/>
                </a:lnTo>
                <a:lnTo>
                  <a:pt x="113" y="67"/>
                </a:lnTo>
                <a:lnTo>
                  <a:pt x="113" y="82"/>
                </a:lnTo>
                <a:lnTo>
                  <a:pt x="113" y="56"/>
                </a:lnTo>
                <a:lnTo>
                  <a:pt x="113" y="58"/>
                </a:lnTo>
                <a:lnTo>
                  <a:pt x="114" y="65"/>
                </a:lnTo>
                <a:lnTo>
                  <a:pt x="114" y="67"/>
                </a:lnTo>
                <a:lnTo>
                  <a:pt x="114" y="73"/>
                </a:lnTo>
                <a:lnTo>
                  <a:pt x="114" y="68"/>
                </a:lnTo>
                <a:lnTo>
                  <a:pt x="114" y="71"/>
                </a:lnTo>
                <a:lnTo>
                  <a:pt x="114" y="73"/>
                </a:lnTo>
                <a:lnTo>
                  <a:pt x="114" y="62"/>
                </a:lnTo>
                <a:lnTo>
                  <a:pt x="116" y="50"/>
                </a:lnTo>
                <a:lnTo>
                  <a:pt x="116" y="45"/>
                </a:lnTo>
                <a:lnTo>
                  <a:pt x="116" y="53"/>
                </a:lnTo>
                <a:lnTo>
                  <a:pt x="116" y="61"/>
                </a:lnTo>
                <a:lnTo>
                  <a:pt x="116" y="50"/>
                </a:lnTo>
                <a:lnTo>
                  <a:pt x="117" y="61"/>
                </a:lnTo>
                <a:lnTo>
                  <a:pt x="117" y="58"/>
                </a:lnTo>
                <a:lnTo>
                  <a:pt x="117" y="37"/>
                </a:lnTo>
                <a:lnTo>
                  <a:pt x="117" y="19"/>
                </a:lnTo>
                <a:lnTo>
                  <a:pt x="119" y="28"/>
                </a:lnTo>
                <a:lnTo>
                  <a:pt x="119" y="30"/>
                </a:lnTo>
                <a:lnTo>
                  <a:pt x="119" y="21"/>
                </a:lnTo>
                <a:lnTo>
                  <a:pt x="119" y="42"/>
                </a:lnTo>
                <a:lnTo>
                  <a:pt x="119" y="68"/>
                </a:lnTo>
                <a:lnTo>
                  <a:pt x="119" y="62"/>
                </a:lnTo>
                <a:lnTo>
                  <a:pt x="120" y="58"/>
                </a:lnTo>
                <a:lnTo>
                  <a:pt x="120" y="73"/>
                </a:lnTo>
                <a:lnTo>
                  <a:pt x="120" y="58"/>
                </a:lnTo>
                <a:lnTo>
                  <a:pt x="120" y="62"/>
                </a:lnTo>
                <a:lnTo>
                  <a:pt x="120" y="71"/>
                </a:lnTo>
                <a:lnTo>
                  <a:pt x="120" y="67"/>
                </a:lnTo>
                <a:lnTo>
                  <a:pt x="122" y="61"/>
                </a:lnTo>
                <a:lnTo>
                  <a:pt x="122" y="65"/>
                </a:lnTo>
                <a:lnTo>
                  <a:pt x="122" y="76"/>
                </a:lnTo>
                <a:lnTo>
                  <a:pt x="122" y="61"/>
                </a:lnTo>
                <a:lnTo>
                  <a:pt x="122" y="49"/>
                </a:lnTo>
                <a:lnTo>
                  <a:pt x="123" y="45"/>
                </a:lnTo>
                <a:lnTo>
                  <a:pt x="123" y="50"/>
                </a:lnTo>
                <a:lnTo>
                  <a:pt x="123" y="65"/>
                </a:lnTo>
                <a:lnTo>
                  <a:pt x="123" y="67"/>
                </a:lnTo>
                <a:lnTo>
                  <a:pt x="123" y="70"/>
                </a:lnTo>
                <a:lnTo>
                  <a:pt x="125" y="64"/>
                </a:lnTo>
                <a:lnTo>
                  <a:pt x="125" y="58"/>
                </a:lnTo>
                <a:lnTo>
                  <a:pt x="125" y="64"/>
                </a:lnTo>
                <a:lnTo>
                  <a:pt x="125" y="62"/>
                </a:lnTo>
                <a:lnTo>
                  <a:pt x="125" y="67"/>
                </a:lnTo>
                <a:lnTo>
                  <a:pt x="126" y="76"/>
                </a:lnTo>
                <a:lnTo>
                  <a:pt x="126" y="70"/>
                </a:lnTo>
                <a:lnTo>
                  <a:pt x="126" y="56"/>
                </a:lnTo>
                <a:lnTo>
                  <a:pt x="126" y="61"/>
                </a:lnTo>
                <a:lnTo>
                  <a:pt x="126" y="80"/>
                </a:lnTo>
                <a:lnTo>
                  <a:pt x="126" y="70"/>
                </a:lnTo>
                <a:lnTo>
                  <a:pt x="128" y="65"/>
                </a:lnTo>
                <a:lnTo>
                  <a:pt x="128" y="71"/>
                </a:lnTo>
                <a:lnTo>
                  <a:pt x="128" y="53"/>
                </a:lnTo>
                <a:lnTo>
                  <a:pt x="128" y="70"/>
                </a:lnTo>
                <a:lnTo>
                  <a:pt x="128" y="80"/>
                </a:lnTo>
                <a:lnTo>
                  <a:pt x="129" y="76"/>
                </a:lnTo>
                <a:lnTo>
                  <a:pt x="129" y="80"/>
                </a:lnTo>
                <a:lnTo>
                  <a:pt x="129" y="82"/>
                </a:lnTo>
                <a:lnTo>
                  <a:pt x="129" y="77"/>
                </a:lnTo>
                <a:lnTo>
                  <a:pt x="129" y="56"/>
                </a:lnTo>
                <a:lnTo>
                  <a:pt x="129" y="61"/>
                </a:lnTo>
                <a:lnTo>
                  <a:pt x="131" y="73"/>
                </a:lnTo>
                <a:lnTo>
                  <a:pt x="131" y="56"/>
                </a:lnTo>
                <a:lnTo>
                  <a:pt x="131" y="62"/>
                </a:lnTo>
                <a:lnTo>
                  <a:pt x="131" y="79"/>
                </a:lnTo>
                <a:lnTo>
                  <a:pt x="131" y="76"/>
                </a:lnTo>
                <a:lnTo>
                  <a:pt x="131" y="73"/>
                </a:lnTo>
                <a:lnTo>
                  <a:pt x="132" y="64"/>
                </a:lnTo>
                <a:lnTo>
                  <a:pt x="132" y="68"/>
                </a:lnTo>
                <a:lnTo>
                  <a:pt x="132" y="80"/>
                </a:lnTo>
                <a:lnTo>
                  <a:pt x="132" y="82"/>
                </a:lnTo>
                <a:lnTo>
                  <a:pt x="132" y="80"/>
                </a:lnTo>
                <a:lnTo>
                  <a:pt x="134" y="74"/>
                </a:lnTo>
                <a:lnTo>
                  <a:pt x="134" y="71"/>
                </a:lnTo>
                <a:lnTo>
                  <a:pt x="134" y="64"/>
                </a:lnTo>
                <a:lnTo>
                  <a:pt x="134" y="46"/>
                </a:lnTo>
                <a:lnTo>
                  <a:pt x="135" y="45"/>
                </a:lnTo>
                <a:lnTo>
                  <a:pt x="135" y="77"/>
                </a:lnTo>
                <a:lnTo>
                  <a:pt x="135" y="56"/>
                </a:lnTo>
                <a:lnTo>
                  <a:pt x="136" y="85"/>
                </a:lnTo>
                <a:lnTo>
                  <a:pt x="136" y="93"/>
                </a:lnTo>
                <a:lnTo>
                  <a:pt x="136" y="67"/>
                </a:lnTo>
                <a:lnTo>
                  <a:pt x="136" y="52"/>
                </a:lnTo>
                <a:lnTo>
                  <a:pt x="136" y="53"/>
                </a:lnTo>
                <a:lnTo>
                  <a:pt x="136" y="55"/>
                </a:lnTo>
                <a:lnTo>
                  <a:pt x="138" y="58"/>
                </a:lnTo>
                <a:lnTo>
                  <a:pt x="138" y="62"/>
                </a:lnTo>
                <a:lnTo>
                  <a:pt x="138" y="61"/>
                </a:lnTo>
                <a:lnTo>
                  <a:pt x="138" y="59"/>
                </a:lnTo>
                <a:lnTo>
                  <a:pt x="138" y="70"/>
                </a:lnTo>
                <a:lnTo>
                  <a:pt x="138" y="71"/>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79" name="Freeform 67"/>
          <p:cNvSpPr>
            <a:spLocks/>
          </p:cNvSpPr>
          <p:nvPr/>
        </p:nvSpPr>
        <p:spPr bwMode="auto">
          <a:xfrm>
            <a:off x="5942013" y="4675188"/>
            <a:ext cx="196850" cy="1149350"/>
          </a:xfrm>
          <a:custGeom>
            <a:avLst/>
            <a:gdLst>
              <a:gd name="T0" fmla="*/ 3 w 140"/>
              <a:gd name="T1" fmla="*/ 707 h 724"/>
              <a:gd name="T2" fmla="*/ 4 w 140"/>
              <a:gd name="T3" fmla="*/ 684 h 724"/>
              <a:gd name="T4" fmla="*/ 7 w 140"/>
              <a:gd name="T5" fmla="*/ 705 h 724"/>
              <a:gd name="T6" fmla="*/ 9 w 140"/>
              <a:gd name="T7" fmla="*/ 683 h 724"/>
              <a:gd name="T8" fmla="*/ 10 w 140"/>
              <a:gd name="T9" fmla="*/ 553 h 724"/>
              <a:gd name="T10" fmla="*/ 13 w 140"/>
              <a:gd name="T11" fmla="*/ 567 h 724"/>
              <a:gd name="T12" fmla="*/ 15 w 140"/>
              <a:gd name="T13" fmla="*/ 548 h 724"/>
              <a:gd name="T14" fmla="*/ 18 w 140"/>
              <a:gd name="T15" fmla="*/ 575 h 724"/>
              <a:gd name="T16" fmla="*/ 19 w 140"/>
              <a:gd name="T17" fmla="*/ 610 h 724"/>
              <a:gd name="T18" fmla="*/ 22 w 140"/>
              <a:gd name="T19" fmla="*/ 639 h 724"/>
              <a:gd name="T20" fmla="*/ 24 w 140"/>
              <a:gd name="T21" fmla="*/ 656 h 724"/>
              <a:gd name="T22" fmla="*/ 27 w 140"/>
              <a:gd name="T23" fmla="*/ 676 h 724"/>
              <a:gd name="T24" fmla="*/ 28 w 140"/>
              <a:gd name="T25" fmla="*/ 693 h 724"/>
              <a:gd name="T26" fmla="*/ 31 w 140"/>
              <a:gd name="T27" fmla="*/ 698 h 724"/>
              <a:gd name="T28" fmla="*/ 33 w 140"/>
              <a:gd name="T29" fmla="*/ 710 h 724"/>
              <a:gd name="T30" fmla="*/ 36 w 140"/>
              <a:gd name="T31" fmla="*/ 693 h 724"/>
              <a:gd name="T32" fmla="*/ 39 w 140"/>
              <a:gd name="T33" fmla="*/ 682 h 724"/>
              <a:gd name="T34" fmla="*/ 40 w 140"/>
              <a:gd name="T35" fmla="*/ 702 h 724"/>
              <a:gd name="T36" fmla="*/ 43 w 140"/>
              <a:gd name="T37" fmla="*/ 701 h 724"/>
              <a:gd name="T38" fmla="*/ 44 w 140"/>
              <a:gd name="T39" fmla="*/ 705 h 724"/>
              <a:gd name="T40" fmla="*/ 47 w 140"/>
              <a:gd name="T41" fmla="*/ 677 h 724"/>
              <a:gd name="T42" fmla="*/ 49 w 140"/>
              <a:gd name="T43" fmla="*/ 674 h 724"/>
              <a:gd name="T44" fmla="*/ 52 w 140"/>
              <a:gd name="T45" fmla="*/ 683 h 724"/>
              <a:gd name="T46" fmla="*/ 53 w 140"/>
              <a:gd name="T47" fmla="*/ 686 h 724"/>
              <a:gd name="T48" fmla="*/ 56 w 140"/>
              <a:gd name="T49" fmla="*/ 698 h 724"/>
              <a:gd name="T50" fmla="*/ 58 w 140"/>
              <a:gd name="T51" fmla="*/ 9 h 724"/>
              <a:gd name="T52" fmla="*/ 61 w 140"/>
              <a:gd name="T53" fmla="*/ 0 h 724"/>
              <a:gd name="T54" fmla="*/ 62 w 140"/>
              <a:gd name="T55" fmla="*/ 318 h 724"/>
              <a:gd name="T56" fmla="*/ 65 w 140"/>
              <a:gd name="T57" fmla="*/ 593 h 724"/>
              <a:gd name="T58" fmla="*/ 67 w 140"/>
              <a:gd name="T59" fmla="*/ 641 h 724"/>
              <a:gd name="T60" fmla="*/ 68 w 140"/>
              <a:gd name="T61" fmla="*/ 649 h 724"/>
              <a:gd name="T62" fmla="*/ 71 w 140"/>
              <a:gd name="T63" fmla="*/ 680 h 724"/>
              <a:gd name="T64" fmla="*/ 73 w 140"/>
              <a:gd name="T65" fmla="*/ 710 h 724"/>
              <a:gd name="T66" fmla="*/ 76 w 140"/>
              <a:gd name="T67" fmla="*/ 683 h 724"/>
              <a:gd name="T68" fmla="*/ 77 w 140"/>
              <a:gd name="T69" fmla="*/ 704 h 724"/>
              <a:gd name="T70" fmla="*/ 80 w 140"/>
              <a:gd name="T71" fmla="*/ 705 h 724"/>
              <a:gd name="T72" fmla="*/ 83 w 140"/>
              <a:gd name="T73" fmla="*/ 713 h 724"/>
              <a:gd name="T74" fmla="*/ 85 w 140"/>
              <a:gd name="T75" fmla="*/ 686 h 724"/>
              <a:gd name="T76" fmla="*/ 86 w 140"/>
              <a:gd name="T77" fmla="*/ 699 h 724"/>
              <a:gd name="T78" fmla="*/ 89 w 140"/>
              <a:gd name="T79" fmla="*/ 690 h 724"/>
              <a:gd name="T80" fmla="*/ 92 w 140"/>
              <a:gd name="T81" fmla="*/ 687 h 724"/>
              <a:gd name="T82" fmla="*/ 93 w 140"/>
              <a:gd name="T83" fmla="*/ 698 h 724"/>
              <a:gd name="T84" fmla="*/ 96 w 140"/>
              <a:gd name="T85" fmla="*/ 682 h 724"/>
              <a:gd name="T86" fmla="*/ 98 w 140"/>
              <a:gd name="T87" fmla="*/ 707 h 724"/>
              <a:gd name="T88" fmla="*/ 101 w 140"/>
              <a:gd name="T89" fmla="*/ 708 h 724"/>
              <a:gd name="T90" fmla="*/ 102 w 140"/>
              <a:gd name="T91" fmla="*/ 668 h 724"/>
              <a:gd name="T92" fmla="*/ 105 w 140"/>
              <a:gd name="T93" fmla="*/ 696 h 724"/>
              <a:gd name="T94" fmla="*/ 107 w 140"/>
              <a:gd name="T95" fmla="*/ 683 h 724"/>
              <a:gd name="T96" fmla="*/ 110 w 140"/>
              <a:gd name="T97" fmla="*/ 708 h 724"/>
              <a:gd name="T98" fmla="*/ 111 w 140"/>
              <a:gd name="T99" fmla="*/ 696 h 724"/>
              <a:gd name="T100" fmla="*/ 114 w 140"/>
              <a:gd name="T101" fmla="*/ 705 h 724"/>
              <a:gd name="T102" fmla="*/ 117 w 140"/>
              <a:gd name="T103" fmla="*/ 704 h 724"/>
              <a:gd name="T104" fmla="*/ 119 w 140"/>
              <a:gd name="T105" fmla="*/ 704 h 724"/>
              <a:gd name="T106" fmla="*/ 120 w 140"/>
              <a:gd name="T107" fmla="*/ 708 h 724"/>
              <a:gd name="T108" fmla="*/ 123 w 140"/>
              <a:gd name="T109" fmla="*/ 692 h 724"/>
              <a:gd name="T110" fmla="*/ 125 w 140"/>
              <a:gd name="T111" fmla="*/ 720 h 724"/>
              <a:gd name="T112" fmla="*/ 128 w 140"/>
              <a:gd name="T113" fmla="*/ 699 h 724"/>
              <a:gd name="T114" fmla="*/ 131 w 140"/>
              <a:gd name="T115" fmla="*/ 695 h 724"/>
              <a:gd name="T116" fmla="*/ 132 w 140"/>
              <a:gd name="T117" fmla="*/ 698 h 724"/>
              <a:gd name="T118" fmla="*/ 135 w 140"/>
              <a:gd name="T119" fmla="*/ 698 h 724"/>
              <a:gd name="T120" fmla="*/ 136 w 140"/>
              <a:gd name="T121" fmla="*/ 674 h 724"/>
              <a:gd name="T122" fmla="*/ 138 w 140"/>
              <a:gd name="T123" fmla="*/ 707 h 7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0"/>
              <a:gd name="T187" fmla="*/ 0 h 724"/>
              <a:gd name="T188" fmla="*/ 140 w 140"/>
              <a:gd name="T189" fmla="*/ 724 h 72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0" h="724">
                <a:moveTo>
                  <a:pt x="0" y="705"/>
                </a:moveTo>
                <a:lnTo>
                  <a:pt x="1" y="695"/>
                </a:lnTo>
                <a:lnTo>
                  <a:pt x="1" y="684"/>
                </a:lnTo>
                <a:lnTo>
                  <a:pt x="1" y="680"/>
                </a:lnTo>
                <a:lnTo>
                  <a:pt x="1" y="686"/>
                </a:lnTo>
                <a:lnTo>
                  <a:pt x="1" y="676"/>
                </a:lnTo>
                <a:lnTo>
                  <a:pt x="3" y="693"/>
                </a:lnTo>
                <a:lnTo>
                  <a:pt x="3" y="707"/>
                </a:lnTo>
                <a:lnTo>
                  <a:pt x="3" y="701"/>
                </a:lnTo>
                <a:lnTo>
                  <a:pt x="3" y="704"/>
                </a:lnTo>
                <a:lnTo>
                  <a:pt x="3" y="693"/>
                </a:lnTo>
                <a:lnTo>
                  <a:pt x="4" y="684"/>
                </a:lnTo>
                <a:lnTo>
                  <a:pt x="4" y="701"/>
                </a:lnTo>
                <a:lnTo>
                  <a:pt x="4" y="711"/>
                </a:lnTo>
                <a:lnTo>
                  <a:pt x="4" y="699"/>
                </a:lnTo>
                <a:lnTo>
                  <a:pt x="4" y="684"/>
                </a:lnTo>
                <a:lnTo>
                  <a:pt x="4" y="704"/>
                </a:lnTo>
                <a:lnTo>
                  <a:pt x="6" y="707"/>
                </a:lnTo>
                <a:lnTo>
                  <a:pt x="6" y="693"/>
                </a:lnTo>
                <a:lnTo>
                  <a:pt x="6" y="704"/>
                </a:lnTo>
                <a:lnTo>
                  <a:pt x="6" y="711"/>
                </a:lnTo>
                <a:lnTo>
                  <a:pt x="6" y="698"/>
                </a:lnTo>
                <a:lnTo>
                  <a:pt x="6" y="683"/>
                </a:lnTo>
                <a:lnTo>
                  <a:pt x="7" y="705"/>
                </a:lnTo>
                <a:lnTo>
                  <a:pt x="7" y="704"/>
                </a:lnTo>
                <a:lnTo>
                  <a:pt x="7" y="687"/>
                </a:lnTo>
                <a:lnTo>
                  <a:pt x="7" y="696"/>
                </a:lnTo>
                <a:lnTo>
                  <a:pt x="7" y="698"/>
                </a:lnTo>
                <a:lnTo>
                  <a:pt x="9" y="702"/>
                </a:lnTo>
                <a:lnTo>
                  <a:pt x="9" y="716"/>
                </a:lnTo>
                <a:lnTo>
                  <a:pt x="9" y="696"/>
                </a:lnTo>
                <a:lnTo>
                  <a:pt x="9" y="683"/>
                </a:lnTo>
                <a:lnTo>
                  <a:pt x="9" y="693"/>
                </a:lnTo>
                <a:lnTo>
                  <a:pt x="10" y="619"/>
                </a:lnTo>
                <a:lnTo>
                  <a:pt x="10" y="511"/>
                </a:lnTo>
                <a:lnTo>
                  <a:pt x="10" y="428"/>
                </a:lnTo>
                <a:lnTo>
                  <a:pt x="10" y="418"/>
                </a:lnTo>
                <a:lnTo>
                  <a:pt x="10" y="489"/>
                </a:lnTo>
                <a:lnTo>
                  <a:pt x="10" y="516"/>
                </a:lnTo>
                <a:lnTo>
                  <a:pt x="10" y="553"/>
                </a:lnTo>
                <a:lnTo>
                  <a:pt x="12" y="633"/>
                </a:lnTo>
                <a:lnTo>
                  <a:pt x="12" y="649"/>
                </a:lnTo>
                <a:lnTo>
                  <a:pt x="12" y="573"/>
                </a:lnTo>
                <a:lnTo>
                  <a:pt x="12" y="475"/>
                </a:lnTo>
                <a:lnTo>
                  <a:pt x="12" y="406"/>
                </a:lnTo>
                <a:lnTo>
                  <a:pt x="13" y="379"/>
                </a:lnTo>
                <a:lnTo>
                  <a:pt x="13" y="474"/>
                </a:lnTo>
                <a:lnTo>
                  <a:pt x="13" y="567"/>
                </a:lnTo>
                <a:lnTo>
                  <a:pt x="13" y="585"/>
                </a:lnTo>
                <a:lnTo>
                  <a:pt x="13" y="624"/>
                </a:lnTo>
                <a:lnTo>
                  <a:pt x="15" y="661"/>
                </a:lnTo>
                <a:lnTo>
                  <a:pt x="15" y="644"/>
                </a:lnTo>
                <a:lnTo>
                  <a:pt x="15" y="570"/>
                </a:lnTo>
                <a:lnTo>
                  <a:pt x="15" y="490"/>
                </a:lnTo>
                <a:lnTo>
                  <a:pt x="15" y="510"/>
                </a:lnTo>
                <a:lnTo>
                  <a:pt x="15" y="548"/>
                </a:lnTo>
                <a:lnTo>
                  <a:pt x="16" y="593"/>
                </a:lnTo>
                <a:lnTo>
                  <a:pt x="16" y="633"/>
                </a:lnTo>
                <a:lnTo>
                  <a:pt x="16" y="636"/>
                </a:lnTo>
                <a:lnTo>
                  <a:pt x="16" y="641"/>
                </a:lnTo>
                <a:lnTo>
                  <a:pt x="16" y="647"/>
                </a:lnTo>
                <a:lnTo>
                  <a:pt x="16" y="610"/>
                </a:lnTo>
                <a:lnTo>
                  <a:pt x="18" y="585"/>
                </a:lnTo>
                <a:lnTo>
                  <a:pt x="18" y="575"/>
                </a:lnTo>
                <a:lnTo>
                  <a:pt x="18" y="567"/>
                </a:lnTo>
                <a:lnTo>
                  <a:pt x="18" y="594"/>
                </a:lnTo>
                <a:lnTo>
                  <a:pt x="18" y="616"/>
                </a:lnTo>
                <a:lnTo>
                  <a:pt x="19" y="633"/>
                </a:lnTo>
                <a:lnTo>
                  <a:pt x="19" y="616"/>
                </a:lnTo>
                <a:lnTo>
                  <a:pt x="19" y="603"/>
                </a:lnTo>
                <a:lnTo>
                  <a:pt x="19" y="596"/>
                </a:lnTo>
                <a:lnTo>
                  <a:pt x="19" y="610"/>
                </a:lnTo>
                <a:lnTo>
                  <a:pt x="21" y="590"/>
                </a:lnTo>
                <a:lnTo>
                  <a:pt x="21" y="582"/>
                </a:lnTo>
                <a:lnTo>
                  <a:pt x="21" y="588"/>
                </a:lnTo>
                <a:lnTo>
                  <a:pt x="21" y="627"/>
                </a:lnTo>
                <a:lnTo>
                  <a:pt x="21" y="652"/>
                </a:lnTo>
                <a:lnTo>
                  <a:pt x="21" y="671"/>
                </a:lnTo>
                <a:lnTo>
                  <a:pt x="21" y="641"/>
                </a:lnTo>
                <a:lnTo>
                  <a:pt x="22" y="639"/>
                </a:lnTo>
                <a:lnTo>
                  <a:pt x="22" y="656"/>
                </a:lnTo>
                <a:lnTo>
                  <a:pt x="22" y="670"/>
                </a:lnTo>
                <a:lnTo>
                  <a:pt x="22" y="676"/>
                </a:lnTo>
                <a:lnTo>
                  <a:pt x="22" y="670"/>
                </a:lnTo>
                <a:lnTo>
                  <a:pt x="24" y="652"/>
                </a:lnTo>
                <a:lnTo>
                  <a:pt x="24" y="665"/>
                </a:lnTo>
                <a:lnTo>
                  <a:pt x="24" y="661"/>
                </a:lnTo>
                <a:lnTo>
                  <a:pt x="24" y="656"/>
                </a:lnTo>
                <a:lnTo>
                  <a:pt x="25" y="661"/>
                </a:lnTo>
                <a:lnTo>
                  <a:pt x="25" y="664"/>
                </a:lnTo>
                <a:lnTo>
                  <a:pt x="25" y="665"/>
                </a:lnTo>
                <a:lnTo>
                  <a:pt x="25" y="670"/>
                </a:lnTo>
                <a:lnTo>
                  <a:pt x="27" y="667"/>
                </a:lnTo>
                <a:lnTo>
                  <a:pt x="27" y="677"/>
                </a:lnTo>
                <a:lnTo>
                  <a:pt x="27" y="684"/>
                </a:lnTo>
                <a:lnTo>
                  <a:pt x="27" y="676"/>
                </a:lnTo>
                <a:lnTo>
                  <a:pt x="27" y="652"/>
                </a:lnTo>
                <a:lnTo>
                  <a:pt x="27" y="673"/>
                </a:lnTo>
                <a:lnTo>
                  <a:pt x="27" y="698"/>
                </a:lnTo>
                <a:lnTo>
                  <a:pt x="28" y="682"/>
                </a:lnTo>
                <a:lnTo>
                  <a:pt x="28" y="664"/>
                </a:lnTo>
                <a:lnTo>
                  <a:pt x="28" y="668"/>
                </a:lnTo>
                <a:lnTo>
                  <a:pt x="28" y="677"/>
                </a:lnTo>
                <a:lnTo>
                  <a:pt x="28" y="693"/>
                </a:lnTo>
                <a:lnTo>
                  <a:pt x="30" y="683"/>
                </a:lnTo>
                <a:lnTo>
                  <a:pt x="30" y="668"/>
                </a:lnTo>
                <a:lnTo>
                  <a:pt x="30" y="676"/>
                </a:lnTo>
                <a:lnTo>
                  <a:pt x="30" y="702"/>
                </a:lnTo>
                <a:lnTo>
                  <a:pt x="30" y="711"/>
                </a:lnTo>
                <a:lnTo>
                  <a:pt x="31" y="716"/>
                </a:lnTo>
                <a:lnTo>
                  <a:pt x="31" y="711"/>
                </a:lnTo>
                <a:lnTo>
                  <a:pt x="31" y="698"/>
                </a:lnTo>
                <a:lnTo>
                  <a:pt x="31" y="696"/>
                </a:lnTo>
                <a:lnTo>
                  <a:pt x="31" y="682"/>
                </a:lnTo>
                <a:lnTo>
                  <a:pt x="33" y="690"/>
                </a:lnTo>
                <a:lnTo>
                  <a:pt x="33" y="671"/>
                </a:lnTo>
                <a:lnTo>
                  <a:pt x="33" y="668"/>
                </a:lnTo>
                <a:lnTo>
                  <a:pt x="33" y="658"/>
                </a:lnTo>
                <a:lnTo>
                  <a:pt x="33" y="687"/>
                </a:lnTo>
                <a:lnTo>
                  <a:pt x="33" y="710"/>
                </a:lnTo>
                <a:lnTo>
                  <a:pt x="34" y="701"/>
                </a:lnTo>
                <a:lnTo>
                  <a:pt x="34" y="687"/>
                </a:lnTo>
                <a:lnTo>
                  <a:pt x="34" y="702"/>
                </a:lnTo>
                <a:lnTo>
                  <a:pt x="34" y="684"/>
                </a:lnTo>
                <a:lnTo>
                  <a:pt x="36" y="684"/>
                </a:lnTo>
                <a:lnTo>
                  <a:pt x="36" y="696"/>
                </a:lnTo>
                <a:lnTo>
                  <a:pt x="36" y="710"/>
                </a:lnTo>
                <a:lnTo>
                  <a:pt x="36" y="693"/>
                </a:lnTo>
                <a:lnTo>
                  <a:pt x="37" y="693"/>
                </a:lnTo>
                <a:lnTo>
                  <a:pt x="37" y="705"/>
                </a:lnTo>
                <a:lnTo>
                  <a:pt x="37" y="704"/>
                </a:lnTo>
                <a:lnTo>
                  <a:pt x="37" y="695"/>
                </a:lnTo>
                <a:lnTo>
                  <a:pt x="37" y="684"/>
                </a:lnTo>
                <a:lnTo>
                  <a:pt x="37" y="699"/>
                </a:lnTo>
                <a:lnTo>
                  <a:pt x="39" y="693"/>
                </a:lnTo>
                <a:lnTo>
                  <a:pt x="39" y="682"/>
                </a:lnTo>
                <a:lnTo>
                  <a:pt x="39" y="704"/>
                </a:lnTo>
                <a:lnTo>
                  <a:pt x="39" y="701"/>
                </a:lnTo>
                <a:lnTo>
                  <a:pt x="39" y="693"/>
                </a:lnTo>
                <a:lnTo>
                  <a:pt x="40" y="701"/>
                </a:lnTo>
                <a:lnTo>
                  <a:pt x="40" y="680"/>
                </a:lnTo>
                <a:lnTo>
                  <a:pt x="40" y="674"/>
                </a:lnTo>
                <a:lnTo>
                  <a:pt x="40" y="695"/>
                </a:lnTo>
                <a:lnTo>
                  <a:pt x="40" y="702"/>
                </a:lnTo>
                <a:lnTo>
                  <a:pt x="42" y="687"/>
                </a:lnTo>
                <a:lnTo>
                  <a:pt x="42" y="674"/>
                </a:lnTo>
                <a:lnTo>
                  <a:pt x="42" y="696"/>
                </a:lnTo>
                <a:lnTo>
                  <a:pt x="42" y="714"/>
                </a:lnTo>
                <a:lnTo>
                  <a:pt x="42" y="713"/>
                </a:lnTo>
                <a:lnTo>
                  <a:pt x="43" y="714"/>
                </a:lnTo>
                <a:lnTo>
                  <a:pt x="43" y="713"/>
                </a:lnTo>
                <a:lnTo>
                  <a:pt x="43" y="701"/>
                </a:lnTo>
                <a:lnTo>
                  <a:pt x="43" y="686"/>
                </a:lnTo>
                <a:lnTo>
                  <a:pt x="43" y="659"/>
                </a:lnTo>
                <a:lnTo>
                  <a:pt x="43" y="643"/>
                </a:lnTo>
                <a:lnTo>
                  <a:pt x="44" y="656"/>
                </a:lnTo>
                <a:lnTo>
                  <a:pt x="44" y="707"/>
                </a:lnTo>
                <a:lnTo>
                  <a:pt x="44" y="705"/>
                </a:lnTo>
                <a:lnTo>
                  <a:pt x="44" y="699"/>
                </a:lnTo>
                <a:lnTo>
                  <a:pt x="44" y="705"/>
                </a:lnTo>
                <a:lnTo>
                  <a:pt x="46" y="686"/>
                </a:lnTo>
                <a:lnTo>
                  <a:pt x="46" y="696"/>
                </a:lnTo>
                <a:lnTo>
                  <a:pt x="46" y="701"/>
                </a:lnTo>
                <a:lnTo>
                  <a:pt x="46" y="680"/>
                </a:lnTo>
                <a:lnTo>
                  <a:pt x="46" y="674"/>
                </a:lnTo>
                <a:lnTo>
                  <a:pt x="47" y="687"/>
                </a:lnTo>
                <a:lnTo>
                  <a:pt x="47" y="704"/>
                </a:lnTo>
                <a:lnTo>
                  <a:pt x="47" y="677"/>
                </a:lnTo>
                <a:lnTo>
                  <a:pt x="47" y="679"/>
                </a:lnTo>
                <a:lnTo>
                  <a:pt x="47" y="701"/>
                </a:lnTo>
                <a:lnTo>
                  <a:pt x="49" y="690"/>
                </a:lnTo>
                <a:lnTo>
                  <a:pt x="49" y="680"/>
                </a:lnTo>
                <a:lnTo>
                  <a:pt x="49" y="679"/>
                </a:lnTo>
                <a:lnTo>
                  <a:pt x="49" y="684"/>
                </a:lnTo>
                <a:lnTo>
                  <a:pt x="49" y="679"/>
                </a:lnTo>
                <a:lnTo>
                  <a:pt x="49" y="674"/>
                </a:lnTo>
                <a:lnTo>
                  <a:pt x="49" y="673"/>
                </a:lnTo>
                <a:lnTo>
                  <a:pt x="50" y="693"/>
                </a:lnTo>
                <a:lnTo>
                  <a:pt x="50" y="695"/>
                </a:lnTo>
                <a:lnTo>
                  <a:pt x="50" y="692"/>
                </a:lnTo>
                <a:lnTo>
                  <a:pt x="50" y="677"/>
                </a:lnTo>
                <a:lnTo>
                  <a:pt x="50" y="664"/>
                </a:lnTo>
                <a:lnTo>
                  <a:pt x="52" y="655"/>
                </a:lnTo>
                <a:lnTo>
                  <a:pt x="52" y="683"/>
                </a:lnTo>
                <a:lnTo>
                  <a:pt x="52" y="684"/>
                </a:lnTo>
                <a:lnTo>
                  <a:pt x="52" y="690"/>
                </a:lnTo>
                <a:lnTo>
                  <a:pt x="52" y="698"/>
                </a:lnTo>
                <a:lnTo>
                  <a:pt x="53" y="686"/>
                </a:lnTo>
                <a:lnTo>
                  <a:pt x="53" y="676"/>
                </a:lnTo>
                <a:lnTo>
                  <a:pt x="53" y="680"/>
                </a:lnTo>
                <a:lnTo>
                  <a:pt x="53" y="677"/>
                </a:lnTo>
                <a:lnTo>
                  <a:pt x="53" y="686"/>
                </a:lnTo>
                <a:lnTo>
                  <a:pt x="53" y="690"/>
                </a:lnTo>
                <a:lnTo>
                  <a:pt x="55" y="680"/>
                </a:lnTo>
                <a:lnTo>
                  <a:pt x="55" y="682"/>
                </a:lnTo>
                <a:lnTo>
                  <a:pt x="55" y="692"/>
                </a:lnTo>
                <a:lnTo>
                  <a:pt x="55" y="690"/>
                </a:lnTo>
                <a:lnTo>
                  <a:pt x="55" y="667"/>
                </a:lnTo>
                <a:lnTo>
                  <a:pt x="55" y="664"/>
                </a:lnTo>
                <a:lnTo>
                  <a:pt x="56" y="698"/>
                </a:lnTo>
                <a:lnTo>
                  <a:pt x="56" y="699"/>
                </a:lnTo>
                <a:lnTo>
                  <a:pt x="56" y="682"/>
                </a:lnTo>
                <a:lnTo>
                  <a:pt x="56" y="687"/>
                </a:lnTo>
                <a:lnTo>
                  <a:pt x="56" y="676"/>
                </a:lnTo>
                <a:lnTo>
                  <a:pt x="58" y="539"/>
                </a:lnTo>
                <a:lnTo>
                  <a:pt x="58" y="284"/>
                </a:lnTo>
                <a:lnTo>
                  <a:pt x="58" y="46"/>
                </a:lnTo>
                <a:lnTo>
                  <a:pt x="58" y="9"/>
                </a:lnTo>
                <a:lnTo>
                  <a:pt x="58" y="181"/>
                </a:lnTo>
                <a:lnTo>
                  <a:pt x="59" y="370"/>
                </a:lnTo>
                <a:lnTo>
                  <a:pt x="59" y="435"/>
                </a:lnTo>
                <a:lnTo>
                  <a:pt x="59" y="496"/>
                </a:lnTo>
                <a:lnTo>
                  <a:pt x="59" y="561"/>
                </a:lnTo>
                <a:lnTo>
                  <a:pt x="59" y="427"/>
                </a:lnTo>
                <a:lnTo>
                  <a:pt x="59" y="160"/>
                </a:lnTo>
                <a:lnTo>
                  <a:pt x="61" y="0"/>
                </a:lnTo>
                <a:lnTo>
                  <a:pt x="61" y="9"/>
                </a:lnTo>
                <a:lnTo>
                  <a:pt x="61" y="148"/>
                </a:lnTo>
                <a:lnTo>
                  <a:pt x="61" y="358"/>
                </a:lnTo>
                <a:lnTo>
                  <a:pt x="61" y="475"/>
                </a:lnTo>
                <a:lnTo>
                  <a:pt x="61" y="511"/>
                </a:lnTo>
                <a:lnTo>
                  <a:pt x="62" y="544"/>
                </a:lnTo>
                <a:lnTo>
                  <a:pt x="62" y="510"/>
                </a:lnTo>
                <a:lnTo>
                  <a:pt x="62" y="318"/>
                </a:lnTo>
                <a:lnTo>
                  <a:pt x="62" y="243"/>
                </a:lnTo>
                <a:lnTo>
                  <a:pt x="62" y="312"/>
                </a:lnTo>
                <a:lnTo>
                  <a:pt x="64" y="330"/>
                </a:lnTo>
                <a:lnTo>
                  <a:pt x="64" y="416"/>
                </a:lnTo>
                <a:lnTo>
                  <a:pt x="64" y="567"/>
                </a:lnTo>
                <a:lnTo>
                  <a:pt x="64" y="610"/>
                </a:lnTo>
                <a:lnTo>
                  <a:pt x="64" y="615"/>
                </a:lnTo>
                <a:lnTo>
                  <a:pt x="65" y="593"/>
                </a:lnTo>
                <a:lnTo>
                  <a:pt x="65" y="527"/>
                </a:lnTo>
                <a:lnTo>
                  <a:pt x="65" y="510"/>
                </a:lnTo>
                <a:lnTo>
                  <a:pt x="65" y="563"/>
                </a:lnTo>
                <a:lnTo>
                  <a:pt x="65" y="581"/>
                </a:lnTo>
                <a:lnTo>
                  <a:pt x="65" y="594"/>
                </a:lnTo>
                <a:lnTo>
                  <a:pt x="67" y="621"/>
                </a:lnTo>
                <a:lnTo>
                  <a:pt x="67" y="649"/>
                </a:lnTo>
                <a:lnTo>
                  <a:pt x="67" y="641"/>
                </a:lnTo>
                <a:lnTo>
                  <a:pt x="67" y="622"/>
                </a:lnTo>
                <a:lnTo>
                  <a:pt x="67" y="593"/>
                </a:lnTo>
                <a:lnTo>
                  <a:pt x="67" y="615"/>
                </a:lnTo>
                <a:lnTo>
                  <a:pt x="68" y="653"/>
                </a:lnTo>
                <a:lnTo>
                  <a:pt x="68" y="649"/>
                </a:lnTo>
                <a:lnTo>
                  <a:pt x="68" y="630"/>
                </a:lnTo>
                <a:lnTo>
                  <a:pt x="68" y="636"/>
                </a:lnTo>
                <a:lnTo>
                  <a:pt x="68" y="649"/>
                </a:lnTo>
                <a:lnTo>
                  <a:pt x="70" y="670"/>
                </a:lnTo>
                <a:lnTo>
                  <a:pt x="70" y="646"/>
                </a:lnTo>
                <a:lnTo>
                  <a:pt x="70" y="650"/>
                </a:lnTo>
                <a:lnTo>
                  <a:pt x="70" y="682"/>
                </a:lnTo>
                <a:lnTo>
                  <a:pt x="70" y="695"/>
                </a:lnTo>
                <a:lnTo>
                  <a:pt x="70" y="667"/>
                </a:lnTo>
                <a:lnTo>
                  <a:pt x="71" y="670"/>
                </a:lnTo>
                <a:lnTo>
                  <a:pt x="71" y="680"/>
                </a:lnTo>
                <a:lnTo>
                  <a:pt x="71" y="693"/>
                </a:lnTo>
                <a:lnTo>
                  <a:pt x="71" y="701"/>
                </a:lnTo>
                <a:lnTo>
                  <a:pt x="71" y="711"/>
                </a:lnTo>
                <a:lnTo>
                  <a:pt x="73" y="695"/>
                </a:lnTo>
                <a:lnTo>
                  <a:pt x="73" y="690"/>
                </a:lnTo>
                <a:lnTo>
                  <a:pt x="73" y="687"/>
                </a:lnTo>
                <a:lnTo>
                  <a:pt x="73" y="690"/>
                </a:lnTo>
                <a:lnTo>
                  <a:pt x="73" y="710"/>
                </a:lnTo>
                <a:lnTo>
                  <a:pt x="74" y="711"/>
                </a:lnTo>
                <a:lnTo>
                  <a:pt x="74" y="693"/>
                </a:lnTo>
                <a:lnTo>
                  <a:pt x="74" y="679"/>
                </a:lnTo>
                <a:lnTo>
                  <a:pt x="74" y="684"/>
                </a:lnTo>
                <a:lnTo>
                  <a:pt x="74" y="696"/>
                </a:lnTo>
                <a:lnTo>
                  <a:pt x="76" y="704"/>
                </a:lnTo>
                <a:lnTo>
                  <a:pt x="76" y="686"/>
                </a:lnTo>
                <a:lnTo>
                  <a:pt x="76" y="683"/>
                </a:lnTo>
                <a:lnTo>
                  <a:pt x="76" y="702"/>
                </a:lnTo>
                <a:lnTo>
                  <a:pt x="76" y="704"/>
                </a:lnTo>
                <a:lnTo>
                  <a:pt x="76" y="692"/>
                </a:lnTo>
                <a:lnTo>
                  <a:pt x="77" y="695"/>
                </a:lnTo>
                <a:lnTo>
                  <a:pt x="77" y="698"/>
                </a:lnTo>
                <a:lnTo>
                  <a:pt x="77" y="704"/>
                </a:lnTo>
                <a:lnTo>
                  <a:pt x="77" y="714"/>
                </a:lnTo>
                <a:lnTo>
                  <a:pt x="77" y="704"/>
                </a:lnTo>
                <a:lnTo>
                  <a:pt x="79" y="680"/>
                </a:lnTo>
                <a:lnTo>
                  <a:pt x="79" y="676"/>
                </a:lnTo>
                <a:lnTo>
                  <a:pt x="79" y="686"/>
                </a:lnTo>
                <a:lnTo>
                  <a:pt x="79" y="679"/>
                </a:lnTo>
                <a:lnTo>
                  <a:pt x="79" y="690"/>
                </a:lnTo>
                <a:lnTo>
                  <a:pt x="80" y="693"/>
                </a:lnTo>
                <a:lnTo>
                  <a:pt x="80" y="680"/>
                </a:lnTo>
                <a:lnTo>
                  <a:pt x="80" y="705"/>
                </a:lnTo>
                <a:lnTo>
                  <a:pt x="80" y="711"/>
                </a:lnTo>
                <a:lnTo>
                  <a:pt x="80" y="701"/>
                </a:lnTo>
                <a:lnTo>
                  <a:pt x="82" y="698"/>
                </a:lnTo>
                <a:lnTo>
                  <a:pt x="82" y="684"/>
                </a:lnTo>
                <a:lnTo>
                  <a:pt x="82" y="677"/>
                </a:lnTo>
                <a:lnTo>
                  <a:pt x="82" y="684"/>
                </a:lnTo>
                <a:lnTo>
                  <a:pt x="82" y="701"/>
                </a:lnTo>
                <a:lnTo>
                  <a:pt x="83" y="713"/>
                </a:lnTo>
                <a:lnTo>
                  <a:pt x="83" y="705"/>
                </a:lnTo>
                <a:lnTo>
                  <a:pt x="83" y="679"/>
                </a:lnTo>
                <a:lnTo>
                  <a:pt x="83" y="682"/>
                </a:lnTo>
                <a:lnTo>
                  <a:pt x="83" y="692"/>
                </a:lnTo>
                <a:lnTo>
                  <a:pt x="85" y="647"/>
                </a:lnTo>
                <a:lnTo>
                  <a:pt x="85" y="641"/>
                </a:lnTo>
                <a:lnTo>
                  <a:pt x="85" y="682"/>
                </a:lnTo>
                <a:lnTo>
                  <a:pt x="85" y="686"/>
                </a:lnTo>
                <a:lnTo>
                  <a:pt x="85" y="687"/>
                </a:lnTo>
                <a:lnTo>
                  <a:pt x="85" y="695"/>
                </a:lnTo>
                <a:lnTo>
                  <a:pt x="86" y="684"/>
                </a:lnTo>
                <a:lnTo>
                  <a:pt x="86" y="676"/>
                </a:lnTo>
                <a:lnTo>
                  <a:pt x="86" y="689"/>
                </a:lnTo>
                <a:lnTo>
                  <a:pt x="86" y="665"/>
                </a:lnTo>
                <a:lnTo>
                  <a:pt x="86" y="664"/>
                </a:lnTo>
                <a:lnTo>
                  <a:pt x="86" y="699"/>
                </a:lnTo>
                <a:lnTo>
                  <a:pt x="88" y="711"/>
                </a:lnTo>
                <a:lnTo>
                  <a:pt x="88" y="714"/>
                </a:lnTo>
                <a:lnTo>
                  <a:pt x="88" y="705"/>
                </a:lnTo>
                <a:lnTo>
                  <a:pt x="88" y="695"/>
                </a:lnTo>
                <a:lnTo>
                  <a:pt x="88" y="705"/>
                </a:lnTo>
                <a:lnTo>
                  <a:pt x="89" y="707"/>
                </a:lnTo>
                <a:lnTo>
                  <a:pt x="89" y="693"/>
                </a:lnTo>
                <a:lnTo>
                  <a:pt x="89" y="690"/>
                </a:lnTo>
                <a:lnTo>
                  <a:pt x="89" y="686"/>
                </a:lnTo>
                <a:lnTo>
                  <a:pt x="90" y="702"/>
                </a:lnTo>
                <a:lnTo>
                  <a:pt x="90" y="711"/>
                </a:lnTo>
                <a:lnTo>
                  <a:pt x="90" y="693"/>
                </a:lnTo>
                <a:lnTo>
                  <a:pt x="90" y="684"/>
                </a:lnTo>
                <a:lnTo>
                  <a:pt x="90" y="693"/>
                </a:lnTo>
                <a:lnTo>
                  <a:pt x="90" y="676"/>
                </a:lnTo>
                <a:lnTo>
                  <a:pt x="92" y="687"/>
                </a:lnTo>
                <a:lnTo>
                  <a:pt x="92" y="707"/>
                </a:lnTo>
                <a:lnTo>
                  <a:pt x="92" y="699"/>
                </a:lnTo>
                <a:lnTo>
                  <a:pt x="92" y="704"/>
                </a:lnTo>
                <a:lnTo>
                  <a:pt x="92" y="702"/>
                </a:lnTo>
                <a:lnTo>
                  <a:pt x="92" y="693"/>
                </a:lnTo>
                <a:lnTo>
                  <a:pt x="93" y="695"/>
                </a:lnTo>
                <a:lnTo>
                  <a:pt x="93" y="701"/>
                </a:lnTo>
                <a:lnTo>
                  <a:pt x="93" y="698"/>
                </a:lnTo>
                <a:lnTo>
                  <a:pt x="93" y="707"/>
                </a:lnTo>
                <a:lnTo>
                  <a:pt x="93" y="698"/>
                </a:lnTo>
                <a:lnTo>
                  <a:pt x="95" y="696"/>
                </a:lnTo>
                <a:lnTo>
                  <a:pt x="95" y="705"/>
                </a:lnTo>
                <a:lnTo>
                  <a:pt x="95" y="692"/>
                </a:lnTo>
                <a:lnTo>
                  <a:pt x="95" y="680"/>
                </a:lnTo>
                <a:lnTo>
                  <a:pt x="95" y="683"/>
                </a:lnTo>
                <a:lnTo>
                  <a:pt x="96" y="682"/>
                </a:lnTo>
                <a:lnTo>
                  <a:pt x="96" y="677"/>
                </a:lnTo>
                <a:lnTo>
                  <a:pt x="96" y="701"/>
                </a:lnTo>
                <a:lnTo>
                  <a:pt x="96" y="704"/>
                </a:lnTo>
                <a:lnTo>
                  <a:pt x="96" y="701"/>
                </a:lnTo>
                <a:lnTo>
                  <a:pt x="98" y="699"/>
                </a:lnTo>
                <a:lnTo>
                  <a:pt x="98" y="673"/>
                </a:lnTo>
                <a:lnTo>
                  <a:pt x="98" y="683"/>
                </a:lnTo>
                <a:lnTo>
                  <a:pt x="98" y="707"/>
                </a:lnTo>
                <a:lnTo>
                  <a:pt x="98" y="702"/>
                </a:lnTo>
                <a:lnTo>
                  <a:pt x="98" y="701"/>
                </a:lnTo>
                <a:lnTo>
                  <a:pt x="99" y="696"/>
                </a:lnTo>
                <a:lnTo>
                  <a:pt x="99" y="704"/>
                </a:lnTo>
                <a:lnTo>
                  <a:pt x="99" y="707"/>
                </a:lnTo>
                <a:lnTo>
                  <a:pt x="99" y="682"/>
                </a:lnTo>
                <a:lnTo>
                  <a:pt x="99" y="689"/>
                </a:lnTo>
                <a:lnTo>
                  <a:pt x="101" y="708"/>
                </a:lnTo>
                <a:lnTo>
                  <a:pt x="101" y="702"/>
                </a:lnTo>
                <a:lnTo>
                  <a:pt x="101" y="713"/>
                </a:lnTo>
                <a:lnTo>
                  <a:pt x="101" y="702"/>
                </a:lnTo>
                <a:lnTo>
                  <a:pt x="102" y="698"/>
                </a:lnTo>
                <a:lnTo>
                  <a:pt x="102" y="670"/>
                </a:lnTo>
                <a:lnTo>
                  <a:pt x="102" y="683"/>
                </a:lnTo>
                <a:lnTo>
                  <a:pt x="102" y="696"/>
                </a:lnTo>
                <a:lnTo>
                  <a:pt x="102" y="668"/>
                </a:lnTo>
                <a:lnTo>
                  <a:pt x="102" y="667"/>
                </a:lnTo>
                <a:lnTo>
                  <a:pt x="104" y="690"/>
                </a:lnTo>
                <a:lnTo>
                  <a:pt x="104" y="695"/>
                </a:lnTo>
                <a:lnTo>
                  <a:pt x="104" y="699"/>
                </a:lnTo>
                <a:lnTo>
                  <a:pt x="104" y="714"/>
                </a:lnTo>
                <a:lnTo>
                  <a:pt x="104" y="717"/>
                </a:lnTo>
                <a:lnTo>
                  <a:pt x="105" y="701"/>
                </a:lnTo>
                <a:lnTo>
                  <a:pt x="105" y="696"/>
                </a:lnTo>
                <a:lnTo>
                  <a:pt x="105" y="680"/>
                </a:lnTo>
                <a:lnTo>
                  <a:pt x="105" y="667"/>
                </a:lnTo>
                <a:lnTo>
                  <a:pt x="105" y="705"/>
                </a:lnTo>
                <a:lnTo>
                  <a:pt x="107" y="714"/>
                </a:lnTo>
                <a:lnTo>
                  <a:pt x="107" y="701"/>
                </a:lnTo>
                <a:lnTo>
                  <a:pt x="107" y="705"/>
                </a:lnTo>
                <a:lnTo>
                  <a:pt x="107" y="689"/>
                </a:lnTo>
                <a:lnTo>
                  <a:pt x="107" y="683"/>
                </a:lnTo>
                <a:lnTo>
                  <a:pt x="108" y="704"/>
                </a:lnTo>
                <a:lnTo>
                  <a:pt x="108" y="717"/>
                </a:lnTo>
                <a:lnTo>
                  <a:pt x="108" y="711"/>
                </a:lnTo>
                <a:lnTo>
                  <a:pt x="108" y="708"/>
                </a:lnTo>
                <a:lnTo>
                  <a:pt x="108" y="707"/>
                </a:lnTo>
                <a:lnTo>
                  <a:pt x="108" y="714"/>
                </a:lnTo>
                <a:lnTo>
                  <a:pt x="110" y="717"/>
                </a:lnTo>
                <a:lnTo>
                  <a:pt x="110" y="708"/>
                </a:lnTo>
                <a:lnTo>
                  <a:pt x="110" y="702"/>
                </a:lnTo>
                <a:lnTo>
                  <a:pt x="110" y="705"/>
                </a:lnTo>
                <a:lnTo>
                  <a:pt x="110" y="698"/>
                </a:lnTo>
                <a:lnTo>
                  <a:pt x="110" y="684"/>
                </a:lnTo>
                <a:lnTo>
                  <a:pt x="111" y="693"/>
                </a:lnTo>
                <a:lnTo>
                  <a:pt x="111" y="702"/>
                </a:lnTo>
                <a:lnTo>
                  <a:pt x="111" y="708"/>
                </a:lnTo>
                <a:lnTo>
                  <a:pt x="111" y="696"/>
                </a:lnTo>
                <a:lnTo>
                  <a:pt x="113" y="676"/>
                </a:lnTo>
                <a:lnTo>
                  <a:pt x="113" y="680"/>
                </a:lnTo>
                <a:lnTo>
                  <a:pt x="113" y="698"/>
                </a:lnTo>
                <a:lnTo>
                  <a:pt x="113" y="704"/>
                </a:lnTo>
                <a:lnTo>
                  <a:pt x="113" y="686"/>
                </a:lnTo>
                <a:lnTo>
                  <a:pt x="114" y="671"/>
                </a:lnTo>
                <a:lnTo>
                  <a:pt x="114" y="684"/>
                </a:lnTo>
                <a:lnTo>
                  <a:pt x="114" y="705"/>
                </a:lnTo>
                <a:lnTo>
                  <a:pt x="114" y="708"/>
                </a:lnTo>
                <a:lnTo>
                  <a:pt x="114" y="699"/>
                </a:lnTo>
                <a:lnTo>
                  <a:pt x="114" y="696"/>
                </a:lnTo>
                <a:lnTo>
                  <a:pt x="116" y="687"/>
                </a:lnTo>
                <a:lnTo>
                  <a:pt x="116" y="684"/>
                </a:lnTo>
                <a:lnTo>
                  <a:pt x="116" y="707"/>
                </a:lnTo>
                <a:lnTo>
                  <a:pt x="116" y="714"/>
                </a:lnTo>
                <a:lnTo>
                  <a:pt x="117" y="704"/>
                </a:lnTo>
                <a:lnTo>
                  <a:pt x="117" y="671"/>
                </a:lnTo>
                <a:lnTo>
                  <a:pt x="117" y="677"/>
                </a:lnTo>
                <a:lnTo>
                  <a:pt x="117" y="711"/>
                </a:lnTo>
                <a:lnTo>
                  <a:pt x="117" y="698"/>
                </a:lnTo>
                <a:lnTo>
                  <a:pt x="117" y="683"/>
                </a:lnTo>
                <a:lnTo>
                  <a:pt x="119" y="699"/>
                </a:lnTo>
                <a:lnTo>
                  <a:pt x="119" y="714"/>
                </a:lnTo>
                <a:lnTo>
                  <a:pt x="119" y="704"/>
                </a:lnTo>
                <a:lnTo>
                  <a:pt x="119" y="696"/>
                </a:lnTo>
                <a:lnTo>
                  <a:pt x="119" y="682"/>
                </a:lnTo>
                <a:lnTo>
                  <a:pt x="120" y="677"/>
                </a:lnTo>
                <a:lnTo>
                  <a:pt x="120" y="686"/>
                </a:lnTo>
                <a:lnTo>
                  <a:pt x="120" y="699"/>
                </a:lnTo>
                <a:lnTo>
                  <a:pt x="120" y="711"/>
                </a:lnTo>
                <a:lnTo>
                  <a:pt x="120" y="710"/>
                </a:lnTo>
                <a:lnTo>
                  <a:pt x="120" y="708"/>
                </a:lnTo>
                <a:lnTo>
                  <a:pt x="122" y="702"/>
                </a:lnTo>
                <a:lnTo>
                  <a:pt x="122" y="692"/>
                </a:lnTo>
                <a:lnTo>
                  <a:pt x="122" y="684"/>
                </a:lnTo>
                <a:lnTo>
                  <a:pt x="122" y="690"/>
                </a:lnTo>
                <a:lnTo>
                  <a:pt x="122" y="698"/>
                </a:lnTo>
                <a:lnTo>
                  <a:pt x="123" y="713"/>
                </a:lnTo>
                <a:lnTo>
                  <a:pt x="123" y="701"/>
                </a:lnTo>
                <a:lnTo>
                  <a:pt x="123" y="692"/>
                </a:lnTo>
                <a:lnTo>
                  <a:pt x="123" y="698"/>
                </a:lnTo>
                <a:lnTo>
                  <a:pt x="123" y="693"/>
                </a:lnTo>
                <a:lnTo>
                  <a:pt x="125" y="692"/>
                </a:lnTo>
                <a:lnTo>
                  <a:pt x="125" y="702"/>
                </a:lnTo>
                <a:lnTo>
                  <a:pt x="125" y="710"/>
                </a:lnTo>
                <a:lnTo>
                  <a:pt x="125" y="692"/>
                </a:lnTo>
                <a:lnTo>
                  <a:pt x="125" y="698"/>
                </a:lnTo>
                <a:lnTo>
                  <a:pt x="125" y="720"/>
                </a:lnTo>
                <a:lnTo>
                  <a:pt x="126" y="710"/>
                </a:lnTo>
                <a:lnTo>
                  <a:pt x="126" y="719"/>
                </a:lnTo>
                <a:lnTo>
                  <a:pt x="126" y="696"/>
                </a:lnTo>
                <a:lnTo>
                  <a:pt x="126" y="659"/>
                </a:lnTo>
                <a:lnTo>
                  <a:pt x="128" y="656"/>
                </a:lnTo>
                <a:lnTo>
                  <a:pt x="128" y="689"/>
                </a:lnTo>
                <a:lnTo>
                  <a:pt x="128" y="711"/>
                </a:lnTo>
                <a:lnTo>
                  <a:pt x="128" y="699"/>
                </a:lnTo>
                <a:lnTo>
                  <a:pt x="128" y="702"/>
                </a:lnTo>
                <a:lnTo>
                  <a:pt x="129" y="702"/>
                </a:lnTo>
                <a:lnTo>
                  <a:pt x="129" y="701"/>
                </a:lnTo>
                <a:lnTo>
                  <a:pt x="129" y="710"/>
                </a:lnTo>
                <a:lnTo>
                  <a:pt x="129" y="696"/>
                </a:lnTo>
                <a:lnTo>
                  <a:pt x="129" y="702"/>
                </a:lnTo>
                <a:lnTo>
                  <a:pt x="131" y="707"/>
                </a:lnTo>
                <a:lnTo>
                  <a:pt x="131" y="695"/>
                </a:lnTo>
                <a:lnTo>
                  <a:pt x="131" y="702"/>
                </a:lnTo>
                <a:lnTo>
                  <a:pt x="131" y="716"/>
                </a:lnTo>
                <a:lnTo>
                  <a:pt x="131" y="705"/>
                </a:lnTo>
                <a:lnTo>
                  <a:pt x="131" y="686"/>
                </a:lnTo>
                <a:lnTo>
                  <a:pt x="131" y="692"/>
                </a:lnTo>
                <a:lnTo>
                  <a:pt x="132" y="708"/>
                </a:lnTo>
                <a:lnTo>
                  <a:pt x="132" y="714"/>
                </a:lnTo>
                <a:lnTo>
                  <a:pt x="132" y="698"/>
                </a:lnTo>
                <a:lnTo>
                  <a:pt x="132" y="687"/>
                </a:lnTo>
                <a:lnTo>
                  <a:pt x="132" y="710"/>
                </a:lnTo>
                <a:lnTo>
                  <a:pt x="134" y="708"/>
                </a:lnTo>
                <a:lnTo>
                  <a:pt x="134" y="683"/>
                </a:lnTo>
                <a:lnTo>
                  <a:pt x="134" y="693"/>
                </a:lnTo>
                <a:lnTo>
                  <a:pt x="134" y="701"/>
                </a:lnTo>
                <a:lnTo>
                  <a:pt x="134" y="687"/>
                </a:lnTo>
                <a:lnTo>
                  <a:pt x="135" y="698"/>
                </a:lnTo>
                <a:lnTo>
                  <a:pt x="135" y="690"/>
                </a:lnTo>
                <a:lnTo>
                  <a:pt x="135" y="683"/>
                </a:lnTo>
                <a:lnTo>
                  <a:pt x="135" y="687"/>
                </a:lnTo>
                <a:lnTo>
                  <a:pt x="135" y="673"/>
                </a:lnTo>
                <a:lnTo>
                  <a:pt x="136" y="671"/>
                </a:lnTo>
                <a:lnTo>
                  <a:pt x="136" y="664"/>
                </a:lnTo>
                <a:lnTo>
                  <a:pt x="136" y="636"/>
                </a:lnTo>
                <a:lnTo>
                  <a:pt x="136" y="674"/>
                </a:lnTo>
                <a:lnTo>
                  <a:pt x="136" y="714"/>
                </a:lnTo>
                <a:lnTo>
                  <a:pt x="136" y="702"/>
                </a:lnTo>
                <a:lnTo>
                  <a:pt x="138" y="699"/>
                </a:lnTo>
                <a:lnTo>
                  <a:pt x="138" y="710"/>
                </a:lnTo>
                <a:lnTo>
                  <a:pt x="138" y="717"/>
                </a:lnTo>
                <a:lnTo>
                  <a:pt x="138" y="714"/>
                </a:lnTo>
                <a:lnTo>
                  <a:pt x="138" y="705"/>
                </a:lnTo>
                <a:lnTo>
                  <a:pt x="138" y="707"/>
                </a:lnTo>
                <a:lnTo>
                  <a:pt x="139" y="723"/>
                </a:lnTo>
                <a:lnTo>
                  <a:pt x="139" y="719"/>
                </a:lnTo>
                <a:lnTo>
                  <a:pt x="139" y="713"/>
                </a:lnTo>
                <a:lnTo>
                  <a:pt x="139" y="70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80" name="Freeform 68"/>
          <p:cNvSpPr>
            <a:spLocks/>
          </p:cNvSpPr>
          <p:nvPr/>
        </p:nvSpPr>
        <p:spPr bwMode="auto">
          <a:xfrm>
            <a:off x="6138863" y="5702300"/>
            <a:ext cx="203200" cy="131763"/>
          </a:xfrm>
          <a:custGeom>
            <a:avLst/>
            <a:gdLst>
              <a:gd name="T0" fmla="*/ 3 w 144"/>
              <a:gd name="T1" fmla="*/ 58 h 83"/>
              <a:gd name="T2" fmla="*/ 5 w 144"/>
              <a:gd name="T3" fmla="*/ 72 h 83"/>
              <a:gd name="T4" fmla="*/ 8 w 144"/>
              <a:gd name="T5" fmla="*/ 46 h 83"/>
              <a:gd name="T6" fmla="*/ 9 w 144"/>
              <a:gd name="T7" fmla="*/ 67 h 83"/>
              <a:gd name="T8" fmla="*/ 12 w 144"/>
              <a:gd name="T9" fmla="*/ 54 h 83"/>
              <a:gd name="T10" fmla="*/ 14 w 144"/>
              <a:gd name="T11" fmla="*/ 27 h 83"/>
              <a:gd name="T12" fmla="*/ 17 w 144"/>
              <a:gd name="T13" fmla="*/ 70 h 83"/>
              <a:gd name="T14" fmla="*/ 18 w 144"/>
              <a:gd name="T15" fmla="*/ 57 h 83"/>
              <a:gd name="T16" fmla="*/ 21 w 144"/>
              <a:gd name="T17" fmla="*/ 52 h 83"/>
              <a:gd name="T18" fmla="*/ 24 w 144"/>
              <a:gd name="T19" fmla="*/ 72 h 83"/>
              <a:gd name="T20" fmla="*/ 26 w 144"/>
              <a:gd name="T21" fmla="*/ 55 h 83"/>
              <a:gd name="T22" fmla="*/ 29 w 144"/>
              <a:gd name="T23" fmla="*/ 49 h 83"/>
              <a:gd name="T24" fmla="*/ 30 w 144"/>
              <a:gd name="T25" fmla="*/ 54 h 83"/>
              <a:gd name="T26" fmla="*/ 33 w 144"/>
              <a:gd name="T27" fmla="*/ 60 h 83"/>
              <a:gd name="T28" fmla="*/ 36 w 144"/>
              <a:gd name="T29" fmla="*/ 42 h 83"/>
              <a:gd name="T30" fmla="*/ 38 w 144"/>
              <a:gd name="T31" fmla="*/ 61 h 83"/>
              <a:gd name="T32" fmla="*/ 39 w 144"/>
              <a:gd name="T33" fmla="*/ 60 h 83"/>
              <a:gd name="T34" fmla="*/ 42 w 144"/>
              <a:gd name="T35" fmla="*/ 55 h 83"/>
              <a:gd name="T36" fmla="*/ 43 w 144"/>
              <a:gd name="T37" fmla="*/ 57 h 83"/>
              <a:gd name="T38" fmla="*/ 46 w 144"/>
              <a:gd name="T39" fmla="*/ 57 h 83"/>
              <a:gd name="T40" fmla="*/ 48 w 144"/>
              <a:gd name="T41" fmla="*/ 64 h 83"/>
              <a:gd name="T42" fmla="*/ 51 w 144"/>
              <a:gd name="T43" fmla="*/ 64 h 83"/>
              <a:gd name="T44" fmla="*/ 54 w 144"/>
              <a:gd name="T45" fmla="*/ 37 h 83"/>
              <a:gd name="T46" fmla="*/ 55 w 144"/>
              <a:gd name="T47" fmla="*/ 42 h 83"/>
              <a:gd name="T48" fmla="*/ 58 w 144"/>
              <a:gd name="T49" fmla="*/ 35 h 83"/>
              <a:gd name="T50" fmla="*/ 60 w 144"/>
              <a:gd name="T51" fmla="*/ 48 h 83"/>
              <a:gd name="T52" fmla="*/ 63 w 144"/>
              <a:gd name="T53" fmla="*/ 64 h 83"/>
              <a:gd name="T54" fmla="*/ 64 w 144"/>
              <a:gd name="T55" fmla="*/ 64 h 83"/>
              <a:gd name="T56" fmla="*/ 67 w 144"/>
              <a:gd name="T57" fmla="*/ 36 h 83"/>
              <a:gd name="T58" fmla="*/ 69 w 144"/>
              <a:gd name="T59" fmla="*/ 32 h 83"/>
              <a:gd name="T60" fmla="*/ 70 w 144"/>
              <a:gd name="T61" fmla="*/ 32 h 83"/>
              <a:gd name="T62" fmla="*/ 73 w 144"/>
              <a:gd name="T63" fmla="*/ 24 h 83"/>
              <a:gd name="T64" fmla="*/ 75 w 144"/>
              <a:gd name="T65" fmla="*/ 8 h 83"/>
              <a:gd name="T66" fmla="*/ 78 w 144"/>
              <a:gd name="T67" fmla="*/ 70 h 83"/>
              <a:gd name="T68" fmla="*/ 81 w 144"/>
              <a:gd name="T69" fmla="*/ 55 h 83"/>
              <a:gd name="T70" fmla="*/ 82 w 144"/>
              <a:gd name="T71" fmla="*/ 61 h 83"/>
              <a:gd name="T72" fmla="*/ 85 w 144"/>
              <a:gd name="T73" fmla="*/ 12 h 83"/>
              <a:gd name="T74" fmla="*/ 87 w 144"/>
              <a:gd name="T75" fmla="*/ 14 h 83"/>
              <a:gd name="T76" fmla="*/ 89 w 144"/>
              <a:gd name="T77" fmla="*/ 37 h 83"/>
              <a:gd name="T78" fmla="*/ 91 w 144"/>
              <a:gd name="T79" fmla="*/ 51 h 83"/>
              <a:gd name="T80" fmla="*/ 94 w 144"/>
              <a:gd name="T81" fmla="*/ 45 h 83"/>
              <a:gd name="T82" fmla="*/ 95 w 144"/>
              <a:gd name="T83" fmla="*/ 60 h 83"/>
              <a:gd name="T84" fmla="*/ 98 w 144"/>
              <a:gd name="T85" fmla="*/ 60 h 83"/>
              <a:gd name="T86" fmla="*/ 100 w 144"/>
              <a:gd name="T87" fmla="*/ 63 h 83"/>
              <a:gd name="T88" fmla="*/ 103 w 144"/>
              <a:gd name="T89" fmla="*/ 64 h 83"/>
              <a:gd name="T90" fmla="*/ 104 w 144"/>
              <a:gd name="T91" fmla="*/ 49 h 83"/>
              <a:gd name="T92" fmla="*/ 107 w 144"/>
              <a:gd name="T93" fmla="*/ 63 h 83"/>
              <a:gd name="T94" fmla="*/ 110 w 144"/>
              <a:gd name="T95" fmla="*/ 64 h 83"/>
              <a:gd name="T96" fmla="*/ 112 w 144"/>
              <a:gd name="T97" fmla="*/ 54 h 83"/>
              <a:gd name="T98" fmla="*/ 115 w 144"/>
              <a:gd name="T99" fmla="*/ 69 h 83"/>
              <a:gd name="T100" fmla="*/ 116 w 144"/>
              <a:gd name="T101" fmla="*/ 46 h 83"/>
              <a:gd name="T102" fmla="*/ 119 w 144"/>
              <a:gd name="T103" fmla="*/ 64 h 83"/>
              <a:gd name="T104" fmla="*/ 121 w 144"/>
              <a:gd name="T105" fmla="*/ 79 h 83"/>
              <a:gd name="T106" fmla="*/ 124 w 144"/>
              <a:gd name="T107" fmla="*/ 61 h 83"/>
              <a:gd name="T108" fmla="*/ 127 w 144"/>
              <a:gd name="T109" fmla="*/ 73 h 83"/>
              <a:gd name="T110" fmla="*/ 128 w 144"/>
              <a:gd name="T111" fmla="*/ 54 h 83"/>
              <a:gd name="T112" fmla="*/ 131 w 144"/>
              <a:gd name="T113" fmla="*/ 63 h 83"/>
              <a:gd name="T114" fmla="*/ 132 w 144"/>
              <a:gd name="T115" fmla="*/ 33 h 83"/>
              <a:gd name="T116" fmla="*/ 135 w 144"/>
              <a:gd name="T117" fmla="*/ 67 h 83"/>
              <a:gd name="T118" fmla="*/ 137 w 144"/>
              <a:gd name="T119" fmla="*/ 43 h 83"/>
              <a:gd name="T120" fmla="*/ 140 w 144"/>
              <a:gd name="T121" fmla="*/ 52 h 83"/>
              <a:gd name="T122" fmla="*/ 141 w 144"/>
              <a:gd name="T123" fmla="*/ 45 h 8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4"/>
              <a:gd name="T187" fmla="*/ 0 h 83"/>
              <a:gd name="T188" fmla="*/ 144 w 144"/>
              <a:gd name="T189" fmla="*/ 83 h 8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4" h="83">
                <a:moveTo>
                  <a:pt x="0" y="60"/>
                </a:moveTo>
                <a:lnTo>
                  <a:pt x="0" y="57"/>
                </a:lnTo>
                <a:lnTo>
                  <a:pt x="2" y="57"/>
                </a:lnTo>
                <a:lnTo>
                  <a:pt x="2" y="58"/>
                </a:lnTo>
                <a:lnTo>
                  <a:pt x="2" y="70"/>
                </a:lnTo>
                <a:lnTo>
                  <a:pt x="2" y="66"/>
                </a:lnTo>
                <a:lnTo>
                  <a:pt x="3" y="67"/>
                </a:lnTo>
                <a:lnTo>
                  <a:pt x="3" y="58"/>
                </a:lnTo>
                <a:lnTo>
                  <a:pt x="3" y="45"/>
                </a:lnTo>
                <a:lnTo>
                  <a:pt x="3" y="67"/>
                </a:lnTo>
                <a:lnTo>
                  <a:pt x="3" y="80"/>
                </a:lnTo>
                <a:lnTo>
                  <a:pt x="3" y="66"/>
                </a:lnTo>
                <a:lnTo>
                  <a:pt x="5" y="57"/>
                </a:lnTo>
                <a:lnTo>
                  <a:pt x="5" y="63"/>
                </a:lnTo>
                <a:lnTo>
                  <a:pt x="5" y="66"/>
                </a:lnTo>
                <a:lnTo>
                  <a:pt x="5" y="72"/>
                </a:lnTo>
                <a:lnTo>
                  <a:pt x="5" y="60"/>
                </a:lnTo>
                <a:lnTo>
                  <a:pt x="6" y="57"/>
                </a:lnTo>
                <a:lnTo>
                  <a:pt x="6" y="67"/>
                </a:lnTo>
                <a:lnTo>
                  <a:pt x="6" y="69"/>
                </a:lnTo>
                <a:lnTo>
                  <a:pt x="6" y="61"/>
                </a:lnTo>
                <a:lnTo>
                  <a:pt x="6" y="69"/>
                </a:lnTo>
                <a:lnTo>
                  <a:pt x="6" y="64"/>
                </a:lnTo>
                <a:lnTo>
                  <a:pt x="8" y="46"/>
                </a:lnTo>
                <a:lnTo>
                  <a:pt x="8" y="51"/>
                </a:lnTo>
                <a:lnTo>
                  <a:pt x="8" y="67"/>
                </a:lnTo>
                <a:lnTo>
                  <a:pt x="8" y="60"/>
                </a:lnTo>
                <a:lnTo>
                  <a:pt x="8" y="48"/>
                </a:lnTo>
                <a:lnTo>
                  <a:pt x="8" y="33"/>
                </a:lnTo>
                <a:lnTo>
                  <a:pt x="9" y="61"/>
                </a:lnTo>
                <a:lnTo>
                  <a:pt x="9" y="76"/>
                </a:lnTo>
                <a:lnTo>
                  <a:pt x="9" y="67"/>
                </a:lnTo>
                <a:lnTo>
                  <a:pt x="9" y="76"/>
                </a:lnTo>
                <a:lnTo>
                  <a:pt x="11" y="66"/>
                </a:lnTo>
                <a:lnTo>
                  <a:pt x="11" y="70"/>
                </a:lnTo>
                <a:lnTo>
                  <a:pt x="11" y="73"/>
                </a:lnTo>
                <a:lnTo>
                  <a:pt x="11" y="66"/>
                </a:lnTo>
                <a:lnTo>
                  <a:pt x="11" y="55"/>
                </a:lnTo>
                <a:lnTo>
                  <a:pt x="12" y="61"/>
                </a:lnTo>
                <a:lnTo>
                  <a:pt x="12" y="54"/>
                </a:lnTo>
                <a:lnTo>
                  <a:pt x="12" y="64"/>
                </a:lnTo>
                <a:lnTo>
                  <a:pt x="12" y="63"/>
                </a:lnTo>
                <a:lnTo>
                  <a:pt x="12" y="46"/>
                </a:lnTo>
                <a:lnTo>
                  <a:pt x="14" y="39"/>
                </a:lnTo>
                <a:lnTo>
                  <a:pt x="14" y="33"/>
                </a:lnTo>
                <a:lnTo>
                  <a:pt x="14" y="36"/>
                </a:lnTo>
                <a:lnTo>
                  <a:pt x="14" y="29"/>
                </a:lnTo>
                <a:lnTo>
                  <a:pt x="14" y="27"/>
                </a:lnTo>
                <a:lnTo>
                  <a:pt x="14" y="26"/>
                </a:lnTo>
                <a:lnTo>
                  <a:pt x="15" y="43"/>
                </a:lnTo>
                <a:lnTo>
                  <a:pt x="15" y="51"/>
                </a:lnTo>
                <a:lnTo>
                  <a:pt x="15" y="58"/>
                </a:lnTo>
                <a:lnTo>
                  <a:pt x="15" y="48"/>
                </a:lnTo>
                <a:lnTo>
                  <a:pt x="15" y="37"/>
                </a:lnTo>
                <a:lnTo>
                  <a:pt x="17" y="52"/>
                </a:lnTo>
                <a:lnTo>
                  <a:pt x="17" y="70"/>
                </a:lnTo>
                <a:lnTo>
                  <a:pt x="17" y="64"/>
                </a:lnTo>
                <a:lnTo>
                  <a:pt x="17" y="52"/>
                </a:lnTo>
                <a:lnTo>
                  <a:pt x="17" y="43"/>
                </a:lnTo>
                <a:lnTo>
                  <a:pt x="18" y="58"/>
                </a:lnTo>
                <a:lnTo>
                  <a:pt x="18" y="75"/>
                </a:lnTo>
                <a:lnTo>
                  <a:pt x="18" y="72"/>
                </a:lnTo>
                <a:lnTo>
                  <a:pt x="18" y="58"/>
                </a:lnTo>
                <a:lnTo>
                  <a:pt x="18" y="57"/>
                </a:lnTo>
                <a:lnTo>
                  <a:pt x="20" y="61"/>
                </a:lnTo>
                <a:lnTo>
                  <a:pt x="20" y="60"/>
                </a:lnTo>
                <a:lnTo>
                  <a:pt x="20" y="57"/>
                </a:lnTo>
                <a:lnTo>
                  <a:pt x="20" y="69"/>
                </a:lnTo>
                <a:lnTo>
                  <a:pt x="21" y="64"/>
                </a:lnTo>
                <a:lnTo>
                  <a:pt x="21" y="69"/>
                </a:lnTo>
                <a:lnTo>
                  <a:pt x="21" y="61"/>
                </a:lnTo>
                <a:lnTo>
                  <a:pt x="21" y="52"/>
                </a:lnTo>
                <a:lnTo>
                  <a:pt x="21" y="72"/>
                </a:lnTo>
                <a:lnTo>
                  <a:pt x="21" y="63"/>
                </a:lnTo>
                <a:lnTo>
                  <a:pt x="23" y="39"/>
                </a:lnTo>
                <a:lnTo>
                  <a:pt x="23" y="42"/>
                </a:lnTo>
                <a:lnTo>
                  <a:pt x="23" y="52"/>
                </a:lnTo>
                <a:lnTo>
                  <a:pt x="23" y="51"/>
                </a:lnTo>
                <a:lnTo>
                  <a:pt x="23" y="63"/>
                </a:lnTo>
                <a:lnTo>
                  <a:pt x="24" y="72"/>
                </a:lnTo>
                <a:lnTo>
                  <a:pt x="24" y="35"/>
                </a:lnTo>
                <a:lnTo>
                  <a:pt x="24" y="30"/>
                </a:lnTo>
                <a:lnTo>
                  <a:pt x="24" y="48"/>
                </a:lnTo>
                <a:lnTo>
                  <a:pt x="24" y="61"/>
                </a:lnTo>
                <a:lnTo>
                  <a:pt x="26" y="49"/>
                </a:lnTo>
                <a:lnTo>
                  <a:pt x="26" y="55"/>
                </a:lnTo>
                <a:lnTo>
                  <a:pt x="26" y="63"/>
                </a:lnTo>
                <a:lnTo>
                  <a:pt x="26" y="55"/>
                </a:lnTo>
                <a:lnTo>
                  <a:pt x="26" y="69"/>
                </a:lnTo>
                <a:lnTo>
                  <a:pt x="27" y="63"/>
                </a:lnTo>
                <a:lnTo>
                  <a:pt x="27" y="27"/>
                </a:lnTo>
                <a:lnTo>
                  <a:pt x="27" y="45"/>
                </a:lnTo>
                <a:lnTo>
                  <a:pt x="27" y="61"/>
                </a:lnTo>
                <a:lnTo>
                  <a:pt x="27" y="35"/>
                </a:lnTo>
                <a:lnTo>
                  <a:pt x="29" y="26"/>
                </a:lnTo>
                <a:lnTo>
                  <a:pt x="29" y="49"/>
                </a:lnTo>
                <a:lnTo>
                  <a:pt x="29" y="57"/>
                </a:lnTo>
                <a:lnTo>
                  <a:pt x="29" y="58"/>
                </a:lnTo>
                <a:lnTo>
                  <a:pt x="29" y="63"/>
                </a:lnTo>
                <a:lnTo>
                  <a:pt x="30" y="58"/>
                </a:lnTo>
                <a:lnTo>
                  <a:pt x="30" y="51"/>
                </a:lnTo>
                <a:lnTo>
                  <a:pt x="30" y="43"/>
                </a:lnTo>
                <a:lnTo>
                  <a:pt x="30" y="58"/>
                </a:lnTo>
                <a:lnTo>
                  <a:pt x="30" y="54"/>
                </a:lnTo>
                <a:lnTo>
                  <a:pt x="30" y="58"/>
                </a:lnTo>
                <a:lnTo>
                  <a:pt x="32" y="67"/>
                </a:lnTo>
                <a:lnTo>
                  <a:pt x="32" y="66"/>
                </a:lnTo>
                <a:lnTo>
                  <a:pt x="32" y="63"/>
                </a:lnTo>
                <a:lnTo>
                  <a:pt x="32" y="57"/>
                </a:lnTo>
                <a:lnTo>
                  <a:pt x="32" y="39"/>
                </a:lnTo>
                <a:lnTo>
                  <a:pt x="33" y="35"/>
                </a:lnTo>
                <a:lnTo>
                  <a:pt x="33" y="60"/>
                </a:lnTo>
                <a:lnTo>
                  <a:pt x="33" y="61"/>
                </a:lnTo>
                <a:lnTo>
                  <a:pt x="33" y="60"/>
                </a:lnTo>
                <a:lnTo>
                  <a:pt x="33" y="64"/>
                </a:lnTo>
                <a:lnTo>
                  <a:pt x="35" y="46"/>
                </a:lnTo>
                <a:lnTo>
                  <a:pt x="35" y="67"/>
                </a:lnTo>
                <a:lnTo>
                  <a:pt x="35" y="63"/>
                </a:lnTo>
                <a:lnTo>
                  <a:pt x="35" y="52"/>
                </a:lnTo>
                <a:lnTo>
                  <a:pt x="36" y="42"/>
                </a:lnTo>
                <a:lnTo>
                  <a:pt x="36" y="48"/>
                </a:lnTo>
                <a:lnTo>
                  <a:pt x="36" y="49"/>
                </a:lnTo>
                <a:lnTo>
                  <a:pt x="36" y="52"/>
                </a:lnTo>
                <a:lnTo>
                  <a:pt x="36" y="57"/>
                </a:lnTo>
                <a:lnTo>
                  <a:pt x="36" y="23"/>
                </a:lnTo>
                <a:lnTo>
                  <a:pt x="36" y="14"/>
                </a:lnTo>
                <a:lnTo>
                  <a:pt x="38" y="46"/>
                </a:lnTo>
                <a:lnTo>
                  <a:pt x="38" y="61"/>
                </a:lnTo>
                <a:lnTo>
                  <a:pt x="38" y="64"/>
                </a:lnTo>
                <a:lnTo>
                  <a:pt x="38" y="61"/>
                </a:lnTo>
                <a:lnTo>
                  <a:pt x="38" y="45"/>
                </a:lnTo>
                <a:lnTo>
                  <a:pt x="39" y="37"/>
                </a:lnTo>
                <a:lnTo>
                  <a:pt x="39" y="46"/>
                </a:lnTo>
                <a:lnTo>
                  <a:pt x="39" y="63"/>
                </a:lnTo>
                <a:lnTo>
                  <a:pt x="39" y="64"/>
                </a:lnTo>
                <a:lnTo>
                  <a:pt x="39" y="60"/>
                </a:lnTo>
                <a:lnTo>
                  <a:pt x="41" y="58"/>
                </a:lnTo>
                <a:lnTo>
                  <a:pt x="41" y="52"/>
                </a:lnTo>
                <a:lnTo>
                  <a:pt x="41" y="60"/>
                </a:lnTo>
                <a:lnTo>
                  <a:pt x="41" y="48"/>
                </a:lnTo>
                <a:lnTo>
                  <a:pt x="41" y="54"/>
                </a:lnTo>
                <a:lnTo>
                  <a:pt x="42" y="51"/>
                </a:lnTo>
                <a:lnTo>
                  <a:pt x="42" y="58"/>
                </a:lnTo>
                <a:lnTo>
                  <a:pt x="42" y="55"/>
                </a:lnTo>
                <a:lnTo>
                  <a:pt x="42" y="46"/>
                </a:lnTo>
                <a:lnTo>
                  <a:pt x="42" y="49"/>
                </a:lnTo>
                <a:lnTo>
                  <a:pt x="42" y="58"/>
                </a:lnTo>
                <a:lnTo>
                  <a:pt x="43" y="63"/>
                </a:lnTo>
                <a:lnTo>
                  <a:pt x="43" y="58"/>
                </a:lnTo>
                <a:lnTo>
                  <a:pt x="43" y="55"/>
                </a:lnTo>
                <a:lnTo>
                  <a:pt x="43" y="51"/>
                </a:lnTo>
                <a:lnTo>
                  <a:pt x="43" y="57"/>
                </a:lnTo>
                <a:lnTo>
                  <a:pt x="45" y="46"/>
                </a:lnTo>
                <a:lnTo>
                  <a:pt x="45" y="39"/>
                </a:lnTo>
                <a:lnTo>
                  <a:pt x="45" y="43"/>
                </a:lnTo>
                <a:lnTo>
                  <a:pt x="45" y="48"/>
                </a:lnTo>
                <a:lnTo>
                  <a:pt x="45" y="33"/>
                </a:lnTo>
                <a:lnTo>
                  <a:pt x="45" y="43"/>
                </a:lnTo>
                <a:lnTo>
                  <a:pt x="46" y="51"/>
                </a:lnTo>
                <a:lnTo>
                  <a:pt x="46" y="57"/>
                </a:lnTo>
                <a:lnTo>
                  <a:pt x="46" y="64"/>
                </a:lnTo>
                <a:lnTo>
                  <a:pt x="46" y="58"/>
                </a:lnTo>
                <a:lnTo>
                  <a:pt x="46" y="54"/>
                </a:lnTo>
                <a:lnTo>
                  <a:pt x="46" y="52"/>
                </a:lnTo>
                <a:lnTo>
                  <a:pt x="48" y="60"/>
                </a:lnTo>
                <a:lnTo>
                  <a:pt x="48" y="75"/>
                </a:lnTo>
                <a:lnTo>
                  <a:pt x="48" y="73"/>
                </a:lnTo>
                <a:lnTo>
                  <a:pt x="48" y="64"/>
                </a:lnTo>
                <a:lnTo>
                  <a:pt x="48" y="52"/>
                </a:lnTo>
                <a:lnTo>
                  <a:pt x="49" y="48"/>
                </a:lnTo>
                <a:lnTo>
                  <a:pt x="49" y="63"/>
                </a:lnTo>
                <a:lnTo>
                  <a:pt x="49" y="66"/>
                </a:lnTo>
                <a:lnTo>
                  <a:pt x="49" y="60"/>
                </a:lnTo>
                <a:lnTo>
                  <a:pt x="49" y="69"/>
                </a:lnTo>
                <a:lnTo>
                  <a:pt x="51" y="72"/>
                </a:lnTo>
                <a:lnTo>
                  <a:pt x="51" y="64"/>
                </a:lnTo>
                <a:lnTo>
                  <a:pt x="51" y="45"/>
                </a:lnTo>
                <a:lnTo>
                  <a:pt x="51" y="36"/>
                </a:lnTo>
                <a:lnTo>
                  <a:pt x="52" y="43"/>
                </a:lnTo>
                <a:lnTo>
                  <a:pt x="52" y="46"/>
                </a:lnTo>
                <a:lnTo>
                  <a:pt x="52" y="54"/>
                </a:lnTo>
                <a:lnTo>
                  <a:pt x="52" y="58"/>
                </a:lnTo>
                <a:lnTo>
                  <a:pt x="52" y="60"/>
                </a:lnTo>
                <a:lnTo>
                  <a:pt x="54" y="37"/>
                </a:lnTo>
                <a:lnTo>
                  <a:pt x="54" y="29"/>
                </a:lnTo>
                <a:lnTo>
                  <a:pt x="54" y="39"/>
                </a:lnTo>
                <a:lnTo>
                  <a:pt x="54" y="23"/>
                </a:lnTo>
                <a:lnTo>
                  <a:pt x="54" y="39"/>
                </a:lnTo>
                <a:lnTo>
                  <a:pt x="54" y="61"/>
                </a:lnTo>
                <a:lnTo>
                  <a:pt x="55" y="63"/>
                </a:lnTo>
                <a:lnTo>
                  <a:pt x="55" y="66"/>
                </a:lnTo>
                <a:lnTo>
                  <a:pt x="55" y="42"/>
                </a:lnTo>
                <a:lnTo>
                  <a:pt x="55" y="36"/>
                </a:lnTo>
                <a:lnTo>
                  <a:pt x="55" y="39"/>
                </a:lnTo>
                <a:lnTo>
                  <a:pt x="57" y="17"/>
                </a:lnTo>
                <a:lnTo>
                  <a:pt x="57" y="24"/>
                </a:lnTo>
                <a:lnTo>
                  <a:pt x="57" y="36"/>
                </a:lnTo>
                <a:lnTo>
                  <a:pt x="57" y="43"/>
                </a:lnTo>
                <a:lnTo>
                  <a:pt x="57" y="48"/>
                </a:lnTo>
                <a:lnTo>
                  <a:pt x="58" y="35"/>
                </a:lnTo>
                <a:lnTo>
                  <a:pt x="58" y="9"/>
                </a:lnTo>
                <a:lnTo>
                  <a:pt x="58" y="23"/>
                </a:lnTo>
                <a:lnTo>
                  <a:pt x="58" y="43"/>
                </a:lnTo>
                <a:lnTo>
                  <a:pt x="58" y="36"/>
                </a:lnTo>
                <a:lnTo>
                  <a:pt x="60" y="45"/>
                </a:lnTo>
                <a:lnTo>
                  <a:pt x="60" y="46"/>
                </a:lnTo>
                <a:lnTo>
                  <a:pt x="60" y="55"/>
                </a:lnTo>
                <a:lnTo>
                  <a:pt x="60" y="48"/>
                </a:lnTo>
                <a:lnTo>
                  <a:pt x="60" y="49"/>
                </a:lnTo>
                <a:lnTo>
                  <a:pt x="61" y="61"/>
                </a:lnTo>
                <a:lnTo>
                  <a:pt x="61" y="45"/>
                </a:lnTo>
                <a:lnTo>
                  <a:pt x="61" y="39"/>
                </a:lnTo>
                <a:lnTo>
                  <a:pt x="61" y="52"/>
                </a:lnTo>
                <a:lnTo>
                  <a:pt x="61" y="60"/>
                </a:lnTo>
                <a:lnTo>
                  <a:pt x="61" y="70"/>
                </a:lnTo>
                <a:lnTo>
                  <a:pt x="63" y="64"/>
                </a:lnTo>
                <a:lnTo>
                  <a:pt x="63" y="67"/>
                </a:lnTo>
                <a:lnTo>
                  <a:pt x="63" y="52"/>
                </a:lnTo>
                <a:lnTo>
                  <a:pt x="63" y="36"/>
                </a:lnTo>
                <a:lnTo>
                  <a:pt x="63" y="39"/>
                </a:lnTo>
                <a:lnTo>
                  <a:pt x="63" y="46"/>
                </a:lnTo>
                <a:lnTo>
                  <a:pt x="64" y="55"/>
                </a:lnTo>
                <a:lnTo>
                  <a:pt x="64" y="51"/>
                </a:lnTo>
                <a:lnTo>
                  <a:pt x="64" y="64"/>
                </a:lnTo>
                <a:lnTo>
                  <a:pt x="64" y="57"/>
                </a:lnTo>
                <a:lnTo>
                  <a:pt x="64" y="46"/>
                </a:lnTo>
                <a:lnTo>
                  <a:pt x="66" y="52"/>
                </a:lnTo>
                <a:lnTo>
                  <a:pt x="66" y="37"/>
                </a:lnTo>
                <a:lnTo>
                  <a:pt x="66" y="11"/>
                </a:lnTo>
                <a:lnTo>
                  <a:pt x="66" y="30"/>
                </a:lnTo>
                <a:lnTo>
                  <a:pt x="66" y="32"/>
                </a:lnTo>
                <a:lnTo>
                  <a:pt x="67" y="36"/>
                </a:lnTo>
                <a:lnTo>
                  <a:pt x="67" y="40"/>
                </a:lnTo>
                <a:lnTo>
                  <a:pt x="67" y="43"/>
                </a:lnTo>
                <a:lnTo>
                  <a:pt x="67" y="49"/>
                </a:lnTo>
                <a:lnTo>
                  <a:pt x="67" y="39"/>
                </a:lnTo>
                <a:lnTo>
                  <a:pt x="69" y="23"/>
                </a:lnTo>
                <a:lnTo>
                  <a:pt x="69" y="3"/>
                </a:lnTo>
                <a:lnTo>
                  <a:pt x="69" y="0"/>
                </a:lnTo>
                <a:lnTo>
                  <a:pt x="69" y="32"/>
                </a:lnTo>
                <a:lnTo>
                  <a:pt x="69" y="49"/>
                </a:lnTo>
                <a:lnTo>
                  <a:pt x="69" y="52"/>
                </a:lnTo>
                <a:lnTo>
                  <a:pt x="70" y="70"/>
                </a:lnTo>
                <a:lnTo>
                  <a:pt x="70" y="63"/>
                </a:lnTo>
                <a:lnTo>
                  <a:pt x="70" y="48"/>
                </a:lnTo>
                <a:lnTo>
                  <a:pt x="70" y="29"/>
                </a:lnTo>
                <a:lnTo>
                  <a:pt x="70" y="24"/>
                </a:lnTo>
                <a:lnTo>
                  <a:pt x="70" y="32"/>
                </a:lnTo>
                <a:lnTo>
                  <a:pt x="72" y="26"/>
                </a:lnTo>
                <a:lnTo>
                  <a:pt x="72" y="30"/>
                </a:lnTo>
                <a:lnTo>
                  <a:pt x="72" y="57"/>
                </a:lnTo>
                <a:lnTo>
                  <a:pt x="72" y="63"/>
                </a:lnTo>
                <a:lnTo>
                  <a:pt x="72" y="37"/>
                </a:lnTo>
                <a:lnTo>
                  <a:pt x="73" y="33"/>
                </a:lnTo>
                <a:lnTo>
                  <a:pt x="73" y="29"/>
                </a:lnTo>
                <a:lnTo>
                  <a:pt x="73" y="24"/>
                </a:lnTo>
                <a:lnTo>
                  <a:pt x="73" y="52"/>
                </a:lnTo>
                <a:lnTo>
                  <a:pt x="73" y="64"/>
                </a:lnTo>
                <a:lnTo>
                  <a:pt x="75" y="58"/>
                </a:lnTo>
                <a:lnTo>
                  <a:pt x="75" y="69"/>
                </a:lnTo>
                <a:lnTo>
                  <a:pt x="75" y="52"/>
                </a:lnTo>
                <a:lnTo>
                  <a:pt x="75" y="37"/>
                </a:lnTo>
                <a:lnTo>
                  <a:pt x="75" y="27"/>
                </a:lnTo>
                <a:lnTo>
                  <a:pt x="75" y="8"/>
                </a:lnTo>
                <a:lnTo>
                  <a:pt x="76" y="43"/>
                </a:lnTo>
                <a:lnTo>
                  <a:pt x="76" y="66"/>
                </a:lnTo>
                <a:lnTo>
                  <a:pt x="76" y="64"/>
                </a:lnTo>
                <a:lnTo>
                  <a:pt x="76" y="70"/>
                </a:lnTo>
                <a:lnTo>
                  <a:pt x="76" y="69"/>
                </a:lnTo>
                <a:lnTo>
                  <a:pt x="78" y="52"/>
                </a:lnTo>
                <a:lnTo>
                  <a:pt x="78" y="67"/>
                </a:lnTo>
                <a:lnTo>
                  <a:pt x="78" y="70"/>
                </a:lnTo>
                <a:lnTo>
                  <a:pt x="78" y="60"/>
                </a:lnTo>
                <a:lnTo>
                  <a:pt x="79" y="49"/>
                </a:lnTo>
                <a:lnTo>
                  <a:pt x="79" y="64"/>
                </a:lnTo>
                <a:lnTo>
                  <a:pt x="79" y="75"/>
                </a:lnTo>
                <a:lnTo>
                  <a:pt x="79" y="55"/>
                </a:lnTo>
                <a:lnTo>
                  <a:pt x="79" y="60"/>
                </a:lnTo>
                <a:lnTo>
                  <a:pt x="79" y="64"/>
                </a:lnTo>
                <a:lnTo>
                  <a:pt x="81" y="55"/>
                </a:lnTo>
                <a:lnTo>
                  <a:pt x="81" y="52"/>
                </a:lnTo>
                <a:lnTo>
                  <a:pt x="81" y="67"/>
                </a:lnTo>
                <a:lnTo>
                  <a:pt x="81" y="69"/>
                </a:lnTo>
                <a:lnTo>
                  <a:pt x="81" y="60"/>
                </a:lnTo>
                <a:lnTo>
                  <a:pt x="81" y="43"/>
                </a:lnTo>
                <a:lnTo>
                  <a:pt x="82" y="57"/>
                </a:lnTo>
                <a:lnTo>
                  <a:pt x="82" y="69"/>
                </a:lnTo>
                <a:lnTo>
                  <a:pt x="82" y="61"/>
                </a:lnTo>
                <a:lnTo>
                  <a:pt x="82" y="60"/>
                </a:lnTo>
                <a:lnTo>
                  <a:pt x="82" y="70"/>
                </a:lnTo>
                <a:lnTo>
                  <a:pt x="84" y="64"/>
                </a:lnTo>
                <a:lnTo>
                  <a:pt x="84" y="66"/>
                </a:lnTo>
                <a:lnTo>
                  <a:pt x="84" y="70"/>
                </a:lnTo>
                <a:lnTo>
                  <a:pt x="84" y="69"/>
                </a:lnTo>
                <a:lnTo>
                  <a:pt x="84" y="35"/>
                </a:lnTo>
                <a:lnTo>
                  <a:pt x="85" y="12"/>
                </a:lnTo>
                <a:lnTo>
                  <a:pt x="85" y="26"/>
                </a:lnTo>
                <a:lnTo>
                  <a:pt x="85" y="57"/>
                </a:lnTo>
                <a:lnTo>
                  <a:pt x="85" y="49"/>
                </a:lnTo>
                <a:lnTo>
                  <a:pt x="85" y="64"/>
                </a:lnTo>
                <a:lnTo>
                  <a:pt x="87" y="75"/>
                </a:lnTo>
                <a:lnTo>
                  <a:pt x="87" y="64"/>
                </a:lnTo>
                <a:lnTo>
                  <a:pt x="87" y="43"/>
                </a:lnTo>
                <a:lnTo>
                  <a:pt x="87" y="14"/>
                </a:lnTo>
                <a:lnTo>
                  <a:pt x="87" y="8"/>
                </a:lnTo>
                <a:lnTo>
                  <a:pt x="88" y="42"/>
                </a:lnTo>
                <a:lnTo>
                  <a:pt x="88" y="66"/>
                </a:lnTo>
                <a:lnTo>
                  <a:pt x="88" y="42"/>
                </a:lnTo>
                <a:lnTo>
                  <a:pt x="88" y="27"/>
                </a:lnTo>
                <a:lnTo>
                  <a:pt x="88" y="37"/>
                </a:lnTo>
                <a:lnTo>
                  <a:pt x="89" y="61"/>
                </a:lnTo>
                <a:lnTo>
                  <a:pt x="89" y="37"/>
                </a:lnTo>
                <a:lnTo>
                  <a:pt x="89" y="15"/>
                </a:lnTo>
                <a:lnTo>
                  <a:pt x="89" y="48"/>
                </a:lnTo>
                <a:lnTo>
                  <a:pt x="89" y="69"/>
                </a:lnTo>
                <a:lnTo>
                  <a:pt x="89" y="61"/>
                </a:lnTo>
                <a:lnTo>
                  <a:pt x="91" y="54"/>
                </a:lnTo>
                <a:lnTo>
                  <a:pt x="91" y="42"/>
                </a:lnTo>
                <a:lnTo>
                  <a:pt x="91" y="39"/>
                </a:lnTo>
                <a:lnTo>
                  <a:pt x="91" y="51"/>
                </a:lnTo>
                <a:lnTo>
                  <a:pt x="91" y="57"/>
                </a:lnTo>
                <a:lnTo>
                  <a:pt x="92" y="54"/>
                </a:lnTo>
                <a:lnTo>
                  <a:pt x="92" y="48"/>
                </a:lnTo>
                <a:lnTo>
                  <a:pt x="92" y="39"/>
                </a:lnTo>
                <a:lnTo>
                  <a:pt x="92" y="46"/>
                </a:lnTo>
                <a:lnTo>
                  <a:pt x="92" y="60"/>
                </a:lnTo>
                <a:lnTo>
                  <a:pt x="94" y="51"/>
                </a:lnTo>
                <a:lnTo>
                  <a:pt x="94" y="45"/>
                </a:lnTo>
                <a:lnTo>
                  <a:pt x="94" y="61"/>
                </a:lnTo>
                <a:lnTo>
                  <a:pt x="94" y="57"/>
                </a:lnTo>
                <a:lnTo>
                  <a:pt x="94" y="48"/>
                </a:lnTo>
                <a:lnTo>
                  <a:pt x="95" y="57"/>
                </a:lnTo>
                <a:lnTo>
                  <a:pt x="95" y="66"/>
                </a:lnTo>
                <a:lnTo>
                  <a:pt x="95" y="58"/>
                </a:lnTo>
                <a:lnTo>
                  <a:pt x="95" y="64"/>
                </a:lnTo>
                <a:lnTo>
                  <a:pt x="95" y="60"/>
                </a:lnTo>
                <a:lnTo>
                  <a:pt x="97" y="58"/>
                </a:lnTo>
                <a:lnTo>
                  <a:pt x="97" y="60"/>
                </a:lnTo>
                <a:lnTo>
                  <a:pt x="97" y="52"/>
                </a:lnTo>
                <a:lnTo>
                  <a:pt x="97" y="46"/>
                </a:lnTo>
                <a:lnTo>
                  <a:pt x="97" y="55"/>
                </a:lnTo>
                <a:lnTo>
                  <a:pt x="97" y="58"/>
                </a:lnTo>
                <a:lnTo>
                  <a:pt x="98" y="63"/>
                </a:lnTo>
                <a:lnTo>
                  <a:pt x="98" y="60"/>
                </a:lnTo>
                <a:lnTo>
                  <a:pt x="98" y="63"/>
                </a:lnTo>
                <a:lnTo>
                  <a:pt x="98" y="66"/>
                </a:lnTo>
                <a:lnTo>
                  <a:pt x="98" y="69"/>
                </a:lnTo>
                <a:lnTo>
                  <a:pt x="100" y="49"/>
                </a:lnTo>
                <a:lnTo>
                  <a:pt x="100" y="51"/>
                </a:lnTo>
                <a:lnTo>
                  <a:pt x="100" y="70"/>
                </a:lnTo>
                <a:lnTo>
                  <a:pt x="100" y="72"/>
                </a:lnTo>
                <a:lnTo>
                  <a:pt x="100" y="63"/>
                </a:lnTo>
                <a:lnTo>
                  <a:pt x="100" y="73"/>
                </a:lnTo>
                <a:lnTo>
                  <a:pt x="101" y="76"/>
                </a:lnTo>
                <a:lnTo>
                  <a:pt x="101" y="75"/>
                </a:lnTo>
                <a:lnTo>
                  <a:pt x="101" y="73"/>
                </a:lnTo>
                <a:lnTo>
                  <a:pt x="101" y="72"/>
                </a:lnTo>
                <a:lnTo>
                  <a:pt x="101" y="73"/>
                </a:lnTo>
                <a:lnTo>
                  <a:pt x="103" y="67"/>
                </a:lnTo>
                <a:lnTo>
                  <a:pt x="103" y="64"/>
                </a:lnTo>
                <a:lnTo>
                  <a:pt x="103" y="73"/>
                </a:lnTo>
                <a:lnTo>
                  <a:pt x="103" y="67"/>
                </a:lnTo>
                <a:lnTo>
                  <a:pt x="103" y="51"/>
                </a:lnTo>
                <a:lnTo>
                  <a:pt x="104" y="57"/>
                </a:lnTo>
                <a:lnTo>
                  <a:pt x="104" y="72"/>
                </a:lnTo>
                <a:lnTo>
                  <a:pt x="104" y="75"/>
                </a:lnTo>
                <a:lnTo>
                  <a:pt x="104" y="60"/>
                </a:lnTo>
                <a:lnTo>
                  <a:pt x="104" y="49"/>
                </a:lnTo>
                <a:lnTo>
                  <a:pt x="106" y="58"/>
                </a:lnTo>
                <a:lnTo>
                  <a:pt x="106" y="55"/>
                </a:lnTo>
                <a:lnTo>
                  <a:pt x="106" y="54"/>
                </a:lnTo>
                <a:lnTo>
                  <a:pt x="106" y="51"/>
                </a:lnTo>
                <a:lnTo>
                  <a:pt x="107" y="60"/>
                </a:lnTo>
                <a:lnTo>
                  <a:pt x="107" y="64"/>
                </a:lnTo>
                <a:lnTo>
                  <a:pt x="107" y="51"/>
                </a:lnTo>
                <a:lnTo>
                  <a:pt x="107" y="63"/>
                </a:lnTo>
                <a:lnTo>
                  <a:pt x="107" y="70"/>
                </a:lnTo>
                <a:lnTo>
                  <a:pt x="109" y="63"/>
                </a:lnTo>
                <a:lnTo>
                  <a:pt x="109" y="49"/>
                </a:lnTo>
                <a:lnTo>
                  <a:pt x="109" y="46"/>
                </a:lnTo>
                <a:lnTo>
                  <a:pt x="109" y="63"/>
                </a:lnTo>
                <a:lnTo>
                  <a:pt x="109" y="70"/>
                </a:lnTo>
                <a:lnTo>
                  <a:pt x="110" y="66"/>
                </a:lnTo>
                <a:lnTo>
                  <a:pt x="110" y="64"/>
                </a:lnTo>
                <a:lnTo>
                  <a:pt x="110" y="72"/>
                </a:lnTo>
                <a:lnTo>
                  <a:pt x="110" y="67"/>
                </a:lnTo>
                <a:lnTo>
                  <a:pt x="110" y="64"/>
                </a:lnTo>
                <a:lnTo>
                  <a:pt x="110" y="63"/>
                </a:lnTo>
                <a:lnTo>
                  <a:pt x="112" y="27"/>
                </a:lnTo>
                <a:lnTo>
                  <a:pt x="112" y="33"/>
                </a:lnTo>
                <a:lnTo>
                  <a:pt x="112" y="48"/>
                </a:lnTo>
                <a:lnTo>
                  <a:pt x="112" y="54"/>
                </a:lnTo>
                <a:lnTo>
                  <a:pt x="112" y="57"/>
                </a:lnTo>
                <a:lnTo>
                  <a:pt x="113" y="52"/>
                </a:lnTo>
                <a:lnTo>
                  <a:pt x="113" y="60"/>
                </a:lnTo>
                <a:lnTo>
                  <a:pt x="113" y="69"/>
                </a:lnTo>
                <a:lnTo>
                  <a:pt x="113" y="70"/>
                </a:lnTo>
                <a:lnTo>
                  <a:pt x="113" y="60"/>
                </a:lnTo>
                <a:lnTo>
                  <a:pt x="113" y="61"/>
                </a:lnTo>
                <a:lnTo>
                  <a:pt x="115" y="69"/>
                </a:lnTo>
                <a:lnTo>
                  <a:pt x="115" y="61"/>
                </a:lnTo>
                <a:lnTo>
                  <a:pt x="115" y="54"/>
                </a:lnTo>
                <a:lnTo>
                  <a:pt x="115" y="46"/>
                </a:lnTo>
                <a:lnTo>
                  <a:pt x="115" y="55"/>
                </a:lnTo>
                <a:lnTo>
                  <a:pt x="116" y="57"/>
                </a:lnTo>
                <a:lnTo>
                  <a:pt x="116" y="32"/>
                </a:lnTo>
                <a:lnTo>
                  <a:pt x="116" y="23"/>
                </a:lnTo>
                <a:lnTo>
                  <a:pt x="116" y="46"/>
                </a:lnTo>
                <a:lnTo>
                  <a:pt x="116" y="58"/>
                </a:lnTo>
                <a:lnTo>
                  <a:pt x="118" y="51"/>
                </a:lnTo>
                <a:lnTo>
                  <a:pt x="118" y="60"/>
                </a:lnTo>
                <a:lnTo>
                  <a:pt x="118" y="58"/>
                </a:lnTo>
                <a:lnTo>
                  <a:pt x="118" y="67"/>
                </a:lnTo>
                <a:lnTo>
                  <a:pt x="119" y="67"/>
                </a:lnTo>
                <a:lnTo>
                  <a:pt x="119" y="66"/>
                </a:lnTo>
                <a:lnTo>
                  <a:pt x="119" y="64"/>
                </a:lnTo>
                <a:lnTo>
                  <a:pt x="119" y="72"/>
                </a:lnTo>
                <a:lnTo>
                  <a:pt x="119" y="70"/>
                </a:lnTo>
                <a:lnTo>
                  <a:pt x="121" y="63"/>
                </a:lnTo>
                <a:lnTo>
                  <a:pt x="121" y="57"/>
                </a:lnTo>
                <a:lnTo>
                  <a:pt x="121" y="46"/>
                </a:lnTo>
                <a:lnTo>
                  <a:pt x="121" y="35"/>
                </a:lnTo>
                <a:lnTo>
                  <a:pt x="121" y="64"/>
                </a:lnTo>
                <a:lnTo>
                  <a:pt x="121" y="79"/>
                </a:lnTo>
                <a:lnTo>
                  <a:pt x="122" y="67"/>
                </a:lnTo>
                <a:lnTo>
                  <a:pt x="122" y="46"/>
                </a:lnTo>
                <a:lnTo>
                  <a:pt x="122" y="33"/>
                </a:lnTo>
                <a:lnTo>
                  <a:pt x="122" y="30"/>
                </a:lnTo>
                <a:lnTo>
                  <a:pt x="124" y="21"/>
                </a:lnTo>
                <a:lnTo>
                  <a:pt x="124" y="32"/>
                </a:lnTo>
                <a:lnTo>
                  <a:pt x="124" y="63"/>
                </a:lnTo>
                <a:lnTo>
                  <a:pt x="124" y="61"/>
                </a:lnTo>
                <a:lnTo>
                  <a:pt x="124" y="57"/>
                </a:lnTo>
                <a:lnTo>
                  <a:pt x="124" y="42"/>
                </a:lnTo>
                <a:lnTo>
                  <a:pt x="125" y="39"/>
                </a:lnTo>
                <a:lnTo>
                  <a:pt x="125" y="48"/>
                </a:lnTo>
                <a:lnTo>
                  <a:pt x="125" y="43"/>
                </a:lnTo>
                <a:lnTo>
                  <a:pt x="125" y="48"/>
                </a:lnTo>
                <a:lnTo>
                  <a:pt x="125" y="66"/>
                </a:lnTo>
                <a:lnTo>
                  <a:pt x="127" y="73"/>
                </a:lnTo>
                <a:lnTo>
                  <a:pt x="127" y="64"/>
                </a:lnTo>
                <a:lnTo>
                  <a:pt x="127" y="52"/>
                </a:lnTo>
                <a:lnTo>
                  <a:pt x="127" y="51"/>
                </a:lnTo>
                <a:lnTo>
                  <a:pt x="127" y="64"/>
                </a:lnTo>
                <a:lnTo>
                  <a:pt x="128" y="64"/>
                </a:lnTo>
                <a:lnTo>
                  <a:pt x="128" y="55"/>
                </a:lnTo>
                <a:lnTo>
                  <a:pt x="128" y="57"/>
                </a:lnTo>
                <a:lnTo>
                  <a:pt x="128" y="54"/>
                </a:lnTo>
                <a:lnTo>
                  <a:pt x="128" y="51"/>
                </a:lnTo>
                <a:lnTo>
                  <a:pt x="130" y="60"/>
                </a:lnTo>
                <a:lnTo>
                  <a:pt x="130" y="66"/>
                </a:lnTo>
                <a:lnTo>
                  <a:pt x="130" y="55"/>
                </a:lnTo>
                <a:lnTo>
                  <a:pt x="130" y="61"/>
                </a:lnTo>
                <a:lnTo>
                  <a:pt x="130" y="66"/>
                </a:lnTo>
                <a:lnTo>
                  <a:pt x="130" y="54"/>
                </a:lnTo>
                <a:lnTo>
                  <a:pt x="131" y="63"/>
                </a:lnTo>
                <a:lnTo>
                  <a:pt x="131" y="64"/>
                </a:lnTo>
                <a:lnTo>
                  <a:pt x="131" y="60"/>
                </a:lnTo>
                <a:lnTo>
                  <a:pt x="131" y="66"/>
                </a:lnTo>
                <a:lnTo>
                  <a:pt x="131" y="51"/>
                </a:lnTo>
                <a:lnTo>
                  <a:pt x="132" y="29"/>
                </a:lnTo>
                <a:lnTo>
                  <a:pt x="132" y="23"/>
                </a:lnTo>
                <a:lnTo>
                  <a:pt x="132" y="39"/>
                </a:lnTo>
                <a:lnTo>
                  <a:pt x="132" y="33"/>
                </a:lnTo>
                <a:lnTo>
                  <a:pt x="132" y="35"/>
                </a:lnTo>
                <a:lnTo>
                  <a:pt x="132" y="51"/>
                </a:lnTo>
                <a:lnTo>
                  <a:pt x="134" y="69"/>
                </a:lnTo>
                <a:lnTo>
                  <a:pt x="134" y="66"/>
                </a:lnTo>
                <a:lnTo>
                  <a:pt x="134" y="69"/>
                </a:lnTo>
                <a:lnTo>
                  <a:pt x="134" y="72"/>
                </a:lnTo>
                <a:lnTo>
                  <a:pt x="134" y="77"/>
                </a:lnTo>
                <a:lnTo>
                  <a:pt x="135" y="67"/>
                </a:lnTo>
                <a:lnTo>
                  <a:pt x="135" y="63"/>
                </a:lnTo>
                <a:lnTo>
                  <a:pt x="135" y="69"/>
                </a:lnTo>
                <a:lnTo>
                  <a:pt x="135" y="76"/>
                </a:lnTo>
                <a:lnTo>
                  <a:pt x="135" y="48"/>
                </a:lnTo>
                <a:lnTo>
                  <a:pt x="135" y="45"/>
                </a:lnTo>
                <a:lnTo>
                  <a:pt x="137" y="63"/>
                </a:lnTo>
                <a:lnTo>
                  <a:pt x="137" y="36"/>
                </a:lnTo>
                <a:lnTo>
                  <a:pt x="137" y="43"/>
                </a:lnTo>
                <a:lnTo>
                  <a:pt x="137" y="55"/>
                </a:lnTo>
                <a:lnTo>
                  <a:pt x="137" y="60"/>
                </a:lnTo>
                <a:lnTo>
                  <a:pt x="138" y="73"/>
                </a:lnTo>
                <a:lnTo>
                  <a:pt x="138" y="82"/>
                </a:lnTo>
                <a:lnTo>
                  <a:pt x="138" y="73"/>
                </a:lnTo>
                <a:lnTo>
                  <a:pt x="138" y="69"/>
                </a:lnTo>
                <a:lnTo>
                  <a:pt x="138" y="66"/>
                </a:lnTo>
                <a:lnTo>
                  <a:pt x="140" y="52"/>
                </a:lnTo>
                <a:lnTo>
                  <a:pt x="140" y="32"/>
                </a:lnTo>
                <a:lnTo>
                  <a:pt x="140" y="39"/>
                </a:lnTo>
                <a:lnTo>
                  <a:pt x="140" y="64"/>
                </a:lnTo>
                <a:lnTo>
                  <a:pt x="140" y="49"/>
                </a:lnTo>
                <a:lnTo>
                  <a:pt x="140" y="42"/>
                </a:lnTo>
                <a:lnTo>
                  <a:pt x="141" y="51"/>
                </a:lnTo>
                <a:lnTo>
                  <a:pt x="141" y="42"/>
                </a:lnTo>
                <a:lnTo>
                  <a:pt x="141" y="45"/>
                </a:lnTo>
                <a:lnTo>
                  <a:pt x="141" y="55"/>
                </a:lnTo>
                <a:lnTo>
                  <a:pt x="141" y="45"/>
                </a:lnTo>
                <a:lnTo>
                  <a:pt x="143" y="39"/>
                </a:lnTo>
                <a:lnTo>
                  <a:pt x="143" y="4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81" name="Freeform 69"/>
          <p:cNvSpPr>
            <a:spLocks/>
          </p:cNvSpPr>
          <p:nvPr/>
        </p:nvSpPr>
        <p:spPr bwMode="auto">
          <a:xfrm>
            <a:off x="6340475" y="5692775"/>
            <a:ext cx="204788" cy="138113"/>
          </a:xfrm>
          <a:custGeom>
            <a:avLst/>
            <a:gdLst>
              <a:gd name="T0" fmla="*/ 1 w 145"/>
              <a:gd name="T1" fmla="*/ 64 h 87"/>
              <a:gd name="T2" fmla="*/ 4 w 145"/>
              <a:gd name="T3" fmla="*/ 66 h 87"/>
              <a:gd name="T4" fmla="*/ 7 w 145"/>
              <a:gd name="T5" fmla="*/ 67 h 87"/>
              <a:gd name="T6" fmla="*/ 9 w 145"/>
              <a:gd name="T7" fmla="*/ 63 h 87"/>
              <a:gd name="T8" fmla="*/ 12 w 145"/>
              <a:gd name="T9" fmla="*/ 70 h 87"/>
              <a:gd name="T10" fmla="*/ 13 w 145"/>
              <a:gd name="T11" fmla="*/ 45 h 87"/>
              <a:gd name="T12" fmla="*/ 15 w 145"/>
              <a:gd name="T13" fmla="*/ 49 h 87"/>
              <a:gd name="T14" fmla="*/ 18 w 145"/>
              <a:gd name="T15" fmla="*/ 52 h 87"/>
              <a:gd name="T16" fmla="*/ 21 w 145"/>
              <a:gd name="T17" fmla="*/ 57 h 87"/>
              <a:gd name="T18" fmla="*/ 22 w 145"/>
              <a:gd name="T19" fmla="*/ 72 h 87"/>
              <a:gd name="T20" fmla="*/ 25 w 145"/>
              <a:gd name="T21" fmla="*/ 79 h 87"/>
              <a:gd name="T22" fmla="*/ 27 w 145"/>
              <a:gd name="T23" fmla="*/ 38 h 87"/>
              <a:gd name="T24" fmla="*/ 30 w 145"/>
              <a:gd name="T25" fmla="*/ 38 h 87"/>
              <a:gd name="T26" fmla="*/ 31 w 145"/>
              <a:gd name="T27" fmla="*/ 66 h 87"/>
              <a:gd name="T28" fmla="*/ 34 w 145"/>
              <a:gd name="T29" fmla="*/ 32 h 87"/>
              <a:gd name="T30" fmla="*/ 35 w 145"/>
              <a:gd name="T31" fmla="*/ 9 h 87"/>
              <a:gd name="T32" fmla="*/ 38 w 145"/>
              <a:gd name="T33" fmla="*/ 32 h 87"/>
              <a:gd name="T34" fmla="*/ 41 w 145"/>
              <a:gd name="T35" fmla="*/ 45 h 87"/>
              <a:gd name="T36" fmla="*/ 43 w 145"/>
              <a:gd name="T37" fmla="*/ 43 h 87"/>
              <a:gd name="T38" fmla="*/ 46 w 145"/>
              <a:gd name="T39" fmla="*/ 66 h 87"/>
              <a:gd name="T40" fmla="*/ 47 w 145"/>
              <a:gd name="T41" fmla="*/ 51 h 87"/>
              <a:gd name="T42" fmla="*/ 50 w 145"/>
              <a:gd name="T43" fmla="*/ 79 h 87"/>
              <a:gd name="T44" fmla="*/ 52 w 145"/>
              <a:gd name="T45" fmla="*/ 66 h 87"/>
              <a:gd name="T46" fmla="*/ 55 w 145"/>
              <a:gd name="T47" fmla="*/ 64 h 87"/>
              <a:gd name="T48" fmla="*/ 58 w 145"/>
              <a:gd name="T49" fmla="*/ 41 h 87"/>
              <a:gd name="T50" fmla="*/ 59 w 145"/>
              <a:gd name="T51" fmla="*/ 70 h 87"/>
              <a:gd name="T52" fmla="*/ 61 w 145"/>
              <a:gd name="T53" fmla="*/ 36 h 87"/>
              <a:gd name="T54" fmla="*/ 64 w 145"/>
              <a:gd name="T55" fmla="*/ 69 h 87"/>
              <a:gd name="T56" fmla="*/ 67 w 145"/>
              <a:gd name="T57" fmla="*/ 72 h 87"/>
              <a:gd name="T58" fmla="*/ 68 w 145"/>
              <a:gd name="T59" fmla="*/ 72 h 87"/>
              <a:gd name="T60" fmla="*/ 71 w 145"/>
              <a:gd name="T61" fmla="*/ 69 h 87"/>
              <a:gd name="T62" fmla="*/ 73 w 145"/>
              <a:gd name="T63" fmla="*/ 76 h 87"/>
              <a:gd name="T64" fmla="*/ 76 w 145"/>
              <a:gd name="T65" fmla="*/ 64 h 87"/>
              <a:gd name="T66" fmla="*/ 77 w 145"/>
              <a:gd name="T67" fmla="*/ 69 h 87"/>
              <a:gd name="T68" fmla="*/ 80 w 145"/>
              <a:gd name="T69" fmla="*/ 54 h 87"/>
              <a:gd name="T70" fmla="*/ 81 w 145"/>
              <a:gd name="T71" fmla="*/ 58 h 87"/>
              <a:gd name="T72" fmla="*/ 84 w 145"/>
              <a:gd name="T73" fmla="*/ 75 h 87"/>
              <a:gd name="T74" fmla="*/ 87 w 145"/>
              <a:gd name="T75" fmla="*/ 66 h 87"/>
              <a:gd name="T76" fmla="*/ 89 w 145"/>
              <a:gd name="T77" fmla="*/ 70 h 87"/>
              <a:gd name="T78" fmla="*/ 92 w 145"/>
              <a:gd name="T79" fmla="*/ 64 h 87"/>
              <a:gd name="T80" fmla="*/ 93 w 145"/>
              <a:gd name="T81" fmla="*/ 52 h 87"/>
              <a:gd name="T82" fmla="*/ 96 w 145"/>
              <a:gd name="T83" fmla="*/ 60 h 87"/>
              <a:gd name="T84" fmla="*/ 98 w 145"/>
              <a:gd name="T85" fmla="*/ 73 h 87"/>
              <a:gd name="T86" fmla="*/ 101 w 145"/>
              <a:gd name="T87" fmla="*/ 63 h 87"/>
              <a:gd name="T88" fmla="*/ 102 w 145"/>
              <a:gd name="T89" fmla="*/ 70 h 87"/>
              <a:gd name="T90" fmla="*/ 105 w 145"/>
              <a:gd name="T91" fmla="*/ 55 h 87"/>
              <a:gd name="T92" fmla="*/ 108 w 145"/>
              <a:gd name="T93" fmla="*/ 76 h 87"/>
              <a:gd name="T94" fmla="*/ 110 w 145"/>
              <a:gd name="T95" fmla="*/ 33 h 87"/>
              <a:gd name="T96" fmla="*/ 113 w 145"/>
              <a:gd name="T97" fmla="*/ 60 h 87"/>
              <a:gd name="T98" fmla="*/ 114 w 145"/>
              <a:gd name="T99" fmla="*/ 67 h 87"/>
              <a:gd name="T100" fmla="*/ 117 w 145"/>
              <a:gd name="T101" fmla="*/ 82 h 87"/>
              <a:gd name="T102" fmla="*/ 119 w 145"/>
              <a:gd name="T103" fmla="*/ 51 h 87"/>
              <a:gd name="T104" fmla="*/ 122 w 145"/>
              <a:gd name="T105" fmla="*/ 46 h 87"/>
              <a:gd name="T106" fmla="*/ 123 w 145"/>
              <a:gd name="T107" fmla="*/ 70 h 87"/>
              <a:gd name="T108" fmla="*/ 126 w 145"/>
              <a:gd name="T109" fmla="*/ 61 h 87"/>
              <a:gd name="T110" fmla="*/ 129 w 145"/>
              <a:gd name="T111" fmla="*/ 51 h 87"/>
              <a:gd name="T112" fmla="*/ 130 w 145"/>
              <a:gd name="T113" fmla="*/ 36 h 87"/>
              <a:gd name="T114" fmla="*/ 133 w 145"/>
              <a:gd name="T115" fmla="*/ 36 h 87"/>
              <a:gd name="T116" fmla="*/ 135 w 145"/>
              <a:gd name="T117" fmla="*/ 60 h 87"/>
              <a:gd name="T118" fmla="*/ 138 w 145"/>
              <a:gd name="T119" fmla="*/ 51 h 87"/>
              <a:gd name="T120" fmla="*/ 139 w 145"/>
              <a:gd name="T121" fmla="*/ 58 h 87"/>
              <a:gd name="T122" fmla="*/ 142 w 145"/>
              <a:gd name="T123" fmla="*/ 75 h 8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5"/>
              <a:gd name="T187" fmla="*/ 0 h 87"/>
              <a:gd name="T188" fmla="*/ 145 w 145"/>
              <a:gd name="T189" fmla="*/ 87 h 8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5" h="87">
                <a:moveTo>
                  <a:pt x="0" y="52"/>
                </a:moveTo>
                <a:lnTo>
                  <a:pt x="0" y="73"/>
                </a:lnTo>
                <a:lnTo>
                  <a:pt x="0" y="78"/>
                </a:lnTo>
                <a:lnTo>
                  <a:pt x="0" y="67"/>
                </a:lnTo>
                <a:lnTo>
                  <a:pt x="1" y="61"/>
                </a:lnTo>
                <a:lnTo>
                  <a:pt x="1" y="46"/>
                </a:lnTo>
                <a:lnTo>
                  <a:pt x="1" y="54"/>
                </a:lnTo>
                <a:lnTo>
                  <a:pt x="1" y="64"/>
                </a:lnTo>
                <a:lnTo>
                  <a:pt x="1" y="75"/>
                </a:lnTo>
                <a:lnTo>
                  <a:pt x="3" y="78"/>
                </a:lnTo>
                <a:lnTo>
                  <a:pt x="3" y="67"/>
                </a:lnTo>
                <a:lnTo>
                  <a:pt x="3" y="61"/>
                </a:lnTo>
                <a:lnTo>
                  <a:pt x="3" y="67"/>
                </a:lnTo>
                <a:lnTo>
                  <a:pt x="3" y="83"/>
                </a:lnTo>
                <a:lnTo>
                  <a:pt x="4" y="82"/>
                </a:lnTo>
                <a:lnTo>
                  <a:pt x="4" y="66"/>
                </a:lnTo>
                <a:lnTo>
                  <a:pt x="4" y="60"/>
                </a:lnTo>
                <a:lnTo>
                  <a:pt x="4" y="61"/>
                </a:lnTo>
                <a:lnTo>
                  <a:pt x="4" y="58"/>
                </a:lnTo>
                <a:lnTo>
                  <a:pt x="6" y="46"/>
                </a:lnTo>
                <a:lnTo>
                  <a:pt x="6" y="48"/>
                </a:lnTo>
                <a:lnTo>
                  <a:pt x="6" y="43"/>
                </a:lnTo>
                <a:lnTo>
                  <a:pt x="6" y="54"/>
                </a:lnTo>
                <a:lnTo>
                  <a:pt x="7" y="67"/>
                </a:lnTo>
                <a:lnTo>
                  <a:pt x="7" y="72"/>
                </a:lnTo>
                <a:lnTo>
                  <a:pt x="7" y="76"/>
                </a:lnTo>
                <a:lnTo>
                  <a:pt x="7" y="55"/>
                </a:lnTo>
                <a:lnTo>
                  <a:pt x="7" y="48"/>
                </a:lnTo>
                <a:lnTo>
                  <a:pt x="9" y="60"/>
                </a:lnTo>
                <a:lnTo>
                  <a:pt x="9" y="57"/>
                </a:lnTo>
                <a:lnTo>
                  <a:pt x="9" y="60"/>
                </a:lnTo>
                <a:lnTo>
                  <a:pt x="9" y="63"/>
                </a:lnTo>
                <a:lnTo>
                  <a:pt x="9" y="52"/>
                </a:lnTo>
                <a:lnTo>
                  <a:pt x="9" y="46"/>
                </a:lnTo>
                <a:lnTo>
                  <a:pt x="10" y="60"/>
                </a:lnTo>
                <a:lnTo>
                  <a:pt x="10" y="52"/>
                </a:lnTo>
                <a:lnTo>
                  <a:pt x="10" y="51"/>
                </a:lnTo>
                <a:lnTo>
                  <a:pt x="10" y="66"/>
                </a:lnTo>
                <a:lnTo>
                  <a:pt x="10" y="72"/>
                </a:lnTo>
                <a:lnTo>
                  <a:pt x="12" y="70"/>
                </a:lnTo>
                <a:lnTo>
                  <a:pt x="12" y="46"/>
                </a:lnTo>
                <a:lnTo>
                  <a:pt x="12" y="54"/>
                </a:lnTo>
                <a:lnTo>
                  <a:pt x="12" y="52"/>
                </a:lnTo>
                <a:lnTo>
                  <a:pt x="12" y="29"/>
                </a:lnTo>
                <a:lnTo>
                  <a:pt x="13" y="30"/>
                </a:lnTo>
                <a:lnTo>
                  <a:pt x="13" y="58"/>
                </a:lnTo>
                <a:lnTo>
                  <a:pt x="13" y="67"/>
                </a:lnTo>
                <a:lnTo>
                  <a:pt x="13" y="45"/>
                </a:lnTo>
                <a:lnTo>
                  <a:pt x="13" y="42"/>
                </a:lnTo>
                <a:lnTo>
                  <a:pt x="13" y="64"/>
                </a:lnTo>
                <a:lnTo>
                  <a:pt x="15" y="67"/>
                </a:lnTo>
                <a:lnTo>
                  <a:pt x="15" y="60"/>
                </a:lnTo>
                <a:lnTo>
                  <a:pt x="15" y="64"/>
                </a:lnTo>
                <a:lnTo>
                  <a:pt x="15" y="26"/>
                </a:lnTo>
                <a:lnTo>
                  <a:pt x="15" y="14"/>
                </a:lnTo>
                <a:lnTo>
                  <a:pt x="15" y="49"/>
                </a:lnTo>
                <a:lnTo>
                  <a:pt x="16" y="43"/>
                </a:lnTo>
                <a:lnTo>
                  <a:pt x="16" y="38"/>
                </a:lnTo>
                <a:lnTo>
                  <a:pt x="16" y="57"/>
                </a:lnTo>
                <a:lnTo>
                  <a:pt x="16" y="66"/>
                </a:lnTo>
                <a:lnTo>
                  <a:pt x="18" y="60"/>
                </a:lnTo>
                <a:lnTo>
                  <a:pt x="18" y="52"/>
                </a:lnTo>
                <a:lnTo>
                  <a:pt x="18" y="48"/>
                </a:lnTo>
                <a:lnTo>
                  <a:pt x="18" y="52"/>
                </a:lnTo>
                <a:lnTo>
                  <a:pt x="19" y="48"/>
                </a:lnTo>
                <a:lnTo>
                  <a:pt x="19" y="46"/>
                </a:lnTo>
                <a:lnTo>
                  <a:pt x="19" y="58"/>
                </a:lnTo>
                <a:lnTo>
                  <a:pt x="19" y="69"/>
                </a:lnTo>
                <a:lnTo>
                  <a:pt x="19" y="72"/>
                </a:lnTo>
                <a:lnTo>
                  <a:pt x="19" y="76"/>
                </a:lnTo>
                <a:lnTo>
                  <a:pt x="21" y="58"/>
                </a:lnTo>
                <a:lnTo>
                  <a:pt x="21" y="57"/>
                </a:lnTo>
                <a:lnTo>
                  <a:pt x="21" y="67"/>
                </a:lnTo>
                <a:lnTo>
                  <a:pt x="21" y="66"/>
                </a:lnTo>
                <a:lnTo>
                  <a:pt x="21" y="63"/>
                </a:lnTo>
                <a:lnTo>
                  <a:pt x="22" y="42"/>
                </a:lnTo>
                <a:lnTo>
                  <a:pt x="22" y="0"/>
                </a:lnTo>
                <a:lnTo>
                  <a:pt x="22" y="18"/>
                </a:lnTo>
                <a:lnTo>
                  <a:pt x="22" y="64"/>
                </a:lnTo>
                <a:lnTo>
                  <a:pt x="22" y="72"/>
                </a:lnTo>
                <a:lnTo>
                  <a:pt x="24" y="67"/>
                </a:lnTo>
                <a:lnTo>
                  <a:pt x="24" y="75"/>
                </a:lnTo>
                <a:lnTo>
                  <a:pt x="24" y="61"/>
                </a:lnTo>
                <a:lnTo>
                  <a:pt x="24" y="60"/>
                </a:lnTo>
                <a:lnTo>
                  <a:pt x="24" y="52"/>
                </a:lnTo>
                <a:lnTo>
                  <a:pt x="25" y="58"/>
                </a:lnTo>
                <a:lnTo>
                  <a:pt x="25" y="73"/>
                </a:lnTo>
                <a:lnTo>
                  <a:pt x="25" y="79"/>
                </a:lnTo>
                <a:lnTo>
                  <a:pt x="25" y="67"/>
                </a:lnTo>
                <a:lnTo>
                  <a:pt x="25" y="57"/>
                </a:lnTo>
                <a:lnTo>
                  <a:pt x="25" y="38"/>
                </a:lnTo>
                <a:lnTo>
                  <a:pt x="27" y="26"/>
                </a:lnTo>
                <a:lnTo>
                  <a:pt x="27" y="46"/>
                </a:lnTo>
                <a:lnTo>
                  <a:pt x="27" y="63"/>
                </a:lnTo>
                <a:lnTo>
                  <a:pt x="27" y="51"/>
                </a:lnTo>
                <a:lnTo>
                  <a:pt x="27" y="38"/>
                </a:lnTo>
                <a:lnTo>
                  <a:pt x="28" y="61"/>
                </a:lnTo>
                <a:lnTo>
                  <a:pt x="28" y="85"/>
                </a:lnTo>
                <a:lnTo>
                  <a:pt x="28" y="83"/>
                </a:lnTo>
                <a:lnTo>
                  <a:pt x="28" y="70"/>
                </a:lnTo>
                <a:lnTo>
                  <a:pt x="28" y="72"/>
                </a:lnTo>
                <a:lnTo>
                  <a:pt x="28" y="57"/>
                </a:lnTo>
                <a:lnTo>
                  <a:pt x="30" y="39"/>
                </a:lnTo>
                <a:lnTo>
                  <a:pt x="30" y="38"/>
                </a:lnTo>
                <a:lnTo>
                  <a:pt x="30" y="46"/>
                </a:lnTo>
                <a:lnTo>
                  <a:pt x="30" y="54"/>
                </a:lnTo>
                <a:lnTo>
                  <a:pt x="31" y="55"/>
                </a:lnTo>
                <a:lnTo>
                  <a:pt x="31" y="58"/>
                </a:lnTo>
                <a:lnTo>
                  <a:pt x="31" y="63"/>
                </a:lnTo>
                <a:lnTo>
                  <a:pt x="31" y="60"/>
                </a:lnTo>
                <a:lnTo>
                  <a:pt x="31" y="57"/>
                </a:lnTo>
                <a:lnTo>
                  <a:pt x="31" y="66"/>
                </a:lnTo>
                <a:lnTo>
                  <a:pt x="33" y="61"/>
                </a:lnTo>
                <a:lnTo>
                  <a:pt x="33" y="54"/>
                </a:lnTo>
                <a:lnTo>
                  <a:pt x="33" y="66"/>
                </a:lnTo>
                <a:lnTo>
                  <a:pt x="33" y="72"/>
                </a:lnTo>
                <a:lnTo>
                  <a:pt x="33" y="64"/>
                </a:lnTo>
                <a:lnTo>
                  <a:pt x="34" y="57"/>
                </a:lnTo>
                <a:lnTo>
                  <a:pt x="34" y="46"/>
                </a:lnTo>
                <a:lnTo>
                  <a:pt x="34" y="32"/>
                </a:lnTo>
                <a:lnTo>
                  <a:pt x="34" y="38"/>
                </a:lnTo>
                <a:lnTo>
                  <a:pt x="34" y="54"/>
                </a:lnTo>
                <a:lnTo>
                  <a:pt x="35" y="61"/>
                </a:lnTo>
                <a:lnTo>
                  <a:pt x="35" y="67"/>
                </a:lnTo>
                <a:lnTo>
                  <a:pt x="35" y="43"/>
                </a:lnTo>
                <a:lnTo>
                  <a:pt x="35" y="3"/>
                </a:lnTo>
                <a:lnTo>
                  <a:pt x="35" y="20"/>
                </a:lnTo>
                <a:lnTo>
                  <a:pt x="35" y="9"/>
                </a:lnTo>
                <a:lnTo>
                  <a:pt x="37" y="20"/>
                </a:lnTo>
                <a:lnTo>
                  <a:pt x="37" y="57"/>
                </a:lnTo>
                <a:lnTo>
                  <a:pt x="37" y="70"/>
                </a:lnTo>
                <a:lnTo>
                  <a:pt x="37" y="67"/>
                </a:lnTo>
                <a:lnTo>
                  <a:pt x="38" y="63"/>
                </a:lnTo>
                <a:lnTo>
                  <a:pt x="38" y="51"/>
                </a:lnTo>
                <a:lnTo>
                  <a:pt x="38" y="24"/>
                </a:lnTo>
                <a:lnTo>
                  <a:pt x="38" y="32"/>
                </a:lnTo>
                <a:lnTo>
                  <a:pt x="38" y="52"/>
                </a:lnTo>
                <a:lnTo>
                  <a:pt x="40" y="60"/>
                </a:lnTo>
                <a:lnTo>
                  <a:pt x="40" y="70"/>
                </a:lnTo>
                <a:lnTo>
                  <a:pt x="40" y="69"/>
                </a:lnTo>
                <a:lnTo>
                  <a:pt x="40" y="52"/>
                </a:lnTo>
                <a:lnTo>
                  <a:pt x="40" y="48"/>
                </a:lnTo>
                <a:lnTo>
                  <a:pt x="41" y="36"/>
                </a:lnTo>
                <a:lnTo>
                  <a:pt x="41" y="45"/>
                </a:lnTo>
                <a:lnTo>
                  <a:pt x="41" y="49"/>
                </a:lnTo>
                <a:lnTo>
                  <a:pt x="41" y="36"/>
                </a:lnTo>
                <a:lnTo>
                  <a:pt x="41" y="51"/>
                </a:lnTo>
                <a:lnTo>
                  <a:pt x="43" y="64"/>
                </a:lnTo>
                <a:lnTo>
                  <a:pt x="43" y="78"/>
                </a:lnTo>
                <a:lnTo>
                  <a:pt x="43" y="63"/>
                </a:lnTo>
                <a:lnTo>
                  <a:pt x="43" y="42"/>
                </a:lnTo>
                <a:lnTo>
                  <a:pt x="43" y="43"/>
                </a:lnTo>
                <a:lnTo>
                  <a:pt x="44" y="38"/>
                </a:lnTo>
                <a:lnTo>
                  <a:pt x="44" y="58"/>
                </a:lnTo>
                <a:lnTo>
                  <a:pt x="44" y="72"/>
                </a:lnTo>
                <a:lnTo>
                  <a:pt x="44" y="69"/>
                </a:lnTo>
                <a:lnTo>
                  <a:pt x="44" y="76"/>
                </a:lnTo>
                <a:lnTo>
                  <a:pt x="46" y="76"/>
                </a:lnTo>
                <a:lnTo>
                  <a:pt x="46" y="69"/>
                </a:lnTo>
                <a:lnTo>
                  <a:pt x="46" y="66"/>
                </a:lnTo>
                <a:lnTo>
                  <a:pt x="46" y="63"/>
                </a:lnTo>
                <a:lnTo>
                  <a:pt x="46" y="61"/>
                </a:lnTo>
                <a:lnTo>
                  <a:pt x="47" y="49"/>
                </a:lnTo>
                <a:lnTo>
                  <a:pt x="47" y="64"/>
                </a:lnTo>
                <a:lnTo>
                  <a:pt x="47" y="66"/>
                </a:lnTo>
                <a:lnTo>
                  <a:pt x="47" y="67"/>
                </a:lnTo>
                <a:lnTo>
                  <a:pt x="47" y="70"/>
                </a:lnTo>
                <a:lnTo>
                  <a:pt x="47" y="51"/>
                </a:lnTo>
                <a:lnTo>
                  <a:pt x="49" y="55"/>
                </a:lnTo>
                <a:lnTo>
                  <a:pt x="49" y="57"/>
                </a:lnTo>
                <a:lnTo>
                  <a:pt x="49" y="49"/>
                </a:lnTo>
                <a:lnTo>
                  <a:pt x="49" y="45"/>
                </a:lnTo>
                <a:lnTo>
                  <a:pt x="49" y="60"/>
                </a:lnTo>
                <a:lnTo>
                  <a:pt x="50" y="46"/>
                </a:lnTo>
                <a:lnTo>
                  <a:pt x="50" y="60"/>
                </a:lnTo>
                <a:lnTo>
                  <a:pt x="50" y="79"/>
                </a:lnTo>
                <a:lnTo>
                  <a:pt x="50" y="76"/>
                </a:lnTo>
                <a:lnTo>
                  <a:pt x="50" y="67"/>
                </a:lnTo>
                <a:lnTo>
                  <a:pt x="52" y="61"/>
                </a:lnTo>
                <a:lnTo>
                  <a:pt x="52" y="64"/>
                </a:lnTo>
                <a:lnTo>
                  <a:pt x="52" y="82"/>
                </a:lnTo>
                <a:lnTo>
                  <a:pt x="52" y="86"/>
                </a:lnTo>
                <a:lnTo>
                  <a:pt x="52" y="73"/>
                </a:lnTo>
                <a:lnTo>
                  <a:pt x="52" y="66"/>
                </a:lnTo>
                <a:lnTo>
                  <a:pt x="53" y="60"/>
                </a:lnTo>
                <a:lnTo>
                  <a:pt x="53" y="58"/>
                </a:lnTo>
                <a:lnTo>
                  <a:pt x="53" y="61"/>
                </a:lnTo>
                <a:lnTo>
                  <a:pt x="53" y="52"/>
                </a:lnTo>
                <a:lnTo>
                  <a:pt x="53" y="70"/>
                </a:lnTo>
                <a:lnTo>
                  <a:pt x="55" y="79"/>
                </a:lnTo>
                <a:lnTo>
                  <a:pt x="55" y="73"/>
                </a:lnTo>
                <a:lnTo>
                  <a:pt x="55" y="64"/>
                </a:lnTo>
                <a:lnTo>
                  <a:pt x="55" y="49"/>
                </a:lnTo>
                <a:lnTo>
                  <a:pt x="55" y="46"/>
                </a:lnTo>
                <a:lnTo>
                  <a:pt x="56" y="64"/>
                </a:lnTo>
                <a:lnTo>
                  <a:pt x="56" y="81"/>
                </a:lnTo>
                <a:lnTo>
                  <a:pt x="56" y="79"/>
                </a:lnTo>
                <a:lnTo>
                  <a:pt x="56" y="81"/>
                </a:lnTo>
                <a:lnTo>
                  <a:pt x="56" y="57"/>
                </a:lnTo>
                <a:lnTo>
                  <a:pt x="58" y="41"/>
                </a:lnTo>
                <a:lnTo>
                  <a:pt x="58" y="69"/>
                </a:lnTo>
                <a:lnTo>
                  <a:pt x="58" y="78"/>
                </a:lnTo>
                <a:lnTo>
                  <a:pt x="58" y="69"/>
                </a:lnTo>
                <a:lnTo>
                  <a:pt x="58" y="57"/>
                </a:lnTo>
                <a:lnTo>
                  <a:pt x="58" y="55"/>
                </a:lnTo>
                <a:lnTo>
                  <a:pt x="59" y="69"/>
                </a:lnTo>
                <a:lnTo>
                  <a:pt x="59" y="79"/>
                </a:lnTo>
                <a:lnTo>
                  <a:pt x="59" y="70"/>
                </a:lnTo>
                <a:lnTo>
                  <a:pt x="59" y="72"/>
                </a:lnTo>
                <a:lnTo>
                  <a:pt x="59" y="63"/>
                </a:lnTo>
                <a:lnTo>
                  <a:pt x="59" y="49"/>
                </a:lnTo>
                <a:lnTo>
                  <a:pt x="61" y="51"/>
                </a:lnTo>
                <a:lnTo>
                  <a:pt x="61" y="54"/>
                </a:lnTo>
                <a:lnTo>
                  <a:pt x="61" y="63"/>
                </a:lnTo>
                <a:lnTo>
                  <a:pt x="61" y="52"/>
                </a:lnTo>
                <a:lnTo>
                  <a:pt x="61" y="36"/>
                </a:lnTo>
                <a:lnTo>
                  <a:pt x="62" y="58"/>
                </a:lnTo>
                <a:lnTo>
                  <a:pt x="62" y="63"/>
                </a:lnTo>
                <a:lnTo>
                  <a:pt x="62" y="46"/>
                </a:lnTo>
                <a:lnTo>
                  <a:pt x="62" y="45"/>
                </a:lnTo>
                <a:lnTo>
                  <a:pt x="62" y="73"/>
                </a:lnTo>
                <a:lnTo>
                  <a:pt x="64" y="78"/>
                </a:lnTo>
                <a:lnTo>
                  <a:pt x="64" y="54"/>
                </a:lnTo>
                <a:lnTo>
                  <a:pt x="64" y="69"/>
                </a:lnTo>
                <a:lnTo>
                  <a:pt x="64" y="45"/>
                </a:lnTo>
                <a:lnTo>
                  <a:pt x="64" y="38"/>
                </a:lnTo>
                <a:lnTo>
                  <a:pt x="65" y="58"/>
                </a:lnTo>
                <a:lnTo>
                  <a:pt x="65" y="46"/>
                </a:lnTo>
                <a:lnTo>
                  <a:pt x="65" y="49"/>
                </a:lnTo>
                <a:lnTo>
                  <a:pt x="65" y="55"/>
                </a:lnTo>
                <a:lnTo>
                  <a:pt x="67" y="61"/>
                </a:lnTo>
                <a:lnTo>
                  <a:pt x="67" y="72"/>
                </a:lnTo>
                <a:lnTo>
                  <a:pt x="67" y="66"/>
                </a:lnTo>
                <a:lnTo>
                  <a:pt x="67" y="70"/>
                </a:lnTo>
                <a:lnTo>
                  <a:pt x="67" y="63"/>
                </a:lnTo>
                <a:lnTo>
                  <a:pt x="68" y="41"/>
                </a:lnTo>
                <a:lnTo>
                  <a:pt x="68" y="49"/>
                </a:lnTo>
                <a:lnTo>
                  <a:pt x="68" y="63"/>
                </a:lnTo>
                <a:lnTo>
                  <a:pt x="68" y="66"/>
                </a:lnTo>
                <a:lnTo>
                  <a:pt x="68" y="72"/>
                </a:lnTo>
                <a:lnTo>
                  <a:pt x="70" y="52"/>
                </a:lnTo>
                <a:lnTo>
                  <a:pt x="70" y="55"/>
                </a:lnTo>
                <a:lnTo>
                  <a:pt x="70" y="57"/>
                </a:lnTo>
                <a:lnTo>
                  <a:pt x="70" y="60"/>
                </a:lnTo>
                <a:lnTo>
                  <a:pt x="70" y="73"/>
                </a:lnTo>
                <a:lnTo>
                  <a:pt x="70" y="70"/>
                </a:lnTo>
                <a:lnTo>
                  <a:pt x="71" y="55"/>
                </a:lnTo>
                <a:lnTo>
                  <a:pt x="71" y="69"/>
                </a:lnTo>
                <a:lnTo>
                  <a:pt x="71" y="76"/>
                </a:lnTo>
                <a:lnTo>
                  <a:pt x="71" y="67"/>
                </a:lnTo>
                <a:lnTo>
                  <a:pt x="71" y="51"/>
                </a:lnTo>
                <a:lnTo>
                  <a:pt x="73" y="58"/>
                </a:lnTo>
                <a:lnTo>
                  <a:pt x="73" y="70"/>
                </a:lnTo>
                <a:lnTo>
                  <a:pt x="73" y="54"/>
                </a:lnTo>
                <a:lnTo>
                  <a:pt x="73" y="60"/>
                </a:lnTo>
                <a:lnTo>
                  <a:pt x="73" y="76"/>
                </a:lnTo>
                <a:lnTo>
                  <a:pt x="74" y="66"/>
                </a:lnTo>
                <a:lnTo>
                  <a:pt x="74" y="45"/>
                </a:lnTo>
                <a:lnTo>
                  <a:pt x="74" y="61"/>
                </a:lnTo>
                <a:lnTo>
                  <a:pt x="74" y="72"/>
                </a:lnTo>
                <a:lnTo>
                  <a:pt x="74" y="52"/>
                </a:lnTo>
                <a:lnTo>
                  <a:pt x="74" y="23"/>
                </a:lnTo>
                <a:lnTo>
                  <a:pt x="76" y="33"/>
                </a:lnTo>
                <a:lnTo>
                  <a:pt x="76" y="64"/>
                </a:lnTo>
                <a:lnTo>
                  <a:pt x="76" y="67"/>
                </a:lnTo>
                <a:lnTo>
                  <a:pt x="76" y="61"/>
                </a:lnTo>
                <a:lnTo>
                  <a:pt x="76" y="70"/>
                </a:lnTo>
                <a:lnTo>
                  <a:pt x="77" y="69"/>
                </a:lnTo>
                <a:lnTo>
                  <a:pt x="77" y="52"/>
                </a:lnTo>
                <a:lnTo>
                  <a:pt x="77" y="63"/>
                </a:lnTo>
                <a:lnTo>
                  <a:pt x="77" y="72"/>
                </a:lnTo>
                <a:lnTo>
                  <a:pt x="77" y="69"/>
                </a:lnTo>
                <a:lnTo>
                  <a:pt x="77" y="58"/>
                </a:lnTo>
                <a:lnTo>
                  <a:pt x="79" y="60"/>
                </a:lnTo>
                <a:lnTo>
                  <a:pt x="79" y="63"/>
                </a:lnTo>
                <a:lnTo>
                  <a:pt x="79" y="49"/>
                </a:lnTo>
                <a:lnTo>
                  <a:pt x="79" y="52"/>
                </a:lnTo>
                <a:lnTo>
                  <a:pt x="79" y="69"/>
                </a:lnTo>
                <a:lnTo>
                  <a:pt x="80" y="43"/>
                </a:lnTo>
                <a:lnTo>
                  <a:pt x="80" y="54"/>
                </a:lnTo>
                <a:lnTo>
                  <a:pt x="80" y="79"/>
                </a:lnTo>
                <a:lnTo>
                  <a:pt x="80" y="70"/>
                </a:lnTo>
                <a:lnTo>
                  <a:pt x="80" y="69"/>
                </a:lnTo>
                <a:lnTo>
                  <a:pt x="80" y="75"/>
                </a:lnTo>
                <a:lnTo>
                  <a:pt x="81" y="75"/>
                </a:lnTo>
                <a:lnTo>
                  <a:pt x="81" y="78"/>
                </a:lnTo>
                <a:lnTo>
                  <a:pt x="81" y="64"/>
                </a:lnTo>
                <a:lnTo>
                  <a:pt x="81" y="58"/>
                </a:lnTo>
                <a:lnTo>
                  <a:pt x="83" y="67"/>
                </a:lnTo>
                <a:lnTo>
                  <a:pt x="83" y="73"/>
                </a:lnTo>
                <a:lnTo>
                  <a:pt x="83" y="64"/>
                </a:lnTo>
                <a:lnTo>
                  <a:pt x="83" y="52"/>
                </a:lnTo>
                <a:lnTo>
                  <a:pt x="83" y="58"/>
                </a:lnTo>
                <a:lnTo>
                  <a:pt x="84" y="73"/>
                </a:lnTo>
                <a:lnTo>
                  <a:pt x="84" y="70"/>
                </a:lnTo>
                <a:lnTo>
                  <a:pt x="84" y="75"/>
                </a:lnTo>
                <a:lnTo>
                  <a:pt x="84" y="60"/>
                </a:lnTo>
                <a:lnTo>
                  <a:pt x="86" y="60"/>
                </a:lnTo>
                <a:lnTo>
                  <a:pt x="86" y="61"/>
                </a:lnTo>
                <a:lnTo>
                  <a:pt x="86" y="54"/>
                </a:lnTo>
                <a:lnTo>
                  <a:pt x="86" y="63"/>
                </a:lnTo>
                <a:lnTo>
                  <a:pt x="86" y="72"/>
                </a:lnTo>
                <a:lnTo>
                  <a:pt x="86" y="76"/>
                </a:lnTo>
                <a:lnTo>
                  <a:pt x="87" y="66"/>
                </a:lnTo>
                <a:lnTo>
                  <a:pt x="87" y="52"/>
                </a:lnTo>
                <a:lnTo>
                  <a:pt x="87" y="70"/>
                </a:lnTo>
                <a:lnTo>
                  <a:pt x="87" y="63"/>
                </a:lnTo>
                <a:lnTo>
                  <a:pt x="87" y="43"/>
                </a:lnTo>
                <a:lnTo>
                  <a:pt x="89" y="54"/>
                </a:lnTo>
                <a:lnTo>
                  <a:pt x="89" y="67"/>
                </a:lnTo>
                <a:lnTo>
                  <a:pt x="89" y="64"/>
                </a:lnTo>
                <a:lnTo>
                  <a:pt x="89" y="70"/>
                </a:lnTo>
                <a:lnTo>
                  <a:pt x="89" y="75"/>
                </a:lnTo>
                <a:lnTo>
                  <a:pt x="90" y="79"/>
                </a:lnTo>
                <a:lnTo>
                  <a:pt x="90" y="78"/>
                </a:lnTo>
                <a:lnTo>
                  <a:pt x="90" y="64"/>
                </a:lnTo>
                <a:lnTo>
                  <a:pt x="90" y="54"/>
                </a:lnTo>
                <a:lnTo>
                  <a:pt x="90" y="63"/>
                </a:lnTo>
                <a:lnTo>
                  <a:pt x="90" y="64"/>
                </a:lnTo>
                <a:lnTo>
                  <a:pt x="92" y="64"/>
                </a:lnTo>
                <a:lnTo>
                  <a:pt x="92" y="66"/>
                </a:lnTo>
                <a:lnTo>
                  <a:pt x="92" y="63"/>
                </a:lnTo>
                <a:lnTo>
                  <a:pt x="92" y="76"/>
                </a:lnTo>
                <a:lnTo>
                  <a:pt x="92" y="79"/>
                </a:lnTo>
                <a:lnTo>
                  <a:pt x="93" y="63"/>
                </a:lnTo>
                <a:lnTo>
                  <a:pt x="93" y="55"/>
                </a:lnTo>
                <a:lnTo>
                  <a:pt x="93" y="49"/>
                </a:lnTo>
                <a:lnTo>
                  <a:pt x="93" y="52"/>
                </a:lnTo>
                <a:lnTo>
                  <a:pt x="93" y="57"/>
                </a:lnTo>
                <a:lnTo>
                  <a:pt x="95" y="45"/>
                </a:lnTo>
                <a:lnTo>
                  <a:pt x="95" y="52"/>
                </a:lnTo>
                <a:lnTo>
                  <a:pt x="95" y="49"/>
                </a:lnTo>
                <a:lnTo>
                  <a:pt x="95" y="38"/>
                </a:lnTo>
                <a:lnTo>
                  <a:pt x="95" y="60"/>
                </a:lnTo>
                <a:lnTo>
                  <a:pt x="96" y="64"/>
                </a:lnTo>
                <a:lnTo>
                  <a:pt x="96" y="60"/>
                </a:lnTo>
                <a:lnTo>
                  <a:pt x="96" y="48"/>
                </a:lnTo>
                <a:lnTo>
                  <a:pt x="96" y="39"/>
                </a:lnTo>
                <a:lnTo>
                  <a:pt x="96" y="49"/>
                </a:lnTo>
                <a:lnTo>
                  <a:pt x="96" y="63"/>
                </a:lnTo>
                <a:lnTo>
                  <a:pt x="98" y="30"/>
                </a:lnTo>
                <a:lnTo>
                  <a:pt x="98" y="35"/>
                </a:lnTo>
                <a:lnTo>
                  <a:pt x="98" y="66"/>
                </a:lnTo>
                <a:lnTo>
                  <a:pt x="98" y="73"/>
                </a:lnTo>
                <a:lnTo>
                  <a:pt x="98" y="51"/>
                </a:lnTo>
                <a:lnTo>
                  <a:pt x="98" y="43"/>
                </a:lnTo>
                <a:lnTo>
                  <a:pt x="99" y="39"/>
                </a:lnTo>
                <a:lnTo>
                  <a:pt x="99" y="42"/>
                </a:lnTo>
                <a:lnTo>
                  <a:pt x="99" y="58"/>
                </a:lnTo>
                <a:lnTo>
                  <a:pt x="99" y="54"/>
                </a:lnTo>
                <a:lnTo>
                  <a:pt x="99" y="32"/>
                </a:lnTo>
                <a:lnTo>
                  <a:pt x="101" y="63"/>
                </a:lnTo>
                <a:lnTo>
                  <a:pt x="101" y="82"/>
                </a:lnTo>
                <a:lnTo>
                  <a:pt x="101" y="81"/>
                </a:lnTo>
                <a:lnTo>
                  <a:pt x="101" y="72"/>
                </a:lnTo>
                <a:lnTo>
                  <a:pt x="102" y="82"/>
                </a:lnTo>
                <a:lnTo>
                  <a:pt x="102" y="79"/>
                </a:lnTo>
                <a:lnTo>
                  <a:pt x="102" y="67"/>
                </a:lnTo>
                <a:lnTo>
                  <a:pt x="102" y="66"/>
                </a:lnTo>
                <a:lnTo>
                  <a:pt x="102" y="70"/>
                </a:lnTo>
                <a:lnTo>
                  <a:pt x="102" y="66"/>
                </a:lnTo>
                <a:lnTo>
                  <a:pt x="104" y="55"/>
                </a:lnTo>
                <a:lnTo>
                  <a:pt x="104" y="36"/>
                </a:lnTo>
                <a:lnTo>
                  <a:pt x="104" y="66"/>
                </a:lnTo>
                <a:lnTo>
                  <a:pt x="104" y="60"/>
                </a:lnTo>
                <a:lnTo>
                  <a:pt x="104" y="32"/>
                </a:lnTo>
                <a:lnTo>
                  <a:pt x="105" y="30"/>
                </a:lnTo>
                <a:lnTo>
                  <a:pt x="105" y="55"/>
                </a:lnTo>
                <a:lnTo>
                  <a:pt x="105" y="69"/>
                </a:lnTo>
                <a:lnTo>
                  <a:pt x="105" y="72"/>
                </a:lnTo>
                <a:lnTo>
                  <a:pt x="107" y="75"/>
                </a:lnTo>
                <a:lnTo>
                  <a:pt x="107" y="83"/>
                </a:lnTo>
                <a:lnTo>
                  <a:pt x="107" y="72"/>
                </a:lnTo>
                <a:lnTo>
                  <a:pt x="107" y="51"/>
                </a:lnTo>
                <a:lnTo>
                  <a:pt x="107" y="61"/>
                </a:lnTo>
                <a:lnTo>
                  <a:pt x="108" y="76"/>
                </a:lnTo>
                <a:lnTo>
                  <a:pt x="108" y="79"/>
                </a:lnTo>
                <a:lnTo>
                  <a:pt x="108" y="81"/>
                </a:lnTo>
                <a:lnTo>
                  <a:pt x="108" y="75"/>
                </a:lnTo>
                <a:lnTo>
                  <a:pt x="108" y="73"/>
                </a:lnTo>
                <a:lnTo>
                  <a:pt x="108" y="67"/>
                </a:lnTo>
                <a:lnTo>
                  <a:pt x="110" y="52"/>
                </a:lnTo>
                <a:lnTo>
                  <a:pt x="110" y="23"/>
                </a:lnTo>
                <a:lnTo>
                  <a:pt x="110" y="33"/>
                </a:lnTo>
                <a:lnTo>
                  <a:pt x="110" y="43"/>
                </a:lnTo>
                <a:lnTo>
                  <a:pt x="110" y="35"/>
                </a:lnTo>
                <a:lnTo>
                  <a:pt x="111" y="38"/>
                </a:lnTo>
                <a:lnTo>
                  <a:pt x="111" y="64"/>
                </a:lnTo>
                <a:lnTo>
                  <a:pt x="111" y="69"/>
                </a:lnTo>
                <a:lnTo>
                  <a:pt x="111" y="70"/>
                </a:lnTo>
                <a:lnTo>
                  <a:pt x="111" y="64"/>
                </a:lnTo>
                <a:lnTo>
                  <a:pt x="113" y="60"/>
                </a:lnTo>
                <a:lnTo>
                  <a:pt x="113" y="66"/>
                </a:lnTo>
                <a:lnTo>
                  <a:pt x="113" y="76"/>
                </a:lnTo>
                <a:lnTo>
                  <a:pt x="113" y="67"/>
                </a:lnTo>
                <a:lnTo>
                  <a:pt x="113" y="52"/>
                </a:lnTo>
                <a:lnTo>
                  <a:pt x="113" y="57"/>
                </a:lnTo>
                <a:lnTo>
                  <a:pt x="114" y="60"/>
                </a:lnTo>
                <a:lnTo>
                  <a:pt x="114" y="64"/>
                </a:lnTo>
                <a:lnTo>
                  <a:pt x="114" y="67"/>
                </a:lnTo>
                <a:lnTo>
                  <a:pt x="114" y="54"/>
                </a:lnTo>
                <a:lnTo>
                  <a:pt x="114" y="55"/>
                </a:lnTo>
                <a:lnTo>
                  <a:pt x="116" y="39"/>
                </a:lnTo>
                <a:lnTo>
                  <a:pt x="116" y="55"/>
                </a:lnTo>
                <a:lnTo>
                  <a:pt x="116" y="70"/>
                </a:lnTo>
                <a:lnTo>
                  <a:pt x="116" y="76"/>
                </a:lnTo>
                <a:lnTo>
                  <a:pt x="116" y="81"/>
                </a:lnTo>
                <a:lnTo>
                  <a:pt x="117" y="82"/>
                </a:lnTo>
                <a:lnTo>
                  <a:pt x="117" y="64"/>
                </a:lnTo>
                <a:lnTo>
                  <a:pt x="117" y="52"/>
                </a:lnTo>
                <a:lnTo>
                  <a:pt x="117" y="64"/>
                </a:lnTo>
                <a:lnTo>
                  <a:pt x="117" y="76"/>
                </a:lnTo>
                <a:lnTo>
                  <a:pt x="119" y="75"/>
                </a:lnTo>
                <a:lnTo>
                  <a:pt x="119" y="61"/>
                </a:lnTo>
                <a:lnTo>
                  <a:pt x="119" y="55"/>
                </a:lnTo>
                <a:lnTo>
                  <a:pt x="119" y="51"/>
                </a:lnTo>
                <a:lnTo>
                  <a:pt x="119" y="54"/>
                </a:lnTo>
                <a:lnTo>
                  <a:pt x="119" y="57"/>
                </a:lnTo>
                <a:lnTo>
                  <a:pt x="120" y="63"/>
                </a:lnTo>
                <a:lnTo>
                  <a:pt x="120" y="73"/>
                </a:lnTo>
                <a:lnTo>
                  <a:pt x="120" y="64"/>
                </a:lnTo>
                <a:lnTo>
                  <a:pt x="120" y="60"/>
                </a:lnTo>
                <a:lnTo>
                  <a:pt x="122" y="61"/>
                </a:lnTo>
                <a:lnTo>
                  <a:pt x="122" y="46"/>
                </a:lnTo>
                <a:lnTo>
                  <a:pt x="122" y="48"/>
                </a:lnTo>
                <a:lnTo>
                  <a:pt x="122" y="70"/>
                </a:lnTo>
                <a:lnTo>
                  <a:pt x="123" y="72"/>
                </a:lnTo>
                <a:lnTo>
                  <a:pt x="123" y="63"/>
                </a:lnTo>
                <a:lnTo>
                  <a:pt x="123" y="61"/>
                </a:lnTo>
                <a:lnTo>
                  <a:pt x="123" y="73"/>
                </a:lnTo>
                <a:lnTo>
                  <a:pt x="123" y="79"/>
                </a:lnTo>
                <a:lnTo>
                  <a:pt x="123" y="70"/>
                </a:lnTo>
                <a:lnTo>
                  <a:pt x="125" y="63"/>
                </a:lnTo>
                <a:lnTo>
                  <a:pt x="125" y="61"/>
                </a:lnTo>
                <a:lnTo>
                  <a:pt x="125" y="63"/>
                </a:lnTo>
                <a:lnTo>
                  <a:pt x="125" y="73"/>
                </a:lnTo>
                <a:lnTo>
                  <a:pt x="125" y="70"/>
                </a:lnTo>
                <a:lnTo>
                  <a:pt x="126" y="67"/>
                </a:lnTo>
                <a:lnTo>
                  <a:pt x="126" y="55"/>
                </a:lnTo>
                <a:lnTo>
                  <a:pt x="126" y="61"/>
                </a:lnTo>
                <a:lnTo>
                  <a:pt x="126" y="48"/>
                </a:lnTo>
                <a:lnTo>
                  <a:pt x="126" y="43"/>
                </a:lnTo>
                <a:lnTo>
                  <a:pt x="127" y="73"/>
                </a:lnTo>
                <a:lnTo>
                  <a:pt x="127" y="75"/>
                </a:lnTo>
                <a:lnTo>
                  <a:pt x="127" y="67"/>
                </a:lnTo>
                <a:lnTo>
                  <a:pt x="127" y="69"/>
                </a:lnTo>
                <a:lnTo>
                  <a:pt x="127" y="45"/>
                </a:lnTo>
                <a:lnTo>
                  <a:pt x="129" y="51"/>
                </a:lnTo>
                <a:lnTo>
                  <a:pt x="129" y="54"/>
                </a:lnTo>
                <a:lnTo>
                  <a:pt x="129" y="46"/>
                </a:lnTo>
                <a:lnTo>
                  <a:pt x="129" y="51"/>
                </a:lnTo>
                <a:lnTo>
                  <a:pt x="129" y="67"/>
                </a:lnTo>
                <a:lnTo>
                  <a:pt x="129" y="76"/>
                </a:lnTo>
                <a:lnTo>
                  <a:pt x="130" y="81"/>
                </a:lnTo>
                <a:lnTo>
                  <a:pt x="130" y="67"/>
                </a:lnTo>
                <a:lnTo>
                  <a:pt x="130" y="36"/>
                </a:lnTo>
                <a:lnTo>
                  <a:pt x="130" y="48"/>
                </a:lnTo>
                <a:lnTo>
                  <a:pt x="130" y="67"/>
                </a:lnTo>
                <a:lnTo>
                  <a:pt x="132" y="66"/>
                </a:lnTo>
                <a:lnTo>
                  <a:pt x="132" y="73"/>
                </a:lnTo>
                <a:lnTo>
                  <a:pt x="132" y="79"/>
                </a:lnTo>
                <a:lnTo>
                  <a:pt x="132" y="82"/>
                </a:lnTo>
                <a:lnTo>
                  <a:pt x="133" y="60"/>
                </a:lnTo>
                <a:lnTo>
                  <a:pt x="133" y="36"/>
                </a:lnTo>
                <a:lnTo>
                  <a:pt x="133" y="42"/>
                </a:lnTo>
                <a:lnTo>
                  <a:pt x="133" y="55"/>
                </a:lnTo>
                <a:lnTo>
                  <a:pt x="133" y="51"/>
                </a:lnTo>
                <a:lnTo>
                  <a:pt x="135" y="61"/>
                </a:lnTo>
                <a:lnTo>
                  <a:pt x="135" y="76"/>
                </a:lnTo>
                <a:lnTo>
                  <a:pt x="135" y="83"/>
                </a:lnTo>
                <a:lnTo>
                  <a:pt x="135" y="69"/>
                </a:lnTo>
                <a:lnTo>
                  <a:pt x="135" y="60"/>
                </a:lnTo>
                <a:lnTo>
                  <a:pt x="135" y="67"/>
                </a:lnTo>
                <a:lnTo>
                  <a:pt x="136" y="73"/>
                </a:lnTo>
                <a:lnTo>
                  <a:pt x="136" y="63"/>
                </a:lnTo>
                <a:lnTo>
                  <a:pt x="136" y="64"/>
                </a:lnTo>
                <a:lnTo>
                  <a:pt x="136" y="66"/>
                </a:lnTo>
                <a:lnTo>
                  <a:pt x="136" y="52"/>
                </a:lnTo>
                <a:lnTo>
                  <a:pt x="138" y="46"/>
                </a:lnTo>
                <a:lnTo>
                  <a:pt x="138" y="51"/>
                </a:lnTo>
                <a:lnTo>
                  <a:pt x="138" y="46"/>
                </a:lnTo>
                <a:lnTo>
                  <a:pt x="138" y="54"/>
                </a:lnTo>
                <a:lnTo>
                  <a:pt x="138" y="58"/>
                </a:lnTo>
                <a:lnTo>
                  <a:pt x="139" y="52"/>
                </a:lnTo>
                <a:lnTo>
                  <a:pt x="139" y="66"/>
                </a:lnTo>
                <a:lnTo>
                  <a:pt x="139" y="69"/>
                </a:lnTo>
                <a:lnTo>
                  <a:pt x="139" y="76"/>
                </a:lnTo>
                <a:lnTo>
                  <a:pt x="139" y="58"/>
                </a:lnTo>
                <a:lnTo>
                  <a:pt x="141" y="61"/>
                </a:lnTo>
                <a:lnTo>
                  <a:pt x="141" y="73"/>
                </a:lnTo>
                <a:lnTo>
                  <a:pt x="141" y="64"/>
                </a:lnTo>
                <a:lnTo>
                  <a:pt x="141" y="49"/>
                </a:lnTo>
                <a:lnTo>
                  <a:pt x="141" y="42"/>
                </a:lnTo>
                <a:lnTo>
                  <a:pt x="141" y="55"/>
                </a:lnTo>
                <a:lnTo>
                  <a:pt x="142" y="69"/>
                </a:lnTo>
                <a:lnTo>
                  <a:pt x="142" y="75"/>
                </a:lnTo>
                <a:lnTo>
                  <a:pt x="142" y="64"/>
                </a:lnTo>
                <a:lnTo>
                  <a:pt x="142" y="52"/>
                </a:lnTo>
                <a:lnTo>
                  <a:pt x="142" y="54"/>
                </a:lnTo>
                <a:lnTo>
                  <a:pt x="144" y="7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82" name="Freeform 70"/>
          <p:cNvSpPr>
            <a:spLocks/>
          </p:cNvSpPr>
          <p:nvPr/>
        </p:nvSpPr>
        <p:spPr bwMode="auto">
          <a:xfrm>
            <a:off x="6543675" y="5705475"/>
            <a:ext cx="207963" cy="125413"/>
          </a:xfrm>
          <a:custGeom>
            <a:avLst/>
            <a:gdLst>
              <a:gd name="T0" fmla="*/ 1 w 148"/>
              <a:gd name="T1" fmla="*/ 64 h 79"/>
              <a:gd name="T2" fmla="*/ 3 w 148"/>
              <a:gd name="T3" fmla="*/ 65 h 79"/>
              <a:gd name="T4" fmla="*/ 6 w 148"/>
              <a:gd name="T5" fmla="*/ 65 h 79"/>
              <a:gd name="T6" fmla="*/ 7 w 148"/>
              <a:gd name="T7" fmla="*/ 64 h 79"/>
              <a:gd name="T8" fmla="*/ 10 w 148"/>
              <a:gd name="T9" fmla="*/ 50 h 79"/>
              <a:gd name="T10" fmla="*/ 13 w 148"/>
              <a:gd name="T11" fmla="*/ 53 h 79"/>
              <a:gd name="T12" fmla="*/ 15 w 148"/>
              <a:gd name="T13" fmla="*/ 62 h 79"/>
              <a:gd name="T14" fmla="*/ 18 w 148"/>
              <a:gd name="T15" fmla="*/ 59 h 79"/>
              <a:gd name="T16" fmla="*/ 21 w 148"/>
              <a:gd name="T17" fmla="*/ 52 h 79"/>
              <a:gd name="T18" fmla="*/ 22 w 148"/>
              <a:gd name="T19" fmla="*/ 53 h 79"/>
              <a:gd name="T20" fmla="*/ 25 w 148"/>
              <a:gd name="T21" fmla="*/ 58 h 79"/>
              <a:gd name="T22" fmla="*/ 28 w 148"/>
              <a:gd name="T23" fmla="*/ 46 h 79"/>
              <a:gd name="T24" fmla="*/ 29 w 148"/>
              <a:gd name="T25" fmla="*/ 47 h 79"/>
              <a:gd name="T26" fmla="*/ 32 w 148"/>
              <a:gd name="T27" fmla="*/ 46 h 79"/>
              <a:gd name="T28" fmla="*/ 34 w 148"/>
              <a:gd name="T29" fmla="*/ 62 h 79"/>
              <a:gd name="T30" fmla="*/ 37 w 148"/>
              <a:gd name="T31" fmla="*/ 38 h 79"/>
              <a:gd name="T32" fmla="*/ 38 w 148"/>
              <a:gd name="T33" fmla="*/ 47 h 79"/>
              <a:gd name="T34" fmla="*/ 41 w 148"/>
              <a:gd name="T35" fmla="*/ 49 h 79"/>
              <a:gd name="T36" fmla="*/ 43 w 148"/>
              <a:gd name="T37" fmla="*/ 35 h 79"/>
              <a:gd name="T38" fmla="*/ 46 w 148"/>
              <a:gd name="T39" fmla="*/ 40 h 79"/>
              <a:gd name="T40" fmla="*/ 47 w 148"/>
              <a:gd name="T41" fmla="*/ 53 h 79"/>
              <a:gd name="T42" fmla="*/ 50 w 148"/>
              <a:gd name="T43" fmla="*/ 71 h 79"/>
              <a:gd name="T44" fmla="*/ 53 w 148"/>
              <a:gd name="T45" fmla="*/ 47 h 79"/>
              <a:gd name="T46" fmla="*/ 55 w 148"/>
              <a:gd name="T47" fmla="*/ 47 h 79"/>
              <a:gd name="T48" fmla="*/ 58 w 148"/>
              <a:gd name="T49" fmla="*/ 68 h 79"/>
              <a:gd name="T50" fmla="*/ 59 w 148"/>
              <a:gd name="T51" fmla="*/ 70 h 79"/>
              <a:gd name="T52" fmla="*/ 62 w 148"/>
              <a:gd name="T53" fmla="*/ 77 h 79"/>
              <a:gd name="T54" fmla="*/ 65 w 148"/>
              <a:gd name="T55" fmla="*/ 68 h 79"/>
              <a:gd name="T56" fmla="*/ 67 w 148"/>
              <a:gd name="T57" fmla="*/ 67 h 79"/>
              <a:gd name="T58" fmla="*/ 70 w 148"/>
              <a:gd name="T59" fmla="*/ 50 h 79"/>
              <a:gd name="T60" fmla="*/ 73 w 148"/>
              <a:gd name="T61" fmla="*/ 37 h 79"/>
              <a:gd name="T62" fmla="*/ 74 w 148"/>
              <a:gd name="T63" fmla="*/ 70 h 79"/>
              <a:gd name="T64" fmla="*/ 77 w 148"/>
              <a:gd name="T65" fmla="*/ 40 h 79"/>
              <a:gd name="T66" fmla="*/ 80 w 148"/>
              <a:gd name="T67" fmla="*/ 49 h 79"/>
              <a:gd name="T68" fmla="*/ 81 w 148"/>
              <a:gd name="T69" fmla="*/ 41 h 79"/>
              <a:gd name="T70" fmla="*/ 84 w 148"/>
              <a:gd name="T71" fmla="*/ 46 h 79"/>
              <a:gd name="T72" fmla="*/ 86 w 148"/>
              <a:gd name="T73" fmla="*/ 65 h 79"/>
              <a:gd name="T74" fmla="*/ 89 w 148"/>
              <a:gd name="T75" fmla="*/ 64 h 79"/>
              <a:gd name="T76" fmla="*/ 92 w 148"/>
              <a:gd name="T77" fmla="*/ 40 h 79"/>
              <a:gd name="T78" fmla="*/ 93 w 148"/>
              <a:gd name="T79" fmla="*/ 68 h 79"/>
              <a:gd name="T80" fmla="*/ 96 w 148"/>
              <a:gd name="T81" fmla="*/ 59 h 79"/>
              <a:gd name="T82" fmla="*/ 98 w 148"/>
              <a:gd name="T83" fmla="*/ 65 h 79"/>
              <a:gd name="T84" fmla="*/ 101 w 148"/>
              <a:gd name="T85" fmla="*/ 56 h 79"/>
              <a:gd name="T86" fmla="*/ 104 w 148"/>
              <a:gd name="T87" fmla="*/ 25 h 79"/>
              <a:gd name="T88" fmla="*/ 105 w 148"/>
              <a:gd name="T89" fmla="*/ 22 h 79"/>
              <a:gd name="T90" fmla="*/ 108 w 148"/>
              <a:gd name="T91" fmla="*/ 52 h 79"/>
              <a:gd name="T92" fmla="*/ 110 w 148"/>
              <a:gd name="T93" fmla="*/ 71 h 79"/>
              <a:gd name="T94" fmla="*/ 113 w 148"/>
              <a:gd name="T95" fmla="*/ 56 h 79"/>
              <a:gd name="T96" fmla="*/ 114 w 148"/>
              <a:gd name="T97" fmla="*/ 52 h 79"/>
              <a:gd name="T98" fmla="*/ 117 w 148"/>
              <a:gd name="T99" fmla="*/ 25 h 79"/>
              <a:gd name="T100" fmla="*/ 119 w 148"/>
              <a:gd name="T101" fmla="*/ 52 h 79"/>
              <a:gd name="T102" fmla="*/ 121 w 148"/>
              <a:gd name="T103" fmla="*/ 50 h 79"/>
              <a:gd name="T104" fmla="*/ 124 w 148"/>
              <a:gd name="T105" fmla="*/ 16 h 79"/>
              <a:gd name="T106" fmla="*/ 127 w 148"/>
              <a:gd name="T107" fmla="*/ 52 h 79"/>
              <a:gd name="T108" fmla="*/ 129 w 148"/>
              <a:gd name="T109" fmla="*/ 43 h 79"/>
              <a:gd name="T110" fmla="*/ 132 w 148"/>
              <a:gd name="T111" fmla="*/ 53 h 79"/>
              <a:gd name="T112" fmla="*/ 133 w 148"/>
              <a:gd name="T113" fmla="*/ 67 h 79"/>
              <a:gd name="T114" fmla="*/ 136 w 148"/>
              <a:gd name="T115" fmla="*/ 34 h 79"/>
              <a:gd name="T116" fmla="*/ 139 w 148"/>
              <a:gd name="T117" fmla="*/ 50 h 79"/>
              <a:gd name="T118" fmla="*/ 141 w 148"/>
              <a:gd name="T119" fmla="*/ 43 h 79"/>
              <a:gd name="T120" fmla="*/ 144 w 148"/>
              <a:gd name="T121" fmla="*/ 35 h 79"/>
              <a:gd name="T122" fmla="*/ 145 w 148"/>
              <a:gd name="T123" fmla="*/ 43 h 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8"/>
              <a:gd name="T187" fmla="*/ 0 h 79"/>
              <a:gd name="T188" fmla="*/ 148 w 148"/>
              <a:gd name="T189" fmla="*/ 79 h 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8" h="79">
                <a:moveTo>
                  <a:pt x="0" y="68"/>
                </a:moveTo>
                <a:lnTo>
                  <a:pt x="0" y="56"/>
                </a:lnTo>
                <a:lnTo>
                  <a:pt x="0" y="52"/>
                </a:lnTo>
                <a:lnTo>
                  <a:pt x="0" y="55"/>
                </a:lnTo>
                <a:lnTo>
                  <a:pt x="0" y="28"/>
                </a:lnTo>
                <a:lnTo>
                  <a:pt x="1" y="41"/>
                </a:lnTo>
                <a:lnTo>
                  <a:pt x="1" y="74"/>
                </a:lnTo>
                <a:lnTo>
                  <a:pt x="1" y="64"/>
                </a:lnTo>
                <a:lnTo>
                  <a:pt x="1" y="55"/>
                </a:lnTo>
                <a:lnTo>
                  <a:pt x="1" y="56"/>
                </a:lnTo>
                <a:lnTo>
                  <a:pt x="1" y="62"/>
                </a:lnTo>
                <a:lnTo>
                  <a:pt x="3" y="58"/>
                </a:lnTo>
                <a:lnTo>
                  <a:pt x="3" y="52"/>
                </a:lnTo>
                <a:lnTo>
                  <a:pt x="3" y="55"/>
                </a:lnTo>
                <a:lnTo>
                  <a:pt x="3" y="62"/>
                </a:lnTo>
                <a:lnTo>
                  <a:pt x="3" y="65"/>
                </a:lnTo>
                <a:lnTo>
                  <a:pt x="4" y="70"/>
                </a:lnTo>
                <a:lnTo>
                  <a:pt x="4" y="65"/>
                </a:lnTo>
                <a:lnTo>
                  <a:pt x="4" y="56"/>
                </a:lnTo>
                <a:lnTo>
                  <a:pt x="4" y="61"/>
                </a:lnTo>
                <a:lnTo>
                  <a:pt x="4" y="68"/>
                </a:lnTo>
                <a:lnTo>
                  <a:pt x="6" y="74"/>
                </a:lnTo>
                <a:lnTo>
                  <a:pt x="6" y="73"/>
                </a:lnTo>
                <a:lnTo>
                  <a:pt x="6" y="65"/>
                </a:lnTo>
                <a:lnTo>
                  <a:pt x="6" y="59"/>
                </a:lnTo>
                <a:lnTo>
                  <a:pt x="6" y="77"/>
                </a:lnTo>
                <a:lnTo>
                  <a:pt x="7" y="70"/>
                </a:lnTo>
                <a:lnTo>
                  <a:pt x="7" y="56"/>
                </a:lnTo>
                <a:lnTo>
                  <a:pt x="7" y="67"/>
                </a:lnTo>
                <a:lnTo>
                  <a:pt x="7" y="68"/>
                </a:lnTo>
                <a:lnTo>
                  <a:pt x="7" y="67"/>
                </a:lnTo>
                <a:lnTo>
                  <a:pt x="7" y="64"/>
                </a:lnTo>
                <a:lnTo>
                  <a:pt x="9" y="64"/>
                </a:lnTo>
                <a:lnTo>
                  <a:pt x="9" y="71"/>
                </a:lnTo>
                <a:lnTo>
                  <a:pt x="9" y="61"/>
                </a:lnTo>
                <a:lnTo>
                  <a:pt x="9" y="40"/>
                </a:lnTo>
                <a:lnTo>
                  <a:pt x="10" y="55"/>
                </a:lnTo>
                <a:lnTo>
                  <a:pt x="10" y="75"/>
                </a:lnTo>
                <a:lnTo>
                  <a:pt x="10" y="55"/>
                </a:lnTo>
                <a:lnTo>
                  <a:pt x="10" y="50"/>
                </a:lnTo>
                <a:lnTo>
                  <a:pt x="10" y="64"/>
                </a:lnTo>
                <a:lnTo>
                  <a:pt x="12" y="52"/>
                </a:lnTo>
                <a:lnTo>
                  <a:pt x="12" y="53"/>
                </a:lnTo>
                <a:lnTo>
                  <a:pt x="12" y="61"/>
                </a:lnTo>
                <a:lnTo>
                  <a:pt x="12" y="56"/>
                </a:lnTo>
                <a:lnTo>
                  <a:pt x="12" y="59"/>
                </a:lnTo>
                <a:lnTo>
                  <a:pt x="13" y="59"/>
                </a:lnTo>
                <a:lnTo>
                  <a:pt x="13" y="53"/>
                </a:lnTo>
                <a:lnTo>
                  <a:pt x="13" y="68"/>
                </a:lnTo>
                <a:lnTo>
                  <a:pt x="13" y="75"/>
                </a:lnTo>
                <a:lnTo>
                  <a:pt x="13" y="68"/>
                </a:lnTo>
                <a:lnTo>
                  <a:pt x="13" y="74"/>
                </a:lnTo>
                <a:lnTo>
                  <a:pt x="15" y="68"/>
                </a:lnTo>
                <a:lnTo>
                  <a:pt x="15" y="38"/>
                </a:lnTo>
                <a:lnTo>
                  <a:pt x="15" y="31"/>
                </a:lnTo>
                <a:lnTo>
                  <a:pt x="15" y="62"/>
                </a:lnTo>
                <a:lnTo>
                  <a:pt x="15" y="73"/>
                </a:lnTo>
                <a:lnTo>
                  <a:pt x="16" y="73"/>
                </a:lnTo>
                <a:lnTo>
                  <a:pt x="16" y="64"/>
                </a:lnTo>
                <a:lnTo>
                  <a:pt x="16" y="73"/>
                </a:lnTo>
                <a:lnTo>
                  <a:pt x="16" y="70"/>
                </a:lnTo>
                <a:lnTo>
                  <a:pt x="18" y="46"/>
                </a:lnTo>
                <a:lnTo>
                  <a:pt x="18" y="50"/>
                </a:lnTo>
                <a:lnTo>
                  <a:pt x="18" y="59"/>
                </a:lnTo>
                <a:lnTo>
                  <a:pt x="18" y="61"/>
                </a:lnTo>
                <a:lnTo>
                  <a:pt x="19" y="61"/>
                </a:lnTo>
                <a:lnTo>
                  <a:pt x="19" y="38"/>
                </a:lnTo>
                <a:lnTo>
                  <a:pt x="19" y="53"/>
                </a:lnTo>
                <a:lnTo>
                  <a:pt x="19" y="64"/>
                </a:lnTo>
                <a:lnTo>
                  <a:pt x="19" y="61"/>
                </a:lnTo>
                <a:lnTo>
                  <a:pt x="21" y="64"/>
                </a:lnTo>
                <a:lnTo>
                  <a:pt x="21" y="52"/>
                </a:lnTo>
                <a:lnTo>
                  <a:pt x="21" y="41"/>
                </a:lnTo>
                <a:lnTo>
                  <a:pt x="21" y="61"/>
                </a:lnTo>
                <a:lnTo>
                  <a:pt x="21" y="59"/>
                </a:lnTo>
                <a:lnTo>
                  <a:pt x="21" y="40"/>
                </a:lnTo>
                <a:lnTo>
                  <a:pt x="22" y="49"/>
                </a:lnTo>
                <a:lnTo>
                  <a:pt x="22" y="50"/>
                </a:lnTo>
                <a:lnTo>
                  <a:pt x="22" y="52"/>
                </a:lnTo>
                <a:lnTo>
                  <a:pt x="22" y="53"/>
                </a:lnTo>
                <a:lnTo>
                  <a:pt x="22" y="58"/>
                </a:lnTo>
                <a:lnTo>
                  <a:pt x="24" y="53"/>
                </a:lnTo>
                <a:lnTo>
                  <a:pt x="24" y="56"/>
                </a:lnTo>
                <a:lnTo>
                  <a:pt x="24" y="64"/>
                </a:lnTo>
                <a:lnTo>
                  <a:pt x="24" y="38"/>
                </a:lnTo>
                <a:lnTo>
                  <a:pt x="24" y="47"/>
                </a:lnTo>
                <a:lnTo>
                  <a:pt x="24" y="68"/>
                </a:lnTo>
                <a:lnTo>
                  <a:pt x="25" y="58"/>
                </a:lnTo>
                <a:lnTo>
                  <a:pt x="25" y="55"/>
                </a:lnTo>
                <a:lnTo>
                  <a:pt x="25" y="64"/>
                </a:lnTo>
                <a:lnTo>
                  <a:pt x="25" y="74"/>
                </a:lnTo>
                <a:lnTo>
                  <a:pt x="27" y="74"/>
                </a:lnTo>
                <a:lnTo>
                  <a:pt x="27" y="65"/>
                </a:lnTo>
                <a:lnTo>
                  <a:pt x="27" y="62"/>
                </a:lnTo>
                <a:lnTo>
                  <a:pt x="27" y="47"/>
                </a:lnTo>
                <a:lnTo>
                  <a:pt x="28" y="46"/>
                </a:lnTo>
                <a:lnTo>
                  <a:pt x="28" y="50"/>
                </a:lnTo>
                <a:lnTo>
                  <a:pt x="28" y="61"/>
                </a:lnTo>
                <a:lnTo>
                  <a:pt x="28" y="62"/>
                </a:lnTo>
                <a:lnTo>
                  <a:pt x="28" y="58"/>
                </a:lnTo>
                <a:lnTo>
                  <a:pt x="29" y="46"/>
                </a:lnTo>
                <a:lnTo>
                  <a:pt x="29" y="41"/>
                </a:lnTo>
                <a:lnTo>
                  <a:pt x="29" y="34"/>
                </a:lnTo>
                <a:lnTo>
                  <a:pt x="29" y="47"/>
                </a:lnTo>
                <a:lnTo>
                  <a:pt x="29" y="59"/>
                </a:lnTo>
                <a:lnTo>
                  <a:pt x="29" y="55"/>
                </a:lnTo>
                <a:lnTo>
                  <a:pt x="31" y="64"/>
                </a:lnTo>
                <a:lnTo>
                  <a:pt x="31" y="75"/>
                </a:lnTo>
                <a:lnTo>
                  <a:pt x="31" y="68"/>
                </a:lnTo>
                <a:lnTo>
                  <a:pt x="31" y="61"/>
                </a:lnTo>
                <a:lnTo>
                  <a:pt x="31" y="64"/>
                </a:lnTo>
                <a:lnTo>
                  <a:pt x="32" y="46"/>
                </a:lnTo>
                <a:lnTo>
                  <a:pt x="32" y="43"/>
                </a:lnTo>
                <a:lnTo>
                  <a:pt x="32" y="59"/>
                </a:lnTo>
                <a:lnTo>
                  <a:pt x="32" y="52"/>
                </a:lnTo>
                <a:lnTo>
                  <a:pt x="34" y="62"/>
                </a:lnTo>
                <a:lnTo>
                  <a:pt x="34" y="64"/>
                </a:lnTo>
                <a:lnTo>
                  <a:pt x="34" y="55"/>
                </a:lnTo>
                <a:lnTo>
                  <a:pt x="34" y="58"/>
                </a:lnTo>
                <a:lnTo>
                  <a:pt x="34" y="62"/>
                </a:lnTo>
                <a:lnTo>
                  <a:pt x="35" y="64"/>
                </a:lnTo>
                <a:lnTo>
                  <a:pt x="35" y="22"/>
                </a:lnTo>
                <a:lnTo>
                  <a:pt x="35" y="15"/>
                </a:lnTo>
                <a:lnTo>
                  <a:pt x="35" y="41"/>
                </a:lnTo>
                <a:lnTo>
                  <a:pt x="35" y="58"/>
                </a:lnTo>
                <a:lnTo>
                  <a:pt x="35" y="65"/>
                </a:lnTo>
                <a:lnTo>
                  <a:pt x="37" y="58"/>
                </a:lnTo>
                <a:lnTo>
                  <a:pt x="37" y="38"/>
                </a:lnTo>
                <a:lnTo>
                  <a:pt x="37" y="28"/>
                </a:lnTo>
                <a:lnTo>
                  <a:pt x="37" y="33"/>
                </a:lnTo>
                <a:lnTo>
                  <a:pt x="37" y="37"/>
                </a:lnTo>
                <a:lnTo>
                  <a:pt x="38" y="52"/>
                </a:lnTo>
                <a:lnTo>
                  <a:pt x="38" y="61"/>
                </a:lnTo>
                <a:lnTo>
                  <a:pt x="38" y="50"/>
                </a:lnTo>
                <a:lnTo>
                  <a:pt x="38" y="40"/>
                </a:lnTo>
                <a:lnTo>
                  <a:pt x="38" y="47"/>
                </a:lnTo>
                <a:lnTo>
                  <a:pt x="40" y="53"/>
                </a:lnTo>
                <a:lnTo>
                  <a:pt x="40" y="61"/>
                </a:lnTo>
                <a:lnTo>
                  <a:pt x="40" y="71"/>
                </a:lnTo>
                <a:lnTo>
                  <a:pt x="40" y="56"/>
                </a:lnTo>
                <a:lnTo>
                  <a:pt x="40" y="30"/>
                </a:lnTo>
                <a:lnTo>
                  <a:pt x="40" y="37"/>
                </a:lnTo>
                <a:lnTo>
                  <a:pt x="41" y="58"/>
                </a:lnTo>
                <a:lnTo>
                  <a:pt x="41" y="49"/>
                </a:lnTo>
                <a:lnTo>
                  <a:pt x="41" y="21"/>
                </a:lnTo>
                <a:lnTo>
                  <a:pt x="41" y="46"/>
                </a:lnTo>
                <a:lnTo>
                  <a:pt x="41" y="49"/>
                </a:lnTo>
                <a:lnTo>
                  <a:pt x="43" y="50"/>
                </a:lnTo>
                <a:lnTo>
                  <a:pt x="43" y="68"/>
                </a:lnTo>
                <a:lnTo>
                  <a:pt x="43" y="62"/>
                </a:lnTo>
                <a:lnTo>
                  <a:pt x="43" y="43"/>
                </a:lnTo>
                <a:lnTo>
                  <a:pt x="43" y="35"/>
                </a:lnTo>
                <a:lnTo>
                  <a:pt x="44" y="40"/>
                </a:lnTo>
                <a:lnTo>
                  <a:pt x="44" y="38"/>
                </a:lnTo>
                <a:lnTo>
                  <a:pt x="44" y="0"/>
                </a:lnTo>
                <a:lnTo>
                  <a:pt x="44" y="27"/>
                </a:lnTo>
                <a:lnTo>
                  <a:pt x="44" y="67"/>
                </a:lnTo>
                <a:lnTo>
                  <a:pt x="46" y="62"/>
                </a:lnTo>
                <a:lnTo>
                  <a:pt x="46" y="50"/>
                </a:lnTo>
                <a:lnTo>
                  <a:pt x="46" y="40"/>
                </a:lnTo>
                <a:lnTo>
                  <a:pt x="46" y="38"/>
                </a:lnTo>
                <a:lnTo>
                  <a:pt x="46" y="52"/>
                </a:lnTo>
                <a:lnTo>
                  <a:pt x="46" y="64"/>
                </a:lnTo>
                <a:lnTo>
                  <a:pt x="47" y="64"/>
                </a:lnTo>
                <a:lnTo>
                  <a:pt x="47" y="67"/>
                </a:lnTo>
                <a:lnTo>
                  <a:pt x="47" y="68"/>
                </a:lnTo>
                <a:lnTo>
                  <a:pt x="47" y="61"/>
                </a:lnTo>
                <a:lnTo>
                  <a:pt x="47" y="53"/>
                </a:lnTo>
                <a:lnTo>
                  <a:pt x="49" y="61"/>
                </a:lnTo>
                <a:lnTo>
                  <a:pt x="49" y="65"/>
                </a:lnTo>
                <a:lnTo>
                  <a:pt x="49" y="50"/>
                </a:lnTo>
                <a:lnTo>
                  <a:pt x="49" y="56"/>
                </a:lnTo>
                <a:lnTo>
                  <a:pt x="49" y="62"/>
                </a:lnTo>
                <a:lnTo>
                  <a:pt x="50" y="70"/>
                </a:lnTo>
                <a:lnTo>
                  <a:pt x="50" y="68"/>
                </a:lnTo>
                <a:lnTo>
                  <a:pt x="50" y="71"/>
                </a:lnTo>
                <a:lnTo>
                  <a:pt x="50" y="49"/>
                </a:lnTo>
                <a:lnTo>
                  <a:pt x="52" y="46"/>
                </a:lnTo>
                <a:lnTo>
                  <a:pt x="52" y="34"/>
                </a:lnTo>
                <a:lnTo>
                  <a:pt x="52" y="0"/>
                </a:lnTo>
                <a:lnTo>
                  <a:pt x="52" y="37"/>
                </a:lnTo>
                <a:lnTo>
                  <a:pt x="52" y="73"/>
                </a:lnTo>
                <a:lnTo>
                  <a:pt x="52" y="65"/>
                </a:lnTo>
                <a:lnTo>
                  <a:pt x="53" y="47"/>
                </a:lnTo>
                <a:lnTo>
                  <a:pt x="53" y="56"/>
                </a:lnTo>
                <a:lnTo>
                  <a:pt x="53" y="65"/>
                </a:lnTo>
                <a:lnTo>
                  <a:pt x="53" y="59"/>
                </a:lnTo>
                <a:lnTo>
                  <a:pt x="53" y="50"/>
                </a:lnTo>
                <a:lnTo>
                  <a:pt x="55" y="41"/>
                </a:lnTo>
                <a:lnTo>
                  <a:pt x="55" y="52"/>
                </a:lnTo>
                <a:lnTo>
                  <a:pt x="55" y="41"/>
                </a:lnTo>
                <a:lnTo>
                  <a:pt x="55" y="47"/>
                </a:lnTo>
                <a:lnTo>
                  <a:pt x="55" y="67"/>
                </a:lnTo>
                <a:lnTo>
                  <a:pt x="56" y="70"/>
                </a:lnTo>
                <a:lnTo>
                  <a:pt x="56" y="71"/>
                </a:lnTo>
                <a:lnTo>
                  <a:pt x="56" y="68"/>
                </a:lnTo>
                <a:lnTo>
                  <a:pt x="56" y="53"/>
                </a:lnTo>
                <a:lnTo>
                  <a:pt x="58" y="53"/>
                </a:lnTo>
                <a:lnTo>
                  <a:pt x="58" y="62"/>
                </a:lnTo>
                <a:lnTo>
                  <a:pt x="58" y="68"/>
                </a:lnTo>
                <a:lnTo>
                  <a:pt x="58" y="62"/>
                </a:lnTo>
                <a:lnTo>
                  <a:pt x="58" y="49"/>
                </a:lnTo>
                <a:lnTo>
                  <a:pt x="58" y="38"/>
                </a:lnTo>
                <a:lnTo>
                  <a:pt x="59" y="44"/>
                </a:lnTo>
                <a:lnTo>
                  <a:pt x="59" y="61"/>
                </a:lnTo>
                <a:lnTo>
                  <a:pt x="59" y="73"/>
                </a:lnTo>
                <a:lnTo>
                  <a:pt x="59" y="68"/>
                </a:lnTo>
                <a:lnTo>
                  <a:pt x="59" y="70"/>
                </a:lnTo>
                <a:lnTo>
                  <a:pt x="61" y="55"/>
                </a:lnTo>
                <a:lnTo>
                  <a:pt x="61" y="47"/>
                </a:lnTo>
                <a:lnTo>
                  <a:pt x="61" y="52"/>
                </a:lnTo>
                <a:lnTo>
                  <a:pt x="61" y="40"/>
                </a:lnTo>
                <a:lnTo>
                  <a:pt x="61" y="27"/>
                </a:lnTo>
                <a:lnTo>
                  <a:pt x="62" y="52"/>
                </a:lnTo>
                <a:lnTo>
                  <a:pt x="62" y="71"/>
                </a:lnTo>
                <a:lnTo>
                  <a:pt x="62" y="77"/>
                </a:lnTo>
                <a:lnTo>
                  <a:pt x="62" y="67"/>
                </a:lnTo>
                <a:lnTo>
                  <a:pt x="62" y="40"/>
                </a:lnTo>
                <a:lnTo>
                  <a:pt x="64" y="46"/>
                </a:lnTo>
                <a:lnTo>
                  <a:pt x="64" y="65"/>
                </a:lnTo>
                <a:lnTo>
                  <a:pt x="64" y="73"/>
                </a:lnTo>
                <a:lnTo>
                  <a:pt x="64" y="77"/>
                </a:lnTo>
                <a:lnTo>
                  <a:pt x="65" y="75"/>
                </a:lnTo>
                <a:lnTo>
                  <a:pt x="65" y="68"/>
                </a:lnTo>
                <a:lnTo>
                  <a:pt x="65" y="52"/>
                </a:lnTo>
                <a:lnTo>
                  <a:pt x="65" y="49"/>
                </a:lnTo>
                <a:lnTo>
                  <a:pt x="65" y="44"/>
                </a:lnTo>
                <a:lnTo>
                  <a:pt x="67" y="43"/>
                </a:lnTo>
                <a:lnTo>
                  <a:pt x="67" y="53"/>
                </a:lnTo>
                <a:lnTo>
                  <a:pt x="67" y="55"/>
                </a:lnTo>
                <a:lnTo>
                  <a:pt x="67" y="64"/>
                </a:lnTo>
                <a:lnTo>
                  <a:pt x="67" y="67"/>
                </a:lnTo>
                <a:lnTo>
                  <a:pt x="68" y="62"/>
                </a:lnTo>
                <a:lnTo>
                  <a:pt x="68" y="56"/>
                </a:lnTo>
                <a:lnTo>
                  <a:pt x="68" y="65"/>
                </a:lnTo>
                <a:lnTo>
                  <a:pt x="68" y="68"/>
                </a:lnTo>
                <a:lnTo>
                  <a:pt x="70" y="65"/>
                </a:lnTo>
                <a:lnTo>
                  <a:pt x="70" y="44"/>
                </a:lnTo>
                <a:lnTo>
                  <a:pt x="70" y="27"/>
                </a:lnTo>
                <a:lnTo>
                  <a:pt x="70" y="50"/>
                </a:lnTo>
                <a:lnTo>
                  <a:pt x="70" y="65"/>
                </a:lnTo>
                <a:lnTo>
                  <a:pt x="71" y="47"/>
                </a:lnTo>
                <a:lnTo>
                  <a:pt x="71" y="52"/>
                </a:lnTo>
                <a:lnTo>
                  <a:pt x="71" y="64"/>
                </a:lnTo>
                <a:lnTo>
                  <a:pt x="71" y="53"/>
                </a:lnTo>
                <a:lnTo>
                  <a:pt x="73" y="41"/>
                </a:lnTo>
                <a:lnTo>
                  <a:pt x="73" y="31"/>
                </a:lnTo>
                <a:lnTo>
                  <a:pt x="73" y="37"/>
                </a:lnTo>
                <a:lnTo>
                  <a:pt x="73" y="62"/>
                </a:lnTo>
                <a:lnTo>
                  <a:pt x="73" y="38"/>
                </a:lnTo>
                <a:lnTo>
                  <a:pt x="74" y="38"/>
                </a:lnTo>
                <a:lnTo>
                  <a:pt x="74" y="64"/>
                </a:lnTo>
                <a:lnTo>
                  <a:pt x="74" y="44"/>
                </a:lnTo>
                <a:lnTo>
                  <a:pt x="74" y="31"/>
                </a:lnTo>
                <a:lnTo>
                  <a:pt x="74" y="50"/>
                </a:lnTo>
                <a:lnTo>
                  <a:pt x="74" y="70"/>
                </a:lnTo>
                <a:lnTo>
                  <a:pt x="75" y="50"/>
                </a:lnTo>
                <a:lnTo>
                  <a:pt x="75" y="40"/>
                </a:lnTo>
                <a:lnTo>
                  <a:pt x="75" y="50"/>
                </a:lnTo>
                <a:lnTo>
                  <a:pt x="75" y="58"/>
                </a:lnTo>
                <a:lnTo>
                  <a:pt x="75" y="59"/>
                </a:lnTo>
                <a:lnTo>
                  <a:pt x="77" y="52"/>
                </a:lnTo>
                <a:lnTo>
                  <a:pt x="77" y="44"/>
                </a:lnTo>
                <a:lnTo>
                  <a:pt x="77" y="40"/>
                </a:lnTo>
                <a:lnTo>
                  <a:pt x="77" y="46"/>
                </a:lnTo>
                <a:lnTo>
                  <a:pt x="77" y="56"/>
                </a:lnTo>
                <a:lnTo>
                  <a:pt x="78" y="71"/>
                </a:lnTo>
                <a:lnTo>
                  <a:pt x="78" y="70"/>
                </a:lnTo>
                <a:lnTo>
                  <a:pt x="78" y="61"/>
                </a:lnTo>
                <a:lnTo>
                  <a:pt x="78" y="70"/>
                </a:lnTo>
                <a:lnTo>
                  <a:pt x="78" y="64"/>
                </a:lnTo>
                <a:lnTo>
                  <a:pt x="80" y="49"/>
                </a:lnTo>
                <a:lnTo>
                  <a:pt x="80" y="59"/>
                </a:lnTo>
                <a:lnTo>
                  <a:pt x="80" y="71"/>
                </a:lnTo>
                <a:lnTo>
                  <a:pt x="80" y="62"/>
                </a:lnTo>
                <a:lnTo>
                  <a:pt x="80" y="46"/>
                </a:lnTo>
                <a:lnTo>
                  <a:pt x="81" y="33"/>
                </a:lnTo>
                <a:lnTo>
                  <a:pt x="81" y="52"/>
                </a:lnTo>
                <a:lnTo>
                  <a:pt x="81" y="61"/>
                </a:lnTo>
                <a:lnTo>
                  <a:pt x="81" y="41"/>
                </a:lnTo>
                <a:lnTo>
                  <a:pt x="81" y="46"/>
                </a:lnTo>
                <a:lnTo>
                  <a:pt x="83" y="64"/>
                </a:lnTo>
                <a:lnTo>
                  <a:pt x="83" y="53"/>
                </a:lnTo>
                <a:lnTo>
                  <a:pt x="83" y="59"/>
                </a:lnTo>
                <a:lnTo>
                  <a:pt x="83" y="64"/>
                </a:lnTo>
                <a:lnTo>
                  <a:pt x="83" y="52"/>
                </a:lnTo>
                <a:lnTo>
                  <a:pt x="84" y="47"/>
                </a:lnTo>
                <a:lnTo>
                  <a:pt x="84" y="46"/>
                </a:lnTo>
                <a:lnTo>
                  <a:pt x="84" y="6"/>
                </a:lnTo>
                <a:lnTo>
                  <a:pt x="84" y="25"/>
                </a:lnTo>
                <a:lnTo>
                  <a:pt x="84" y="68"/>
                </a:lnTo>
                <a:lnTo>
                  <a:pt x="84" y="61"/>
                </a:lnTo>
                <a:lnTo>
                  <a:pt x="86" y="47"/>
                </a:lnTo>
                <a:lnTo>
                  <a:pt x="86" y="41"/>
                </a:lnTo>
                <a:lnTo>
                  <a:pt x="86" y="52"/>
                </a:lnTo>
                <a:lnTo>
                  <a:pt x="86" y="65"/>
                </a:lnTo>
                <a:lnTo>
                  <a:pt x="86" y="67"/>
                </a:lnTo>
                <a:lnTo>
                  <a:pt x="87" y="68"/>
                </a:lnTo>
                <a:lnTo>
                  <a:pt x="87" y="49"/>
                </a:lnTo>
                <a:lnTo>
                  <a:pt x="87" y="41"/>
                </a:lnTo>
                <a:lnTo>
                  <a:pt x="87" y="47"/>
                </a:lnTo>
                <a:lnTo>
                  <a:pt x="87" y="58"/>
                </a:lnTo>
                <a:lnTo>
                  <a:pt x="89" y="65"/>
                </a:lnTo>
                <a:lnTo>
                  <a:pt x="89" y="64"/>
                </a:lnTo>
                <a:lnTo>
                  <a:pt x="89" y="68"/>
                </a:lnTo>
                <a:lnTo>
                  <a:pt x="89" y="62"/>
                </a:lnTo>
                <a:lnTo>
                  <a:pt x="90" y="49"/>
                </a:lnTo>
                <a:lnTo>
                  <a:pt x="90" y="55"/>
                </a:lnTo>
                <a:lnTo>
                  <a:pt x="90" y="52"/>
                </a:lnTo>
                <a:lnTo>
                  <a:pt x="90" y="40"/>
                </a:lnTo>
                <a:lnTo>
                  <a:pt x="90" y="37"/>
                </a:lnTo>
                <a:lnTo>
                  <a:pt x="92" y="40"/>
                </a:lnTo>
                <a:lnTo>
                  <a:pt x="92" y="30"/>
                </a:lnTo>
                <a:lnTo>
                  <a:pt x="92" y="22"/>
                </a:lnTo>
                <a:lnTo>
                  <a:pt x="92" y="35"/>
                </a:lnTo>
                <a:lnTo>
                  <a:pt x="92" y="62"/>
                </a:lnTo>
                <a:lnTo>
                  <a:pt x="93" y="61"/>
                </a:lnTo>
                <a:lnTo>
                  <a:pt x="93" y="53"/>
                </a:lnTo>
                <a:lnTo>
                  <a:pt x="93" y="55"/>
                </a:lnTo>
                <a:lnTo>
                  <a:pt x="93" y="68"/>
                </a:lnTo>
                <a:lnTo>
                  <a:pt x="93" y="49"/>
                </a:lnTo>
                <a:lnTo>
                  <a:pt x="95" y="27"/>
                </a:lnTo>
                <a:lnTo>
                  <a:pt x="95" y="22"/>
                </a:lnTo>
                <a:lnTo>
                  <a:pt x="95" y="52"/>
                </a:lnTo>
                <a:lnTo>
                  <a:pt x="95" y="61"/>
                </a:lnTo>
                <a:lnTo>
                  <a:pt x="95" y="34"/>
                </a:lnTo>
                <a:lnTo>
                  <a:pt x="96" y="40"/>
                </a:lnTo>
                <a:lnTo>
                  <a:pt x="96" y="59"/>
                </a:lnTo>
                <a:lnTo>
                  <a:pt x="96" y="55"/>
                </a:lnTo>
                <a:lnTo>
                  <a:pt x="96" y="62"/>
                </a:lnTo>
                <a:lnTo>
                  <a:pt x="96" y="64"/>
                </a:lnTo>
                <a:lnTo>
                  <a:pt x="98" y="50"/>
                </a:lnTo>
                <a:lnTo>
                  <a:pt x="98" y="47"/>
                </a:lnTo>
                <a:lnTo>
                  <a:pt x="98" y="43"/>
                </a:lnTo>
                <a:lnTo>
                  <a:pt x="98" y="59"/>
                </a:lnTo>
                <a:lnTo>
                  <a:pt x="98" y="65"/>
                </a:lnTo>
                <a:lnTo>
                  <a:pt x="99" y="67"/>
                </a:lnTo>
                <a:lnTo>
                  <a:pt x="99" y="68"/>
                </a:lnTo>
                <a:lnTo>
                  <a:pt x="99" y="64"/>
                </a:lnTo>
                <a:lnTo>
                  <a:pt x="99" y="74"/>
                </a:lnTo>
                <a:lnTo>
                  <a:pt x="101" y="73"/>
                </a:lnTo>
                <a:lnTo>
                  <a:pt x="101" y="47"/>
                </a:lnTo>
                <a:lnTo>
                  <a:pt x="101" y="33"/>
                </a:lnTo>
                <a:lnTo>
                  <a:pt x="101" y="56"/>
                </a:lnTo>
                <a:lnTo>
                  <a:pt x="101" y="78"/>
                </a:lnTo>
                <a:lnTo>
                  <a:pt x="101" y="73"/>
                </a:lnTo>
                <a:lnTo>
                  <a:pt x="102" y="33"/>
                </a:lnTo>
                <a:lnTo>
                  <a:pt x="102" y="30"/>
                </a:lnTo>
                <a:lnTo>
                  <a:pt x="102" y="61"/>
                </a:lnTo>
                <a:lnTo>
                  <a:pt x="102" y="52"/>
                </a:lnTo>
                <a:lnTo>
                  <a:pt x="102" y="16"/>
                </a:lnTo>
                <a:lnTo>
                  <a:pt x="104" y="25"/>
                </a:lnTo>
                <a:lnTo>
                  <a:pt x="104" y="59"/>
                </a:lnTo>
                <a:lnTo>
                  <a:pt x="104" y="58"/>
                </a:lnTo>
                <a:lnTo>
                  <a:pt x="104" y="56"/>
                </a:lnTo>
                <a:lnTo>
                  <a:pt x="104" y="59"/>
                </a:lnTo>
                <a:lnTo>
                  <a:pt x="105" y="61"/>
                </a:lnTo>
                <a:lnTo>
                  <a:pt x="105" y="41"/>
                </a:lnTo>
                <a:lnTo>
                  <a:pt x="105" y="9"/>
                </a:lnTo>
                <a:lnTo>
                  <a:pt x="105" y="22"/>
                </a:lnTo>
                <a:lnTo>
                  <a:pt x="105" y="49"/>
                </a:lnTo>
                <a:lnTo>
                  <a:pt x="107" y="61"/>
                </a:lnTo>
                <a:lnTo>
                  <a:pt x="107" y="59"/>
                </a:lnTo>
                <a:lnTo>
                  <a:pt x="107" y="61"/>
                </a:lnTo>
                <a:lnTo>
                  <a:pt x="107" y="65"/>
                </a:lnTo>
                <a:lnTo>
                  <a:pt x="107" y="56"/>
                </a:lnTo>
                <a:lnTo>
                  <a:pt x="107" y="47"/>
                </a:lnTo>
                <a:lnTo>
                  <a:pt x="108" y="52"/>
                </a:lnTo>
                <a:lnTo>
                  <a:pt x="108" y="64"/>
                </a:lnTo>
                <a:lnTo>
                  <a:pt x="108" y="67"/>
                </a:lnTo>
                <a:lnTo>
                  <a:pt x="108" y="68"/>
                </a:lnTo>
                <a:lnTo>
                  <a:pt x="108" y="62"/>
                </a:lnTo>
                <a:lnTo>
                  <a:pt x="110" y="53"/>
                </a:lnTo>
                <a:lnTo>
                  <a:pt x="110" y="59"/>
                </a:lnTo>
                <a:lnTo>
                  <a:pt x="110" y="67"/>
                </a:lnTo>
                <a:lnTo>
                  <a:pt x="110" y="71"/>
                </a:lnTo>
                <a:lnTo>
                  <a:pt x="110" y="59"/>
                </a:lnTo>
                <a:lnTo>
                  <a:pt x="111" y="59"/>
                </a:lnTo>
                <a:lnTo>
                  <a:pt x="111" y="67"/>
                </a:lnTo>
                <a:lnTo>
                  <a:pt x="111" y="71"/>
                </a:lnTo>
                <a:lnTo>
                  <a:pt x="111" y="65"/>
                </a:lnTo>
                <a:lnTo>
                  <a:pt x="111" y="68"/>
                </a:lnTo>
                <a:lnTo>
                  <a:pt x="113" y="75"/>
                </a:lnTo>
                <a:lnTo>
                  <a:pt x="113" y="56"/>
                </a:lnTo>
                <a:lnTo>
                  <a:pt x="113" y="46"/>
                </a:lnTo>
                <a:lnTo>
                  <a:pt x="113" y="52"/>
                </a:lnTo>
                <a:lnTo>
                  <a:pt x="113" y="59"/>
                </a:lnTo>
                <a:lnTo>
                  <a:pt x="114" y="58"/>
                </a:lnTo>
                <a:lnTo>
                  <a:pt x="114" y="68"/>
                </a:lnTo>
                <a:lnTo>
                  <a:pt x="114" y="67"/>
                </a:lnTo>
                <a:lnTo>
                  <a:pt x="114" y="58"/>
                </a:lnTo>
                <a:lnTo>
                  <a:pt x="114" y="52"/>
                </a:lnTo>
                <a:lnTo>
                  <a:pt x="116" y="61"/>
                </a:lnTo>
                <a:lnTo>
                  <a:pt x="116" y="47"/>
                </a:lnTo>
                <a:lnTo>
                  <a:pt x="116" y="56"/>
                </a:lnTo>
                <a:lnTo>
                  <a:pt x="116" y="49"/>
                </a:lnTo>
                <a:lnTo>
                  <a:pt x="116" y="56"/>
                </a:lnTo>
                <a:lnTo>
                  <a:pt x="117" y="70"/>
                </a:lnTo>
                <a:lnTo>
                  <a:pt x="117" y="59"/>
                </a:lnTo>
                <a:lnTo>
                  <a:pt x="117" y="25"/>
                </a:lnTo>
                <a:lnTo>
                  <a:pt x="117" y="6"/>
                </a:lnTo>
                <a:lnTo>
                  <a:pt x="117" y="30"/>
                </a:lnTo>
                <a:lnTo>
                  <a:pt x="119" y="35"/>
                </a:lnTo>
                <a:lnTo>
                  <a:pt x="119" y="27"/>
                </a:lnTo>
                <a:lnTo>
                  <a:pt x="119" y="37"/>
                </a:lnTo>
                <a:lnTo>
                  <a:pt x="119" y="53"/>
                </a:lnTo>
                <a:lnTo>
                  <a:pt x="119" y="64"/>
                </a:lnTo>
                <a:lnTo>
                  <a:pt x="119" y="52"/>
                </a:lnTo>
                <a:lnTo>
                  <a:pt x="120" y="52"/>
                </a:lnTo>
                <a:lnTo>
                  <a:pt x="120" y="67"/>
                </a:lnTo>
                <a:lnTo>
                  <a:pt x="120" y="35"/>
                </a:lnTo>
                <a:lnTo>
                  <a:pt x="120" y="15"/>
                </a:lnTo>
                <a:lnTo>
                  <a:pt x="120" y="40"/>
                </a:lnTo>
                <a:lnTo>
                  <a:pt x="121" y="67"/>
                </a:lnTo>
                <a:lnTo>
                  <a:pt x="121" y="53"/>
                </a:lnTo>
                <a:lnTo>
                  <a:pt x="121" y="50"/>
                </a:lnTo>
                <a:lnTo>
                  <a:pt x="123" y="50"/>
                </a:lnTo>
                <a:lnTo>
                  <a:pt x="123" y="58"/>
                </a:lnTo>
                <a:lnTo>
                  <a:pt x="123" y="35"/>
                </a:lnTo>
                <a:lnTo>
                  <a:pt x="123" y="38"/>
                </a:lnTo>
                <a:lnTo>
                  <a:pt x="123" y="49"/>
                </a:lnTo>
                <a:lnTo>
                  <a:pt x="124" y="49"/>
                </a:lnTo>
                <a:lnTo>
                  <a:pt x="124" y="43"/>
                </a:lnTo>
                <a:lnTo>
                  <a:pt x="124" y="16"/>
                </a:lnTo>
                <a:lnTo>
                  <a:pt x="124" y="19"/>
                </a:lnTo>
                <a:lnTo>
                  <a:pt x="124" y="44"/>
                </a:lnTo>
                <a:lnTo>
                  <a:pt x="126" y="62"/>
                </a:lnTo>
                <a:lnTo>
                  <a:pt x="126" y="61"/>
                </a:lnTo>
                <a:lnTo>
                  <a:pt x="126" y="49"/>
                </a:lnTo>
                <a:lnTo>
                  <a:pt x="126" y="25"/>
                </a:lnTo>
                <a:lnTo>
                  <a:pt x="126" y="44"/>
                </a:lnTo>
                <a:lnTo>
                  <a:pt x="127" y="52"/>
                </a:lnTo>
                <a:lnTo>
                  <a:pt x="127" y="41"/>
                </a:lnTo>
                <a:lnTo>
                  <a:pt x="127" y="52"/>
                </a:lnTo>
                <a:lnTo>
                  <a:pt x="127" y="28"/>
                </a:lnTo>
                <a:lnTo>
                  <a:pt x="129" y="43"/>
                </a:lnTo>
                <a:lnTo>
                  <a:pt x="129" y="33"/>
                </a:lnTo>
                <a:lnTo>
                  <a:pt x="129" y="16"/>
                </a:lnTo>
                <a:lnTo>
                  <a:pt x="129" y="30"/>
                </a:lnTo>
                <a:lnTo>
                  <a:pt x="129" y="43"/>
                </a:lnTo>
                <a:lnTo>
                  <a:pt x="129" y="41"/>
                </a:lnTo>
                <a:lnTo>
                  <a:pt x="130" y="46"/>
                </a:lnTo>
                <a:lnTo>
                  <a:pt x="130" y="40"/>
                </a:lnTo>
                <a:lnTo>
                  <a:pt x="130" y="50"/>
                </a:lnTo>
                <a:lnTo>
                  <a:pt x="130" y="55"/>
                </a:lnTo>
                <a:lnTo>
                  <a:pt x="130" y="50"/>
                </a:lnTo>
                <a:lnTo>
                  <a:pt x="132" y="50"/>
                </a:lnTo>
                <a:lnTo>
                  <a:pt x="132" y="53"/>
                </a:lnTo>
                <a:lnTo>
                  <a:pt x="132" y="46"/>
                </a:lnTo>
                <a:lnTo>
                  <a:pt x="132" y="43"/>
                </a:lnTo>
                <a:lnTo>
                  <a:pt x="132" y="58"/>
                </a:lnTo>
                <a:lnTo>
                  <a:pt x="133" y="59"/>
                </a:lnTo>
                <a:lnTo>
                  <a:pt x="133" y="53"/>
                </a:lnTo>
                <a:lnTo>
                  <a:pt x="133" y="61"/>
                </a:lnTo>
                <a:lnTo>
                  <a:pt x="133" y="73"/>
                </a:lnTo>
                <a:lnTo>
                  <a:pt x="133" y="67"/>
                </a:lnTo>
                <a:lnTo>
                  <a:pt x="133" y="65"/>
                </a:lnTo>
                <a:lnTo>
                  <a:pt x="135" y="62"/>
                </a:lnTo>
                <a:lnTo>
                  <a:pt x="135" y="53"/>
                </a:lnTo>
                <a:lnTo>
                  <a:pt x="135" y="44"/>
                </a:lnTo>
                <a:lnTo>
                  <a:pt x="135" y="9"/>
                </a:lnTo>
                <a:lnTo>
                  <a:pt x="135" y="3"/>
                </a:lnTo>
                <a:lnTo>
                  <a:pt x="136" y="16"/>
                </a:lnTo>
                <a:lnTo>
                  <a:pt x="136" y="34"/>
                </a:lnTo>
                <a:lnTo>
                  <a:pt x="136" y="41"/>
                </a:lnTo>
                <a:lnTo>
                  <a:pt x="136" y="43"/>
                </a:lnTo>
                <a:lnTo>
                  <a:pt x="138" y="55"/>
                </a:lnTo>
                <a:lnTo>
                  <a:pt x="138" y="56"/>
                </a:lnTo>
                <a:lnTo>
                  <a:pt x="138" y="62"/>
                </a:lnTo>
                <a:lnTo>
                  <a:pt x="138" y="68"/>
                </a:lnTo>
                <a:lnTo>
                  <a:pt x="138" y="74"/>
                </a:lnTo>
                <a:lnTo>
                  <a:pt x="139" y="50"/>
                </a:lnTo>
                <a:lnTo>
                  <a:pt x="139" y="40"/>
                </a:lnTo>
                <a:lnTo>
                  <a:pt x="139" y="25"/>
                </a:lnTo>
                <a:lnTo>
                  <a:pt x="139" y="34"/>
                </a:lnTo>
                <a:lnTo>
                  <a:pt x="139" y="44"/>
                </a:lnTo>
                <a:lnTo>
                  <a:pt x="139" y="40"/>
                </a:lnTo>
                <a:lnTo>
                  <a:pt x="141" y="37"/>
                </a:lnTo>
                <a:lnTo>
                  <a:pt x="141" y="47"/>
                </a:lnTo>
                <a:lnTo>
                  <a:pt x="141" y="43"/>
                </a:lnTo>
                <a:lnTo>
                  <a:pt x="141" y="49"/>
                </a:lnTo>
                <a:lnTo>
                  <a:pt x="141" y="28"/>
                </a:lnTo>
                <a:lnTo>
                  <a:pt x="142" y="34"/>
                </a:lnTo>
                <a:lnTo>
                  <a:pt x="142" y="53"/>
                </a:lnTo>
                <a:lnTo>
                  <a:pt x="142" y="44"/>
                </a:lnTo>
                <a:lnTo>
                  <a:pt x="142" y="31"/>
                </a:lnTo>
                <a:lnTo>
                  <a:pt x="142" y="55"/>
                </a:lnTo>
                <a:lnTo>
                  <a:pt x="144" y="35"/>
                </a:lnTo>
                <a:lnTo>
                  <a:pt x="144" y="21"/>
                </a:lnTo>
                <a:lnTo>
                  <a:pt x="144" y="40"/>
                </a:lnTo>
                <a:lnTo>
                  <a:pt x="144" y="53"/>
                </a:lnTo>
                <a:lnTo>
                  <a:pt x="144" y="47"/>
                </a:lnTo>
                <a:lnTo>
                  <a:pt x="145" y="46"/>
                </a:lnTo>
                <a:lnTo>
                  <a:pt x="145" y="50"/>
                </a:lnTo>
                <a:lnTo>
                  <a:pt x="145" y="46"/>
                </a:lnTo>
                <a:lnTo>
                  <a:pt x="145" y="43"/>
                </a:lnTo>
                <a:lnTo>
                  <a:pt x="145" y="24"/>
                </a:lnTo>
                <a:lnTo>
                  <a:pt x="145" y="35"/>
                </a:lnTo>
                <a:lnTo>
                  <a:pt x="147" y="43"/>
                </a:lnTo>
                <a:lnTo>
                  <a:pt x="147" y="27"/>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83" name="Freeform 71"/>
          <p:cNvSpPr>
            <a:spLocks/>
          </p:cNvSpPr>
          <p:nvPr/>
        </p:nvSpPr>
        <p:spPr bwMode="auto">
          <a:xfrm>
            <a:off x="6750050" y="4778375"/>
            <a:ext cx="209550" cy="1046163"/>
          </a:xfrm>
          <a:custGeom>
            <a:avLst/>
            <a:gdLst>
              <a:gd name="T0" fmla="*/ 1 w 148"/>
              <a:gd name="T1" fmla="*/ 631 h 659"/>
              <a:gd name="T2" fmla="*/ 4 w 148"/>
              <a:gd name="T3" fmla="*/ 651 h 659"/>
              <a:gd name="T4" fmla="*/ 6 w 148"/>
              <a:gd name="T5" fmla="*/ 621 h 659"/>
              <a:gd name="T6" fmla="*/ 9 w 148"/>
              <a:gd name="T7" fmla="*/ 634 h 659"/>
              <a:gd name="T8" fmla="*/ 12 w 148"/>
              <a:gd name="T9" fmla="*/ 622 h 659"/>
              <a:gd name="T10" fmla="*/ 13 w 148"/>
              <a:gd name="T11" fmla="*/ 646 h 659"/>
              <a:gd name="T12" fmla="*/ 16 w 148"/>
              <a:gd name="T13" fmla="*/ 648 h 659"/>
              <a:gd name="T14" fmla="*/ 19 w 148"/>
              <a:gd name="T15" fmla="*/ 599 h 659"/>
              <a:gd name="T16" fmla="*/ 20 w 148"/>
              <a:gd name="T17" fmla="*/ 277 h 659"/>
              <a:gd name="T18" fmla="*/ 23 w 148"/>
              <a:gd name="T19" fmla="*/ 123 h 659"/>
              <a:gd name="T20" fmla="*/ 25 w 148"/>
              <a:gd name="T21" fmla="*/ 185 h 659"/>
              <a:gd name="T22" fmla="*/ 28 w 148"/>
              <a:gd name="T23" fmla="*/ 430 h 659"/>
              <a:gd name="T24" fmla="*/ 29 w 148"/>
              <a:gd name="T25" fmla="*/ 529 h 659"/>
              <a:gd name="T26" fmla="*/ 32 w 148"/>
              <a:gd name="T27" fmla="*/ 571 h 659"/>
              <a:gd name="T28" fmla="*/ 34 w 148"/>
              <a:gd name="T29" fmla="*/ 593 h 659"/>
              <a:gd name="T30" fmla="*/ 37 w 148"/>
              <a:gd name="T31" fmla="*/ 603 h 659"/>
              <a:gd name="T32" fmla="*/ 38 w 148"/>
              <a:gd name="T33" fmla="*/ 593 h 659"/>
              <a:gd name="T34" fmla="*/ 41 w 148"/>
              <a:gd name="T35" fmla="*/ 569 h 659"/>
              <a:gd name="T36" fmla="*/ 44 w 148"/>
              <a:gd name="T37" fmla="*/ 631 h 659"/>
              <a:gd name="T38" fmla="*/ 46 w 148"/>
              <a:gd name="T39" fmla="*/ 614 h 659"/>
              <a:gd name="T40" fmla="*/ 49 w 148"/>
              <a:gd name="T41" fmla="*/ 648 h 659"/>
              <a:gd name="T42" fmla="*/ 52 w 148"/>
              <a:gd name="T43" fmla="*/ 642 h 659"/>
              <a:gd name="T44" fmla="*/ 53 w 148"/>
              <a:gd name="T45" fmla="*/ 618 h 659"/>
              <a:gd name="T46" fmla="*/ 56 w 148"/>
              <a:gd name="T47" fmla="*/ 637 h 659"/>
              <a:gd name="T48" fmla="*/ 59 w 148"/>
              <a:gd name="T49" fmla="*/ 646 h 659"/>
              <a:gd name="T50" fmla="*/ 61 w 148"/>
              <a:gd name="T51" fmla="*/ 617 h 659"/>
              <a:gd name="T52" fmla="*/ 63 w 148"/>
              <a:gd name="T53" fmla="*/ 637 h 659"/>
              <a:gd name="T54" fmla="*/ 66 w 148"/>
              <a:gd name="T55" fmla="*/ 621 h 659"/>
              <a:gd name="T56" fmla="*/ 68 w 148"/>
              <a:gd name="T57" fmla="*/ 619 h 659"/>
              <a:gd name="T58" fmla="*/ 71 w 148"/>
              <a:gd name="T59" fmla="*/ 642 h 659"/>
              <a:gd name="T60" fmla="*/ 74 w 148"/>
              <a:gd name="T61" fmla="*/ 593 h 659"/>
              <a:gd name="T62" fmla="*/ 75 w 148"/>
              <a:gd name="T63" fmla="*/ 566 h 659"/>
              <a:gd name="T64" fmla="*/ 78 w 148"/>
              <a:gd name="T65" fmla="*/ 569 h 659"/>
              <a:gd name="T66" fmla="*/ 80 w 148"/>
              <a:gd name="T67" fmla="*/ 609 h 659"/>
              <a:gd name="T68" fmla="*/ 83 w 148"/>
              <a:gd name="T69" fmla="*/ 594 h 659"/>
              <a:gd name="T70" fmla="*/ 84 w 148"/>
              <a:gd name="T71" fmla="*/ 645 h 659"/>
              <a:gd name="T72" fmla="*/ 87 w 148"/>
              <a:gd name="T73" fmla="*/ 636 h 659"/>
              <a:gd name="T74" fmla="*/ 89 w 148"/>
              <a:gd name="T75" fmla="*/ 624 h 659"/>
              <a:gd name="T76" fmla="*/ 92 w 148"/>
              <a:gd name="T77" fmla="*/ 633 h 659"/>
              <a:gd name="T78" fmla="*/ 93 w 148"/>
              <a:gd name="T79" fmla="*/ 628 h 659"/>
              <a:gd name="T80" fmla="*/ 96 w 148"/>
              <a:gd name="T81" fmla="*/ 631 h 659"/>
              <a:gd name="T82" fmla="*/ 99 w 148"/>
              <a:gd name="T83" fmla="*/ 645 h 659"/>
              <a:gd name="T84" fmla="*/ 101 w 148"/>
              <a:gd name="T85" fmla="*/ 652 h 659"/>
              <a:gd name="T86" fmla="*/ 104 w 148"/>
              <a:gd name="T87" fmla="*/ 627 h 659"/>
              <a:gd name="T88" fmla="*/ 105 w 148"/>
              <a:gd name="T89" fmla="*/ 636 h 659"/>
              <a:gd name="T90" fmla="*/ 108 w 148"/>
              <a:gd name="T91" fmla="*/ 645 h 659"/>
              <a:gd name="T92" fmla="*/ 111 w 148"/>
              <a:gd name="T93" fmla="*/ 630 h 659"/>
              <a:gd name="T94" fmla="*/ 112 w 148"/>
              <a:gd name="T95" fmla="*/ 606 h 659"/>
              <a:gd name="T96" fmla="*/ 115 w 148"/>
              <a:gd name="T97" fmla="*/ 614 h 659"/>
              <a:gd name="T98" fmla="*/ 118 w 148"/>
              <a:gd name="T99" fmla="*/ 624 h 659"/>
              <a:gd name="T100" fmla="*/ 120 w 148"/>
              <a:gd name="T101" fmla="*/ 640 h 659"/>
              <a:gd name="T102" fmla="*/ 123 w 148"/>
              <a:gd name="T103" fmla="*/ 640 h 659"/>
              <a:gd name="T104" fmla="*/ 124 w 148"/>
              <a:gd name="T105" fmla="*/ 617 h 659"/>
              <a:gd name="T106" fmla="*/ 127 w 148"/>
              <a:gd name="T107" fmla="*/ 643 h 659"/>
              <a:gd name="T108" fmla="*/ 130 w 148"/>
              <a:gd name="T109" fmla="*/ 651 h 659"/>
              <a:gd name="T110" fmla="*/ 132 w 148"/>
              <a:gd name="T111" fmla="*/ 645 h 659"/>
              <a:gd name="T112" fmla="*/ 135 w 148"/>
              <a:gd name="T113" fmla="*/ 645 h 659"/>
              <a:gd name="T114" fmla="*/ 136 w 148"/>
              <a:gd name="T115" fmla="*/ 652 h 659"/>
              <a:gd name="T116" fmla="*/ 139 w 148"/>
              <a:gd name="T117" fmla="*/ 628 h 659"/>
              <a:gd name="T118" fmla="*/ 142 w 148"/>
              <a:gd name="T119" fmla="*/ 628 h 659"/>
              <a:gd name="T120" fmla="*/ 144 w 148"/>
              <a:gd name="T121" fmla="*/ 655 h 659"/>
              <a:gd name="T122" fmla="*/ 147 w 148"/>
              <a:gd name="T123" fmla="*/ 634 h 6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8"/>
              <a:gd name="T187" fmla="*/ 0 h 659"/>
              <a:gd name="T188" fmla="*/ 148 w 148"/>
              <a:gd name="T189" fmla="*/ 659 h 65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8" h="659">
                <a:moveTo>
                  <a:pt x="0" y="611"/>
                </a:moveTo>
                <a:lnTo>
                  <a:pt x="0" y="634"/>
                </a:lnTo>
                <a:lnTo>
                  <a:pt x="0" y="645"/>
                </a:lnTo>
                <a:lnTo>
                  <a:pt x="0" y="625"/>
                </a:lnTo>
                <a:lnTo>
                  <a:pt x="1" y="617"/>
                </a:lnTo>
                <a:lnTo>
                  <a:pt x="1" y="621"/>
                </a:lnTo>
                <a:lnTo>
                  <a:pt x="1" y="628"/>
                </a:lnTo>
                <a:lnTo>
                  <a:pt x="1" y="631"/>
                </a:lnTo>
                <a:lnTo>
                  <a:pt x="3" y="630"/>
                </a:lnTo>
                <a:lnTo>
                  <a:pt x="3" y="628"/>
                </a:lnTo>
                <a:lnTo>
                  <a:pt x="3" y="618"/>
                </a:lnTo>
                <a:lnTo>
                  <a:pt x="3" y="614"/>
                </a:lnTo>
                <a:lnTo>
                  <a:pt x="3" y="634"/>
                </a:lnTo>
                <a:lnTo>
                  <a:pt x="4" y="646"/>
                </a:lnTo>
                <a:lnTo>
                  <a:pt x="4" y="652"/>
                </a:lnTo>
                <a:lnTo>
                  <a:pt x="4" y="651"/>
                </a:lnTo>
                <a:lnTo>
                  <a:pt x="4" y="646"/>
                </a:lnTo>
                <a:lnTo>
                  <a:pt x="4" y="651"/>
                </a:lnTo>
                <a:lnTo>
                  <a:pt x="4" y="657"/>
                </a:lnTo>
                <a:lnTo>
                  <a:pt x="6" y="646"/>
                </a:lnTo>
                <a:lnTo>
                  <a:pt x="6" y="640"/>
                </a:lnTo>
                <a:lnTo>
                  <a:pt x="6" y="634"/>
                </a:lnTo>
                <a:lnTo>
                  <a:pt x="6" y="611"/>
                </a:lnTo>
                <a:lnTo>
                  <a:pt x="6" y="621"/>
                </a:lnTo>
                <a:lnTo>
                  <a:pt x="7" y="637"/>
                </a:lnTo>
                <a:lnTo>
                  <a:pt x="7" y="642"/>
                </a:lnTo>
                <a:lnTo>
                  <a:pt x="7" y="649"/>
                </a:lnTo>
                <a:lnTo>
                  <a:pt x="7" y="636"/>
                </a:lnTo>
                <a:lnTo>
                  <a:pt x="9" y="624"/>
                </a:lnTo>
                <a:lnTo>
                  <a:pt x="9" y="633"/>
                </a:lnTo>
                <a:lnTo>
                  <a:pt x="9" y="636"/>
                </a:lnTo>
                <a:lnTo>
                  <a:pt x="9" y="634"/>
                </a:lnTo>
                <a:lnTo>
                  <a:pt x="9" y="631"/>
                </a:lnTo>
                <a:lnTo>
                  <a:pt x="9" y="645"/>
                </a:lnTo>
                <a:lnTo>
                  <a:pt x="10" y="655"/>
                </a:lnTo>
                <a:lnTo>
                  <a:pt x="10" y="646"/>
                </a:lnTo>
                <a:lnTo>
                  <a:pt x="10" y="648"/>
                </a:lnTo>
                <a:lnTo>
                  <a:pt x="10" y="619"/>
                </a:lnTo>
                <a:lnTo>
                  <a:pt x="10" y="597"/>
                </a:lnTo>
                <a:lnTo>
                  <a:pt x="12" y="622"/>
                </a:lnTo>
                <a:lnTo>
                  <a:pt x="12" y="645"/>
                </a:lnTo>
                <a:lnTo>
                  <a:pt x="12" y="619"/>
                </a:lnTo>
                <a:lnTo>
                  <a:pt x="12" y="611"/>
                </a:lnTo>
                <a:lnTo>
                  <a:pt x="12" y="622"/>
                </a:lnTo>
                <a:lnTo>
                  <a:pt x="13" y="636"/>
                </a:lnTo>
                <a:lnTo>
                  <a:pt x="13" y="639"/>
                </a:lnTo>
                <a:lnTo>
                  <a:pt x="13" y="637"/>
                </a:lnTo>
                <a:lnTo>
                  <a:pt x="13" y="646"/>
                </a:lnTo>
                <a:lnTo>
                  <a:pt x="15" y="634"/>
                </a:lnTo>
                <a:lnTo>
                  <a:pt x="15" y="639"/>
                </a:lnTo>
                <a:lnTo>
                  <a:pt x="15" y="646"/>
                </a:lnTo>
                <a:lnTo>
                  <a:pt x="15" y="645"/>
                </a:lnTo>
                <a:lnTo>
                  <a:pt x="15" y="642"/>
                </a:lnTo>
                <a:lnTo>
                  <a:pt x="16" y="639"/>
                </a:lnTo>
                <a:lnTo>
                  <a:pt x="16" y="642"/>
                </a:lnTo>
                <a:lnTo>
                  <a:pt x="16" y="648"/>
                </a:lnTo>
                <a:lnTo>
                  <a:pt x="16" y="634"/>
                </a:lnTo>
                <a:lnTo>
                  <a:pt x="18" y="633"/>
                </a:lnTo>
                <a:lnTo>
                  <a:pt x="18" y="637"/>
                </a:lnTo>
                <a:lnTo>
                  <a:pt x="18" y="619"/>
                </a:lnTo>
                <a:lnTo>
                  <a:pt x="18" y="611"/>
                </a:lnTo>
                <a:lnTo>
                  <a:pt x="18" y="622"/>
                </a:lnTo>
                <a:lnTo>
                  <a:pt x="19" y="603"/>
                </a:lnTo>
                <a:lnTo>
                  <a:pt x="19" y="599"/>
                </a:lnTo>
                <a:lnTo>
                  <a:pt x="19" y="628"/>
                </a:lnTo>
                <a:lnTo>
                  <a:pt x="19" y="651"/>
                </a:lnTo>
                <a:lnTo>
                  <a:pt x="19" y="639"/>
                </a:lnTo>
                <a:lnTo>
                  <a:pt x="20" y="541"/>
                </a:lnTo>
                <a:lnTo>
                  <a:pt x="20" y="345"/>
                </a:lnTo>
                <a:lnTo>
                  <a:pt x="20" y="199"/>
                </a:lnTo>
                <a:lnTo>
                  <a:pt x="20" y="184"/>
                </a:lnTo>
                <a:lnTo>
                  <a:pt x="20" y="277"/>
                </a:lnTo>
                <a:lnTo>
                  <a:pt x="20" y="397"/>
                </a:lnTo>
                <a:lnTo>
                  <a:pt x="22" y="462"/>
                </a:lnTo>
                <a:lnTo>
                  <a:pt x="22" y="514"/>
                </a:lnTo>
                <a:lnTo>
                  <a:pt x="22" y="505"/>
                </a:lnTo>
                <a:lnTo>
                  <a:pt x="22" y="341"/>
                </a:lnTo>
                <a:lnTo>
                  <a:pt x="22" y="77"/>
                </a:lnTo>
                <a:lnTo>
                  <a:pt x="23" y="0"/>
                </a:lnTo>
                <a:lnTo>
                  <a:pt x="23" y="123"/>
                </a:lnTo>
                <a:lnTo>
                  <a:pt x="23" y="274"/>
                </a:lnTo>
                <a:lnTo>
                  <a:pt x="23" y="421"/>
                </a:lnTo>
                <a:lnTo>
                  <a:pt x="23" y="504"/>
                </a:lnTo>
                <a:lnTo>
                  <a:pt x="25" y="489"/>
                </a:lnTo>
                <a:lnTo>
                  <a:pt x="25" y="387"/>
                </a:lnTo>
                <a:lnTo>
                  <a:pt x="25" y="246"/>
                </a:lnTo>
                <a:lnTo>
                  <a:pt x="25" y="201"/>
                </a:lnTo>
                <a:lnTo>
                  <a:pt x="25" y="185"/>
                </a:lnTo>
                <a:lnTo>
                  <a:pt x="25" y="240"/>
                </a:lnTo>
                <a:lnTo>
                  <a:pt x="26" y="391"/>
                </a:lnTo>
                <a:lnTo>
                  <a:pt x="26" y="476"/>
                </a:lnTo>
                <a:lnTo>
                  <a:pt x="26" y="508"/>
                </a:lnTo>
                <a:lnTo>
                  <a:pt x="26" y="534"/>
                </a:lnTo>
                <a:lnTo>
                  <a:pt x="26" y="470"/>
                </a:lnTo>
                <a:lnTo>
                  <a:pt x="28" y="412"/>
                </a:lnTo>
                <a:lnTo>
                  <a:pt x="28" y="430"/>
                </a:lnTo>
                <a:lnTo>
                  <a:pt x="28" y="476"/>
                </a:lnTo>
                <a:lnTo>
                  <a:pt x="28" y="538"/>
                </a:lnTo>
                <a:lnTo>
                  <a:pt x="28" y="593"/>
                </a:lnTo>
                <a:lnTo>
                  <a:pt x="29" y="572"/>
                </a:lnTo>
                <a:lnTo>
                  <a:pt x="29" y="575"/>
                </a:lnTo>
                <a:lnTo>
                  <a:pt x="29" y="574"/>
                </a:lnTo>
                <a:lnTo>
                  <a:pt x="29" y="554"/>
                </a:lnTo>
                <a:lnTo>
                  <a:pt x="29" y="529"/>
                </a:lnTo>
                <a:lnTo>
                  <a:pt x="31" y="551"/>
                </a:lnTo>
                <a:lnTo>
                  <a:pt x="31" y="571"/>
                </a:lnTo>
                <a:lnTo>
                  <a:pt x="31" y="574"/>
                </a:lnTo>
                <a:lnTo>
                  <a:pt x="31" y="556"/>
                </a:lnTo>
                <a:lnTo>
                  <a:pt x="31" y="582"/>
                </a:lnTo>
                <a:lnTo>
                  <a:pt x="31" y="602"/>
                </a:lnTo>
                <a:lnTo>
                  <a:pt x="32" y="590"/>
                </a:lnTo>
                <a:lnTo>
                  <a:pt x="32" y="571"/>
                </a:lnTo>
                <a:lnTo>
                  <a:pt x="32" y="565"/>
                </a:lnTo>
                <a:lnTo>
                  <a:pt x="32" y="591"/>
                </a:lnTo>
                <a:lnTo>
                  <a:pt x="32" y="617"/>
                </a:lnTo>
                <a:lnTo>
                  <a:pt x="34" y="611"/>
                </a:lnTo>
                <a:lnTo>
                  <a:pt x="34" y="622"/>
                </a:lnTo>
                <a:lnTo>
                  <a:pt x="34" y="617"/>
                </a:lnTo>
                <a:lnTo>
                  <a:pt x="34" y="594"/>
                </a:lnTo>
                <a:lnTo>
                  <a:pt x="34" y="593"/>
                </a:lnTo>
                <a:lnTo>
                  <a:pt x="35" y="584"/>
                </a:lnTo>
                <a:lnTo>
                  <a:pt x="35" y="585"/>
                </a:lnTo>
                <a:lnTo>
                  <a:pt x="35" y="622"/>
                </a:lnTo>
                <a:lnTo>
                  <a:pt x="35" y="599"/>
                </a:lnTo>
                <a:lnTo>
                  <a:pt x="35" y="571"/>
                </a:lnTo>
                <a:lnTo>
                  <a:pt x="37" y="591"/>
                </a:lnTo>
                <a:lnTo>
                  <a:pt x="37" y="617"/>
                </a:lnTo>
                <a:lnTo>
                  <a:pt x="37" y="603"/>
                </a:lnTo>
                <a:lnTo>
                  <a:pt x="37" y="617"/>
                </a:lnTo>
                <a:lnTo>
                  <a:pt x="37" y="621"/>
                </a:lnTo>
                <a:lnTo>
                  <a:pt x="37" y="612"/>
                </a:lnTo>
                <a:lnTo>
                  <a:pt x="38" y="599"/>
                </a:lnTo>
                <a:lnTo>
                  <a:pt x="38" y="605"/>
                </a:lnTo>
                <a:lnTo>
                  <a:pt x="38" y="611"/>
                </a:lnTo>
                <a:lnTo>
                  <a:pt x="38" y="612"/>
                </a:lnTo>
                <a:lnTo>
                  <a:pt x="38" y="593"/>
                </a:lnTo>
                <a:lnTo>
                  <a:pt x="40" y="572"/>
                </a:lnTo>
                <a:lnTo>
                  <a:pt x="40" y="575"/>
                </a:lnTo>
                <a:lnTo>
                  <a:pt x="40" y="611"/>
                </a:lnTo>
                <a:lnTo>
                  <a:pt x="40" y="633"/>
                </a:lnTo>
                <a:lnTo>
                  <a:pt x="40" y="630"/>
                </a:lnTo>
                <a:lnTo>
                  <a:pt x="41" y="606"/>
                </a:lnTo>
                <a:lnTo>
                  <a:pt x="41" y="576"/>
                </a:lnTo>
                <a:lnTo>
                  <a:pt x="41" y="569"/>
                </a:lnTo>
                <a:lnTo>
                  <a:pt x="41" y="602"/>
                </a:lnTo>
                <a:lnTo>
                  <a:pt x="41" y="614"/>
                </a:lnTo>
                <a:lnTo>
                  <a:pt x="43" y="615"/>
                </a:lnTo>
                <a:lnTo>
                  <a:pt x="43" y="612"/>
                </a:lnTo>
                <a:lnTo>
                  <a:pt x="43" y="625"/>
                </a:lnTo>
                <a:lnTo>
                  <a:pt x="43" y="609"/>
                </a:lnTo>
                <a:lnTo>
                  <a:pt x="43" y="605"/>
                </a:lnTo>
                <a:lnTo>
                  <a:pt x="44" y="631"/>
                </a:lnTo>
                <a:lnTo>
                  <a:pt x="44" y="627"/>
                </a:lnTo>
                <a:lnTo>
                  <a:pt x="44" y="625"/>
                </a:lnTo>
                <a:lnTo>
                  <a:pt x="44" y="624"/>
                </a:lnTo>
                <a:lnTo>
                  <a:pt x="44" y="628"/>
                </a:lnTo>
                <a:lnTo>
                  <a:pt x="46" y="645"/>
                </a:lnTo>
                <a:lnTo>
                  <a:pt x="46" y="630"/>
                </a:lnTo>
                <a:lnTo>
                  <a:pt x="46" y="612"/>
                </a:lnTo>
                <a:lnTo>
                  <a:pt x="46" y="614"/>
                </a:lnTo>
                <a:lnTo>
                  <a:pt x="46" y="618"/>
                </a:lnTo>
                <a:lnTo>
                  <a:pt x="47" y="624"/>
                </a:lnTo>
                <a:lnTo>
                  <a:pt x="47" y="643"/>
                </a:lnTo>
                <a:lnTo>
                  <a:pt x="47" y="652"/>
                </a:lnTo>
                <a:lnTo>
                  <a:pt x="47" y="643"/>
                </a:lnTo>
                <a:lnTo>
                  <a:pt x="49" y="624"/>
                </a:lnTo>
                <a:lnTo>
                  <a:pt x="49" y="634"/>
                </a:lnTo>
                <a:lnTo>
                  <a:pt x="49" y="648"/>
                </a:lnTo>
                <a:lnTo>
                  <a:pt x="49" y="649"/>
                </a:lnTo>
                <a:lnTo>
                  <a:pt x="50" y="633"/>
                </a:lnTo>
                <a:lnTo>
                  <a:pt x="50" y="611"/>
                </a:lnTo>
                <a:lnTo>
                  <a:pt x="50" y="630"/>
                </a:lnTo>
                <a:lnTo>
                  <a:pt x="50" y="648"/>
                </a:lnTo>
                <a:lnTo>
                  <a:pt x="50" y="625"/>
                </a:lnTo>
                <a:lnTo>
                  <a:pt x="52" y="634"/>
                </a:lnTo>
                <a:lnTo>
                  <a:pt x="52" y="642"/>
                </a:lnTo>
                <a:lnTo>
                  <a:pt x="52" y="630"/>
                </a:lnTo>
                <a:lnTo>
                  <a:pt x="52" y="627"/>
                </a:lnTo>
                <a:lnTo>
                  <a:pt x="52" y="619"/>
                </a:lnTo>
                <a:lnTo>
                  <a:pt x="53" y="611"/>
                </a:lnTo>
                <a:lnTo>
                  <a:pt x="53" y="625"/>
                </a:lnTo>
                <a:lnTo>
                  <a:pt x="53" y="628"/>
                </a:lnTo>
                <a:lnTo>
                  <a:pt x="53" y="615"/>
                </a:lnTo>
                <a:lnTo>
                  <a:pt x="53" y="618"/>
                </a:lnTo>
                <a:lnTo>
                  <a:pt x="53" y="625"/>
                </a:lnTo>
                <a:lnTo>
                  <a:pt x="55" y="611"/>
                </a:lnTo>
                <a:lnTo>
                  <a:pt x="55" y="614"/>
                </a:lnTo>
                <a:lnTo>
                  <a:pt x="55" y="617"/>
                </a:lnTo>
                <a:lnTo>
                  <a:pt x="55" y="633"/>
                </a:lnTo>
                <a:lnTo>
                  <a:pt x="56" y="640"/>
                </a:lnTo>
                <a:lnTo>
                  <a:pt x="56" y="648"/>
                </a:lnTo>
                <a:lnTo>
                  <a:pt x="56" y="637"/>
                </a:lnTo>
                <a:lnTo>
                  <a:pt x="56" y="634"/>
                </a:lnTo>
                <a:lnTo>
                  <a:pt x="56" y="625"/>
                </a:lnTo>
                <a:lnTo>
                  <a:pt x="58" y="625"/>
                </a:lnTo>
                <a:lnTo>
                  <a:pt x="58" y="642"/>
                </a:lnTo>
                <a:lnTo>
                  <a:pt x="58" y="634"/>
                </a:lnTo>
                <a:lnTo>
                  <a:pt x="58" y="630"/>
                </a:lnTo>
                <a:lnTo>
                  <a:pt x="58" y="642"/>
                </a:lnTo>
                <a:lnTo>
                  <a:pt x="59" y="646"/>
                </a:lnTo>
                <a:lnTo>
                  <a:pt x="59" y="634"/>
                </a:lnTo>
                <a:lnTo>
                  <a:pt x="59" y="637"/>
                </a:lnTo>
                <a:lnTo>
                  <a:pt x="59" y="625"/>
                </a:lnTo>
                <a:lnTo>
                  <a:pt x="59" y="617"/>
                </a:lnTo>
                <a:lnTo>
                  <a:pt x="61" y="621"/>
                </a:lnTo>
                <a:lnTo>
                  <a:pt x="61" y="630"/>
                </a:lnTo>
                <a:lnTo>
                  <a:pt x="61" y="633"/>
                </a:lnTo>
                <a:lnTo>
                  <a:pt x="61" y="617"/>
                </a:lnTo>
                <a:lnTo>
                  <a:pt x="62" y="634"/>
                </a:lnTo>
                <a:lnTo>
                  <a:pt x="62" y="642"/>
                </a:lnTo>
                <a:lnTo>
                  <a:pt x="62" y="640"/>
                </a:lnTo>
                <a:lnTo>
                  <a:pt x="62" y="633"/>
                </a:lnTo>
                <a:lnTo>
                  <a:pt x="63" y="642"/>
                </a:lnTo>
                <a:lnTo>
                  <a:pt x="63" y="648"/>
                </a:lnTo>
                <a:lnTo>
                  <a:pt x="63" y="645"/>
                </a:lnTo>
                <a:lnTo>
                  <a:pt x="63" y="637"/>
                </a:lnTo>
                <a:lnTo>
                  <a:pt x="63" y="627"/>
                </a:lnTo>
                <a:lnTo>
                  <a:pt x="63" y="633"/>
                </a:lnTo>
                <a:lnTo>
                  <a:pt x="65" y="649"/>
                </a:lnTo>
                <a:lnTo>
                  <a:pt x="65" y="630"/>
                </a:lnTo>
                <a:lnTo>
                  <a:pt x="65" y="631"/>
                </a:lnTo>
                <a:lnTo>
                  <a:pt x="65" y="646"/>
                </a:lnTo>
                <a:lnTo>
                  <a:pt x="66" y="637"/>
                </a:lnTo>
                <a:lnTo>
                  <a:pt x="66" y="621"/>
                </a:lnTo>
                <a:lnTo>
                  <a:pt x="66" y="631"/>
                </a:lnTo>
                <a:lnTo>
                  <a:pt x="66" y="640"/>
                </a:lnTo>
                <a:lnTo>
                  <a:pt x="66" y="633"/>
                </a:lnTo>
                <a:lnTo>
                  <a:pt x="68" y="624"/>
                </a:lnTo>
                <a:lnTo>
                  <a:pt x="68" y="600"/>
                </a:lnTo>
                <a:lnTo>
                  <a:pt x="68" y="605"/>
                </a:lnTo>
                <a:lnTo>
                  <a:pt x="68" y="622"/>
                </a:lnTo>
                <a:lnTo>
                  <a:pt x="68" y="619"/>
                </a:lnTo>
                <a:lnTo>
                  <a:pt x="69" y="606"/>
                </a:lnTo>
                <a:lnTo>
                  <a:pt x="69" y="624"/>
                </a:lnTo>
                <a:lnTo>
                  <a:pt x="69" y="612"/>
                </a:lnTo>
                <a:lnTo>
                  <a:pt x="69" y="619"/>
                </a:lnTo>
                <a:lnTo>
                  <a:pt x="69" y="627"/>
                </a:lnTo>
                <a:lnTo>
                  <a:pt x="69" y="634"/>
                </a:lnTo>
                <a:lnTo>
                  <a:pt x="71" y="646"/>
                </a:lnTo>
                <a:lnTo>
                  <a:pt x="71" y="642"/>
                </a:lnTo>
                <a:lnTo>
                  <a:pt x="71" y="640"/>
                </a:lnTo>
                <a:lnTo>
                  <a:pt x="71" y="634"/>
                </a:lnTo>
                <a:lnTo>
                  <a:pt x="72" y="600"/>
                </a:lnTo>
                <a:lnTo>
                  <a:pt x="72" y="571"/>
                </a:lnTo>
                <a:lnTo>
                  <a:pt x="72" y="566"/>
                </a:lnTo>
                <a:lnTo>
                  <a:pt x="72" y="571"/>
                </a:lnTo>
                <a:lnTo>
                  <a:pt x="72" y="581"/>
                </a:lnTo>
                <a:lnTo>
                  <a:pt x="74" y="593"/>
                </a:lnTo>
                <a:lnTo>
                  <a:pt x="74" y="574"/>
                </a:lnTo>
                <a:lnTo>
                  <a:pt x="74" y="519"/>
                </a:lnTo>
                <a:lnTo>
                  <a:pt x="74" y="468"/>
                </a:lnTo>
                <a:lnTo>
                  <a:pt x="74" y="421"/>
                </a:lnTo>
                <a:lnTo>
                  <a:pt x="75" y="443"/>
                </a:lnTo>
                <a:lnTo>
                  <a:pt x="75" y="499"/>
                </a:lnTo>
                <a:lnTo>
                  <a:pt x="75" y="542"/>
                </a:lnTo>
                <a:lnTo>
                  <a:pt x="75" y="566"/>
                </a:lnTo>
                <a:lnTo>
                  <a:pt x="75" y="553"/>
                </a:lnTo>
                <a:lnTo>
                  <a:pt x="75" y="508"/>
                </a:lnTo>
                <a:lnTo>
                  <a:pt x="77" y="456"/>
                </a:lnTo>
                <a:lnTo>
                  <a:pt x="77" y="440"/>
                </a:lnTo>
                <a:lnTo>
                  <a:pt x="77" y="465"/>
                </a:lnTo>
                <a:lnTo>
                  <a:pt x="77" y="488"/>
                </a:lnTo>
                <a:lnTo>
                  <a:pt x="77" y="522"/>
                </a:lnTo>
                <a:lnTo>
                  <a:pt x="78" y="569"/>
                </a:lnTo>
                <a:lnTo>
                  <a:pt x="78" y="571"/>
                </a:lnTo>
                <a:lnTo>
                  <a:pt x="78" y="538"/>
                </a:lnTo>
                <a:lnTo>
                  <a:pt x="78" y="513"/>
                </a:lnTo>
                <a:lnTo>
                  <a:pt x="78" y="501"/>
                </a:lnTo>
                <a:lnTo>
                  <a:pt x="80" y="519"/>
                </a:lnTo>
                <a:lnTo>
                  <a:pt x="80" y="545"/>
                </a:lnTo>
                <a:lnTo>
                  <a:pt x="80" y="575"/>
                </a:lnTo>
                <a:lnTo>
                  <a:pt x="80" y="609"/>
                </a:lnTo>
                <a:lnTo>
                  <a:pt x="80" y="600"/>
                </a:lnTo>
                <a:lnTo>
                  <a:pt x="81" y="574"/>
                </a:lnTo>
                <a:lnTo>
                  <a:pt x="81" y="535"/>
                </a:lnTo>
                <a:lnTo>
                  <a:pt x="81" y="550"/>
                </a:lnTo>
                <a:lnTo>
                  <a:pt x="81" y="590"/>
                </a:lnTo>
                <a:lnTo>
                  <a:pt x="81" y="606"/>
                </a:lnTo>
                <a:lnTo>
                  <a:pt x="83" y="597"/>
                </a:lnTo>
                <a:lnTo>
                  <a:pt x="83" y="594"/>
                </a:lnTo>
                <a:lnTo>
                  <a:pt x="83" y="597"/>
                </a:lnTo>
                <a:lnTo>
                  <a:pt x="83" y="602"/>
                </a:lnTo>
                <a:lnTo>
                  <a:pt x="83" y="605"/>
                </a:lnTo>
                <a:lnTo>
                  <a:pt x="84" y="603"/>
                </a:lnTo>
                <a:lnTo>
                  <a:pt x="84" y="602"/>
                </a:lnTo>
                <a:lnTo>
                  <a:pt x="84" y="593"/>
                </a:lnTo>
                <a:lnTo>
                  <a:pt x="84" y="627"/>
                </a:lnTo>
                <a:lnTo>
                  <a:pt x="84" y="645"/>
                </a:lnTo>
                <a:lnTo>
                  <a:pt x="86" y="649"/>
                </a:lnTo>
                <a:lnTo>
                  <a:pt x="86" y="646"/>
                </a:lnTo>
                <a:lnTo>
                  <a:pt x="86" y="630"/>
                </a:lnTo>
                <a:lnTo>
                  <a:pt x="86" y="618"/>
                </a:lnTo>
                <a:lnTo>
                  <a:pt x="86" y="596"/>
                </a:lnTo>
                <a:lnTo>
                  <a:pt x="86" y="590"/>
                </a:lnTo>
                <a:lnTo>
                  <a:pt x="87" y="624"/>
                </a:lnTo>
                <a:lnTo>
                  <a:pt x="87" y="636"/>
                </a:lnTo>
                <a:lnTo>
                  <a:pt x="87" y="649"/>
                </a:lnTo>
                <a:lnTo>
                  <a:pt x="87" y="639"/>
                </a:lnTo>
                <a:lnTo>
                  <a:pt x="87" y="631"/>
                </a:lnTo>
                <a:lnTo>
                  <a:pt x="89" y="631"/>
                </a:lnTo>
                <a:lnTo>
                  <a:pt x="89" y="636"/>
                </a:lnTo>
                <a:lnTo>
                  <a:pt x="89" y="639"/>
                </a:lnTo>
                <a:lnTo>
                  <a:pt x="89" y="636"/>
                </a:lnTo>
                <a:lnTo>
                  <a:pt x="89" y="624"/>
                </a:lnTo>
                <a:lnTo>
                  <a:pt x="90" y="643"/>
                </a:lnTo>
                <a:lnTo>
                  <a:pt x="90" y="649"/>
                </a:lnTo>
                <a:lnTo>
                  <a:pt x="90" y="645"/>
                </a:lnTo>
                <a:lnTo>
                  <a:pt x="90" y="630"/>
                </a:lnTo>
                <a:lnTo>
                  <a:pt x="90" y="621"/>
                </a:lnTo>
                <a:lnTo>
                  <a:pt x="92" y="628"/>
                </a:lnTo>
                <a:lnTo>
                  <a:pt x="92" y="631"/>
                </a:lnTo>
                <a:lnTo>
                  <a:pt x="92" y="633"/>
                </a:lnTo>
                <a:lnTo>
                  <a:pt x="92" y="636"/>
                </a:lnTo>
                <a:lnTo>
                  <a:pt x="92" y="640"/>
                </a:lnTo>
                <a:lnTo>
                  <a:pt x="92" y="651"/>
                </a:lnTo>
                <a:lnTo>
                  <a:pt x="93" y="628"/>
                </a:lnTo>
                <a:lnTo>
                  <a:pt x="93" y="631"/>
                </a:lnTo>
                <a:lnTo>
                  <a:pt x="93" y="637"/>
                </a:lnTo>
                <a:lnTo>
                  <a:pt x="93" y="625"/>
                </a:lnTo>
                <a:lnTo>
                  <a:pt x="93" y="628"/>
                </a:lnTo>
                <a:lnTo>
                  <a:pt x="95" y="631"/>
                </a:lnTo>
                <a:lnTo>
                  <a:pt x="95" y="649"/>
                </a:lnTo>
                <a:lnTo>
                  <a:pt x="95" y="639"/>
                </a:lnTo>
                <a:lnTo>
                  <a:pt x="95" y="636"/>
                </a:lnTo>
                <a:lnTo>
                  <a:pt x="95" y="637"/>
                </a:lnTo>
                <a:lnTo>
                  <a:pt x="96" y="640"/>
                </a:lnTo>
                <a:lnTo>
                  <a:pt x="96" y="630"/>
                </a:lnTo>
                <a:lnTo>
                  <a:pt x="96" y="631"/>
                </a:lnTo>
                <a:lnTo>
                  <a:pt x="96" y="654"/>
                </a:lnTo>
                <a:lnTo>
                  <a:pt x="96" y="655"/>
                </a:lnTo>
                <a:lnTo>
                  <a:pt x="98" y="619"/>
                </a:lnTo>
                <a:lnTo>
                  <a:pt x="98" y="627"/>
                </a:lnTo>
                <a:lnTo>
                  <a:pt x="98" y="649"/>
                </a:lnTo>
                <a:lnTo>
                  <a:pt x="98" y="636"/>
                </a:lnTo>
                <a:lnTo>
                  <a:pt x="98" y="640"/>
                </a:lnTo>
                <a:lnTo>
                  <a:pt x="99" y="645"/>
                </a:lnTo>
                <a:lnTo>
                  <a:pt x="99" y="624"/>
                </a:lnTo>
                <a:lnTo>
                  <a:pt x="99" y="633"/>
                </a:lnTo>
                <a:lnTo>
                  <a:pt x="99" y="624"/>
                </a:lnTo>
                <a:lnTo>
                  <a:pt x="99" y="612"/>
                </a:lnTo>
                <a:lnTo>
                  <a:pt x="101" y="633"/>
                </a:lnTo>
                <a:lnTo>
                  <a:pt x="101" y="612"/>
                </a:lnTo>
                <a:lnTo>
                  <a:pt x="101" y="618"/>
                </a:lnTo>
                <a:lnTo>
                  <a:pt x="101" y="652"/>
                </a:lnTo>
                <a:lnTo>
                  <a:pt x="102" y="652"/>
                </a:lnTo>
                <a:lnTo>
                  <a:pt x="102" y="658"/>
                </a:lnTo>
                <a:lnTo>
                  <a:pt x="102" y="655"/>
                </a:lnTo>
                <a:lnTo>
                  <a:pt x="102" y="648"/>
                </a:lnTo>
                <a:lnTo>
                  <a:pt x="102" y="619"/>
                </a:lnTo>
                <a:lnTo>
                  <a:pt x="102" y="606"/>
                </a:lnTo>
                <a:lnTo>
                  <a:pt x="104" y="611"/>
                </a:lnTo>
                <a:lnTo>
                  <a:pt x="104" y="627"/>
                </a:lnTo>
                <a:lnTo>
                  <a:pt x="104" y="634"/>
                </a:lnTo>
                <a:lnTo>
                  <a:pt x="104" y="621"/>
                </a:lnTo>
                <a:lnTo>
                  <a:pt x="104" y="615"/>
                </a:lnTo>
                <a:lnTo>
                  <a:pt x="105" y="633"/>
                </a:lnTo>
                <a:lnTo>
                  <a:pt x="105" y="630"/>
                </a:lnTo>
                <a:lnTo>
                  <a:pt x="105" y="627"/>
                </a:lnTo>
                <a:lnTo>
                  <a:pt x="105" y="640"/>
                </a:lnTo>
                <a:lnTo>
                  <a:pt x="105" y="636"/>
                </a:lnTo>
                <a:lnTo>
                  <a:pt x="107" y="636"/>
                </a:lnTo>
                <a:lnTo>
                  <a:pt x="107" y="639"/>
                </a:lnTo>
                <a:lnTo>
                  <a:pt x="107" y="645"/>
                </a:lnTo>
                <a:lnTo>
                  <a:pt x="108" y="633"/>
                </a:lnTo>
                <a:lnTo>
                  <a:pt x="108" y="646"/>
                </a:lnTo>
                <a:lnTo>
                  <a:pt x="108" y="657"/>
                </a:lnTo>
                <a:lnTo>
                  <a:pt x="108" y="643"/>
                </a:lnTo>
                <a:lnTo>
                  <a:pt x="108" y="645"/>
                </a:lnTo>
                <a:lnTo>
                  <a:pt x="108" y="633"/>
                </a:lnTo>
                <a:lnTo>
                  <a:pt x="109" y="640"/>
                </a:lnTo>
                <a:lnTo>
                  <a:pt x="109" y="657"/>
                </a:lnTo>
                <a:lnTo>
                  <a:pt x="109" y="636"/>
                </a:lnTo>
                <a:lnTo>
                  <a:pt x="109" y="634"/>
                </a:lnTo>
                <a:lnTo>
                  <a:pt x="109" y="630"/>
                </a:lnTo>
                <a:lnTo>
                  <a:pt x="111" y="618"/>
                </a:lnTo>
                <a:lnTo>
                  <a:pt x="111" y="630"/>
                </a:lnTo>
                <a:lnTo>
                  <a:pt x="111" y="615"/>
                </a:lnTo>
                <a:lnTo>
                  <a:pt x="111" y="625"/>
                </a:lnTo>
                <a:lnTo>
                  <a:pt x="111" y="646"/>
                </a:lnTo>
                <a:lnTo>
                  <a:pt x="112" y="643"/>
                </a:lnTo>
                <a:lnTo>
                  <a:pt x="112" y="630"/>
                </a:lnTo>
                <a:lnTo>
                  <a:pt x="112" y="621"/>
                </a:lnTo>
                <a:lnTo>
                  <a:pt x="112" y="614"/>
                </a:lnTo>
                <a:lnTo>
                  <a:pt x="112" y="606"/>
                </a:lnTo>
                <a:lnTo>
                  <a:pt x="114" y="621"/>
                </a:lnTo>
                <a:lnTo>
                  <a:pt x="114" y="633"/>
                </a:lnTo>
                <a:lnTo>
                  <a:pt x="114" y="621"/>
                </a:lnTo>
                <a:lnTo>
                  <a:pt x="114" y="618"/>
                </a:lnTo>
                <a:lnTo>
                  <a:pt x="114" y="609"/>
                </a:lnTo>
                <a:lnTo>
                  <a:pt x="115" y="606"/>
                </a:lnTo>
                <a:lnTo>
                  <a:pt x="115" y="611"/>
                </a:lnTo>
                <a:lnTo>
                  <a:pt x="115" y="614"/>
                </a:lnTo>
                <a:lnTo>
                  <a:pt x="115" y="630"/>
                </a:lnTo>
                <a:lnTo>
                  <a:pt x="115" y="636"/>
                </a:lnTo>
                <a:lnTo>
                  <a:pt x="117" y="633"/>
                </a:lnTo>
                <a:lnTo>
                  <a:pt x="117" y="624"/>
                </a:lnTo>
                <a:lnTo>
                  <a:pt x="117" y="630"/>
                </a:lnTo>
                <a:lnTo>
                  <a:pt x="117" y="614"/>
                </a:lnTo>
                <a:lnTo>
                  <a:pt x="117" y="612"/>
                </a:lnTo>
                <a:lnTo>
                  <a:pt x="118" y="624"/>
                </a:lnTo>
                <a:lnTo>
                  <a:pt x="118" y="630"/>
                </a:lnTo>
                <a:lnTo>
                  <a:pt x="118" y="625"/>
                </a:lnTo>
                <a:lnTo>
                  <a:pt x="118" y="609"/>
                </a:lnTo>
                <a:lnTo>
                  <a:pt x="120" y="608"/>
                </a:lnTo>
                <a:lnTo>
                  <a:pt x="120" y="612"/>
                </a:lnTo>
                <a:lnTo>
                  <a:pt x="120" y="606"/>
                </a:lnTo>
                <a:lnTo>
                  <a:pt x="120" y="602"/>
                </a:lnTo>
                <a:lnTo>
                  <a:pt x="120" y="640"/>
                </a:lnTo>
                <a:lnTo>
                  <a:pt x="120" y="655"/>
                </a:lnTo>
                <a:lnTo>
                  <a:pt x="121" y="621"/>
                </a:lnTo>
                <a:lnTo>
                  <a:pt x="121" y="608"/>
                </a:lnTo>
                <a:lnTo>
                  <a:pt x="121" y="640"/>
                </a:lnTo>
                <a:lnTo>
                  <a:pt x="121" y="625"/>
                </a:lnTo>
                <a:lnTo>
                  <a:pt x="121" y="624"/>
                </a:lnTo>
                <a:lnTo>
                  <a:pt x="123" y="646"/>
                </a:lnTo>
                <a:lnTo>
                  <a:pt x="123" y="640"/>
                </a:lnTo>
                <a:lnTo>
                  <a:pt x="123" y="645"/>
                </a:lnTo>
                <a:lnTo>
                  <a:pt x="123" y="657"/>
                </a:lnTo>
                <a:lnTo>
                  <a:pt x="123" y="649"/>
                </a:lnTo>
                <a:lnTo>
                  <a:pt x="124" y="651"/>
                </a:lnTo>
                <a:lnTo>
                  <a:pt x="124" y="614"/>
                </a:lnTo>
                <a:lnTo>
                  <a:pt x="124" y="603"/>
                </a:lnTo>
                <a:lnTo>
                  <a:pt x="124" y="611"/>
                </a:lnTo>
                <a:lnTo>
                  <a:pt x="124" y="617"/>
                </a:lnTo>
                <a:lnTo>
                  <a:pt x="126" y="625"/>
                </a:lnTo>
                <a:lnTo>
                  <a:pt x="126" y="631"/>
                </a:lnTo>
                <a:lnTo>
                  <a:pt x="126" y="634"/>
                </a:lnTo>
                <a:lnTo>
                  <a:pt x="126" y="628"/>
                </a:lnTo>
                <a:lnTo>
                  <a:pt x="126" y="624"/>
                </a:lnTo>
                <a:lnTo>
                  <a:pt x="127" y="624"/>
                </a:lnTo>
                <a:lnTo>
                  <a:pt x="127" y="628"/>
                </a:lnTo>
                <a:lnTo>
                  <a:pt x="127" y="643"/>
                </a:lnTo>
                <a:lnTo>
                  <a:pt x="127" y="649"/>
                </a:lnTo>
                <a:lnTo>
                  <a:pt x="129" y="655"/>
                </a:lnTo>
                <a:lnTo>
                  <a:pt x="129" y="633"/>
                </a:lnTo>
                <a:lnTo>
                  <a:pt x="129" y="627"/>
                </a:lnTo>
                <a:lnTo>
                  <a:pt x="129" y="622"/>
                </a:lnTo>
                <a:lnTo>
                  <a:pt x="129" y="634"/>
                </a:lnTo>
                <a:lnTo>
                  <a:pt x="130" y="652"/>
                </a:lnTo>
                <a:lnTo>
                  <a:pt x="130" y="651"/>
                </a:lnTo>
                <a:lnTo>
                  <a:pt x="130" y="649"/>
                </a:lnTo>
                <a:lnTo>
                  <a:pt x="130" y="652"/>
                </a:lnTo>
                <a:lnTo>
                  <a:pt x="130" y="640"/>
                </a:lnTo>
                <a:lnTo>
                  <a:pt x="130" y="617"/>
                </a:lnTo>
                <a:lnTo>
                  <a:pt x="132" y="614"/>
                </a:lnTo>
                <a:lnTo>
                  <a:pt x="132" y="634"/>
                </a:lnTo>
                <a:lnTo>
                  <a:pt x="132" y="649"/>
                </a:lnTo>
                <a:lnTo>
                  <a:pt x="132" y="645"/>
                </a:lnTo>
                <a:lnTo>
                  <a:pt x="132" y="637"/>
                </a:lnTo>
                <a:lnTo>
                  <a:pt x="133" y="621"/>
                </a:lnTo>
                <a:lnTo>
                  <a:pt x="133" y="627"/>
                </a:lnTo>
                <a:lnTo>
                  <a:pt x="133" y="633"/>
                </a:lnTo>
                <a:lnTo>
                  <a:pt x="133" y="640"/>
                </a:lnTo>
                <a:lnTo>
                  <a:pt x="133" y="655"/>
                </a:lnTo>
                <a:lnTo>
                  <a:pt x="135" y="649"/>
                </a:lnTo>
                <a:lnTo>
                  <a:pt x="135" y="645"/>
                </a:lnTo>
                <a:lnTo>
                  <a:pt x="135" y="646"/>
                </a:lnTo>
                <a:lnTo>
                  <a:pt x="135" y="643"/>
                </a:lnTo>
                <a:lnTo>
                  <a:pt x="135" y="636"/>
                </a:lnTo>
                <a:lnTo>
                  <a:pt x="136" y="637"/>
                </a:lnTo>
                <a:lnTo>
                  <a:pt x="136" y="651"/>
                </a:lnTo>
                <a:lnTo>
                  <a:pt x="136" y="655"/>
                </a:lnTo>
                <a:lnTo>
                  <a:pt x="136" y="654"/>
                </a:lnTo>
                <a:lnTo>
                  <a:pt x="136" y="652"/>
                </a:lnTo>
                <a:lnTo>
                  <a:pt x="136" y="657"/>
                </a:lnTo>
                <a:lnTo>
                  <a:pt x="138" y="631"/>
                </a:lnTo>
                <a:lnTo>
                  <a:pt x="138" y="619"/>
                </a:lnTo>
                <a:lnTo>
                  <a:pt x="138" y="640"/>
                </a:lnTo>
                <a:lnTo>
                  <a:pt x="138" y="628"/>
                </a:lnTo>
                <a:lnTo>
                  <a:pt x="138" y="608"/>
                </a:lnTo>
                <a:lnTo>
                  <a:pt x="139" y="600"/>
                </a:lnTo>
                <a:lnTo>
                  <a:pt x="139" y="628"/>
                </a:lnTo>
                <a:lnTo>
                  <a:pt x="139" y="643"/>
                </a:lnTo>
                <a:lnTo>
                  <a:pt x="139" y="651"/>
                </a:lnTo>
                <a:lnTo>
                  <a:pt x="141" y="655"/>
                </a:lnTo>
                <a:lnTo>
                  <a:pt x="141" y="646"/>
                </a:lnTo>
                <a:lnTo>
                  <a:pt x="141" y="648"/>
                </a:lnTo>
                <a:lnTo>
                  <a:pt x="141" y="636"/>
                </a:lnTo>
                <a:lnTo>
                  <a:pt x="141" y="630"/>
                </a:lnTo>
                <a:lnTo>
                  <a:pt x="142" y="628"/>
                </a:lnTo>
                <a:lnTo>
                  <a:pt x="142" y="634"/>
                </a:lnTo>
                <a:lnTo>
                  <a:pt x="142" y="643"/>
                </a:lnTo>
                <a:lnTo>
                  <a:pt x="142" y="636"/>
                </a:lnTo>
                <a:lnTo>
                  <a:pt x="142" y="643"/>
                </a:lnTo>
                <a:lnTo>
                  <a:pt x="144" y="652"/>
                </a:lnTo>
                <a:lnTo>
                  <a:pt x="144" y="649"/>
                </a:lnTo>
                <a:lnTo>
                  <a:pt x="144" y="646"/>
                </a:lnTo>
                <a:lnTo>
                  <a:pt x="144" y="655"/>
                </a:lnTo>
                <a:lnTo>
                  <a:pt x="144" y="657"/>
                </a:lnTo>
                <a:lnTo>
                  <a:pt x="145" y="652"/>
                </a:lnTo>
                <a:lnTo>
                  <a:pt x="145" y="628"/>
                </a:lnTo>
                <a:lnTo>
                  <a:pt x="145" y="625"/>
                </a:lnTo>
                <a:lnTo>
                  <a:pt x="145" y="642"/>
                </a:lnTo>
                <a:lnTo>
                  <a:pt x="145" y="630"/>
                </a:lnTo>
                <a:lnTo>
                  <a:pt x="147" y="636"/>
                </a:lnTo>
                <a:lnTo>
                  <a:pt x="147" y="634"/>
                </a:lnTo>
                <a:lnTo>
                  <a:pt x="147" y="624"/>
                </a:lnTo>
                <a:lnTo>
                  <a:pt x="147" y="625"/>
                </a:lnTo>
                <a:lnTo>
                  <a:pt x="147" y="624"/>
                </a:lnTo>
                <a:lnTo>
                  <a:pt x="147" y="62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84" name="Freeform 72"/>
          <p:cNvSpPr>
            <a:spLocks/>
          </p:cNvSpPr>
          <p:nvPr/>
        </p:nvSpPr>
        <p:spPr bwMode="auto">
          <a:xfrm>
            <a:off x="6958013" y="5716588"/>
            <a:ext cx="214312" cy="112712"/>
          </a:xfrm>
          <a:custGeom>
            <a:avLst/>
            <a:gdLst>
              <a:gd name="T0" fmla="*/ 3 w 152"/>
              <a:gd name="T1" fmla="*/ 31 h 71"/>
              <a:gd name="T2" fmla="*/ 4 w 152"/>
              <a:gd name="T3" fmla="*/ 64 h 71"/>
              <a:gd name="T4" fmla="*/ 7 w 152"/>
              <a:gd name="T5" fmla="*/ 51 h 71"/>
              <a:gd name="T6" fmla="*/ 10 w 152"/>
              <a:gd name="T7" fmla="*/ 57 h 71"/>
              <a:gd name="T8" fmla="*/ 11 w 152"/>
              <a:gd name="T9" fmla="*/ 46 h 71"/>
              <a:gd name="T10" fmla="*/ 14 w 152"/>
              <a:gd name="T11" fmla="*/ 43 h 71"/>
              <a:gd name="T12" fmla="*/ 16 w 152"/>
              <a:gd name="T13" fmla="*/ 52 h 71"/>
              <a:gd name="T14" fmla="*/ 19 w 152"/>
              <a:gd name="T15" fmla="*/ 51 h 71"/>
              <a:gd name="T16" fmla="*/ 22 w 152"/>
              <a:gd name="T17" fmla="*/ 34 h 71"/>
              <a:gd name="T18" fmla="*/ 23 w 152"/>
              <a:gd name="T19" fmla="*/ 40 h 71"/>
              <a:gd name="T20" fmla="*/ 26 w 152"/>
              <a:gd name="T21" fmla="*/ 30 h 71"/>
              <a:gd name="T22" fmla="*/ 31 w 152"/>
              <a:gd name="T23" fmla="*/ 60 h 71"/>
              <a:gd name="T24" fmla="*/ 32 w 152"/>
              <a:gd name="T25" fmla="*/ 45 h 71"/>
              <a:gd name="T26" fmla="*/ 35 w 152"/>
              <a:gd name="T27" fmla="*/ 43 h 71"/>
              <a:gd name="T28" fmla="*/ 37 w 152"/>
              <a:gd name="T29" fmla="*/ 48 h 71"/>
              <a:gd name="T30" fmla="*/ 40 w 152"/>
              <a:gd name="T31" fmla="*/ 34 h 71"/>
              <a:gd name="T32" fmla="*/ 43 w 152"/>
              <a:gd name="T33" fmla="*/ 52 h 71"/>
              <a:gd name="T34" fmla="*/ 44 w 152"/>
              <a:gd name="T35" fmla="*/ 55 h 71"/>
              <a:gd name="T36" fmla="*/ 47 w 152"/>
              <a:gd name="T37" fmla="*/ 40 h 71"/>
              <a:gd name="T38" fmla="*/ 49 w 152"/>
              <a:gd name="T39" fmla="*/ 63 h 71"/>
              <a:gd name="T40" fmla="*/ 52 w 152"/>
              <a:gd name="T41" fmla="*/ 51 h 71"/>
              <a:gd name="T42" fmla="*/ 54 w 152"/>
              <a:gd name="T43" fmla="*/ 45 h 71"/>
              <a:gd name="T44" fmla="*/ 56 w 152"/>
              <a:gd name="T45" fmla="*/ 39 h 71"/>
              <a:gd name="T46" fmla="*/ 59 w 152"/>
              <a:gd name="T47" fmla="*/ 66 h 71"/>
              <a:gd name="T48" fmla="*/ 62 w 152"/>
              <a:gd name="T49" fmla="*/ 26 h 71"/>
              <a:gd name="T50" fmla="*/ 63 w 152"/>
              <a:gd name="T51" fmla="*/ 58 h 71"/>
              <a:gd name="T52" fmla="*/ 66 w 152"/>
              <a:gd name="T53" fmla="*/ 49 h 71"/>
              <a:gd name="T54" fmla="*/ 68 w 152"/>
              <a:gd name="T55" fmla="*/ 58 h 71"/>
              <a:gd name="T56" fmla="*/ 71 w 152"/>
              <a:gd name="T57" fmla="*/ 51 h 71"/>
              <a:gd name="T58" fmla="*/ 74 w 152"/>
              <a:gd name="T59" fmla="*/ 58 h 71"/>
              <a:gd name="T60" fmla="*/ 75 w 152"/>
              <a:gd name="T61" fmla="*/ 37 h 71"/>
              <a:gd name="T62" fmla="*/ 78 w 152"/>
              <a:gd name="T63" fmla="*/ 67 h 71"/>
              <a:gd name="T64" fmla="*/ 80 w 152"/>
              <a:gd name="T65" fmla="*/ 36 h 71"/>
              <a:gd name="T66" fmla="*/ 83 w 152"/>
              <a:gd name="T67" fmla="*/ 49 h 71"/>
              <a:gd name="T68" fmla="*/ 84 w 152"/>
              <a:gd name="T69" fmla="*/ 36 h 71"/>
              <a:gd name="T70" fmla="*/ 87 w 152"/>
              <a:gd name="T71" fmla="*/ 66 h 71"/>
              <a:gd name="T72" fmla="*/ 90 w 152"/>
              <a:gd name="T73" fmla="*/ 66 h 71"/>
              <a:gd name="T74" fmla="*/ 92 w 152"/>
              <a:gd name="T75" fmla="*/ 54 h 71"/>
              <a:gd name="T76" fmla="*/ 95 w 152"/>
              <a:gd name="T77" fmla="*/ 55 h 71"/>
              <a:gd name="T78" fmla="*/ 96 w 152"/>
              <a:gd name="T79" fmla="*/ 63 h 71"/>
              <a:gd name="T80" fmla="*/ 99 w 152"/>
              <a:gd name="T81" fmla="*/ 36 h 71"/>
              <a:gd name="T82" fmla="*/ 102 w 152"/>
              <a:gd name="T83" fmla="*/ 67 h 71"/>
              <a:gd name="T84" fmla="*/ 103 w 152"/>
              <a:gd name="T85" fmla="*/ 40 h 71"/>
              <a:gd name="T86" fmla="*/ 106 w 152"/>
              <a:gd name="T87" fmla="*/ 33 h 71"/>
              <a:gd name="T88" fmla="*/ 108 w 152"/>
              <a:gd name="T89" fmla="*/ 57 h 71"/>
              <a:gd name="T90" fmla="*/ 111 w 152"/>
              <a:gd name="T91" fmla="*/ 63 h 71"/>
              <a:gd name="T92" fmla="*/ 114 w 152"/>
              <a:gd name="T93" fmla="*/ 63 h 71"/>
              <a:gd name="T94" fmla="*/ 115 w 152"/>
              <a:gd name="T95" fmla="*/ 55 h 71"/>
              <a:gd name="T96" fmla="*/ 118 w 152"/>
              <a:gd name="T97" fmla="*/ 61 h 71"/>
              <a:gd name="T98" fmla="*/ 121 w 152"/>
              <a:gd name="T99" fmla="*/ 51 h 71"/>
              <a:gd name="T100" fmla="*/ 123 w 152"/>
              <a:gd name="T101" fmla="*/ 64 h 71"/>
              <a:gd name="T102" fmla="*/ 126 w 152"/>
              <a:gd name="T103" fmla="*/ 60 h 71"/>
              <a:gd name="T104" fmla="*/ 127 w 152"/>
              <a:gd name="T105" fmla="*/ 0 h 71"/>
              <a:gd name="T106" fmla="*/ 130 w 152"/>
              <a:gd name="T107" fmla="*/ 51 h 71"/>
              <a:gd name="T108" fmla="*/ 133 w 152"/>
              <a:gd name="T109" fmla="*/ 39 h 71"/>
              <a:gd name="T110" fmla="*/ 135 w 152"/>
              <a:gd name="T111" fmla="*/ 70 h 71"/>
              <a:gd name="T112" fmla="*/ 138 w 152"/>
              <a:gd name="T113" fmla="*/ 49 h 71"/>
              <a:gd name="T114" fmla="*/ 139 w 152"/>
              <a:gd name="T115" fmla="*/ 40 h 71"/>
              <a:gd name="T116" fmla="*/ 142 w 152"/>
              <a:gd name="T117" fmla="*/ 49 h 71"/>
              <a:gd name="T118" fmla="*/ 145 w 152"/>
              <a:gd name="T119" fmla="*/ 61 h 71"/>
              <a:gd name="T120" fmla="*/ 146 w 152"/>
              <a:gd name="T121" fmla="*/ 46 h 71"/>
              <a:gd name="T122" fmla="*/ 149 w 152"/>
              <a:gd name="T123" fmla="*/ 68 h 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2"/>
              <a:gd name="T187" fmla="*/ 0 h 71"/>
              <a:gd name="T188" fmla="*/ 152 w 152"/>
              <a:gd name="T189" fmla="*/ 71 h 7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2" h="71">
                <a:moveTo>
                  <a:pt x="0" y="31"/>
                </a:moveTo>
                <a:lnTo>
                  <a:pt x="1" y="39"/>
                </a:lnTo>
                <a:lnTo>
                  <a:pt x="1" y="43"/>
                </a:lnTo>
                <a:lnTo>
                  <a:pt x="1" y="40"/>
                </a:lnTo>
                <a:lnTo>
                  <a:pt x="1" y="57"/>
                </a:lnTo>
                <a:lnTo>
                  <a:pt x="1" y="51"/>
                </a:lnTo>
                <a:lnTo>
                  <a:pt x="3" y="42"/>
                </a:lnTo>
                <a:lnTo>
                  <a:pt x="3" y="31"/>
                </a:lnTo>
                <a:lnTo>
                  <a:pt x="3" y="8"/>
                </a:lnTo>
                <a:lnTo>
                  <a:pt x="3" y="11"/>
                </a:lnTo>
                <a:lnTo>
                  <a:pt x="3" y="31"/>
                </a:lnTo>
                <a:lnTo>
                  <a:pt x="4" y="48"/>
                </a:lnTo>
                <a:lnTo>
                  <a:pt x="4" y="39"/>
                </a:lnTo>
                <a:lnTo>
                  <a:pt x="4" y="34"/>
                </a:lnTo>
                <a:lnTo>
                  <a:pt x="4" y="48"/>
                </a:lnTo>
                <a:lnTo>
                  <a:pt x="4" y="64"/>
                </a:lnTo>
                <a:lnTo>
                  <a:pt x="6" y="61"/>
                </a:lnTo>
                <a:lnTo>
                  <a:pt x="6" y="51"/>
                </a:lnTo>
                <a:lnTo>
                  <a:pt x="6" y="52"/>
                </a:lnTo>
                <a:lnTo>
                  <a:pt x="6" y="46"/>
                </a:lnTo>
                <a:lnTo>
                  <a:pt x="6" y="36"/>
                </a:lnTo>
                <a:lnTo>
                  <a:pt x="7" y="28"/>
                </a:lnTo>
                <a:lnTo>
                  <a:pt x="7" y="49"/>
                </a:lnTo>
                <a:lnTo>
                  <a:pt x="7" y="51"/>
                </a:lnTo>
                <a:lnTo>
                  <a:pt x="7" y="45"/>
                </a:lnTo>
                <a:lnTo>
                  <a:pt x="7" y="49"/>
                </a:lnTo>
                <a:lnTo>
                  <a:pt x="8" y="58"/>
                </a:lnTo>
                <a:lnTo>
                  <a:pt x="8" y="57"/>
                </a:lnTo>
                <a:lnTo>
                  <a:pt x="8" y="61"/>
                </a:lnTo>
                <a:lnTo>
                  <a:pt x="8" y="67"/>
                </a:lnTo>
                <a:lnTo>
                  <a:pt x="8" y="70"/>
                </a:lnTo>
                <a:lnTo>
                  <a:pt x="10" y="57"/>
                </a:lnTo>
                <a:lnTo>
                  <a:pt x="10" y="43"/>
                </a:lnTo>
                <a:lnTo>
                  <a:pt x="10" y="23"/>
                </a:lnTo>
                <a:lnTo>
                  <a:pt x="10" y="20"/>
                </a:lnTo>
                <a:lnTo>
                  <a:pt x="10" y="24"/>
                </a:lnTo>
                <a:lnTo>
                  <a:pt x="10" y="21"/>
                </a:lnTo>
                <a:lnTo>
                  <a:pt x="11" y="23"/>
                </a:lnTo>
                <a:lnTo>
                  <a:pt x="11" y="37"/>
                </a:lnTo>
                <a:lnTo>
                  <a:pt x="11" y="46"/>
                </a:lnTo>
                <a:lnTo>
                  <a:pt x="11" y="54"/>
                </a:lnTo>
                <a:lnTo>
                  <a:pt x="13" y="54"/>
                </a:lnTo>
                <a:lnTo>
                  <a:pt x="13" y="43"/>
                </a:lnTo>
                <a:lnTo>
                  <a:pt x="13" y="45"/>
                </a:lnTo>
                <a:lnTo>
                  <a:pt x="13" y="40"/>
                </a:lnTo>
                <a:lnTo>
                  <a:pt x="13" y="24"/>
                </a:lnTo>
                <a:lnTo>
                  <a:pt x="14" y="28"/>
                </a:lnTo>
                <a:lnTo>
                  <a:pt x="14" y="43"/>
                </a:lnTo>
                <a:lnTo>
                  <a:pt x="14" y="57"/>
                </a:lnTo>
                <a:lnTo>
                  <a:pt x="14" y="58"/>
                </a:lnTo>
                <a:lnTo>
                  <a:pt x="14" y="57"/>
                </a:lnTo>
                <a:lnTo>
                  <a:pt x="16" y="57"/>
                </a:lnTo>
                <a:lnTo>
                  <a:pt x="16" y="31"/>
                </a:lnTo>
                <a:lnTo>
                  <a:pt x="16" y="39"/>
                </a:lnTo>
                <a:lnTo>
                  <a:pt x="16" y="48"/>
                </a:lnTo>
                <a:lnTo>
                  <a:pt x="16" y="52"/>
                </a:lnTo>
                <a:lnTo>
                  <a:pt x="17" y="34"/>
                </a:lnTo>
                <a:lnTo>
                  <a:pt x="17" y="30"/>
                </a:lnTo>
                <a:lnTo>
                  <a:pt x="17" y="34"/>
                </a:lnTo>
                <a:lnTo>
                  <a:pt x="17" y="55"/>
                </a:lnTo>
                <a:lnTo>
                  <a:pt x="19" y="68"/>
                </a:lnTo>
                <a:lnTo>
                  <a:pt x="19" y="66"/>
                </a:lnTo>
                <a:lnTo>
                  <a:pt x="19" y="58"/>
                </a:lnTo>
                <a:lnTo>
                  <a:pt x="19" y="51"/>
                </a:lnTo>
                <a:lnTo>
                  <a:pt x="20" y="54"/>
                </a:lnTo>
                <a:lnTo>
                  <a:pt x="20" y="36"/>
                </a:lnTo>
                <a:lnTo>
                  <a:pt x="20" y="45"/>
                </a:lnTo>
                <a:lnTo>
                  <a:pt x="20" y="39"/>
                </a:lnTo>
                <a:lnTo>
                  <a:pt x="20" y="28"/>
                </a:lnTo>
                <a:lnTo>
                  <a:pt x="22" y="39"/>
                </a:lnTo>
                <a:lnTo>
                  <a:pt x="22" y="48"/>
                </a:lnTo>
                <a:lnTo>
                  <a:pt x="22" y="34"/>
                </a:lnTo>
                <a:lnTo>
                  <a:pt x="22" y="45"/>
                </a:lnTo>
                <a:lnTo>
                  <a:pt x="22" y="54"/>
                </a:lnTo>
                <a:lnTo>
                  <a:pt x="22" y="36"/>
                </a:lnTo>
                <a:lnTo>
                  <a:pt x="23" y="37"/>
                </a:lnTo>
                <a:lnTo>
                  <a:pt x="23" y="46"/>
                </a:lnTo>
                <a:lnTo>
                  <a:pt x="23" y="37"/>
                </a:lnTo>
                <a:lnTo>
                  <a:pt x="23" y="34"/>
                </a:lnTo>
                <a:lnTo>
                  <a:pt x="23" y="40"/>
                </a:lnTo>
                <a:lnTo>
                  <a:pt x="25" y="43"/>
                </a:lnTo>
                <a:lnTo>
                  <a:pt x="25" y="39"/>
                </a:lnTo>
                <a:lnTo>
                  <a:pt x="25" y="60"/>
                </a:lnTo>
                <a:lnTo>
                  <a:pt x="26" y="67"/>
                </a:lnTo>
                <a:lnTo>
                  <a:pt x="26" y="52"/>
                </a:lnTo>
                <a:lnTo>
                  <a:pt x="26" y="46"/>
                </a:lnTo>
                <a:lnTo>
                  <a:pt x="26" y="23"/>
                </a:lnTo>
                <a:lnTo>
                  <a:pt x="26" y="30"/>
                </a:lnTo>
                <a:lnTo>
                  <a:pt x="28" y="54"/>
                </a:lnTo>
                <a:lnTo>
                  <a:pt x="28" y="52"/>
                </a:lnTo>
                <a:lnTo>
                  <a:pt x="28" y="58"/>
                </a:lnTo>
                <a:lnTo>
                  <a:pt x="28" y="66"/>
                </a:lnTo>
                <a:lnTo>
                  <a:pt x="29" y="66"/>
                </a:lnTo>
                <a:lnTo>
                  <a:pt x="29" y="64"/>
                </a:lnTo>
                <a:lnTo>
                  <a:pt x="31" y="55"/>
                </a:lnTo>
                <a:lnTo>
                  <a:pt x="31" y="60"/>
                </a:lnTo>
                <a:lnTo>
                  <a:pt x="31" y="66"/>
                </a:lnTo>
                <a:lnTo>
                  <a:pt x="31" y="68"/>
                </a:lnTo>
                <a:lnTo>
                  <a:pt x="31" y="66"/>
                </a:lnTo>
                <a:lnTo>
                  <a:pt x="32" y="63"/>
                </a:lnTo>
                <a:lnTo>
                  <a:pt x="32" y="52"/>
                </a:lnTo>
                <a:lnTo>
                  <a:pt x="32" y="55"/>
                </a:lnTo>
                <a:lnTo>
                  <a:pt x="32" y="66"/>
                </a:lnTo>
                <a:lnTo>
                  <a:pt x="32" y="45"/>
                </a:lnTo>
                <a:lnTo>
                  <a:pt x="32" y="31"/>
                </a:lnTo>
                <a:lnTo>
                  <a:pt x="34" y="45"/>
                </a:lnTo>
                <a:lnTo>
                  <a:pt x="34" y="34"/>
                </a:lnTo>
                <a:lnTo>
                  <a:pt x="34" y="31"/>
                </a:lnTo>
                <a:lnTo>
                  <a:pt x="34" y="49"/>
                </a:lnTo>
                <a:lnTo>
                  <a:pt x="34" y="60"/>
                </a:lnTo>
                <a:lnTo>
                  <a:pt x="35" y="45"/>
                </a:lnTo>
                <a:lnTo>
                  <a:pt x="35" y="43"/>
                </a:lnTo>
                <a:lnTo>
                  <a:pt x="35" y="61"/>
                </a:lnTo>
                <a:lnTo>
                  <a:pt x="35" y="58"/>
                </a:lnTo>
                <a:lnTo>
                  <a:pt x="35" y="48"/>
                </a:lnTo>
                <a:lnTo>
                  <a:pt x="37" y="45"/>
                </a:lnTo>
                <a:lnTo>
                  <a:pt x="37" y="54"/>
                </a:lnTo>
                <a:lnTo>
                  <a:pt x="37" y="57"/>
                </a:lnTo>
                <a:lnTo>
                  <a:pt x="37" y="51"/>
                </a:lnTo>
                <a:lnTo>
                  <a:pt x="37" y="48"/>
                </a:lnTo>
                <a:lnTo>
                  <a:pt x="38" y="49"/>
                </a:lnTo>
                <a:lnTo>
                  <a:pt x="38" y="51"/>
                </a:lnTo>
                <a:lnTo>
                  <a:pt x="38" y="33"/>
                </a:lnTo>
                <a:lnTo>
                  <a:pt x="38" y="34"/>
                </a:lnTo>
                <a:lnTo>
                  <a:pt x="38" y="51"/>
                </a:lnTo>
                <a:lnTo>
                  <a:pt x="38" y="67"/>
                </a:lnTo>
                <a:lnTo>
                  <a:pt x="40" y="46"/>
                </a:lnTo>
                <a:lnTo>
                  <a:pt x="40" y="34"/>
                </a:lnTo>
                <a:lnTo>
                  <a:pt x="40" y="58"/>
                </a:lnTo>
                <a:lnTo>
                  <a:pt x="40" y="68"/>
                </a:lnTo>
                <a:lnTo>
                  <a:pt x="41" y="58"/>
                </a:lnTo>
                <a:lnTo>
                  <a:pt x="41" y="52"/>
                </a:lnTo>
                <a:lnTo>
                  <a:pt x="41" y="43"/>
                </a:lnTo>
                <a:lnTo>
                  <a:pt x="41" y="45"/>
                </a:lnTo>
                <a:lnTo>
                  <a:pt x="41" y="54"/>
                </a:lnTo>
                <a:lnTo>
                  <a:pt x="43" y="52"/>
                </a:lnTo>
                <a:lnTo>
                  <a:pt x="43" y="40"/>
                </a:lnTo>
                <a:lnTo>
                  <a:pt x="43" y="36"/>
                </a:lnTo>
                <a:lnTo>
                  <a:pt x="43" y="55"/>
                </a:lnTo>
                <a:lnTo>
                  <a:pt x="44" y="42"/>
                </a:lnTo>
                <a:lnTo>
                  <a:pt x="44" y="21"/>
                </a:lnTo>
                <a:lnTo>
                  <a:pt x="44" y="45"/>
                </a:lnTo>
                <a:lnTo>
                  <a:pt x="44" y="63"/>
                </a:lnTo>
                <a:lnTo>
                  <a:pt x="44" y="55"/>
                </a:lnTo>
                <a:lnTo>
                  <a:pt x="44" y="52"/>
                </a:lnTo>
                <a:lnTo>
                  <a:pt x="46" y="52"/>
                </a:lnTo>
                <a:lnTo>
                  <a:pt x="46" y="40"/>
                </a:lnTo>
                <a:lnTo>
                  <a:pt x="46" y="46"/>
                </a:lnTo>
                <a:lnTo>
                  <a:pt x="46" y="63"/>
                </a:lnTo>
                <a:lnTo>
                  <a:pt x="46" y="45"/>
                </a:lnTo>
                <a:lnTo>
                  <a:pt x="47" y="36"/>
                </a:lnTo>
                <a:lnTo>
                  <a:pt x="47" y="40"/>
                </a:lnTo>
                <a:lnTo>
                  <a:pt x="47" y="20"/>
                </a:lnTo>
                <a:lnTo>
                  <a:pt x="47" y="36"/>
                </a:lnTo>
                <a:lnTo>
                  <a:pt x="47" y="49"/>
                </a:lnTo>
                <a:lnTo>
                  <a:pt x="49" y="45"/>
                </a:lnTo>
                <a:lnTo>
                  <a:pt x="49" y="36"/>
                </a:lnTo>
                <a:lnTo>
                  <a:pt x="49" y="40"/>
                </a:lnTo>
                <a:lnTo>
                  <a:pt x="49" y="42"/>
                </a:lnTo>
                <a:lnTo>
                  <a:pt x="49" y="63"/>
                </a:lnTo>
                <a:lnTo>
                  <a:pt x="50" y="60"/>
                </a:lnTo>
                <a:lnTo>
                  <a:pt x="50" y="57"/>
                </a:lnTo>
                <a:lnTo>
                  <a:pt x="50" y="54"/>
                </a:lnTo>
                <a:lnTo>
                  <a:pt x="52" y="31"/>
                </a:lnTo>
                <a:lnTo>
                  <a:pt x="52" y="33"/>
                </a:lnTo>
                <a:lnTo>
                  <a:pt x="52" y="58"/>
                </a:lnTo>
                <a:lnTo>
                  <a:pt x="52" y="66"/>
                </a:lnTo>
                <a:lnTo>
                  <a:pt x="52" y="51"/>
                </a:lnTo>
                <a:lnTo>
                  <a:pt x="53" y="36"/>
                </a:lnTo>
                <a:lnTo>
                  <a:pt x="53" y="42"/>
                </a:lnTo>
                <a:lnTo>
                  <a:pt x="53" y="48"/>
                </a:lnTo>
                <a:lnTo>
                  <a:pt x="53" y="55"/>
                </a:lnTo>
                <a:lnTo>
                  <a:pt x="53" y="61"/>
                </a:lnTo>
                <a:lnTo>
                  <a:pt x="54" y="57"/>
                </a:lnTo>
                <a:lnTo>
                  <a:pt x="54" y="54"/>
                </a:lnTo>
                <a:lnTo>
                  <a:pt x="54" y="45"/>
                </a:lnTo>
                <a:lnTo>
                  <a:pt x="54" y="54"/>
                </a:lnTo>
                <a:lnTo>
                  <a:pt x="54" y="61"/>
                </a:lnTo>
                <a:lnTo>
                  <a:pt x="54" y="54"/>
                </a:lnTo>
                <a:lnTo>
                  <a:pt x="56" y="17"/>
                </a:lnTo>
                <a:lnTo>
                  <a:pt x="56" y="18"/>
                </a:lnTo>
                <a:lnTo>
                  <a:pt x="56" y="49"/>
                </a:lnTo>
                <a:lnTo>
                  <a:pt x="56" y="58"/>
                </a:lnTo>
                <a:lnTo>
                  <a:pt x="56" y="39"/>
                </a:lnTo>
                <a:lnTo>
                  <a:pt x="57" y="45"/>
                </a:lnTo>
                <a:lnTo>
                  <a:pt x="57" y="46"/>
                </a:lnTo>
                <a:lnTo>
                  <a:pt x="57" y="36"/>
                </a:lnTo>
                <a:lnTo>
                  <a:pt x="57" y="34"/>
                </a:lnTo>
                <a:lnTo>
                  <a:pt x="57" y="45"/>
                </a:lnTo>
                <a:lnTo>
                  <a:pt x="59" y="55"/>
                </a:lnTo>
                <a:lnTo>
                  <a:pt x="59" y="64"/>
                </a:lnTo>
                <a:lnTo>
                  <a:pt x="59" y="66"/>
                </a:lnTo>
                <a:lnTo>
                  <a:pt x="59" y="54"/>
                </a:lnTo>
                <a:lnTo>
                  <a:pt x="59" y="27"/>
                </a:lnTo>
                <a:lnTo>
                  <a:pt x="60" y="34"/>
                </a:lnTo>
                <a:lnTo>
                  <a:pt x="60" y="43"/>
                </a:lnTo>
                <a:lnTo>
                  <a:pt x="60" y="48"/>
                </a:lnTo>
                <a:lnTo>
                  <a:pt x="60" y="51"/>
                </a:lnTo>
                <a:lnTo>
                  <a:pt x="60" y="31"/>
                </a:lnTo>
                <a:lnTo>
                  <a:pt x="62" y="26"/>
                </a:lnTo>
                <a:lnTo>
                  <a:pt x="62" y="51"/>
                </a:lnTo>
                <a:lnTo>
                  <a:pt x="62" y="49"/>
                </a:lnTo>
                <a:lnTo>
                  <a:pt x="62" y="43"/>
                </a:lnTo>
                <a:lnTo>
                  <a:pt x="62" y="8"/>
                </a:lnTo>
                <a:lnTo>
                  <a:pt x="63" y="15"/>
                </a:lnTo>
                <a:lnTo>
                  <a:pt x="63" y="28"/>
                </a:lnTo>
                <a:lnTo>
                  <a:pt x="63" y="43"/>
                </a:lnTo>
                <a:lnTo>
                  <a:pt x="63" y="58"/>
                </a:lnTo>
                <a:lnTo>
                  <a:pt x="63" y="66"/>
                </a:lnTo>
                <a:lnTo>
                  <a:pt x="65" y="58"/>
                </a:lnTo>
                <a:lnTo>
                  <a:pt x="65" y="54"/>
                </a:lnTo>
                <a:lnTo>
                  <a:pt x="65" y="45"/>
                </a:lnTo>
                <a:lnTo>
                  <a:pt x="65" y="42"/>
                </a:lnTo>
                <a:lnTo>
                  <a:pt x="65" y="28"/>
                </a:lnTo>
                <a:lnTo>
                  <a:pt x="66" y="28"/>
                </a:lnTo>
                <a:lnTo>
                  <a:pt x="66" y="49"/>
                </a:lnTo>
                <a:lnTo>
                  <a:pt x="66" y="58"/>
                </a:lnTo>
                <a:lnTo>
                  <a:pt x="66" y="60"/>
                </a:lnTo>
                <a:lnTo>
                  <a:pt x="66" y="67"/>
                </a:lnTo>
                <a:lnTo>
                  <a:pt x="66" y="58"/>
                </a:lnTo>
                <a:lnTo>
                  <a:pt x="68" y="51"/>
                </a:lnTo>
                <a:lnTo>
                  <a:pt x="68" y="49"/>
                </a:lnTo>
                <a:lnTo>
                  <a:pt x="68" y="51"/>
                </a:lnTo>
                <a:lnTo>
                  <a:pt x="68" y="58"/>
                </a:lnTo>
                <a:lnTo>
                  <a:pt x="68" y="67"/>
                </a:lnTo>
                <a:lnTo>
                  <a:pt x="69" y="67"/>
                </a:lnTo>
                <a:lnTo>
                  <a:pt x="69" y="63"/>
                </a:lnTo>
                <a:lnTo>
                  <a:pt x="69" y="30"/>
                </a:lnTo>
                <a:lnTo>
                  <a:pt x="69" y="34"/>
                </a:lnTo>
                <a:lnTo>
                  <a:pt x="71" y="43"/>
                </a:lnTo>
                <a:lnTo>
                  <a:pt x="71" y="55"/>
                </a:lnTo>
                <a:lnTo>
                  <a:pt x="71" y="51"/>
                </a:lnTo>
                <a:lnTo>
                  <a:pt x="71" y="45"/>
                </a:lnTo>
                <a:lnTo>
                  <a:pt x="71" y="51"/>
                </a:lnTo>
                <a:lnTo>
                  <a:pt x="72" y="51"/>
                </a:lnTo>
                <a:lnTo>
                  <a:pt x="72" y="43"/>
                </a:lnTo>
                <a:lnTo>
                  <a:pt x="72" y="40"/>
                </a:lnTo>
                <a:lnTo>
                  <a:pt x="72" y="58"/>
                </a:lnTo>
                <a:lnTo>
                  <a:pt x="72" y="63"/>
                </a:lnTo>
                <a:lnTo>
                  <a:pt x="74" y="58"/>
                </a:lnTo>
                <a:lnTo>
                  <a:pt x="74" y="54"/>
                </a:lnTo>
                <a:lnTo>
                  <a:pt x="74" y="34"/>
                </a:lnTo>
                <a:lnTo>
                  <a:pt x="74" y="39"/>
                </a:lnTo>
                <a:lnTo>
                  <a:pt x="74" y="28"/>
                </a:lnTo>
                <a:lnTo>
                  <a:pt x="75" y="34"/>
                </a:lnTo>
                <a:lnTo>
                  <a:pt x="75" y="45"/>
                </a:lnTo>
                <a:lnTo>
                  <a:pt x="75" y="43"/>
                </a:lnTo>
                <a:lnTo>
                  <a:pt x="75" y="37"/>
                </a:lnTo>
                <a:lnTo>
                  <a:pt x="75" y="36"/>
                </a:lnTo>
                <a:lnTo>
                  <a:pt x="77" y="49"/>
                </a:lnTo>
                <a:lnTo>
                  <a:pt x="77" y="61"/>
                </a:lnTo>
                <a:lnTo>
                  <a:pt x="77" y="57"/>
                </a:lnTo>
                <a:lnTo>
                  <a:pt x="77" y="37"/>
                </a:lnTo>
                <a:lnTo>
                  <a:pt x="77" y="27"/>
                </a:lnTo>
                <a:lnTo>
                  <a:pt x="77" y="52"/>
                </a:lnTo>
                <a:lnTo>
                  <a:pt x="78" y="67"/>
                </a:lnTo>
                <a:lnTo>
                  <a:pt x="78" y="58"/>
                </a:lnTo>
                <a:lnTo>
                  <a:pt x="78" y="45"/>
                </a:lnTo>
                <a:lnTo>
                  <a:pt x="78" y="49"/>
                </a:lnTo>
                <a:lnTo>
                  <a:pt x="78" y="57"/>
                </a:lnTo>
                <a:lnTo>
                  <a:pt x="80" y="61"/>
                </a:lnTo>
                <a:lnTo>
                  <a:pt x="80" y="51"/>
                </a:lnTo>
                <a:lnTo>
                  <a:pt x="80" y="33"/>
                </a:lnTo>
                <a:lnTo>
                  <a:pt x="80" y="36"/>
                </a:lnTo>
                <a:lnTo>
                  <a:pt x="80" y="37"/>
                </a:lnTo>
                <a:lnTo>
                  <a:pt x="81" y="30"/>
                </a:lnTo>
                <a:lnTo>
                  <a:pt x="81" y="48"/>
                </a:lnTo>
                <a:lnTo>
                  <a:pt x="81" y="63"/>
                </a:lnTo>
                <a:lnTo>
                  <a:pt x="81" y="58"/>
                </a:lnTo>
                <a:lnTo>
                  <a:pt x="83" y="64"/>
                </a:lnTo>
                <a:lnTo>
                  <a:pt x="83" y="51"/>
                </a:lnTo>
                <a:lnTo>
                  <a:pt x="83" y="49"/>
                </a:lnTo>
                <a:lnTo>
                  <a:pt x="83" y="37"/>
                </a:lnTo>
                <a:lnTo>
                  <a:pt x="83" y="28"/>
                </a:lnTo>
                <a:lnTo>
                  <a:pt x="83" y="40"/>
                </a:lnTo>
                <a:lnTo>
                  <a:pt x="84" y="45"/>
                </a:lnTo>
                <a:lnTo>
                  <a:pt x="84" y="58"/>
                </a:lnTo>
                <a:lnTo>
                  <a:pt x="84" y="60"/>
                </a:lnTo>
                <a:lnTo>
                  <a:pt x="84" y="52"/>
                </a:lnTo>
                <a:lnTo>
                  <a:pt x="84" y="36"/>
                </a:lnTo>
                <a:lnTo>
                  <a:pt x="86" y="21"/>
                </a:lnTo>
                <a:lnTo>
                  <a:pt x="86" y="39"/>
                </a:lnTo>
                <a:lnTo>
                  <a:pt x="86" y="49"/>
                </a:lnTo>
                <a:lnTo>
                  <a:pt x="86" y="40"/>
                </a:lnTo>
                <a:lnTo>
                  <a:pt x="86" y="48"/>
                </a:lnTo>
                <a:lnTo>
                  <a:pt x="87" y="46"/>
                </a:lnTo>
                <a:lnTo>
                  <a:pt x="87" y="51"/>
                </a:lnTo>
                <a:lnTo>
                  <a:pt x="87" y="66"/>
                </a:lnTo>
                <a:lnTo>
                  <a:pt x="87" y="57"/>
                </a:lnTo>
                <a:lnTo>
                  <a:pt x="87" y="54"/>
                </a:lnTo>
                <a:lnTo>
                  <a:pt x="87" y="46"/>
                </a:lnTo>
                <a:lnTo>
                  <a:pt x="89" y="37"/>
                </a:lnTo>
                <a:lnTo>
                  <a:pt x="89" y="49"/>
                </a:lnTo>
                <a:lnTo>
                  <a:pt x="89" y="63"/>
                </a:lnTo>
                <a:lnTo>
                  <a:pt x="89" y="70"/>
                </a:lnTo>
                <a:lnTo>
                  <a:pt x="90" y="66"/>
                </a:lnTo>
                <a:lnTo>
                  <a:pt x="90" y="48"/>
                </a:lnTo>
                <a:lnTo>
                  <a:pt x="90" y="57"/>
                </a:lnTo>
                <a:lnTo>
                  <a:pt x="90" y="61"/>
                </a:lnTo>
                <a:lnTo>
                  <a:pt x="90" y="52"/>
                </a:lnTo>
                <a:lnTo>
                  <a:pt x="92" y="54"/>
                </a:lnTo>
                <a:lnTo>
                  <a:pt x="92" y="51"/>
                </a:lnTo>
                <a:lnTo>
                  <a:pt x="92" y="55"/>
                </a:lnTo>
                <a:lnTo>
                  <a:pt x="92" y="54"/>
                </a:lnTo>
                <a:lnTo>
                  <a:pt x="92" y="52"/>
                </a:lnTo>
                <a:lnTo>
                  <a:pt x="93" y="45"/>
                </a:lnTo>
                <a:lnTo>
                  <a:pt x="93" y="42"/>
                </a:lnTo>
                <a:lnTo>
                  <a:pt x="93" y="45"/>
                </a:lnTo>
                <a:lnTo>
                  <a:pt x="93" y="34"/>
                </a:lnTo>
                <a:lnTo>
                  <a:pt x="93" y="31"/>
                </a:lnTo>
                <a:lnTo>
                  <a:pt x="93" y="54"/>
                </a:lnTo>
                <a:lnTo>
                  <a:pt x="95" y="55"/>
                </a:lnTo>
                <a:lnTo>
                  <a:pt x="95" y="57"/>
                </a:lnTo>
                <a:lnTo>
                  <a:pt x="95" y="39"/>
                </a:lnTo>
                <a:lnTo>
                  <a:pt x="95" y="34"/>
                </a:lnTo>
                <a:lnTo>
                  <a:pt x="95" y="48"/>
                </a:lnTo>
                <a:lnTo>
                  <a:pt x="96" y="33"/>
                </a:lnTo>
                <a:lnTo>
                  <a:pt x="96" y="31"/>
                </a:lnTo>
                <a:lnTo>
                  <a:pt x="96" y="55"/>
                </a:lnTo>
                <a:lnTo>
                  <a:pt x="96" y="63"/>
                </a:lnTo>
                <a:lnTo>
                  <a:pt x="98" y="54"/>
                </a:lnTo>
                <a:lnTo>
                  <a:pt x="98" y="30"/>
                </a:lnTo>
                <a:lnTo>
                  <a:pt x="98" y="36"/>
                </a:lnTo>
                <a:lnTo>
                  <a:pt x="98" y="45"/>
                </a:lnTo>
                <a:lnTo>
                  <a:pt x="98" y="17"/>
                </a:lnTo>
                <a:lnTo>
                  <a:pt x="99" y="31"/>
                </a:lnTo>
                <a:lnTo>
                  <a:pt x="99" y="37"/>
                </a:lnTo>
                <a:lnTo>
                  <a:pt x="99" y="36"/>
                </a:lnTo>
                <a:lnTo>
                  <a:pt x="99" y="42"/>
                </a:lnTo>
                <a:lnTo>
                  <a:pt x="99" y="37"/>
                </a:lnTo>
                <a:lnTo>
                  <a:pt x="100" y="55"/>
                </a:lnTo>
                <a:lnTo>
                  <a:pt x="100" y="64"/>
                </a:lnTo>
                <a:lnTo>
                  <a:pt x="100" y="58"/>
                </a:lnTo>
                <a:lnTo>
                  <a:pt x="100" y="60"/>
                </a:lnTo>
                <a:lnTo>
                  <a:pt x="100" y="66"/>
                </a:lnTo>
                <a:lnTo>
                  <a:pt x="102" y="67"/>
                </a:lnTo>
                <a:lnTo>
                  <a:pt x="102" y="63"/>
                </a:lnTo>
                <a:lnTo>
                  <a:pt x="102" y="52"/>
                </a:lnTo>
                <a:lnTo>
                  <a:pt x="102" y="58"/>
                </a:lnTo>
                <a:lnTo>
                  <a:pt x="102" y="49"/>
                </a:lnTo>
                <a:lnTo>
                  <a:pt x="103" y="39"/>
                </a:lnTo>
                <a:lnTo>
                  <a:pt x="103" y="52"/>
                </a:lnTo>
                <a:lnTo>
                  <a:pt x="103" y="42"/>
                </a:lnTo>
                <a:lnTo>
                  <a:pt x="103" y="40"/>
                </a:lnTo>
                <a:lnTo>
                  <a:pt x="103" y="36"/>
                </a:lnTo>
                <a:lnTo>
                  <a:pt x="105" y="51"/>
                </a:lnTo>
                <a:lnTo>
                  <a:pt x="105" y="66"/>
                </a:lnTo>
                <a:lnTo>
                  <a:pt x="105" y="68"/>
                </a:lnTo>
                <a:lnTo>
                  <a:pt x="105" y="66"/>
                </a:lnTo>
                <a:lnTo>
                  <a:pt x="105" y="49"/>
                </a:lnTo>
                <a:lnTo>
                  <a:pt x="105" y="36"/>
                </a:lnTo>
                <a:lnTo>
                  <a:pt x="106" y="33"/>
                </a:lnTo>
                <a:lnTo>
                  <a:pt x="106" y="51"/>
                </a:lnTo>
                <a:lnTo>
                  <a:pt x="106" y="55"/>
                </a:lnTo>
                <a:lnTo>
                  <a:pt x="106" y="27"/>
                </a:lnTo>
                <a:lnTo>
                  <a:pt x="106" y="26"/>
                </a:lnTo>
                <a:lnTo>
                  <a:pt x="108" y="34"/>
                </a:lnTo>
                <a:lnTo>
                  <a:pt x="108" y="23"/>
                </a:lnTo>
                <a:lnTo>
                  <a:pt x="108" y="42"/>
                </a:lnTo>
                <a:lnTo>
                  <a:pt x="108" y="57"/>
                </a:lnTo>
                <a:lnTo>
                  <a:pt x="109" y="58"/>
                </a:lnTo>
                <a:lnTo>
                  <a:pt x="109" y="60"/>
                </a:lnTo>
                <a:lnTo>
                  <a:pt x="109" y="63"/>
                </a:lnTo>
                <a:lnTo>
                  <a:pt x="109" y="49"/>
                </a:lnTo>
                <a:lnTo>
                  <a:pt x="109" y="42"/>
                </a:lnTo>
                <a:lnTo>
                  <a:pt x="111" y="40"/>
                </a:lnTo>
                <a:lnTo>
                  <a:pt x="111" y="57"/>
                </a:lnTo>
                <a:lnTo>
                  <a:pt x="111" y="63"/>
                </a:lnTo>
                <a:lnTo>
                  <a:pt x="111" y="48"/>
                </a:lnTo>
                <a:lnTo>
                  <a:pt x="111" y="23"/>
                </a:lnTo>
                <a:lnTo>
                  <a:pt x="112" y="20"/>
                </a:lnTo>
                <a:lnTo>
                  <a:pt x="112" y="34"/>
                </a:lnTo>
                <a:lnTo>
                  <a:pt x="112" y="49"/>
                </a:lnTo>
                <a:lnTo>
                  <a:pt x="112" y="60"/>
                </a:lnTo>
                <a:lnTo>
                  <a:pt x="112" y="63"/>
                </a:lnTo>
                <a:lnTo>
                  <a:pt x="114" y="63"/>
                </a:lnTo>
                <a:lnTo>
                  <a:pt x="114" y="49"/>
                </a:lnTo>
                <a:lnTo>
                  <a:pt x="114" y="63"/>
                </a:lnTo>
                <a:lnTo>
                  <a:pt x="114" y="67"/>
                </a:lnTo>
                <a:lnTo>
                  <a:pt x="115" y="67"/>
                </a:lnTo>
                <a:lnTo>
                  <a:pt x="115" y="64"/>
                </a:lnTo>
                <a:lnTo>
                  <a:pt x="115" y="61"/>
                </a:lnTo>
                <a:lnTo>
                  <a:pt x="115" y="51"/>
                </a:lnTo>
                <a:lnTo>
                  <a:pt x="115" y="55"/>
                </a:lnTo>
                <a:lnTo>
                  <a:pt x="117" y="58"/>
                </a:lnTo>
                <a:lnTo>
                  <a:pt x="117" y="51"/>
                </a:lnTo>
                <a:lnTo>
                  <a:pt x="117" y="58"/>
                </a:lnTo>
                <a:lnTo>
                  <a:pt x="117" y="60"/>
                </a:lnTo>
                <a:lnTo>
                  <a:pt x="117" y="61"/>
                </a:lnTo>
                <a:lnTo>
                  <a:pt x="118" y="61"/>
                </a:lnTo>
                <a:lnTo>
                  <a:pt x="118" y="54"/>
                </a:lnTo>
                <a:lnTo>
                  <a:pt x="118" y="61"/>
                </a:lnTo>
                <a:lnTo>
                  <a:pt x="118" y="51"/>
                </a:lnTo>
                <a:lnTo>
                  <a:pt x="118" y="31"/>
                </a:lnTo>
                <a:lnTo>
                  <a:pt x="120" y="42"/>
                </a:lnTo>
                <a:lnTo>
                  <a:pt x="120" y="58"/>
                </a:lnTo>
                <a:lnTo>
                  <a:pt x="120" y="48"/>
                </a:lnTo>
                <a:lnTo>
                  <a:pt x="120" y="34"/>
                </a:lnTo>
                <a:lnTo>
                  <a:pt x="120" y="49"/>
                </a:lnTo>
                <a:lnTo>
                  <a:pt x="121" y="51"/>
                </a:lnTo>
                <a:lnTo>
                  <a:pt x="121" y="45"/>
                </a:lnTo>
                <a:lnTo>
                  <a:pt x="121" y="51"/>
                </a:lnTo>
                <a:lnTo>
                  <a:pt x="121" y="23"/>
                </a:lnTo>
                <a:lnTo>
                  <a:pt x="121" y="21"/>
                </a:lnTo>
                <a:lnTo>
                  <a:pt x="121" y="49"/>
                </a:lnTo>
                <a:lnTo>
                  <a:pt x="123" y="46"/>
                </a:lnTo>
                <a:lnTo>
                  <a:pt x="123" y="49"/>
                </a:lnTo>
                <a:lnTo>
                  <a:pt x="123" y="64"/>
                </a:lnTo>
                <a:lnTo>
                  <a:pt x="123" y="51"/>
                </a:lnTo>
                <a:lnTo>
                  <a:pt x="123" y="39"/>
                </a:lnTo>
                <a:lnTo>
                  <a:pt x="124" y="54"/>
                </a:lnTo>
                <a:lnTo>
                  <a:pt x="124" y="51"/>
                </a:lnTo>
                <a:lnTo>
                  <a:pt x="124" y="63"/>
                </a:lnTo>
                <a:lnTo>
                  <a:pt x="126" y="63"/>
                </a:lnTo>
                <a:lnTo>
                  <a:pt x="126" y="64"/>
                </a:lnTo>
                <a:lnTo>
                  <a:pt x="126" y="60"/>
                </a:lnTo>
                <a:lnTo>
                  <a:pt x="126" y="55"/>
                </a:lnTo>
                <a:lnTo>
                  <a:pt x="126" y="43"/>
                </a:lnTo>
                <a:lnTo>
                  <a:pt x="126" y="48"/>
                </a:lnTo>
                <a:lnTo>
                  <a:pt x="127" y="45"/>
                </a:lnTo>
                <a:lnTo>
                  <a:pt x="127" y="34"/>
                </a:lnTo>
                <a:lnTo>
                  <a:pt x="127" y="48"/>
                </a:lnTo>
                <a:lnTo>
                  <a:pt x="127" y="36"/>
                </a:lnTo>
                <a:lnTo>
                  <a:pt x="127" y="0"/>
                </a:lnTo>
                <a:lnTo>
                  <a:pt x="129" y="26"/>
                </a:lnTo>
                <a:lnTo>
                  <a:pt x="129" y="43"/>
                </a:lnTo>
                <a:lnTo>
                  <a:pt x="129" y="31"/>
                </a:lnTo>
                <a:lnTo>
                  <a:pt x="129" y="45"/>
                </a:lnTo>
                <a:lnTo>
                  <a:pt x="129" y="61"/>
                </a:lnTo>
                <a:lnTo>
                  <a:pt x="130" y="64"/>
                </a:lnTo>
                <a:lnTo>
                  <a:pt x="130" y="46"/>
                </a:lnTo>
                <a:lnTo>
                  <a:pt x="130" y="51"/>
                </a:lnTo>
                <a:lnTo>
                  <a:pt x="130" y="58"/>
                </a:lnTo>
                <a:lnTo>
                  <a:pt x="132" y="61"/>
                </a:lnTo>
                <a:lnTo>
                  <a:pt x="132" y="36"/>
                </a:lnTo>
                <a:lnTo>
                  <a:pt x="132" y="23"/>
                </a:lnTo>
                <a:lnTo>
                  <a:pt x="132" y="48"/>
                </a:lnTo>
                <a:lnTo>
                  <a:pt x="132" y="45"/>
                </a:lnTo>
                <a:lnTo>
                  <a:pt x="133" y="42"/>
                </a:lnTo>
                <a:lnTo>
                  <a:pt x="133" y="39"/>
                </a:lnTo>
                <a:lnTo>
                  <a:pt x="133" y="42"/>
                </a:lnTo>
                <a:lnTo>
                  <a:pt x="133" y="43"/>
                </a:lnTo>
                <a:lnTo>
                  <a:pt x="133" y="48"/>
                </a:lnTo>
                <a:lnTo>
                  <a:pt x="135" y="54"/>
                </a:lnTo>
                <a:lnTo>
                  <a:pt x="135" y="66"/>
                </a:lnTo>
                <a:lnTo>
                  <a:pt x="135" y="42"/>
                </a:lnTo>
                <a:lnTo>
                  <a:pt x="135" y="45"/>
                </a:lnTo>
                <a:lnTo>
                  <a:pt x="135" y="70"/>
                </a:lnTo>
                <a:lnTo>
                  <a:pt x="136" y="60"/>
                </a:lnTo>
                <a:lnTo>
                  <a:pt x="136" y="26"/>
                </a:lnTo>
                <a:lnTo>
                  <a:pt x="136" y="28"/>
                </a:lnTo>
                <a:lnTo>
                  <a:pt x="136" y="58"/>
                </a:lnTo>
                <a:lnTo>
                  <a:pt x="136" y="64"/>
                </a:lnTo>
                <a:lnTo>
                  <a:pt x="138" y="66"/>
                </a:lnTo>
                <a:lnTo>
                  <a:pt x="138" y="60"/>
                </a:lnTo>
                <a:lnTo>
                  <a:pt x="138" y="49"/>
                </a:lnTo>
                <a:lnTo>
                  <a:pt x="138" y="39"/>
                </a:lnTo>
                <a:lnTo>
                  <a:pt x="138" y="31"/>
                </a:lnTo>
                <a:lnTo>
                  <a:pt x="138" y="46"/>
                </a:lnTo>
                <a:lnTo>
                  <a:pt x="139" y="64"/>
                </a:lnTo>
                <a:lnTo>
                  <a:pt x="139" y="60"/>
                </a:lnTo>
                <a:lnTo>
                  <a:pt x="139" y="58"/>
                </a:lnTo>
                <a:lnTo>
                  <a:pt x="139" y="49"/>
                </a:lnTo>
                <a:lnTo>
                  <a:pt x="139" y="40"/>
                </a:lnTo>
                <a:lnTo>
                  <a:pt x="141" y="52"/>
                </a:lnTo>
                <a:lnTo>
                  <a:pt x="141" y="46"/>
                </a:lnTo>
                <a:lnTo>
                  <a:pt x="141" y="45"/>
                </a:lnTo>
                <a:lnTo>
                  <a:pt x="141" y="61"/>
                </a:lnTo>
                <a:lnTo>
                  <a:pt x="142" y="70"/>
                </a:lnTo>
                <a:lnTo>
                  <a:pt x="142" y="68"/>
                </a:lnTo>
                <a:lnTo>
                  <a:pt x="142" y="63"/>
                </a:lnTo>
                <a:lnTo>
                  <a:pt x="142" y="49"/>
                </a:lnTo>
                <a:lnTo>
                  <a:pt x="142" y="31"/>
                </a:lnTo>
                <a:lnTo>
                  <a:pt x="144" y="30"/>
                </a:lnTo>
                <a:lnTo>
                  <a:pt x="144" y="28"/>
                </a:lnTo>
                <a:lnTo>
                  <a:pt x="144" y="27"/>
                </a:lnTo>
                <a:lnTo>
                  <a:pt x="144" y="42"/>
                </a:lnTo>
                <a:lnTo>
                  <a:pt x="144" y="52"/>
                </a:lnTo>
                <a:lnTo>
                  <a:pt x="144" y="61"/>
                </a:lnTo>
                <a:lnTo>
                  <a:pt x="145" y="61"/>
                </a:lnTo>
                <a:lnTo>
                  <a:pt x="145" y="20"/>
                </a:lnTo>
                <a:lnTo>
                  <a:pt x="145" y="6"/>
                </a:lnTo>
                <a:lnTo>
                  <a:pt x="145" y="31"/>
                </a:lnTo>
                <a:lnTo>
                  <a:pt x="145" y="27"/>
                </a:lnTo>
                <a:lnTo>
                  <a:pt x="146" y="45"/>
                </a:lnTo>
                <a:lnTo>
                  <a:pt x="146" y="61"/>
                </a:lnTo>
                <a:lnTo>
                  <a:pt x="146" y="51"/>
                </a:lnTo>
                <a:lnTo>
                  <a:pt x="146" y="46"/>
                </a:lnTo>
                <a:lnTo>
                  <a:pt x="146" y="31"/>
                </a:lnTo>
                <a:lnTo>
                  <a:pt x="148" y="30"/>
                </a:lnTo>
                <a:lnTo>
                  <a:pt x="148" y="36"/>
                </a:lnTo>
                <a:lnTo>
                  <a:pt x="148" y="23"/>
                </a:lnTo>
                <a:lnTo>
                  <a:pt x="148" y="36"/>
                </a:lnTo>
                <a:lnTo>
                  <a:pt x="148" y="58"/>
                </a:lnTo>
                <a:lnTo>
                  <a:pt x="149" y="64"/>
                </a:lnTo>
                <a:lnTo>
                  <a:pt x="149" y="68"/>
                </a:lnTo>
                <a:lnTo>
                  <a:pt x="149" y="61"/>
                </a:lnTo>
                <a:lnTo>
                  <a:pt x="149" y="36"/>
                </a:lnTo>
                <a:lnTo>
                  <a:pt x="149" y="33"/>
                </a:lnTo>
                <a:lnTo>
                  <a:pt x="151" y="42"/>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85" name="Freeform 73"/>
          <p:cNvSpPr>
            <a:spLocks/>
          </p:cNvSpPr>
          <p:nvPr/>
        </p:nvSpPr>
        <p:spPr bwMode="auto">
          <a:xfrm>
            <a:off x="7170738" y="5051425"/>
            <a:ext cx="217487" cy="779463"/>
          </a:xfrm>
          <a:custGeom>
            <a:avLst/>
            <a:gdLst>
              <a:gd name="T0" fmla="*/ 1 w 154"/>
              <a:gd name="T1" fmla="*/ 470 h 491"/>
              <a:gd name="T2" fmla="*/ 4 w 154"/>
              <a:gd name="T3" fmla="*/ 468 h 491"/>
              <a:gd name="T4" fmla="*/ 7 w 154"/>
              <a:gd name="T5" fmla="*/ 483 h 491"/>
              <a:gd name="T6" fmla="*/ 10 w 154"/>
              <a:gd name="T7" fmla="*/ 476 h 491"/>
              <a:gd name="T8" fmla="*/ 12 w 154"/>
              <a:gd name="T9" fmla="*/ 470 h 491"/>
              <a:gd name="T10" fmla="*/ 15 w 154"/>
              <a:gd name="T11" fmla="*/ 471 h 491"/>
              <a:gd name="T12" fmla="*/ 18 w 154"/>
              <a:gd name="T13" fmla="*/ 480 h 491"/>
              <a:gd name="T14" fmla="*/ 21 w 154"/>
              <a:gd name="T15" fmla="*/ 458 h 491"/>
              <a:gd name="T16" fmla="*/ 22 w 154"/>
              <a:gd name="T17" fmla="*/ 424 h 491"/>
              <a:gd name="T18" fmla="*/ 25 w 154"/>
              <a:gd name="T19" fmla="*/ 447 h 491"/>
              <a:gd name="T20" fmla="*/ 28 w 154"/>
              <a:gd name="T21" fmla="*/ 443 h 491"/>
              <a:gd name="T22" fmla="*/ 30 w 154"/>
              <a:gd name="T23" fmla="*/ 440 h 491"/>
              <a:gd name="T24" fmla="*/ 33 w 154"/>
              <a:gd name="T25" fmla="*/ 459 h 491"/>
              <a:gd name="T26" fmla="*/ 34 w 154"/>
              <a:gd name="T27" fmla="*/ 468 h 491"/>
              <a:gd name="T28" fmla="*/ 37 w 154"/>
              <a:gd name="T29" fmla="*/ 458 h 491"/>
              <a:gd name="T30" fmla="*/ 39 w 154"/>
              <a:gd name="T31" fmla="*/ 456 h 491"/>
              <a:gd name="T32" fmla="*/ 41 w 154"/>
              <a:gd name="T33" fmla="*/ 468 h 491"/>
              <a:gd name="T34" fmla="*/ 44 w 154"/>
              <a:gd name="T35" fmla="*/ 468 h 491"/>
              <a:gd name="T36" fmla="*/ 47 w 154"/>
              <a:gd name="T37" fmla="*/ 455 h 491"/>
              <a:gd name="T38" fmla="*/ 49 w 154"/>
              <a:gd name="T39" fmla="*/ 471 h 491"/>
              <a:gd name="T40" fmla="*/ 52 w 154"/>
              <a:gd name="T41" fmla="*/ 470 h 491"/>
              <a:gd name="T42" fmla="*/ 53 w 154"/>
              <a:gd name="T43" fmla="*/ 453 h 491"/>
              <a:gd name="T44" fmla="*/ 56 w 154"/>
              <a:gd name="T45" fmla="*/ 483 h 491"/>
              <a:gd name="T46" fmla="*/ 59 w 154"/>
              <a:gd name="T47" fmla="*/ 487 h 491"/>
              <a:gd name="T48" fmla="*/ 61 w 154"/>
              <a:gd name="T49" fmla="*/ 465 h 491"/>
              <a:gd name="T50" fmla="*/ 64 w 154"/>
              <a:gd name="T51" fmla="*/ 471 h 491"/>
              <a:gd name="T52" fmla="*/ 65 w 154"/>
              <a:gd name="T53" fmla="*/ 474 h 491"/>
              <a:gd name="T54" fmla="*/ 68 w 154"/>
              <a:gd name="T55" fmla="*/ 473 h 491"/>
              <a:gd name="T56" fmla="*/ 71 w 154"/>
              <a:gd name="T57" fmla="*/ 465 h 491"/>
              <a:gd name="T58" fmla="*/ 73 w 154"/>
              <a:gd name="T59" fmla="*/ 474 h 491"/>
              <a:gd name="T60" fmla="*/ 76 w 154"/>
              <a:gd name="T61" fmla="*/ 449 h 491"/>
              <a:gd name="T62" fmla="*/ 77 w 154"/>
              <a:gd name="T63" fmla="*/ 482 h 491"/>
              <a:gd name="T64" fmla="*/ 80 w 154"/>
              <a:gd name="T65" fmla="*/ 473 h 491"/>
              <a:gd name="T66" fmla="*/ 83 w 154"/>
              <a:gd name="T67" fmla="*/ 476 h 491"/>
              <a:gd name="T68" fmla="*/ 84 w 154"/>
              <a:gd name="T69" fmla="*/ 459 h 491"/>
              <a:gd name="T70" fmla="*/ 87 w 154"/>
              <a:gd name="T71" fmla="*/ 443 h 491"/>
              <a:gd name="T72" fmla="*/ 90 w 154"/>
              <a:gd name="T73" fmla="*/ 449 h 491"/>
              <a:gd name="T74" fmla="*/ 92 w 154"/>
              <a:gd name="T75" fmla="*/ 482 h 491"/>
              <a:gd name="T76" fmla="*/ 95 w 154"/>
              <a:gd name="T77" fmla="*/ 461 h 491"/>
              <a:gd name="T78" fmla="*/ 96 w 154"/>
              <a:gd name="T79" fmla="*/ 479 h 491"/>
              <a:gd name="T80" fmla="*/ 99 w 154"/>
              <a:gd name="T81" fmla="*/ 471 h 491"/>
              <a:gd name="T82" fmla="*/ 102 w 154"/>
              <a:gd name="T83" fmla="*/ 467 h 491"/>
              <a:gd name="T84" fmla="*/ 104 w 154"/>
              <a:gd name="T85" fmla="*/ 468 h 491"/>
              <a:gd name="T86" fmla="*/ 107 w 154"/>
              <a:gd name="T87" fmla="*/ 477 h 491"/>
              <a:gd name="T88" fmla="*/ 110 w 154"/>
              <a:gd name="T89" fmla="*/ 455 h 491"/>
              <a:gd name="T90" fmla="*/ 113 w 154"/>
              <a:gd name="T91" fmla="*/ 467 h 491"/>
              <a:gd name="T92" fmla="*/ 114 w 154"/>
              <a:gd name="T93" fmla="*/ 473 h 491"/>
              <a:gd name="T94" fmla="*/ 117 w 154"/>
              <a:gd name="T95" fmla="*/ 459 h 491"/>
              <a:gd name="T96" fmla="*/ 120 w 154"/>
              <a:gd name="T97" fmla="*/ 400 h 491"/>
              <a:gd name="T98" fmla="*/ 122 w 154"/>
              <a:gd name="T99" fmla="*/ 430 h 491"/>
              <a:gd name="T100" fmla="*/ 125 w 154"/>
              <a:gd name="T101" fmla="*/ 172 h 491"/>
              <a:gd name="T102" fmla="*/ 128 w 154"/>
              <a:gd name="T103" fmla="*/ 13 h 491"/>
              <a:gd name="T104" fmla="*/ 129 w 154"/>
              <a:gd name="T105" fmla="*/ 142 h 491"/>
              <a:gd name="T106" fmla="*/ 132 w 154"/>
              <a:gd name="T107" fmla="*/ 321 h 491"/>
              <a:gd name="T108" fmla="*/ 133 w 154"/>
              <a:gd name="T109" fmla="*/ 373 h 491"/>
              <a:gd name="T110" fmla="*/ 136 w 154"/>
              <a:gd name="T111" fmla="*/ 434 h 491"/>
              <a:gd name="T112" fmla="*/ 139 w 154"/>
              <a:gd name="T113" fmla="*/ 425 h 491"/>
              <a:gd name="T114" fmla="*/ 142 w 154"/>
              <a:gd name="T115" fmla="*/ 464 h 491"/>
              <a:gd name="T116" fmla="*/ 144 w 154"/>
              <a:gd name="T117" fmla="*/ 476 h 491"/>
              <a:gd name="T118" fmla="*/ 147 w 154"/>
              <a:gd name="T119" fmla="*/ 453 h 491"/>
              <a:gd name="T120" fmla="*/ 148 w 154"/>
              <a:gd name="T121" fmla="*/ 449 h 491"/>
              <a:gd name="T122" fmla="*/ 151 w 154"/>
              <a:gd name="T123" fmla="*/ 485 h 4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
              <a:gd name="T187" fmla="*/ 0 h 491"/>
              <a:gd name="T188" fmla="*/ 154 w 154"/>
              <a:gd name="T189" fmla="*/ 491 h 49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 h="491">
                <a:moveTo>
                  <a:pt x="0" y="461"/>
                </a:moveTo>
                <a:lnTo>
                  <a:pt x="0" y="476"/>
                </a:lnTo>
                <a:lnTo>
                  <a:pt x="0" y="465"/>
                </a:lnTo>
                <a:lnTo>
                  <a:pt x="0" y="434"/>
                </a:lnTo>
                <a:lnTo>
                  <a:pt x="1" y="470"/>
                </a:lnTo>
                <a:lnTo>
                  <a:pt x="1" y="473"/>
                </a:lnTo>
                <a:lnTo>
                  <a:pt x="1" y="467"/>
                </a:lnTo>
                <a:lnTo>
                  <a:pt x="1" y="470"/>
                </a:lnTo>
                <a:lnTo>
                  <a:pt x="1" y="468"/>
                </a:lnTo>
                <a:lnTo>
                  <a:pt x="3" y="464"/>
                </a:lnTo>
                <a:lnTo>
                  <a:pt x="3" y="462"/>
                </a:lnTo>
                <a:lnTo>
                  <a:pt x="3" y="434"/>
                </a:lnTo>
                <a:lnTo>
                  <a:pt x="3" y="439"/>
                </a:lnTo>
                <a:lnTo>
                  <a:pt x="3" y="468"/>
                </a:lnTo>
                <a:lnTo>
                  <a:pt x="3" y="476"/>
                </a:lnTo>
                <a:lnTo>
                  <a:pt x="4" y="468"/>
                </a:lnTo>
                <a:lnTo>
                  <a:pt x="4" y="449"/>
                </a:lnTo>
                <a:lnTo>
                  <a:pt x="4" y="450"/>
                </a:lnTo>
                <a:lnTo>
                  <a:pt x="6" y="473"/>
                </a:lnTo>
                <a:lnTo>
                  <a:pt x="6" y="470"/>
                </a:lnTo>
                <a:lnTo>
                  <a:pt x="6" y="479"/>
                </a:lnTo>
                <a:lnTo>
                  <a:pt x="7" y="487"/>
                </a:lnTo>
                <a:lnTo>
                  <a:pt x="7" y="489"/>
                </a:lnTo>
                <a:lnTo>
                  <a:pt x="7" y="483"/>
                </a:lnTo>
                <a:lnTo>
                  <a:pt x="7" y="467"/>
                </a:lnTo>
                <a:lnTo>
                  <a:pt x="7" y="470"/>
                </a:lnTo>
                <a:lnTo>
                  <a:pt x="9" y="446"/>
                </a:lnTo>
                <a:lnTo>
                  <a:pt x="9" y="442"/>
                </a:lnTo>
                <a:lnTo>
                  <a:pt x="9" y="470"/>
                </a:lnTo>
                <a:lnTo>
                  <a:pt x="9" y="487"/>
                </a:lnTo>
                <a:lnTo>
                  <a:pt x="9" y="485"/>
                </a:lnTo>
                <a:lnTo>
                  <a:pt x="10" y="476"/>
                </a:lnTo>
                <a:lnTo>
                  <a:pt x="10" y="461"/>
                </a:lnTo>
                <a:lnTo>
                  <a:pt x="10" y="450"/>
                </a:lnTo>
                <a:lnTo>
                  <a:pt x="10" y="464"/>
                </a:lnTo>
                <a:lnTo>
                  <a:pt x="12" y="456"/>
                </a:lnTo>
                <a:lnTo>
                  <a:pt x="12" y="465"/>
                </a:lnTo>
                <a:lnTo>
                  <a:pt x="12" y="477"/>
                </a:lnTo>
                <a:lnTo>
                  <a:pt x="12" y="480"/>
                </a:lnTo>
                <a:lnTo>
                  <a:pt x="12" y="470"/>
                </a:lnTo>
                <a:lnTo>
                  <a:pt x="13" y="464"/>
                </a:lnTo>
                <a:lnTo>
                  <a:pt x="13" y="462"/>
                </a:lnTo>
                <a:lnTo>
                  <a:pt x="13" y="452"/>
                </a:lnTo>
                <a:lnTo>
                  <a:pt x="13" y="458"/>
                </a:lnTo>
                <a:lnTo>
                  <a:pt x="15" y="453"/>
                </a:lnTo>
                <a:lnTo>
                  <a:pt x="15" y="446"/>
                </a:lnTo>
                <a:lnTo>
                  <a:pt x="15" y="455"/>
                </a:lnTo>
                <a:lnTo>
                  <a:pt x="15" y="471"/>
                </a:lnTo>
                <a:lnTo>
                  <a:pt x="15" y="483"/>
                </a:lnTo>
                <a:lnTo>
                  <a:pt x="16" y="473"/>
                </a:lnTo>
                <a:lnTo>
                  <a:pt x="16" y="476"/>
                </a:lnTo>
                <a:lnTo>
                  <a:pt x="16" y="483"/>
                </a:lnTo>
                <a:lnTo>
                  <a:pt x="16" y="482"/>
                </a:lnTo>
                <a:lnTo>
                  <a:pt x="16" y="480"/>
                </a:lnTo>
                <a:lnTo>
                  <a:pt x="18" y="483"/>
                </a:lnTo>
                <a:lnTo>
                  <a:pt x="18" y="480"/>
                </a:lnTo>
                <a:lnTo>
                  <a:pt x="18" y="474"/>
                </a:lnTo>
                <a:lnTo>
                  <a:pt x="18" y="473"/>
                </a:lnTo>
                <a:lnTo>
                  <a:pt x="19" y="480"/>
                </a:lnTo>
                <a:lnTo>
                  <a:pt x="19" y="479"/>
                </a:lnTo>
                <a:lnTo>
                  <a:pt x="19" y="474"/>
                </a:lnTo>
                <a:lnTo>
                  <a:pt x="19" y="470"/>
                </a:lnTo>
                <a:lnTo>
                  <a:pt x="21" y="449"/>
                </a:lnTo>
                <a:lnTo>
                  <a:pt x="21" y="458"/>
                </a:lnTo>
                <a:lnTo>
                  <a:pt x="21" y="479"/>
                </a:lnTo>
                <a:lnTo>
                  <a:pt x="21" y="471"/>
                </a:lnTo>
                <a:lnTo>
                  <a:pt x="21" y="461"/>
                </a:lnTo>
                <a:lnTo>
                  <a:pt x="22" y="474"/>
                </a:lnTo>
                <a:lnTo>
                  <a:pt x="22" y="459"/>
                </a:lnTo>
                <a:lnTo>
                  <a:pt x="22" y="433"/>
                </a:lnTo>
                <a:lnTo>
                  <a:pt x="22" y="428"/>
                </a:lnTo>
                <a:lnTo>
                  <a:pt x="22" y="424"/>
                </a:lnTo>
                <a:lnTo>
                  <a:pt x="24" y="421"/>
                </a:lnTo>
                <a:lnTo>
                  <a:pt x="24" y="439"/>
                </a:lnTo>
                <a:lnTo>
                  <a:pt x="24" y="467"/>
                </a:lnTo>
                <a:lnTo>
                  <a:pt x="24" y="482"/>
                </a:lnTo>
                <a:lnTo>
                  <a:pt x="24" y="467"/>
                </a:lnTo>
                <a:lnTo>
                  <a:pt x="25" y="427"/>
                </a:lnTo>
                <a:lnTo>
                  <a:pt x="25" y="416"/>
                </a:lnTo>
                <a:lnTo>
                  <a:pt x="25" y="447"/>
                </a:lnTo>
                <a:lnTo>
                  <a:pt x="25" y="437"/>
                </a:lnTo>
                <a:lnTo>
                  <a:pt x="25" y="442"/>
                </a:lnTo>
                <a:lnTo>
                  <a:pt x="25" y="480"/>
                </a:lnTo>
                <a:lnTo>
                  <a:pt x="27" y="483"/>
                </a:lnTo>
                <a:lnTo>
                  <a:pt x="27" y="476"/>
                </a:lnTo>
                <a:lnTo>
                  <a:pt x="27" y="471"/>
                </a:lnTo>
                <a:lnTo>
                  <a:pt x="27" y="456"/>
                </a:lnTo>
                <a:lnTo>
                  <a:pt x="28" y="443"/>
                </a:lnTo>
                <a:lnTo>
                  <a:pt x="28" y="465"/>
                </a:lnTo>
                <a:lnTo>
                  <a:pt x="28" y="471"/>
                </a:lnTo>
                <a:lnTo>
                  <a:pt x="28" y="464"/>
                </a:lnTo>
                <a:lnTo>
                  <a:pt x="28" y="437"/>
                </a:lnTo>
                <a:lnTo>
                  <a:pt x="30" y="427"/>
                </a:lnTo>
                <a:lnTo>
                  <a:pt x="30" y="430"/>
                </a:lnTo>
                <a:lnTo>
                  <a:pt x="30" y="433"/>
                </a:lnTo>
                <a:lnTo>
                  <a:pt x="30" y="440"/>
                </a:lnTo>
                <a:lnTo>
                  <a:pt x="30" y="465"/>
                </a:lnTo>
                <a:lnTo>
                  <a:pt x="30" y="471"/>
                </a:lnTo>
                <a:lnTo>
                  <a:pt x="31" y="471"/>
                </a:lnTo>
                <a:lnTo>
                  <a:pt x="31" y="459"/>
                </a:lnTo>
                <a:lnTo>
                  <a:pt x="31" y="447"/>
                </a:lnTo>
                <a:lnTo>
                  <a:pt x="31" y="476"/>
                </a:lnTo>
                <a:lnTo>
                  <a:pt x="31" y="483"/>
                </a:lnTo>
                <a:lnTo>
                  <a:pt x="33" y="459"/>
                </a:lnTo>
                <a:lnTo>
                  <a:pt x="33" y="462"/>
                </a:lnTo>
                <a:lnTo>
                  <a:pt x="33" y="467"/>
                </a:lnTo>
                <a:lnTo>
                  <a:pt x="33" y="459"/>
                </a:lnTo>
                <a:lnTo>
                  <a:pt x="33" y="471"/>
                </a:lnTo>
                <a:lnTo>
                  <a:pt x="34" y="477"/>
                </a:lnTo>
                <a:lnTo>
                  <a:pt x="34" y="461"/>
                </a:lnTo>
                <a:lnTo>
                  <a:pt x="34" y="450"/>
                </a:lnTo>
                <a:lnTo>
                  <a:pt x="34" y="468"/>
                </a:lnTo>
                <a:lnTo>
                  <a:pt x="36" y="485"/>
                </a:lnTo>
                <a:lnTo>
                  <a:pt x="36" y="473"/>
                </a:lnTo>
                <a:lnTo>
                  <a:pt x="36" y="445"/>
                </a:lnTo>
                <a:lnTo>
                  <a:pt x="36" y="440"/>
                </a:lnTo>
                <a:lnTo>
                  <a:pt x="36" y="458"/>
                </a:lnTo>
                <a:lnTo>
                  <a:pt x="36" y="476"/>
                </a:lnTo>
                <a:lnTo>
                  <a:pt x="37" y="468"/>
                </a:lnTo>
                <a:lnTo>
                  <a:pt x="37" y="458"/>
                </a:lnTo>
                <a:lnTo>
                  <a:pt x="37" y="467"/>
                </a:lnTo>
                <a:lnTo>
                  <a:pt x="37" y="464"/>
                </a:lnTo>
                <a:lnTo>
                  <a:pt x="37" y="468"/>
                </a:lnTo>
                <a:lnTo>
                  <a:pt x="39" y="476"/>
                </a:lnTo>
                <a:lnTo>
                  <a:pt x="39" y="471"/>
                </a:lnTo>
                <a:lnTo>
                  <a:pt x="39" y="462"/>
                </a:lnTo>
                <a:lnTo>
                  <a:pt x="39" y="465"/>
                </a:lnTo>
                <a:lnTo>
                  <a:pt x="39" y="456"/>
                </a:lnTo>
                <a:lnTo>
                  <a:pt x="40" y="461"/>
                </a:lnTo>
                <a:lnTo>
                  <a:pt x="40" y="476"/>
                </a:lnTo>
                <a:lnTo>
                  <a:pt x="40" y="477"/>
                </a:lnTo>
                <a:lnTo>
                  <a:pt x="40" y="483"/>
                </a:lnTo>
                <a:lnTo>
                  <a:pt x="41" y="474"/>
                </a:lnTo>
                <a:lnTo>
                  <a:pt x="41" y="456"/>
                </a:lnTo>
                <a:lnTo>
                  <a:pt x="41" y="445"/>
                </a:lnTo>
                <a:lnTo>
                  <a:pt x="41" y="468"/>
                </a:lnTo>
                <a:lnTo>
                  <a:pt x="41" y="474"/>
                </a:lnTo>
                <a:lnTo>
                  <a:pt x="43" y="431"/>
                </a:lnTo>
                <a:lnTo>
                  <a:pt x="43" y="425"/>
                </a:lnTo>
                <a:lnTo>
                  <a:pt x="43" y="447"/>
                </a:lnTo>
                <a:lnTo>
                  <a:pt x="43" y="445"/>
                </a:lnTo>
                <a:lnTo>
                  <a:pt x="43" y="453"/>
                </a:lnTo>
                <a:lnTo>
                  <a:pt x="44" y="467"/>
                </a:lnTo>
                <a:lnTo>
                  <a:pt x="44" y="468"/>
                </a:lnTo>
                <a:lnTo>
                  <a:pt x="44" y="467"/>
                </a:lnTo>
                <a:lnTo>
                  <a:pt x="44" y="473"/>
                </a:lnTo>
                <a:lnTo>
                  <a:pt x="46" y="467"/>
                </a:lnTo>
                <a:lnTo>
                  <a:pt x="46" y="464"/>
                </a:lnTo>
                <a:lnTo>
                  <a:pt x="46" y="465"/>
                </a:lnTo>
                <a:lnTo>
                  <a:pt x="46" y="477"/>
                </a:lnTo>
                <a:lnTo>
                  <a:pt x="46" y="476"/>
                </a:lnTo>
                <a:lnTo>
                  <a:pt x="47" y="455"/>
                </a:lnTo>
                <a:lnTo>
                  <a:pt x="47" y="453"/>
                </a:lnTo>
                <a:lnTo>
                  <a:pt x="47" y="476"/>
                </a:lnTo>
                <a:lnTo>
                  <a:pt x="47" y="467"/>
                </a:lnTo>
                <a:lnTo>
                  <a:pt x="47" y="462"/>
                </a:lnTo>
                <a:lnTo>
                  <a:pt x="49" y="465"/>
                </a:lnTo>
                <a:lnTo>
                  <a:pt x="49" y="480"/>
                </a:lnTo>
                <a:lnTo>
                  <a:pt x="49" y="474"/>
                </a:lnTo>
                <a:lnTo>
                  <a:pt x="49" y="471"/>
                </a:lnTo>
                <a:lnTo>
                  <a:pt x="49" y="477"/>
                </a:lnTo>
                <a:lnTo>
                  <a:pt x="50" y="480"/>
                </a:lnTo>
                <a:lnTo>
                  <a:pt x="50" y="477"/>
                </a:lnTo>
                <a:lnTo>
                  <a:pt x="50" y="467"/>
                </a:lnTo>
                <a:lnTo>
                  <a:pt x="50" y="462"/>
                </a:lnTo>
                <a:lnTo>
                  <a:pt x="50" y="455"/>
                </a:lnTo>
                <a:lnTo>
                  <a:pt x="52" y="455"/>
                </a:lnTo>
                <a:lnTo>
                  <a:pt x="52" y="470"/>
                </a:lnTo>
                <a:lnTo>
                  <a:pt x="52" y="474"/>
                </a:lnTo>
                <a:lnTo>
                  <a:pt x="52" y="477"/>
                </a:lnTo>
                <a:lnTo>
                  <a:pt x="52" y="486"/>
                </a:lnTo>
                <a:lnTo>
                  <a:pt x="52" y="485"/>
                </a:lnTo>
                <a:lnTo>
                  <a:pt x="53" y="474"/>
                </a:lnTo>
                <a:lnTo>
                  <a:pt x="53" y="456"/>
                </a:lnTo>
                <a:lnTo>
                  <a:pt x="53" y="461"/>
                </a:lnTo>
                <a:lnTo>
                  <a:pt x="53" y="453"/>
                </a:lnTo>
                <a:lnTo>
                  <a:pt x="55" y="439"/>
                </a:lnTo>
                <a:lnTo>
                  <a:pt x="55" y="446"/>
                </a:lnTo>
                <a:lnTo>
                  <a:pt x="55" y="458"/>
                </a:lnTo>
                <a:lnTo>
                  <a:pt x="55" y="467"/>
                </a:lnTo>
                <a:lnTo>
                  <a:pt x="56" y="450"/>
                </a:lnTo>
                <a:lnTo>
                  <a:pt x="56" y="418"/>
                </a:lnTo>
                <a:lnTo>
                  <a:pt x="56" y="455"/>
                </a:lnTo>
                <a:lnTo>
                  <a:pt x="56" y="483"/>
                </a:lnTo>
                <a:lnTo>
                  <a:pt x="56" y="474"/>
                </a:lnTo>
                <a:lnTo>
                  <a:pt x="58" y="483"/>
                </a:lnTo>
                <a:lnTo>
                  <a:pt x="58" y="477"/>
                </a:lnTo>
                <a:lnTo>
                  <a:pt x="58" y="465"/>
                </a:lnTo>
                <a:lnTo>
                  <a:pt x="58" y="476"/>
                </a:lnTo>
                <a:lnTo>
                  <a:pt x="58" y="471"/>
                </a:lnTo>
                <a:lnTo>
                  <a:pt x="58" y="474"/>
                </a:lnTo>
                <a:lnTo>
                  <a:pt x="59" y="487"/>
                </a:lnTo>
                <a:lnTo>
                  <a:pt x="59" y="485"/>
                </a:lnTo>
                <a:lnTo>
                  <a:pt x="59" y="447"/>
                </a:lnTo>
                <a:lnTo>
                  <a:pt x="59" y="413"/>
                </a:lnTo>
                <a:lnTo>
                  <a:pt x="59" y="404"/>
                </a:lnTo>
                <a:lnTo>
                  <a:pt x="61" y="436"/>
                </a:lnTo>
                <a:lnTo>
                  <a:pt x="61" y="461"/>
                </a:lnTo>
                <a:lnTo>
                  <a:pt x="61" y="459"/>
                </a:lnTo>
                <a:lnTo>
                  <a:pt x="61" y="465"/>
                </a:lnTo>
                <a:lnTo>
                  <a:pt x="61" y="462"/>
                </a:lnTo>
                <a:lnTo>
                  <a:pt x="62" y="455"/>
                </a:lnTo>
                <a:lnTo>
                  <a:pt x="62" y="470"/>
                </a:lnTo>
                <a:lnTo>
                  <a:pt x="62" y="471"/>
                </a:lnTo>
                <a:lnTo>
                  <a:pt x="62" y="465"/>
                </a:lnTo>
                <a:lnTo>
                  <a:pt x="64" y="453"/>
                </a:lnTo>
                <a:lnTo>
                  <a:pt x="64" y="452"/>
                </a:lnTo>
                <a:lnTo>
                  <a:pt x="64" y="471"/>
                </a:lnTo>
                <a:lnTo>
                  <a:pt x="64" y="479"/>
                </a:lnTo>
                <a:lnTo>
                  <a:pt x="64" y="471"/>
                </a:lnTo>
                <a:lnTo>
                  <a:pt x="64" y="480"/>
                </a:lnTo>
                <a:lnTo>
                  <a:pt x="65" y="470"/>
                </a:lnTo>
                <a:lnTo>
                  <a:pt x="65" y="449"/>
                </a:lnTo>
                <a:lnTo>
                  <a:pt x="65" y="459"/>
                </a:lnTo>
                <a:lnTo>
                  <a:pt x="65" y="464"/>
                </a:lnTo>
                <a:lnTo>
                  <a:pt x="65" y="474"/>
                </a:lnTo>
                <a:lnTo>
                  <a:pt x="67" y="477"/>
                </a:lnTo>
                <a:lnTo>
                  <a:pt x="67" y="465"/>
                </a:lnTo>
                <a:lnTo>
                  <a:pt x="67" y="477"/>
                </a:lnTo>
                <a:lnTo>
                  <a:pt x="67" y="471"/>
                </a:lnTo>
                <a:lnTo>
                  <a:pt x="67" y="434"/>
                </a:lnTo>
                <a:lnTo>
                  <a:pt x="68" y="437"/>
                </a:lnTo>
                <a:lnTo>
                  <a:pt x="68" y="476"/>
                </a:lnTo>
                <a:lnTo>
                  <a:pt x="68" y="473"/>
                </a:lnTo>
                <a:lnTo>
                  <a:pt x="68" y="459"/>
                </a:lnTo>
                <a:lnTo>
                  <a:pt x="68" y="465"/>
                </a:lnTo>
                <a:lnTo>
                  <a:pt x="70" y="477"/>
                </a:lnTo>
                <a:lnTo>
                  <a:pt x="70" y="482"/>
                </a:lnTo>
                <a:lnTo>
                  <a:pt x="70" y="487"/>
                </a:lnTo>
                <a:lnTo>
                  <a:pt x="70" y="490"/>
                </a:lnTo>
                <a:lnTo>
                  <a:pt x="70" y="483"/>
                </a:lnTo>
                <a:lnTo>
                  <a:pt x="71" y="465"/>
                </a:lnTo>
                <a:lnTo>
                  <a:pt x="71" y="446"/>
                </a:lnTo>
                <a:lnTo>
                  <a:pt x="71" y="442"/>
                </a:lnTo>
                <a:lnTo>
                  <a:pt x="71" y="458"/>
                </a:lnTo>
                <a:lnTo>
                  <a:pt x="71" y="459"/>
                </a:lnTo>
                <a:lnTo>
                  <a:pt x="73" y="442"/>
                </a:lnTo>
                <a:lnTo>
                  <a:pt x="73" y="446"/>
                </a:lnTo>
                <a:lnTo>
                  <a:pt x="73" y="458"/>
                </a:lnTo>
                <a:lnTo>
                  <a:pt x="73" y="474"/>
                </a:lnTo>
                <a:lnTo>
                  <a:pt x="73" y="467"/>
                </a:lnTo>
                <a:lnTo>
                  <a:pt x="74" y="442"/>
                </a:lnTo>
                <a:lnTo>
                  <a:pt x="74" y="439"/>
                </a:lnTo>
                <a:lnTo>
                  <a:pt x="74" y="437"/>
                </a:lnTo>
                <a:lnTo>
                  <a:pt x="74" y="446"/>
                </a:lnTo>
                <a:lnTo>
                  <a:pt x="74" y="462"/>
                </a:lnTo>
                <a:lnTo>
                  <a:pt x="76" y="456"/>
                </a:lnTo>
                <a:lnTo>
                  <a:pt x="76" y="449"/>
                </a:lnTo>
                <a:lnTo>
                  <a:pt x="76" y="461"/>
                </a:lnTo>
                <a:lnTo>
                  <a:pt x="76" y="473"/>
                </a:lnTo>
                <a:lnTo>
                  <a:pt x="76" y="464"/>
                </a:lnTo>
                <a:lnTo>
                  <a:pt x="77" y="443"/>
                </a:lnTo>
                <a:lnTo>
                  <a:pt x="77" y="453"/>
                </a:lnTo>
                <a:lnTo>
                  <a:pt x="77" y="455"/>
                </a:lnTo>
                <a:lnTo>
                  <a:pt x="77" y="470"/>
                </a:lnTo>
                <a:lnTo>
                  <a:pt x="77" y="482"/>
                </a:lnTo>
                <a:lnTo>
                  <a:pt x="79" y="482"/>
                </a:lnTo>
                <a:lnTo>
                  <a:pt x="79" y="470"/>
                </a:lnTo>
                <a:lnTo>
                  <a:pt x="79" y="473"/>
                </a:lnTo>
                <a:lnTo>
                  <a:pt x="79" y="471"/>
                </a:lnTo>
                <a:lnTo>
                  <a:pt x="80" y="455"/>
                </a:lnTo>
                <a:lnTo>
                  <a:pt x="80" y="450"/>
                </a:lnTo>
                <a:lnTo>
                  <a:pt x="80" y="462"/>
                </a:lnTo>
                <a:lnTo>
                  <a:pt x="80" y="473"/>
                </a:lnTo>
                <a:lnTo>
                  <a:pt x="80" y="468"/>
                </a:lnTo>
                <a:lnTo>
                  <a:pt x="80" y="474"/>
                </a:lnTo>
                <a:lnTo>
                  <a:pt x="82" y="480"/>
                </a:lnTo>
                <a:lnTo>
                  <a:pt x="82" y="468"/>
                </a:lnTo>
                <a:lnTo>
                  <a:pt x="82" y="473"/>
                </a:lnTo>
                <a:lnTo>
                  <a:pt x="82" y="482"/>
                </a:lnTo>
                <a:lnTo>
                  <a:pt x="83" y="473"/>
                </a:lnTo>
                <a:lnTo>
                  <a:pt x="83" y="476"/>
                </a:lnTo>
                <a:lnTo>
                  <a:pt x="83" y="470"/>
                </a:lnTo>
                <a:lnTo>
                  <a:pt x="83" y="465"/>
                </a:lnTo>
                <a:lnTo>
                  <a:pt x="83" y="471"/>
                </a:lnTo>
                <a:lnTo>
                  <a:pt x="84" y="462"/>
                </a:lnTo>
                <a:lnTo>
                  <a:pt x="84" y="453"/>
                </a:lnTo>
                <a:lnTo>
                  <a:pt x="84" y="456"/>
                </a:lnTo>
                <a:lnTo>
                  <a:pt x="84" y="462"/>
                </a:lnTo>
                <a:lnTo>
                  <a:pt x="84" y="459"/>
                </a:lnTo>
                <a:lnTo>
                  <a:pt x="86" y="449"/>
                </a:lnTo>
                <a:lnTo>
                  <a:pt x="86" y="453"/>
                </a:lnTo>
                <a:lnTo>
                  <a:pt x="86" y="467"/>
                </a:lnTo>
                <a:lnTo>
                  <a:pt x="86" y="434"/>
                </a:lnTo>
                <a:lnTo>
                  <a:pt x="86" y="404"/>
                </a:lnTo>
                <a:lnTo>
                  <a:pt x="86" y="427"/>
                </a:lnTo>
                <a:lnTo>
                  <a:pt x="87" y="456"/>
                </a:lnTo>
                <a:lnTo>
                  <a:pt x="87" y="443"/>
                </a:lnTo>
                <a:lnTo>
                  <a:pt x="87" y="428"/>
                </a:lnTo>
                <a:lnTo>
                  <a:pt x="87" y="440"/>
                </a:lnTo>
                <a:lnTo>
                  <a:pt x="89" y="445"/>
                </a:lnTo>
                <a:lnTo>
                  <a:pt x="89" y="442"/>
                </a:lnTo>
                <a:lnTo>
                  <a:pt x="89" y="468"/>
                </a:lnTo>
                <a:lnTo>
                  <a:pt x="89" y="459"/>
                </a:lnTo>
                <a:lnTo>
                  <a:pt x="89" y="445"/>
                </a:lnTo>
                <a:lnTo>
                  <a:pt x="90" y="449"/>
                </a:lnTo>
                <a:lnTo>
                  <a:pt x="90" y="442"/>
                </a:lnTo>
                <a:lnTo>
                  <a:pt x="90" y="458"/>
                </a:lnTo>
                <a:lnTo>
                  <a:pt x="90" y="447"/>
                </a:lnTo>
                <a:lnTo>
                  <a:pt x="90" y="464"/>
                </a:lnTo>
                <a:lnTo>
                  <a:pt x="92" y="458"/>
                </a:lnTo>
                <a:lnTo>
                  <a:pt x="92" y="464"/>
                </a:lnTo>
                <a:lnTo>
                  <a:pt x="92" y="483"/>
                </a:lnTo>
                <a:lnTo>
                  <a:pt x="92" y="482"/>
                </a:lnTo>
                <a:lnTo>
                  <a:pt x="92" y="467"/>
                </a:lnTo>
                <a:lnTo>
                  <a:pt x="93" y="458"/>
                </a:lnTo>
                <a:lnTo>
                  <a:pt x="93" y="452"/>
                </a:lnTo>
                <a:lnTo>
                  <a:pt x="93" y="461"/>
                </a:lnTo>
                <a:lnTo>
                  <a:pt x="93" y="465"/>
                </a:lnTo>
                <a:lnTo>
                  <a:pt x="95" y="461"/>
                </a:lnTo>
                <a:lnTo>
                  <a:pt x="95" y="462"/>
                </a:lnTo>
                <a:lnTo>
                  <a:pt x="95" y="461"/>
                </a:lnTo>
                <a:lnTo>
                  <a:pt x="95" y="476"/>
                </a:lnTo>
                <a:lnTo>
                  <a:pt x="95" y="474"/>
                </a:lnTo>
                <a:lnTo>
                  <a:pt x="96" y="456"/>
                </a:lnTo>
                <a:lnTo>
                  <a:pt x="96" y="471"/>
                </a:lnTo>
                <a:lnTo>
                  <a:pt x="96" y="474"/>
                </a:lnTo>
                <a:lnTo>
                  <a:pt x="96" y="459"/>
                </a:lnTo>
                <a:lnTo>
                  <a:pt x="96" y="477"/>
                </a:lnTo>
                <a:lnTo>
                  <a:pt x="96" y="479"/>
                </a:lnTo>
                <a:lnTo>
                  <a:pt x="98" y="439"/>
                </a:lnTo>
                <a:lnTo>
                  <a:pt x="98" y="407"/>
                </a:lnTo>
                <a:lnTo>
                  <a:pt x="98" y="421"/>
                </a:lnTo>
                <a:lnTo>
                  <a:pt x="98" y="467"/>
                </a:lnTo>
                <a:lnTo>
                  <a:pt x="98" y="474"/>
                </a:lnTo>
                <a:lnTo>
                  <a:pt x="99" y="470"/>
                </a:lnTo>
                <a:lnTo>
                  <a:pt x="99" y="468"/>
                </a:lnTo>
                <a:lnTo>
                  <a:pt x="99" y="471"/>
                </a:lnTo>
                <a:lnTo>
                  <a:pt x="99" y="461"/>
                </a:lnTo>
                <a:lnTo>
                  <a:pt x="99" y="467"/>
                </a:lnTo>
                <a:lnTo>
                  <a:pt x="101" y="474"/>
                </a:lnTo>
                <a:lnTo>
                  <a:pt x="101" y="479"/>
                </a:lnTo>
                <a:lnTo>
                  <a:pt x="101" y="468"/>
                </a:lnTo>
                <a:lnTo>
                  <a:pt x="101" y="465"/>
                </a:lnTo>
                <a:lnTo>
                  <a:pt x="102" y="461"/>
                </a:lnTo>
                <a:lnTo>
                  <a:pt x="102" y="467"/>
                </a:lnTo>
                <a:lnTo>
                  <a:pt x="102" y="465"/>
                </a:lnTo>
                <a:lnTo>
                  <a:pt x="102" y="455"/>
                </a:lnTo>
                <a:lnTo>
                  <a:pt x="102" y="476"/>
                </a:lnTo>
                <a:lnTo>
                  <a:pt x="104" y="474"/>
                </a:lnTo>
                <a:lnTo>
                  <a:pt x="104" y="431"/>
                </a:lnTo>
                <a:lnTo>
                  <a:pt x="104" y="439"/>
                </a:lnTo>
                <a:lnTo>
                  <a:pt x="104" y="471"/>
                </a:lnTo>
                <a:lnTo>
                  <a:pt x="104" y="468"/>
                </a:lnTo>
                <a:lnTo>
                  <a:pt x="105" y="471"/>
                </a:lnTo>
                <a:lnTo>
                  <a:pt x="105" y="480"/>
                </a:lnTo>
                <a:lnTo>
                  <a:pt x="105" y="485"/>
                </a:lnTo>
                <a:lnTo>
                  <a:pt x="105" y="486"/>
                </a:lnTo>
                <a:lnTo>
                  <a:pt x="105" y="487"/>
                </a:lnTo>
                <a:lnTo>
                  <a:pt x="107" y="483"/>
                </a:lnTo>
                <a:lnTo>
                  <a:pt x="107" y="471"/>
                </a:lnTo>
                <a:lnTo>
                  <a:pt x="107" y="477"/>
                </a:lnTo>
                <a:lnTo>
                  <a:pt x="107" y="449"/>
                </a:lnTo>
                <a:lnTo>
                  <a:pt x="107" y="446"/>
                </a:lnTo>
                <a:lnTo>
                  <a:pt x="108" y="477"/>
                </a:lnTo>
                <a:lnTo>
                  <a:pt x="108" y="465"/>
                </a:lnTo>
                <a:lnTo>
                  <a:pt x="108" y="483"/>
                </a:lnTo>
                <a:lnTo>
                  <a:pt x="108" y="477"/>
                </a:lnTo>
                <a:lnTo>
                  <a:pt x="110" y="459"/>
                </a:lnTo>
                <a:lnTo>
                  <a:pt x="110" y="455"/>
                </a:lnTo>
                <a:lnTo>
                  <a:pt x="110" y="458"/>
                </a:lnTo>
                <a:lnTo>
                  <a:pt x="110" y="461"/>
                </a:lnTo>
                <a:lnTo>
                  <a:pt x="111" y="473"/>
                </a:lnTo>
                <a:lnTo>
                  <a:pt x="111" y="479"/>
                </a:lnTo>
                <a:lnTo>
                  <a:pt x="111" y="476"/>
                </a:lnTo>
                <a:lnTo>
                  <a:pt x="111" y="456"/>
                </a:lnTo>
                <a:lnTo>
                  <a:pt x="111" y="462"/>
                </a:lnTo>
                <a:lnTo>
                  <a:pt x="113" y="467"/>
                </a:lnTo>
                <a:lnTo>
                  <a:pt x="113" y="450"/>
                </a:lnTo>
                <a:lnTo>
                  <a:pt x="113" y="459"/>
                </a:lnTo>
                <a:lnTo>
                  <a:pt x="113" y="476"/>
                </a:lnTo>
                <a:lnTo>
                  <a:pt x="113" y="486"/>
                </a:lnTo>
                <a:lnTo>
                  <a:pt x="114" y="485"/>
                </a:lnTo>
                <a:lnTo>
                  <a:pt x="114" y="480"/>
                </a:lnTo>
                <a:lnTo>
                  <a:pt x="114" y="477"/>
                </a:lnTo>
                <a:lnTo>
                  <a:pt x="114" y="473"/>
                </a:lnTo>
                <a:lnTo>
                  <a:pt x="114" y="462"/>
                </a:lnTo>
                <a:lnTo>
                  <a:pt x="116" y="464"/>
                </a:lnTo>
                <a:lnTo>
                  <a:pt x="116" y="471"/>
                </a:lnTo>
                <a:lnTo>
                  <a:pt x="116" y="467"/>
                </a:lnTo>
                <a:lnTo>
                  <a:pt x="116" y="453"/>
                </a:lnTo>
                <a:lnTo>
                  <a:pt x="117" y="450"/>
                </a:lnTo>
                <a:lnTo>
                  <a:pt x="117" y="464"/>
                </a:lnTo>
                <a:lnTo>
                  <a:pt x="117" y="459"/>
                </a:lnTo>
                <a:lnTo>
                  <a:pt x="117" y="464"/>
                </a:lnTo>
                <a:lnTo>
                  <a:pt x="119" y="449"/>
                </a:lnTo>
                <a:lnTo>
                  <a:pt x="119" y="430"/>
                </a:lnTo>
                <a:lnTo>
                  <a:pt x="119" y="447"/>
                </a:lnTo>
                <a:lnTo>
                  <a:pt x="119" y="459"/>
                </a:lnTo>
                <a:lnTo>
                  <a:pt x="119" y="442"/>
                </a:lnTo>
                <a:lnTo>
                  <a:pt x="120" y="434"/>
                </a:lnTo>
                <a:lnTo>
                  <a:pt x="120" y="400"/>
                </a:lnTo>
                <a:lnTo>
                  <a:pt x="120" y="391"/>
                </a:lnTo>
                <a:lnTo>
                  <a:pt x="120" y="415"/>
                </a:lnTo>
                <a:lnTo>
                  <a:pt x="120" y="425"/>
                </a:lnTo>
                <a:lnTo>
                  <a:pt x="122" y="455"/>
                </a:lnTo>
                <a:lnTo>
                  <a:pt x="122" y="459"/>
                </a:lnTo>
                <a:lnTo>
                  <a:pt x="122" y="433"/>
                </a:lnTo>
                <a:lnTo>
                  <a:pt x="122" y="427"/>
                </a:lnTo>
                <a:lnTo>
                  <a:pt x="122" y="430"/>
                </a:lnTo>
                <a:lnTo>
                  <a:pt x="123" y="439"/>
                </a:lnTo>
                <a:lnTo>
                  <a:pt x="123" y="456"/>
                </a:lnTo>
                <a:lnTo>
                  <a:pt x="123" y="442"/>
                </a:lnTo>
                <a:lnTo>
                  <a:pt x="123" y="385"/>
                </a:lnTo>
                <a:lnTo>
                  <a:pt x="123" y="295"/>
                </a:lnTo>
                <a:lnTo>
                  <a:pt x="125" y="215"/>
                </a:lnTo>
                <a:lnTo>
                  <a:pt x="125" y="133"/>
                </a:lnTo>
                <a:lnTo>
                  <a:pt x="125" y="172"/>
                </a:lnTo>
                <a:lnTo>
                  <a:pt x="125" y="259"/>
                </a:lnTo>
                <a:lnTo>
                  <a:pt x="125" y="284"/>
                </a:lnTo>
                <a:lnTo>
                  <a:pt x="126" y="335"/>
                </a:lnTo>
                <a:lnTo>
                  <a:pt x="126" y="369"/>
                </a:lnTo>
                <a:lnTo>
                  <a:pt x="126" y="244"/>
                </a:lnTo>
                <a:lnTo>
                  <a:pt x="126" y="75"/>
                </a:lnTo>
                <a:lnTo>
                  <a:pt x="126" y="0"/>
                </a:lnTo>
                <a:lnTo>
                  <a:pt x="128" y="13"/>
                </a:lnTo>
                <a:lnTo>
                  <a:pt x="128" y="115"/>
                </a:lnTo>
                <a:lnTo>
                  <a:pt x="128" y="246"/>
                </a:lnTo>
                <a:lnTo>
                  <a:pt x="128" y="329"/>
                </a:lnTo>
                <a:lnTo>
                  <a:pt x="128" y="344"/>
                </a:lnTo>
                <a:lnTo>
                  <a:pt x="129" y="304"/>
                </a:lnTo>
                <a:lnTo>
                  <a:pt x="129" y="201"/>
                </a:lnTo>
                <a:lnTo>
                  <a:pt x="129" y="108"/>
                </a:lnTo>
                <a:lnTo>
                  <a:pt x="129" y="142"/>
                </a:lnTo>
                <a:lnTo>
                  <a:pt x="129" y="233"/>
                </a:lnTo>
                <a:lnTo>
                  <a:pt x="130" y="317"/>
                </a:lnTo>
                <a:lnTo>
                  <a:pt x="130" y="366"/>
                </a:lnTo>
                <a:lnTo>
                  <a:pt x="130" y="396"/>
                </a:lnTo>
                <a:lnTo>
                  <a:pt x="130" y="347"/>
                </a:lnTo>
                <a:lnTo>
                  <a:pt x="130" y="284"/>
                </a:lnTo>
                <a:lnTo>
                  <a:pt x="132" y="286"/>
                </a:lnTo>
                <a:lnTo>
                  <a:pt x="132" y="321"/>
                </a:lnTo>
                <a:lnTo>
                  <a:pt x="132" y="353"/>
                </a:lnTo>
                <a:lnTo>
                  <a:pt x="132" y="400"/>
                </a:lnTo>
                <a:lnTo>
                  <a:pt x="132" y="404"/>
                </a:lnTo>
                <a:lnTo>
                  <a:pt x="133" y="397"/>
                </a:lnTo>
                <a:lnTo>
                  <a:pt x="133" y="396"/>
                </a:lnTo>
                <a:lnTo>
                  <a:pt x="133" y="390"/>
                </a:lnTo>
                <a:lnTo>
                  <a:pt x="133" y="366"/>
                </a:lnTo>
                <a:lnTo>
                  <a:pt x="133" y="373"/>
                </a:lnTo>
                <a:lnTo>
                  <a:pt x="135" y="410"/>
                </a:lnTo>
                <a:lnTo>
                  <a:pt x="135" y="461"/>
                </a:lnTo>
                <a:lnTo>
                  <a:pt x="135" y="455"/>
                </a:lnTo>
                <a:lnTo>
                  <a:pt x="135" y="431"/>
                </a:lnTo>
                <a:lnTo>
                  <a:pt x="135" y="440"/>
                </a:lnTo>
                <a:lnTo>
                  <a:pt x="136" y="443"/>
                </a:lnTo>
                <a:lnTo>
                  <a:pt x="136" y="431"/>
                </a:lnTo>
                <a:lnTo>
                  <a:pt x="136" y="434"/>
                </a:lnTo>
                <a:lnTo>
                  <a:pt x="136" y="437"/>
                </a:lnTo>
                <a:lnTo>
                  <a:pt x="138" y="459"/>
                </a:lnTo>
                <a:lnTo>
                  <a:pt x="138" y="467"/>
                </a:lnTo>
                <a:lnTo>
                  <a:pt x="138" y="434"/>
                </a:lnTo>
                <a:lnTo>
                  <a:pt x="138" y="440"/>
                </a:lnTo>
                <a:lnTo>
                  <a:pt x="138" y="453"/>
                </a:lnTo>
                <a:lnTo>
                  <a:pt x="139" y="445"/>
                </a:lnTo>
                <a:lnTo>
                  <a:pt x="139" y="425"/>
                </a:lnTo>
                <a:lnTo>
                  <a:pt x="139" y="436"/>
                </a:lnTo>
                <a:lnTo>
                  <a:pt x="139" y="447"/>
                </a:lnTo>
                <a:lnTo>
                  <a:pt x="139" y="462"/>
                </a:lnTo>
                <a:lnTo>
                  <a:pt x="141" y="455"/>
                </a:lnTo>
                <a:lnTo>
                  <a:pt x="141" y="449"/>
                </a:lnTo>
                <a:lnTo>
                  <a:pt x="141" y="465"/>
                </a:lnTo>
                <a:lnTo>
                  <a:pt x="141" y="461"/>
                </a:lnTo>
                <a:lnTo>
                  <a:pt x="142" y="464"/>
                </a:lnTo>
                <a:lnTo>
                  <a:pt x="142" y="476"/>
                </a:lnTo>
                <a:lnTo>
                  <a:pt x="142" y="467"/>
                </a:lnTo>
                <a:lnTo>
                  <a:pt x="142" y="453"/>
                </a:lnTo>
                <a:lnTo>
                  <a:pt x="142" y="461"/>
                </a:lnTo>
                <a:lnTo>
                  <a:pt x="144" y="445"/>
                </a:lnTo>
                <a:lnTo>
                  <a:pt x="144" y="443"/>
                </a:lnTo>
                <a:lnTo>
                  <a:pt x="144" y="473"/>
                </a:lnTo>
                <a:lnTo>
                  <a:pt x="144" y="476"/>
                </a:lnTo>
                <a:lnTo>
                  <a:pt x="144" y="445"/>
                </a:lnTo>
                <a:lnTo>
                  <a:pt x="145" y="447"/>
                </a:lnTo>
                <a:lnTo>
                  <a:pt x="145" y="450"/>
                </a:lnTo>
                <a:lnTo>
                  <a:pt x="145" y="442"/>
                </a:lnTo>
                <a:lnTo>
                  <a:pt x="145" y="445"/>
                </a:lnTo>
                <a:lnTo>
                  <a:pt x="145" y="433"/>
                </a:lnTo>
                <a:lnTo>
                  <a:pt x="145" y="406"/>
                </a:lnTo>
                <a:lnTo>
                  <a:pt x="147" y="453"/>
                </a:lnTo>
                <a:lnTo>
                  <a:pt x="147" y="483"/>
                </a:lnTo>
                <a:lnTo>
                  <a:pt x="147" y="476"/>
                </a:lnTo>
                <a:lnTo>
                  <a:pt x="147" y="482"/>
                </a:lnTo>
                <a:lnTo>
                  <a:pt x="148" y="479"/>
                </a:lnTo>
                <a:lnTo>
                  <a:pt x="148" y="470"/>
                </a:lnTo>
                <a:lnTo>
                  <a:pt x="148" y="467"/>
                </a:lnTo>
                <a:lnTo>
                  <a:pt x="148" y="455"/>
                </a:lnTo>
                <a:lnTo>
                  <a:pt x="148" y="449"/>
                </a:lnTo>
                <a:lnTo>
                  <a:pt x="150" y="462"/>
                </a:lnTo>
                <a:lnTo>
                  <a:pt x="150" y="474"/>
                </a:lnTo>
                <a:lnTo>
                  <a:pt x="150" y="453"/>
                </a:lnTo>
                <a:lnTo>
                  <a:pt x="150" y="450"/>
                </a:lnTo>
                <a:lnTo>
                  <a:pt x="151" y="468"/>
                </a:lnTo>
                <a:lnTo>
                  <a:pt x="151" y="461"/>
                </a:lnTo>
                <a:lnTo>
                  <a:pt x="151" y="470"/>
                </a:lnTo>
                <a:lnTo>
                  <a:pt x="151" y="485"/>
                </a:lnTo>
                <a:lnTo>
                  <a:pt x="151" y="477"/>
                </a:lnTo>
                <a:lnTo>
                  <a:pt x="151" y="471"/>
                </a:lnTo>
                <a:lnTo>
                  <a:pt x="153" y="450"/>
                </a:lnTo>
                <a:lnTo>
                  <a:pt x="153" y="446"/>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86" name="Freeform 74"/>
          <p:cNvSpPr>
            <a:spLocks/>
          </p:cNvSpPr>
          <p:nvPr/>
        </p:nvSpPr>
        <p:spPr bwMode="auto">
          <a:xfrm>
            <a:off x="7386638" y="5665788"/>
            <a:ext cx="219075" cy="160337"/>
          </a:xfrm>
          <a:custGeom>
            <a:avLst/>
            <a:gdLst>
              <a:gd name="T0" fmla="*/ 3 w 155"/>
              <a:gd name="T1" fmla="*/ 71 h 101"/>
              <a:gd name="T2" fmla="*/ 4 w 155"/>
              <a:gd name="T3" fmla="*/ 69 h 101"/>
              <a:gd name="T4" fmla="*/ 7 w 155"/>
              <a:gd name="T5" fmla="*/ 71 h 101"/>
              <a:gd name="T6" fmla="*/ 10 w 155"/>
              <a:gd name="T7" fmla="*/ 52 h 101"/>
              <a:gd name="T8" fmla="*/ 13 w 155"/>
              <a:gd name="T9" fmla="*/ 74 h 101"/>
              <a:gd name="T10" fmla="*/ 15 w 155"/>
              <a:gd name="T11" fmla="*/ 77 h 101"/>
              <a:gd name="T12" fmla="*/ 18 w 155"/>
              <a:gd name="T13" fmla="*/ 89 h 101"/>
              <a:gd name="T14" fmla="*/ 21 w 155"/>
              <a:gd name="T15" fmla="*/ 81 h 101"/>
              <a:gd name="T16" fmla="*/ 22 w 155"/>
              <a:gd name="T17" fmla="*/ 83 h 101"/>
              <a:gd name="T18" fmla="*/ 25 w 155"/>
              <a:gd name="T19" fmla="*/ 62 h 101"/>
              <a:gd name="T20" fmla="*/ 28 w 155"/>
              <a:gd name="T21" fmla="*/ 59 h 101"/>
              <a:gd name="T22" fmla="*/ 31 w 155"/>
              <a:gd name="T23" fmla="*/ 69 h 101"/>
              <a:gd name="T24" fmla="*/ 32 w 155"/>
              <a:gd name="T25" fmla="*/ 89 h 101"/>
              <a:gd name="T26" fmla="*/ 35 w 155"/>
              <a:gd name="T27" fmla="*/ 68 h 101"/>
              <a:gd name="T28" fmla="*/ 38 w 155"/>
              <a:gd name="T29" fmla="*/ 75 h 101"/>
              <a:gd name="T30" fmla="*/ 40 w 155"/>
              <a:gd name="T31" fmla="*/ 59 h 101"/>
              <a:gd name="T32" fmla="*/ 43 w 155"/>
              <a:gd name="T33" fmla="*/ 53 h 101"/>
              <a:gd name="T34" fmla="*/ 46 w 155"/>
              <a:gd name="T35" fmla="*/ 78 h 101"/>
              <a:gd name="T36" fmla="*/ 47 w 155"/>
              <a:gd name="T37" fmla="*/ 90 h 101"/>
              <a:gd name="T38" fmla="*/ 50 w 155"/>
              <a:gd name="T39" fmla="*/ 87 h 101"/>
              <a:gd name="T40" fmla="*/ 52 w 155"/>
              <a:gd name="T41" fmla="*/ 52 h 101"/>
              <a:gd name="T42" fmla="*/ 55 w 155"/>
              <a:gd name="T43" fmla="*/ 93 h 101"/>
              <a:gd name="T44" fmla="*/ 58 w 155"/>
              <a:gd name="T45" fmla="*/ 43 h 101"/>
              <a:gd name="T46" fmla="*/ 61 w 155"/>
              <a:gd name="T47" fmla="*/ 80 h 101"/>
              <a:gd name="T48" fmla="*/ 62 w 155"/>
              <a:gd name="T49" fmla="*/ 93 h 101"/>
              <a:gd name="T50" fmla="*/ 65 w 155"/>
              <a:gd name="T51" fmla="*/ 77 h 101"/>
              <a:gd name="T52" fmla="*/ 67 w 155"/>
              <a:gd name="T53" fmla="*/ 69 h 101"/>
              <a:gd name="T54" fmla="*/ 69 w 155"/>
              <a:gd name="T55" fmla="*/ 53 h 101"/>
              <a:gd name="T56" fmla="*/ 72 w 155"/>
              <a:gd name="T57" fmla="*/ 69 h 101"/>
              <a:gd name="T58" fmla="*/ 75 w 155"/>
              <a:gd name="T59" fmla="*/ 60 h 101"/>
              <a:gd name="T60" fmla="*/ 77 w 155"/>
              <a:gd name="T61" fmla="*/ 58 h 101"/>
              <a:gd name="T62" fmla="*/ 80 w 155"/>
              <a:gd name="T63" fmla="*/ 71 h 101"/>
              <a:gd name="T64" fmla="*/ 81 w 155"/>
              <a:gd name="T65" fmla="*/ 86 h 101"/>
              <a:gd name="T66" fmla="*/ 84 w 155"/>
              <a:gd name="T67" fmla="*/ 74 h 101"/>
              <a:gd name="T68" fmla="*/ 87 w 155"/>
              <a:gd name="T69" fmla="*/ 52 h 101"/>
              <a:gd name="T70" fmla="*/ 90 w 155"/>
              <a:gd name="T71" fmla="*/ 63 h 101"/>
              <a:gd name="T72" fmla="*/ 92 w 155"/>
              <a:gd name="T73" fmla="*/ 55 h 101"/>
              <a:gd name="T74" fmla="*/ 95 w 155"/>
              <a:gd name="T75" fmla="*/ 81 h 101"/>
              <a:gd name="T76" fmla="*/ 98 w 155"/>
              <a:gd name="T77" fmla="*/ 74 h 101"/>
              <a:gd name="T78" fmla="*/ 99 w 155"/>
              <a:gd name="T79" fmla="*/ 99 h 101"/>
              <a:gd name="T80" fmla="*/ 102 w 155"/>
              <a:gd name="T81" fmla="*/ 75 h 101"/>
              <a:gd name="T82" fmla="*/ 105 w 155"/>
              <a:gd name="T83" fmla="*/ 71 h 101"/>
              <a:gd name="T84" fmla="*/ 107 w 155"/>
              <a:gd name="T85" fmla="*/ 75 h 101"/>
              <a:gd name="T86" fmla="*/ 110 w 155"/>
              <a:gd name="T87" fmla="*/ 71 h 101"/>
              <a:gd name="T88" fmla="*/ 111 w 155"/>
              <a:gd name="T89" fmla="*/ 80 h 101"/>
              <a:gd name="T90" fmla="*/ 114 w 155"/>
              <a:gd name="T91" fmla="*/ 72 h 101"/>
              <a:gd name="T92" fmla="*/ 117 w 155"/>
              <a:gd name="T93" fmla="*/ 83 h 101"/>
              <a:gd name="T94" fmla="*/ 118 w 155"/>
              <a:gd name="T95" fmla="*/ 78 h 101"/>
              <a:gd name="T96" fmla="*/ 121 w 155"/>
              <a:gd name="T97" fmla="*/ 78 h 101"/>
              <a:gd name="T98" fmla="*/ 124 w 155"/>
              <a:gd name="T99" fmla="*/ 81 h 101"/>
              <a:gd name="T100" fmla="*/ 126 w 155"/>
              <a:gd name="T101" fmla="*/ 71 h 101"/>
              <a:gd name="T102" fmla="*/ 129 w 155"/>
              <a:gd name="T103" fmla="*/ 92 h 101"/>
              <a:gd name="T104" fmla="*/ 130 w 155"/>
              <a:gd name="T105" fmla="*/ 68 h 101"/>
              <a:gd name="T106" fmla="*/ 133 w 155"/>
              <a:gd name="T107" fmla="*/ 71 h 101"/>
              <a:gd name="T108" fmla="*/ 136 w 155"/>
              <a:gd name="T109" fmla="*/ 78 h 101"/>
              <a:gd name="T110" fmla="*/ 138 w 155"/>
              <a:gd name="T111" fmla="*/ 81 h 101"/>
              <a:gd name="T112" fmla="*/ 141 w 155"/>
              <a:gd name="T113" fmla="*/ 71 h 101"/>
              <a:gd name="T114" fmla="*/ 142 w 155"/>
              <a:gd name="T115" fmla="*/ 74 h 101"/>
              <a:gd name="T116" fmla="*/ 145 w 155"/>
              <a:gd name="T117" fmla="*/ 89 h 101"/>
              <a:gd name="T118" fmla="*/ 148 w 155"/>
              <a:gd name="T119" fmla="*/ 84 h 101"/>
              <a:gd name="T120" fmla="*/ 151 w 155"/>
              <a:gd name="T121" fmla="*/ 74 h 101"/>
              <a:gd name="T122" fmla="*/ 153 w 155"/>
              <a:gd name="T123" fmla="*/ 77 h 1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5"/>
              <a:gd name="T187" fmla="*/ 0 h 101"/>
              <a:gd name="T188" fmla="*/ 155 w 155"/>
              <a:gd name="T189" fmla="*/ 101 h 1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5" h="101">
                <a:moveTo>
                  <a:pt x="0" y="59"/>
                </a:moveTo>
                <a:lnTo>
                  <a:pt x="0" y="74"/>
                </a:lnTo>
                <a:lnTo>
                  <a:pt x="1" y="86"/>
                </a:lnTo>
                <a:lnTo>
                  <a:pt x="1" y="75"/>
                </a:lnTo>
                <a:lnTo>
                  <a:pt x="1" y="50"/>
                </a:lnTo>
                <a:lnTo>
                  <a:pt x="1" y="63"/>
                </a:lnTo>
                <a:lnTo>
                  <a:pt x="1" y="83"/>
                </a:lnTo>
                <a:lnTo>
                  <a:pt x="3" y="71"/>
                </a:lnTo>
                <a:lnTo>
                  <a:pt x="3" y="81"/>
                </a:lnTo>
                <a:lnTo>
                  <a:pt x="3" y="80"/>
                </a:lnTo>
                <a:lnTo>
                  <a:pt x="3" y="55"/>
                </a:lnTo>
                <a:lnTo>
                  <a:pt x="4" y="68"/>
                </a:lnTo>
                <a:lnTo>
                  <a:pt x="4" y="84"/>
                </a:lnTo>
                <a:lnTo>
                  <a:pt x="4" y="77"/>
                </a:lnTo>
                <a:lnTo>
                  <a:pt x="4" y="65"/>
                </a:lnTo>
                <a:lnTo>
                  <a:pt x="4" y="69"/>
                </a:lnTo>
                <a:lnTo>
                  <a:pt x="6" y="63"/>
                </a:lnTo>
                <a:lnTo>
                  <a:pt x="6" y="62"/>
                </a:lnTo>
                <a:lnTo>
                  <a:pt x="6" y="74"/>
                </a:lnTo>
                <a:lnTo>
                  <a:pt x="6" y="80"/>
                </a:lnTo>
                <a:lnTo>
                  <a:pt x="7" y="74"/>
                </a:lnTo>
                <a:lnTo>
                  <a:pt x="7" y="72"/>
                </a:lnTo>
                <a:lnTo>
                  <a:pt x="7" y="53"/>
                </a:lnTo>
                <a:lnTo>
                  <a:pt x="7" y="71"/>
                </a:lnTo>
                <a:lnTo>
                  <a:pt x="9" y="90"/>
                </a:lnTo>
                <a:lnTo>
                  <a:pt x="9" y="87"/>
                </a:lnTo>
                <a:lnTo>
                  <a:pt x="9" y="72"/>
                </a:lnTo>
                <a:lnTo>
                  <a:pt x="9" y="52"/>
                </a:lnTo>
                <a:lnTo>
                  <a:pt x="9" y="38"/>
                </a:lnTo>
                <a:lnTo>
                  <a:pt x="9" y="66"/>
                </a:lnTo>
                <a:lnTo>
                  <a:pt x="10" y="69"/>
                </a:lnTo>
                <a:lnTo>
                  <a:pt x="10" y="52"/>
                </a:lnTo>
                <a:lnTo>
                  <a:pt x="10" y="63"/>
                </a:lnTo>
                <a:lnTo>
                  <a:pt x="10" y="75"/>
                </a:lnTo>
                <a:lnTo>
                  <a:pt x="12" y="72"/>
                </a:lnTo>
                <a:lnTo>
                  <a:pt x="12" y="78"/>
                </a:lnTo>
                <a:lnTo>
                  <a:pt x="12" y="77"/>
                </a:lnTo>
                <a:lnTo>
                  <a:pt x="12" y="63"/>
                </a:lnTo>
                <a:lnTo>
                  <a:pt x="12" y="68"/>
                </a:lnTo>
                <a:lnTo>
                  <a:pt x="13" y="74"/>
                </a:lnTo>
                <a:lnTo>
                  <a:pt x="13" y="69"/>
                </a:lnTo>
                <a:lnTo>
                  <a:pt x="13" y="80"/>
                </a:lnTo>
                <a:lnTo>
                  <a:pt x="13" y="71"/>
                </a:lnTo>
                <a:lnTo>
                  <a:pt x="13" y="31"/>
                </a:lnTo>
                <a:lnTo>
                  <a:pt x="15" y="44"/>
                </a:lnTo>
                <a:lnTo>
                  <a:pt x="15" y="66"/>
                </a:lnTo>
                <a:lnTo>
                  <a:pt x="15" y="50"/>
                </a:lnTo>
                <a:lnTo>
                  <a:pt x="15" y="77"/>
                </a:lnTo>
                <a:lnTo>
                  <a:pt x="15" y="87"/>
                </a:lnTo>
                <a:lnTo>
                  <a:pt x="16" y="74"/>
                </a:lnTo>
                <a:lnTo>
                  <a:pt x="16" y="46"/>
                </a:lnTo>
                <a:lnTo>
                  <a:pt x="16" y="20"/>
                </a:lnTo>
                <a:lnTo>
                  <a:pt x="16" y="16"/>
                </a:lnTo>
                <a:lnTo>
                  <a:pt x="18" y="69"/>
                </a:lnTo>
                <a:lnTo>
                  <a:pt x="18" y="86"/>
                </a:lnTo>
                <a:lnTo>
                  <a:pt x="18" y="89"/>
                </a:lnTo>
                <a:lnTo>
                  <a:pt x="18" y="74"/>
                </a:lnTo>
                <a:lnTo>
                  <a:pt x="19" y="86"/>
                </a:lnTo>
                <a:lnTo>
                  <a:pt x="19" y="77"/>
                </a:lnTo>
                <a:lnTo>
                  <a:pt x="19" y="43"/>
                </a:lnTo>
                <a:lnTo>
                  <a:pt x="19" y="50"/>
                </a:lnTo>
                <a:lnTo>
                  <a:pt x="19" y="78"/>
                </a:lnTo>
                <a:lnTo>
                  <a:pt x="21" y="89"/>
                </a:lnTo>
                <a:lnTo>
                  <a:pt x="21" y="81"/>
                </a:lnTo>
                <a:lnTo>
                  <a:pt x="21" y="71"/>
                </a:lnTo>
                <a:lnTo>
                  <a:pt x="21" y="75"/>
                </a:lnTo>
                <a:lnTo>
                  <a:pt x="21" y="71"/>
                </a:lnTo>
                <a:lnTo>
                  <a:pt x="21" y="63"/>
                </a:lnTo>
                <a:lnTo>
                  <a:pt x="22" y="59"/>
                </a:lnTo>
                <a:lnTo>
                  <a:pt x="22" y="46"/>
                </a:lnTo>
                <a:lnTo>
                  <a:pt x="22" y="68"/>
                </a:lnTo>
                <a:lnTo>
                  <a:pt x="22" y="83"/>
                </a:lnTo>
                <a:lnTo>
                  <a:pt x="23" y="69"/>
                </a:lnTo>
                <a:lnTo>
                  <a:pt x="23" y="55"/>
                </a:lnTo>
                <a:lnTo>
                  <a:pt x="23" y="53"/>
                </a:lnTo>
                <a:lnTo>
                  <a:pt x="23" y="55"/>
                </a:lnTo>
                <a:lnTo>
                  <a:pt x="23" y="75"/>
                </a:lnTo>
                <a:lnTo>
                  <a:pt x="25" y="90"/>
                </a:lnTo>
                <a:lnTo>
                  <a:pt x="25" y="80"/>
                </a:lnTo>
                <a:lnTo>
                  <a:pt x="25" y="62"/>
                </a:lnTo>
                <a:lnTo>
                  <a:pt x="25" y="53"/>
                </a:lnTo>
                <a:lnTo>
                  <a:pt x="26" y="66"/>
                </a:lnTo>
                <a:lnTo>
                  <a:pt x="26" y="81"/>
                </a:lnTo>
                <a:lnTo>
                  <a:pt x="26" y="89"/>
                </a:lnTo>
                <a:lnTo>
                  <a:pt x="26" y="96"/>
                </a:lnTo>
                <a:lnTo>
                  <a:pt x="26" y="98"/>
                </a:lnTo>
                <a:lnTo>
                  <a:pt x="28" y="75"/>
                </a:lnTo>
                <a:lnTo>
                  <a:pt x="28" y="59"/>
                </a:lnTo>
                <a:lnTo>
                  <a:pt x="28" y="71"/>
                </a:lnTo>
                <a:lnTo>
                  <a:pt x="28" y="68"/>
                </a:lnTo>
                <a:lnTo>
                  <a:pt x="28" y="53"/>
                </a:lnTo>
                <a:lnTo>
                  <a:pt x="29" y="63"/>
                </a:lnTo>
                <a:lnTo>
                  <a:pt x="29" y="84"/>
                </a:lnTo>
                <a:lnTo>
                  <a:pt x="29" y="89"/>
                </a:lnTo>
                <a:lnTo>
                  <a:pt x="29" y="69"/>
                </a:lnTo>
                <a:lnTo>
                  <a:pt x="31" y="69"/>
                </a:lnTo>
                <a:lnTo>
                  <a:pt x="31" y="80"/>
                </a:lnTo>
                <a:lnTo>
                  <a:pt x="31" y="69"/>
                </a:lnTo>
                <a:lnTo>
                  <a:pt x="31" y="80"/>
                </a:lnTo>
                <a:lnTo>
                  <a:pt x="31" y="77"/>
                </a:lnTo>
                <a:lnTo>
                  <a:pt x="31" y="69"/>
                </a:lnTo>
                <a:lnTo>
                  <a:pt x="32" y="71"/>
                </a:lnTo>
                <a:lnTo>
                  <a:pt x="32" y="90"/>
                </a:lnTo>
                <a:lnTo>
                  <a:pt x="32" y="89"/>
                </a:lnTo>
                <a:lnTo>
                  <a:pt x="32" y="92"/>
                </a:lnTo>
                <a:lnTo>
                  <a:pt x="34" y="95"/>
                </a:lnTo>
                <a:lnTo>
                  <a:pt x="34" y="98"/>
                </a:lnTo>
                <a:lnTo>
                  <a:pt x="34" y="93"/>
                </a:lnTo>
                <a:lnTo>
                  <a:pt x="34" y="83"/>
                </a:lnTo>
                <a:lnTo>
                  <a:pt x="34" y="71"/>
                </a:lnTo>
                <a:lnTo>
                  <a:pt x="35" y="86"/>
                </a:lnTo>
                <a:lnTo>
                  <a:pt x="35" y="68"/>
                </a:lnTo>
                <a:lnTo>
                  <a:pt x="35" y="65"/>
                </a:lnTo>
                <a:lnTo>
                  <a:pt x="35" y="78"/>
                </a:lnTo>
                <a:lnTo>
                  <a:pt x="37" y="77"/>
                </a:lnTo>
                <a:lnTo>
                  <a:pt x="37" y="63"/>
                </a:lnTo>
                <a:lnTo>
                  <a:pt x="37" y="71"/>
                </a:lnTo>
                <a:lnTo>
                  <a:pt x="37" y="47"/>
                </a:lnTo>
                <a:lnTo>
                  <a:pt x="38" y="58"/>
                </a:lnTo>
                <a:lnTo>
                  <a:pt x="38" y="75"/>
                </a:lnTo>
                <a:lnTo>
                  <a:pt x="38" y="68"/>
                </a:lnTo>
                <a:lnTo>
                  <a:pt x="38" y="72"/>
                </a:lnTo>
                <a:lnTo>
                  <a:pt x="38" y="66"/>
                </a:lnTo>
                <a:lnTo>
                  <a:pt x="40" y="65"/>
                </a:lnTo>
                <a:lnTo>
                  <a:pt x="40" y="71"/>
                </a:lnTo>
                <a:lnTo>
                  <a:pt x="40" y="66"/>
                </a:lnTo>
                <a:lnTo>
                  <a:pt x="40" y="62"/>
                </a:lnTo>
                <a:lnTo>
                  <a:pt x="40" y="59"/>
                </a:lnTo>
                <a:lnTo>
                  <a:pt x="41" y="72"/>
                </a:lnTo>
                <a:lnTo>
                  <a:pt x="41" y="75"/>
                </a:lnTo>
                <a:lnTo>
                  <a:pt x="41" y="77"/>
                </a:lnTo>
                <a:lnTo>
                  <a:pt x="41" y="80"/>
                </a:lnTo>
                <a:lnTo>
                  <a:pt x="41" y="63"/>
                </a:lnTo>
                <a:lnTo>
                  <a:pt x="43" y="50"/>
                </a:lnTo>
                <a:lnTo>
                  <a:pt x="43" y="59"/>
                </a:lnTo>
                <a:lnTo>
                  <a:pt x="43" y="53"/>
                </a:lnTo>
                <a:lnTo>
                  <a:pt x="43" y="40"/>
                </a:lnTo>
                <a:lnTo>
                  <a:pt x="43" y="72"/>
                </a:lnTo>
                <a:lnTo>
                  <a:pt x="44" y="98"/>
                </a:lnTo>
                <a:lnTo>
                  <a:pt x="44" y="83"/>
                </a:lnTo>
                <a:lnTo>
                  <a:pt x="44" y="69"/>
                </a:lnTo>
                <a:lnTo>
                  <a:pt x="44" y="78"/>
                </a:lnTo>
                <a:lnTo>
                  <a:pt x="44" y="72"/>
                </a:lnTo>
                <a:lnTo>
                  <a:pt x="46" y="78"/>
                </a:lnTo>
                <a:lnTo>
                  <a:pt x="46" y="95"/>
                </a:lnTo>
                <a:lnTo>
                  <a:pt x="46" y="96"/>
                </a:lnTo>
                <a:lnTo>
                  <a:pt x="46" y="89"/>
                </a:lnTo>
                <a:lnTo>
                  <a:pt x="46" y="83"/>
                </a:lnTo>
                <a:lnTo>
                  <a:pt x="47" y="92"/>
                </a:lnTo>
                <a:lnTo>
                  <a:pt x="47" y="99"/>
                </a:lnTo>
                <a:lnTo>
                  <a:pt x="47" y="95"/>
                </a:lnTo>
                <a:lnTo>
                  <a:pt x="47" y="90"/>
                </a:lnTo>
                <a:lnTo>
                  <a:pt x="47" y="87"/>
                </a:lnTo>
                <a:lnTo>
                  <a:pt x="49" y="86"/>
                </a:lnTo>
                <a:lnTo>
                  <a:pt x="49" y="83"/>
                </a:lnTo>
                <a:lnTo>
                  <a:pt x="49" y="65"/>
                </a:lnTo>
                <a:lnTo>
                  <a:pt x="49" y="55"/>
                </a:lnTo>
                <a:lnTo>
                  <a:pt x="49" y="65"/>
                </a:lnTo>
                <a:lnTo>
                  <a:pt x="50" y="83"/>
                </a:lnTo>
                <a:lnTo>
                  <a:pt x="50" y="87"/>
                </a:lnTo>
                <a:lnTo>
                  <a:pt x="50" y="80"/>
                </a:lnTo>
                <a:lnTo>
                  <a:pt x="50" y="75"/>
                </a:lnTo>
                <a:lnTo>
                  <a:pt x="50" y="90"/>
                </a:lnTo>
                <a:lnTo>
                  <a:pt x="52" y="66"/>
                </a:lnTo>
                <a:lnTo>
                  <a:pt x="52" y="41"/>
                </a:lnTo>
                <a:lnTo>
                  <a:pt x="52" y="50"/>
                </a:lnTo>
                <a:lnTo>
                  <a:pt x="52" y="46"/>
                </a:lnTo>
                <a:lnTo>
                  <a:pt x="52" y="52"/>
                </a:lnTo>
                <a:lnTo>
                  <a:pt x="53" y="69"/>
                </a:lnTo>
                <a:lnTo>
                  <a:pt x="53" y="77"/>
                </a:lnTo>
                <a:lnTo>
                  <a:pt x="53" y="75"/>
                </a:lnTo>
                <a:lnTo>
                  <a:pt x="53" y="86"/>
                </a:lnTo>
                <a:lnTo>
                  <a:pt x="53" y="69"/>
                </a:lnTo>
                <a:lnTo>
                  <a:pt x="55" y="75"/>
                </a:lnTo>
                <a:lnTo>
                  <a:pt x="55" y="90"/>
                </a:lnTo>
                <a:lnTo>
                  <a:pt x="55" y="93"/>
                </a:lnTo>
                <a:lnTo>
                  <a:pt x="55" y="100"/>
                </a:lnTo>
                <a:lnTo>
                  <a:pt x="56" y="90"/>
                </a:lnTo>
                <a:lnTo>
                  <a:pt x="56" y="80"/>
                </a:lnTo>
                <a:lnTo>
                  <a:pt x="56" y="53"/>
                </a:lnTo>
                <a:lnTo>
                  <a:pt x="56" y="56"/>
                </a:lnTo>
                <a:lnTo>
                  <a:pt x="56" y="52"/>
                </a:lnTo>
                <a:lnTo>
                  <a:pt x="58" y="31"/>
                </a:lnTo>
                <a:lnTo>
                  <a:pt x="58" y="43"/>
                </a:lnTo>
                <a:lnTo>
                  <a:pt x="58" y="68"/>
                </a:lnTo>
                <a:lnTo>
                  <a:pt x="58" y="62"/>
                </a:lnTo>
                <a:lnTo>
                  <a:pt x="58" y="32"/>
                </a:lnTo>
                <a:lnTo>
                  <a:pt x="59" y="43"/>
                </a:lnTo>
                <a:lnTo>
                  <a:pt x="59" y="63"/>
                </a:lnTo>
                <a:lnTo>
                  <a:pt x="59" y="72"/>
                </a:lnTo>
                <a:lnTo>
                  <a:pt x="59" y="80"/>
                </a:lnTo>
                <a:lnTo>
                  <a:pt x="61" y="80"/>
                </a:lnTo>
                <a:lnTo>
                  <a:pt x="61" y="90"/>
                </a:lnTo>
                <a:lnTo>
                  <a:pt x="61" y="81"/>
                </a:lnTo>
                <a:lnTo>
                  <a:pt x="61" y="62"/>
                </a:lnTo>
                <a:lnTo>
                  <a:pt x="61" y="32"/>
                </a:lnTo>
                <a:lnTo>
                  <a:pt x="62" y="60"/>
                </a:lnTo>
                <a:lnTo>
                  <a:pt x="62" y="83"/>
                </a:lnTo>
                <a:lnTo>
                  <a:pt x="62" y="84"/>
                </a:lnTo>
                <a:lnTo>
                  <a:pt x="62" y="93"/>
                </a:lnTo>
                <a:lnTo>
                  <a:pt x="62" y="84"/>
                </a:lnTo>
                <a:lnTo>
                  <a:pt x="64" y="49"/>
                </a:lnTo>
                <a:lnTo>
                  <a:pt x="64" y="52"/>
                </a:lnTo>
                <a:lnTo>
                  <a:pt x="64" y="75"/>
                </a:lnTo>
                <a:lnTo>
                  <a:pt x="64" y="84"/>
                </a:lnTo>
                <a:lnTo>
                  <a:pt x="65" y="92"/>
                </a:lnTo>
                <a:lnTo>
                  <a:pt x="65" y="84"/>
                </a:lnTo>
                <a:lnTo>
                  <a:pt x="65" y="77"/>
                </a:lnTo>
                <a:lnTo>
                  <a:pt x="65" y="81"/>
                </a:lnTo>
                <a:lnTo>
                  <a:pt x="65" y="83"/>
                </a:lnTo>
                <a:lnTo>
                  <a:pt x="65" y="80"/>
                </a:lnTo>
                <a:lnTo>
                  <a:pt x="67" y="80"/>
                </a:lnTo>
                <a:lnTo>
                  <a:pt x="67" y="63"/>
                </a:lnTo>
                <a:lnTo>
                  <a:pt x="67" y="60"/>
                </a:lnTo>
                <a:lnTo>
                  <a:pt x="67" y="87"/>
                </a:lnTo>
                <a:lnTo>
                  <a:pt x="67" y="69"/>
                </a:lnTo>
                <a:lnTo>
                  <a:pt x="68" y="50"/>
                </a:lnTo>
                <a:lnTo>
                  <a:pt x="68" y="55"/>
                </a:lnTo>
                <a:lnTo>
                  <a:pt x="68" y="44"/>
                </a:lnTo>
                <a:lnTo>
                  <a:pt x="69" y="58"/>
                </a:lnTo>
                <a:lnTo>
                  <a:pt x="69" y="59"/>
                </a:lnTo>
                <a:lnTo>
                  <a:pt x="69" y="78"/>
                </a:lnTo>
                <a:lnTo>
                  <a:pt x="69" y="77"/>
                </a:lnTo>
                <a:lnTo>
                  <a:pt x="69" y="53"/>
                </a:lnTo>
                <a:lnTo>
                  <a:pt x="69" y="22"/>
                </a:lnTo>
                <a:lnTo>
                  <a:pt x="71" y="0"/>
                </a:lnTo>
                <a:lnTo>
                  <a:pt x="71" y="3"/>
                </a:lnTo>
                <a:lnTo>
                  <a:pt x="71" y="17"/>
                </a:lnTo>
                <a:lnTo>
                  <a:pt x="71" y="35"/>
                </a:lnTo>
                <a:lnTo>
                  <a:pt x="71" y="55"/>
                </a:lnTo>
                <a:lnTo>
                  <a:pt x="72" y="63"/>
                </a:lnTo>
                <a:lnTo>
                  <a:pt x="72" y="69"/>
                </a:lnTo>
                <a:lnTo>
                  <a:pt x="72" y="68"/>
                </a:lnTo>
                <a:lnTo>
                  <a:pt x="72" y="44"/>
                </a:lnTo>
                <a:lnTo>
                  <a:pt x="72" y="23"/>
                </a:lnTo>
                <a:lnTo>
                  <a:pt x="74" y="37"/>
                </a:lnTo>
                <a:lnTo>
                  <a:pt x="74" y="59"/>
                </a:lnTo>
                <a:lnTo>
                  <a:pt x="74" y="72"/>
                </a:lnTo>
                <a:lnTo>
                  <a:pt x="74" y="77"/>
                </a:lnTo>
                <a:lnTo>
                  <a:pt x="75" y="60"/>
                </a:lnTo>
                <a:lnTo>
                  <a:pt x="75" y="37"/>
                </a:lnTo>
                <a:lnTo>
                  <a:pt x="75" y="46"/>
                </a:lnTo>
                <a:lnTo>
                  <a:pt x="75" y="43"/>
                </a:lnTo>
                <a:lnTo>
                  <a:pt x="75" y="55"/>
                </a:lnTo>
                <a:lnTo>
                  <a:pt x="75" y="53"/>
                </a:lnTo>
                <a:lnTo>
                  <a:pt x="77" y="50"/>
                </a:lnTo>
                <a:lnTo>
                  <a:pt x="77" y="71"/>
                </a:lnTo>
                <a:lnTo>
                  <a:pt x="77" y="58"/>
                </a:lnTo>
                <a:lnTo>
                  <a:pt x="77" y="62"/>
                </a:lnTo>
                <a:lnTo>
                  <a:pt x="77" y="65"/>
                </a:lnTo>
                <a:lnTo>
                  <a:pt x="78" y="74"/>
                </a:lnTo>
                <a:lnTo>
                  <a:pt x="78" y="87"/>
                </a:lnTo>
                <a:lnTo>
                  <a:pt x="78" y="65"/>
                </a:lnTo>
                <a:lnTo>
                  <a:pt x="78" y="49"/>
                </a:lnTo>
                <a:lnTo>
                  <a:pt x="80" y="72"/>
                </a:lnTo>
                <a:lnTo>
                  <a:pt x="80" y="71"/>
                </a:lnTo>
                <a:lnTo>
                  <a:pt x="80" y="72"/>
                </a:lnTo>
                <a:lnTo>
                  <a:pt x="80" y="81"/>
                </a:lnTo>
                <a:lnTo>
                  <a:pt x="80" y="66"/>
                </a:lnTo>
                <a:lnTo>
                  <a:pt x="81" y="56"/>
                </a:lnTo>
                <a:lnTo>
                  <a:pt x="81" y="58"/>
                </a:lnTo>
                <a:lnTo>
                  <a:pt x="81" y="62"/>
                </a:lnTo>
                <a:lnTo>
                  <a:pt x="81" y="78"/>
                </a:lnTo>
                <a:lnTo>
                  <a:pt x="81" y="86"/>
                </a:lnTo>
                <a:lnTo>
                  <a:pt x="81" y="78"/>
                </a:lnTo>
                <a:lnTo>
                  <a:pt x="83" y="71"/>
                </a:lnTo>
                <a:lnTo>
                  <a:pt x="83" y="81"/>
                </a:lnTo>
                <a:lnTo>
                  <a:pt x="83" y="87"/>
                </a:lnTo>
                <a:lnTo>
                  <a:pt x="83" y="89"/>
                </a:lnTo>
                <a:lnTo>
                  <a:pt x="84" y="87"/>
                </a:lnTo>
                <a:lnTo>
                  <a:pt x="84" y="80"/>
                </a:lnTo>
                <a:lnTo>
                  <a:pt x="84" y="74"/>
                </a:lnTo>
                <a:lnTo>
                  <a:pt x="84" y="75"/>
                </a:lnTo>
                <a:lnTo>
                  <a:pt x="84" y="72"/>
                </a:lnTo>
                <a:lnTo>
                  <a:pt x="86" y="69"/>
                </a:lnTo>
                <a:lnTo>
                  <a:pt x="86" y="75"/>
                </a:lnTo>
                <a:lnTo>
                  <a:pt x="86" y="81"/>
                </a:lnTo>
                <a:lnTo>
                  <a:pt x="86" y="90"/>
                </a:lnTo>
                <a:lnTo>
                  <a:pt x="87" y="84"/>
                </a:lnTo>
                <a:lnTo>
                  <a:pt x="87" y="52"/>
                </a:lnTo>
                <a:lnTo>
                  <a:pt x="87" y="43"/>
                </a:lnTo>
                <a:lnTo>
                  <a:pt x="87" y="44"/>
                </a:lnTo>
                <a:lnTo>
                  <a:pt x="89" y="59"/>
                </a:lnTo>
                <a:lnTo>
                  <a:pt x="89" y="71"/>
                </a:lnTo>
                <a:lnTo>
                  <a:pt x="89" y="83"/>
                </a:lnTo>
                <a:lnTo>
                  <a:pt x="89" y="86"/>
                </a:lnTo>
                <a:lnTo>
                  <a:pt x="90" y="75"/>
                </a:lnTo>
                <a:lnTo>
                  <a:pt x="90" y="63"/>
                </a:lnTo>
                <a:lnTo>
                  <a:pt x="90" y="50"/>
                </a:lnTo>
                <a:lnTo>
                  <a:pt x="90" y="62"/>
                </a:lnTo>
                <a:lnTo>
                  <a:pt x="90" y="83"/>
                </a:lnTo>
                <a:lnTo>
                  <a:pt x="92" y="60"/>
                </a:lnTo>
                <a:lnTo>
                  <a:pt x="92" y="66"/>
                </a:lnTo>
                <a:lnTo>
                  <a:pt x="92" y="86"/>
                </a:lnTo>
                <a:lnTo>
                  <a:pt x="92" y="62"/>
                </a:lnTo>
                <a:lnTo>
                  <a:pt x="92" y="55"/>
                </a:lnTo>
                <a:lnTo>
                  <a:pt x="93" y="46"/>
                </a:lnTo>
                <a:lnTo>
                  <a:pt x="93" y="49"/>
                </a:lnTo>
                <a:lnTo>
                  <a:pt x="93" y="66"/>
                </a:lnTo>
                <a:lnTo>
                  <a:pt x="93" y="52"/>
                </a:lnTo>
                <a:lnTo>
                  <a:pt x="93" y="55"/>
                </a:lnTo>
                <a:lnTo>
                  <a:pt x="95" y="68"/>
                </a:lnTo>
                <a:lnTo>
                  <a:pt x="95" y="86"/>
                </a:lnTo>
                <a:lnTo>
                  <a:pt x="95" y="81"/>
                </a:lnTo>
                <a:lnTo>
                  <a:pt x="95" y="89"/>
                </a:lnTo>
                <a:lnTo>
                  <a:pt x="95" y="81"/>
                </a:lnTo>
                <a:lnTo>
                  <a:pt x="96" y="72"/>
                </a:lnTo>
                <a:lnTo>
                  <a:pt x="96" y="71"/>
                </a:lnTo>
                <a:lnTo>
                  <a:pt x="96" y="72"/>
                </a:lnTo>
                <a:lnTo>
                  <a:pt x="96" y="74"/>
                </a:lnTo>
                <a:lnTo>
                  <a:pt x="98" y="75"/>
                </a:lnTo>
                <a:lnTo>
                  <a:pt x="98" y="74"/>
                </a:lnTo>
                <a:lnTo>
                  <a:pt x="98" y="72"/>
                </a:lnTo>
                <a:lnTo>
                  <a:pt x="98" y="89"/>
                </a:lnTo>
                <a:lnTo>
                  <a:pt x="98" y="90"/>
                </a:lnTo>
                <a:lnTo>
                  <a:pt x="99" y="81"/>
                </a:lnTo>
                <a:lnTo>
                  <a:pt x="99" y="96"/>
                </a:lnTo>
                <a:lnTo>
                  <a:pt x="99" y="98"/>
                </a:lnTo>
                <a:lnTo>
                  <a:pt x="99" y="90"/>
                </a:lnTo>
                <a:lnTo>
                  <a:pt x="99" y="99"/>
                </a:lnTo>
                <a:lnTo>
                  <a:pt x="101" y="78"/>
                </a:lnTo>
                <a:lnTo>
                  <a:pt x="101" y="69"/>
                </a:lnTo>
                <a:lnTo>
                  <a:pt x="101" y="84"/>
                </a:lnTo>
                <a:lnTo>
                  <a:pt x="101" y="66"/>
                </a:lnTo>
                <a:lnTo>
                  <a:pt x="101" y="58"/>
                </a:lnTo>
                <a:lnTo>
                  <a:pt x="102" y="71"/>
                </a:lnTo>
                <a:lnTo>
                  <a:pt x="102" y="74"/>
                </a:lnTo>
                <a:lnTo>
                  <a:pt x="102" y="75"/>
                </a:lnTo>
                <a:lnTo>
                  <a:pt x="102" y="71"/>
                </a:lnTo>
                <a:lnTo>
                  <a:pt x="102" y="80"/>
                </a:lnTo>
                <a:lnTo>
                  <a:pt x="104" y="89"/>
                </a:lnTo>
                <a:lnTo>
                  <a:pt x="104" y="56"/>
                </a:lnTo>
                <a:lnTo>
                  <a:pt x="104" y="65"/>
                </a:lnTo>
                <a:lnTo>
                  <a:pt x="104" y="72"/>
                </a:lnTo>
                <a:lnTo>
                  <a:pt x="104" y="60"/>
                </a:lnTo>
                <a:lnTo>
                  <a:pt x="105" y="71"/>
                </a:lnTo>
                <a:lnTo>
                  <a:pt x="105" y="83"/>
                </a:lnTo>
                <a:lnTo>
                  <a:pt x="105" y="87"/>
                </a:lnTo>
                <a:lnTo>
                  <a:pt x="105" y="69"/>
                </a:lnTo>
                <a:lnTo>
                  <a:pt x="105" y="81"/>
                </a:lnTo>
                <a:lnTo>
                  <a:pt x="107" y="90"/>
                </a:lnTo>
                <a:lnTo>
                  <a:pt x="107" y="83"/>
                </a:lnTo>
                <a:lnTo>
                  <a:pt x="107" y="69"/>
                </a:lnTo>
                <a:lnTo>
                  <a:pt x="107" y="75"/>
                </a:lnTo>
                <a:lnTo>
                  <a:pt x="107" y="65"/>
                </a:lnTo>
                <a:lnTo>
                  <a:pt x="108" y="68"/>
                </a:lnTo>
                <a:lnTo>
                  <a:pt x="108" y="72"/>
                </a:lnTo>
                <a:lnTo>
                  <a:pt x="108" y="28"/>
                </a:lnTo>
                <a:lnTo>
                  <a:pt x="108" y="38"/>
                </a:lnTo>
                <a:lnTo>
                  <a:pt x="108" y="66"/>
                </a:lnTo>
                <a:lnTo>
                  <a:pt x="110" y="78"/>
                </a:lnTo>
                <a:lnTo>
                  <a:pt x="110" y="71"/>
                </a:lnTo>
                <a:lnTo>
                  <a:pt x="110" y="55"/>
                </a:lnTo>
                <a:lnTo>
                  <a:pt x="110" y="53"/>
                </a:lnTo>
                <a:lnTo>
                  <a:pt x="110" y="84"/>
                </a:lnTo>
                <a:lnTo>
                  <a:pt x="111" y="87"/>
                </a:lnTo>
                <a:lnTo>
                  <a:pt x="111" y="75"/>
                </a:lnTo>
                <a:lnTo>
                  <a:pt x="111" y="78"/>
                </a:lnTo>
                <a:lnTo>
                  <a:pt x="111" y="68"/>
                </a:lnTo>
                <a:lnTo>
                  <a:pt x="111" y="80"/>
                </a:lnTo>
                <a:lnTo>
                  <a:pt x="113" y="93"/>
                </a:lnTo>
                <a:lnTo>
                  <a:pt x="113" y="86"/>
                </a:lnTo>
                <a:lnTo>
                  <a:pt x="113" y="90"/>
                </a:lnTo>
                <a:lnTo>
                  <a:pt x="113" y="87"/>
                </a:lnTo>
                <a:lnTo>
                  <a:pt x="114" y="71"/>
                </a:lnTo>
                <a:lnTo>
                  <a:pt x="114" y="63"/>
                </a:lnTo>
                <a:lnTo>
                  <a:pt x="114" y="74"/>
                </a:lnTo>
                <a:lnTo>
                  <a:pt x="114" y="72"/>
                </a:lnTo>
                <a:lnTo>
                  <a:pt x="114" y="74"/>
                </a:lnTo>
                <a:lnTo>
                  <a:pt x="114" y="63"/>
                </a:lnTo>
                <a:lnTo>
                  <a:pt x="115" y="68"/>
                </a:lnTo>
                <a:lnTo>
                  <a:pt x="115" y="71"/>
                </a:lnTo>
                <a:lnTo>
                  <a:pt x="115" y="52"/>
                </a:lnTo>
                <a:lnTo>
                  <a:pt x="115" y="49"/>
                </a:lnTo>
                <a:lnTo>
                  <a:pt x="115" y="59"/>
                </a:lnTo>
                <a:lnTo>
                  <a:pt x="117" y="83"/>
                </a:lnTo>
                <a:lnTo>
                  <a:pt x="117" y="96"/>
                </a:lnTo>
                <a:lnTo>
                  <a:pt x="117" y="86"/>
                </a:lnTo>
                <a:lnTo>
                  <a:pt x="117" y="63"/>
                </a:lnTo>
                <a:lnTo>
                  <a:pt x="118" y="52"/>
                </a:lnTo>
                <a:lnTo>
                  <a:pt x="118" y="49"/>
                </a:lnTo>
                <a:lnTo>
                  <a:pt x="118" y="40"/>
                </a:lnTo>
                <a:lnTo>
                  <a:pt x="118" y="56"/>
                </a:lnTo>
                <a:lnTo>
                  <a:pt x="118" y="78"/>
                </a:lnTo>
                <a:lnTo>
                  <a:pt x="120" y="84"/>
                </a:lnTo>
                <a:lnTo>
                  <a:pt x="120" y="90"/>
                </a:lnTo>
                <a:lnTo>
                  <a:pt x="120" y="99"/>
                </a:lnTo>
                <a:lnTo>
                  <a:pt x="120" y="80"/>
                </a:lnTo>
                <a:lnTo>
                  <a:pt x="120" y="77"/>
                </a:lnTo>
                <a:lnTo>
                  <a:pt x="120" y="86"/>
                </a:lnTo>
                <a:lnTo>
                  <a:pt x="121" y="81"/>
                </a:lnTo>
                <a:lnTo>
                  <a:pt x="121" y="78"/>
                </a:lnTo>
                <a:lnTo>
                  <a:pt x="121" y="68"/>
                </a:lnTo>
                <a:lnTo>
                  <a:pt x="121" y="50"/>
                </a:lnTo>
                <a:lnTo>
                  <a:pt x="123" y="49"/>
                </a:lnTo>
                <a:lnTo>
                  <a:pt x="123" y="53"/>
                </a:lnTo>
                <a:lnTo>
                  <a:pt x="123" y="56"/>
                </a:lnTo>
                <a:lnTo>
                  <a:pt x="123" y="52"/>
                </a:lnTo>
                <a:lnTo>
                  <a:pt x="123" y="58"/>
                </a:lnTo>
                <a:lnTo>
                  <a:pt x="124" y="81"/>
                </a:lnTo>
                <a:lnTo>
                  <a:pt x="124" y="92"/>
                </a:lnTo>
                <a:lnTo>
                  <a:pt x="124" y="81"/>
                </a:lnTo>
                <a:lnTo>
                  <a:pt x="124" y="62"/>
                </a:lnTo>
                <a:lnTo>
                  <a:pt x="124" y="63"/>
                </a:lnTo>
                <a:lnTo>
                  <a:pt x="124" y="69"/>
                </a:lnTo>
                <a:lnTo>
                  <a:pt x="126" y="53"/>
                </a:lnTo>
                <a:lnTo>
                  <a:pt x="126" y="47"/>
                </a:lnTo>
                <a:lnTo>
                  <a:pt x="126" y="71"/>
                </a:lnTo>
                <a:lnTo>
                  <a:pt x="126" y="75"/>
                </a:lnTo>
                <a:lnTo>
                  <a:pt x="127" y="65"/>
                </a:lnTo>
                <a:lnTo>
                  <a:pt x="127" y="63"/>
                </a:lnTo>
                <a:lnTo>
                  <a:pt x="127" y="74"/>
                </a:lnTo>
                <a:lnTo>
                  <a:pt x="127" y="60"/>
                </a:lnTo>
                <a:lnTo>
                  <a:pt x="127" y="62"/>
                </a:lnTo>
                <a:lnTo>
                  <a:pt x="129" y="83"/>
                </a:lnTo>
                <a:lnTo>
                  <a:pt x="129" y="92"/>
                </a:lnTo>
                <a:lnTo>
                  <a:pt x="129" y="86"/>
                </a:lnTo>
                <a:lnTo>
                  <a:pt x="129" y="74"/>
                </a:lnTo>
                <a:lnTo>
                  <a:pt x="129" y="84"/>
                </a:lnTo>
                <a:lnTo>
                  <a:pt x="130" y="92"/>
                </a:lnTo>
                <a:lnTo>
                  <a:pt x="130" y="87"/>
                </a:lnTo>
                <a:lnTo>
                  <a:pt x="130" y="72"/>
                </a:lnTo>
                <a:lnTo>
                  <a:pt x="130" y="49"/>
                </a:lnTo>
                <a:lnTo>
                  <a:pt x="130" y="68"/>
                </a:lnTo>
                <a:lnTo>
                  <a:pt x="132" y="77"/>
                </a:lnTo>
                <a:lnTo>
                  <a:pt x="132" y="58"/>
                </a:lnTo>
                <a:lnTo>
                  <a:pt x="132" y="68"/>
                </a:lnTo>
                <a:lnTo>
                  <a:pt x="132" y="77"/>
                </a:lnTo>
                <a:lnTo>
                  <a:pt x="132" y="74"/>
                </a:lnTo>
                <a:lnTo>
                  <a:pt x="133" y="63"/>
                </a:lnTo>
                <a:lnTo>
                  <a:pt x="133" y="66"/>
                </a:lnTo>
                <a:lnTo>
                  <a:pt x="133" y="71"/>
                </a:lnTo>
                <a:lnTo>
                  <a:pt x="133" y="84"/>
                </a:lnTo>
                <a:lnTo>
                  <a:pt x="133" y="92"/>
                </a:lnTo>
                <a:lnTo>
                  <a:pt x="135" y="87"/>
                </a:lnTo>
                <a:lnTo>
                  <a:pt x="135" y="69"/>
                </a:lnTo>
                <a:lnTo>
                  <a:pt x="135" y="68"/>
                </a:lnTo>
                <a:lnTo>
                  <a:pt x="135" y="72"/>
                </a:lnTo>
                <a:lnTo>
                  <a:pt x="136" y="87"/>
                </a:lnTo>
                <a:lnTo>
                  <a:pt x="136" y="78"/>
                </a:lnTo>
                <a:lnTo>
                  <a:pt x="136" y="52"/>
                </a:lnTo>
                <a:lnTo>
                  <a:pt x="136" y="80"/>
                </a:lnTo>
                <a:lnTo>
                  <a:pt x="136" y="95"/>
                </a:lnTo>
                <a:lnTo>
                  <a:pt x="136" y="63"/>
                </a:lnTo>
                <a:lnTo>
                  <a:pt x="138" y="59"/>
                </a:lnTo>
                <a:lnTo>
                  <a:pt x="138" y="78"/>
                </a:lnTo>
                <a:lnTo>
                  <a:pt x="138" y="83"/>
                </a:lnTo>
                <a:lnTo>
                  <a:pt x="138" y="81"/>
                </a:lnTo>
                <a:lnTo>
                  <a:pt x="138" y="78"/>
                </a:lnTo>
                <a:lnTo>
                  <a:pt x="139" y="56"/>
                </a:lnTo>
                <a:lnTo>
                  <a:pt x="139" y="72"/>
                </a:lnTo>
                <a:lnTo>
                  <a:pt x="139" y="86"/>
                </a:lnTo>
                <a:lnTo>
                  <a:pt x="139" y="69"/>
                </a:lnTo>
                <a:lnTo>
                  <a:pt x="141" y="63"/>
                </a:lnTo>
                <a:lnTo>
                  <a:pt x="141" y="72"/>
                </a:lnTo>
                <a:lnTo>
                  <a:pt x="141" y="71"/>
                </a:lnTo>
                <a:lnTo>
                  <a:pt x="141" y="87"/>
                </a:lnTo>
                <a:lnTo>
                  <a:pt x="141" y="86"/>
                </a:lnTo>
                <a:lnTo>
                  <a:pt x="142" y="55"/>
                </a:lnTo>
                <a:lnTo>
                  <a:pt x="142" y="49"/>
                </a:lnTo>
                <a:lnTo>
                  <a:pt x="142" y="66"/>
                </a:lnTo>
                <a:lnTo>
                  <a:pt x="142" y="75"/>
                </a:lnTo>
                <a:lnTo>
                  <a:pt x="142" y="78"/>
                </a:lnTo>
                <a:lnTo>
                  <a:pt x="142" y="74"/>
                </a:lnTo>
                <a:lnTo>
                  <a:pt x="144" y="81"/>
                </a:lnTo>
                <a:lnTo>
                  <a:pt x="144" y="92"/>
                </a:lnTo>
                <a:lnTo>
                  <a:pt x="144" y="89"/>
                </a:lnTo>
                <a:lnTo>
                  <a:pt x="144" y="71"/>
                </a:lnTo>
                <a:lnTo>
                  <a:pt x="145" y="69"/>
                </a:lnTo>
                <a:lnTo>
                  <a:pt x="145" y="62"/>
                </a:lnTo>
                <a:lnTo>
                  <a:pt x="145" y="74"/>
                </a:lnTo>
                <a:lnTo>
                  <a:pt x="145" y="89"/>
                </a:lnTo>
                <a:lnTo>
                  <a:pt x="145" y="66"/>
                </a:lnTo>
                <a:lnTo>
                  <a:pt x="147" y="59"/>
                </a:lnTo>
                <a:lnTo>
                  <a:pt x="147" y="66"/>
                </a:lnTo>
                <a:lnTo>
                  <a:pt x="147" y="75"/>
                </a:lnTo>
                <a:lnTo>
                  <a:pt x="147" y="68"/>
                </a:lnTo>
                <a:lnTo>
                  <a:pt x="147" y="74"/>
                </a:lnTo>
                <a:lnTo>
                  <a:pt x="148" y="90"/>
                </a:lnTo>
                <a:lnTo>
                  <a:pt x="148" y="84"/>
                </a:lnTo>
                <a:lnTo>
                  <a:pt x="148" y="81"/>
                </a:lnTo>
                <a:lnTo>
                  <a:pt x="148" y="83"/>
                </a:lnTo>
                <a:lnTo>
                  <a:pt x="150" y="74"/>
                </a:lnTo>
                <a:lnTo>
                  <a:pt x="150" y="90"/>
                </a:lnTo>
                <a:lnTo>
                  <a:pt x="150" y="100"/>
                </a:lnTo>
                <a:lnTo>
                  <a:pt x="150" y="95"/>
                </a:lnTo>
                <a:lnTo>
                  <a:pt x="150" y="83"/>
                </a:lnTo>
                <a:lnTo>
                  <a:pt x="151" y="74"/>
                </a:lnTo>
                <a:lnTo>
                  <a:pt x="151" y="81"/>
                </a:lnTo>
                <a:lnTo>
                  <a:pt x="151" y="95"/>
                </a:lnTo>
                <a:lnTo>
                  <a:pt x="151" y="77"/>
                </a:lnTo>
                <a:lnTo>
                  <a:pt x="151" y="65"/>
                </a:lnTo>
                <a:lnTo>
                  <a:pt x="153" y="81"/>
                </a:lnTo>
                <a:lnTo>
                  <a:pt x="153" y="98"/>
                </a:lnTo>
                <a:lnTo>
                  <a:pt x="153" y="96"/>
                </a:lnTo>
                <a:lnTo>
                  <a:pt x="153" y="77"/>
                </a:lnTo>
                <a:lnTo>
                  <a:pt x="153" y="87"/>
                </a:lnTo>
                <a:lnTo>
                  <a:pt x="154" y="96"/>
                </a:lnTo>
                <a:lnTo>
                  <a:pt x="154" y="99"/>
                </a:lnTo>
                <a:lnTo>
                  <a:pt x="154" y="9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87" name="Freeform 75"/>
          <p:cNvSpPr>
            <a:spLocks/>
          </p:cNvSpPr>
          <p:nvPr/>
        </p:nvSpPr>
        <p:spPr bwMode="auto">
          <a:xfrm>
            <a:off x="7604125" y="5603875"/>
            <a:ext cx="225425" cy="227013"/>
          </a:xfrm>
          <a:custGeom>
            <a:avLst/>
            <a:gdLst>
              <a:gd name="T0" fmla="*/ 3 w 160"/>
              <a:gd name="T1" fmla="*/ 113 h 143"/>
              <a:gd name="T2" fmla="*/ 5 w 160"/>
              <a:gd name="T3" fmla="*/ 141 h 143"/>
              <a:gd name="T4" fmla="*/ 7 w 160"/>
              <a:gd name="T5" fmla="*/ 105 h 143"/>
              <a:gd name="T6" fmla="*/ 9 w 160"/>
              <a:gd name="T7" fmla="*/ 132 h 143"/>
              <a:gd name="T8" fmla="*/ 12 w 160"/>
              <a:gd name="T9" fmla="*/ 111 h 143"/>
              <a:gd name="T10" fmla="*/ 15 w 160"/>
              <a:gd name="T11" fmla="*/ 105 h 143"/>
              <a:gd name="T12" fmla="*/ 16 w 160"/>
              <a:gd name="T13" fmla="*/ 110 h 143"/>
              <a:gd name="T14" fmla="*/ 19 w 160"/>
              <a:gd name="T15" fmla="*/ 111 h 143"/>
              <a:gd name="T16" fmla="*/ 22 w 160"/>
              <a:gd name="T17" fmla="*/ 126 h 143"/>
              <a:gd name="T18" fmla="*/ 24 w 160"/>
              <a:gd name="T19" fmla="*/ 129 h 143"/>
              <a:gd name="T20" fmla="*/ 27 w 160"/>
              <a:gd name="T21" fmla="*/ 105 h 143"/>
              <a:gd name="T22" fmla="*/ 30 w 160"/>
              <a:gd name="T23" fmla="*/ 105 h 143"/>
              <a:gd name="T24" fmla="*/ 31 w 160"/>
              <a:gd name="T25" fmla="*/ 102 h 143"/>
              <a:gd name="T26" fmla="*/ 34 w 160"/>
              <a:gd name="T27" fmla="*/ 102 h 143"/>
              <a:gd name="T28" fmla="*/ 37 w 160"/>
              <a:gd name="T29" fmla="*/ 105 h 143"/>
              <a:gd name="T30" fmla="*/ 40 w 160"/>
              <a:gd name="T31" fmla="*/ 97 h 143"/>
              <a:gd name="T32" fmla="*/ 43 w 160"/>
              <a:gd name="T33" fmla="*/ 114 h 143"/>
              <a:gd name="T34" fmla="*/ 45 w 160"/>
              <a:gd name="T35" fmla="*/ 120 h 143"/>
              <a:gd name="T36" fmla="*/ 48 w 160"/>
              <a:gd name="T37" fmla="*/ 122 h 143"/>
              <a:gd name="T38" fmla="*/ 51 w 160"/>
              <a:gd name="T39" fmla="*/ 134 h 143"/>
              <a:gd name="T40" fmla="*/ 53 w 160"/>
              <a:gd name="T41" fmla="*/ 128 h 143"/>
              <a:gd name="T42" fmla="*/ 56 w 160"/>
              <a:gd name="T43" fmla="*/ 85 h 143"/>
              <a:gd name="T44" fmla="*/ 59 w 160"/>
              <a:gd name="T45" fmla="*/ 123 h 143"/>
              <a:gd name="T46" fmla="*/ 61 w 160"/>
              <a:gd name="T47" fmla="*/ 122 h 143"/>
              <a:gd name="T48" fmla="*/ 64 w 160"/>
              <a:gd name="T49" fmla="*/ 122 h 143"/>
              <a:gd name="T50" fmla="*/ 67 w 160"/>
              <a:gd name="T51" fmla="*/ 95 h 143"/>
              <a:gd name="T52" fmla="*/ 70 w 160"/>
              <a:gd name="T53" fmla="*/ 128 h 143"/>
              <a:gd name="T54" fmla="*/ 71 w 160"/>
              <a:gd name="T55" fmla="*/ 107 h 143"/>
              <a:gd name="T56" fmla="*/ 74 w 160"/>
              <a:gd name="T57" fmla="*/ 119 h 143"/>
              <a:gd name="T58" fmla="*/ 77 w 160"/>
              <a:gd name="T59" fmla="*/ 120 h 143"/>
              <a:gd name="T60" fmla="*/ 80 w 160"/>
              <a:gd name="T61" fmla="*/ 119 h 143"/>
              <a:gd name="T62" fmla="*/ 82 w 160"/>
              <a:gd name="T63" fmla="*/ 95 h 143"/>
              <a:gd name="T64" fmla="*/ 85 w 160"/>
              <a:gd name="T65" fmla="*/ 119 h 143"/>
              <a:gd name="T66" fmla="*/ 86 w 160"/>
              <a:gd name="T67" fmla="*/ 120 h 143"/>
              <a:gd name="T68" fmla="*/ 89 w 160"/>
              <a:gd name="T69" fmla="*/ 114 h 143"/>
              <a:gd name="T70" fmla="*/ 92 w 160"/>
              <a:gd name="T71" fmla="*/ 104 h 143"/>
              <a:gd name="T72" fmla="*/ 94 w 160"/>
              <a:gd name="T73" fmla="*/ 91 h 143"/>
              <a:gd name="T74" fmla="*/ 97 w 160"/>
              <a:gd name="T75" fmla="*/ 126 h 143"/>
              <a:gd name="T76" fmla="*/ 99 w 160"/>
              <a:gd name="T77" fmla="*/ 108 h 143"/>
              <a:gd name="T78" fmla="*/ 101 w 160"/>
              <a:gd name="T79" fmla="*/ 102 h 143"/>
              <a:gd name="T80" fmla="*/ 104 w 160"/>
              <a:gd name="T81" fmla="*/ 107 h 143"/>
              <a:gd name="T82" fmla="*/ 107 w 160"/>
              <a:gd name="T83" fmla="*/ 108 h 143"/>
              <a:gd name="T84" fmla="*/ 108 w 160"/>
              <a:gd name="T85" fmla="*/ 113 h 143"/>
              <a:gd name="T86" fmla="*/ 111 w 160"/>
              <a:gd name="T87" fmla="*/ 129 h 143"/>
              <a:gd name="T88" fmla="*/ 114 w 160"/>
              <a:gd name="T89" fmla="*/ 134 h 143"/>
              <a:gd name="T90" fmla="*/ 116 w 160"/>
              <a:gd name="T91" fmla="*/ 123 h 143"/>
              <a:gd name="T92" fmla="*/ 119 w 160"/>
              <a:gd name="T93" fmla="*/ 111 h 143"/>
              <a:gd name="T94" fmla="*/ 122 w 160"/>
              <a:gd name="T95" fmla="*/ 108 h 143"/>
              <a:gd name="T96" fmla="*/ 123 w 160"/>
              <a:gd name="T97" fmla="*/ 116 h 143"/>
              <a:gd name="T98" fmla="*/ 126 w 160"/>
              <a:gd name="T99" fmla="*/ 110 h 143"/>
              <a:gd name="T100" fmla="*/ 129 w 160"/>
              <a:gd name="T101" fmla="*/ 128 h 143"/>
              <a:gd name="T102" fmla="*/ 132 w 160"/>
              <a:gd name="T103" fmla="*/ 99 h 143"/>
              <a:gd name="T104" fmla="*/ 135 w 160"/>
              <a:gd name="T105" fmla="*/ 123 h 143"/>
              <a:gd name="T106" fmla="*/ 137 w 160"/>
              <a:gd name="T107" fmla="*/ 94 h 143"/>
              <a:gd name="T108" fmla="*/ 140 w 160"/>
              <a:gd name="T109" fmla="*/ 94 h 143"/>
              <a:gd name="T110" fmla="*/ 142 w 160"/>
              <a:gd name="T111" fmla="*/ 95 h 143"/>
              <a:gd name="T112" fmla="*/ 145 w 160"/>
              <a:gd name="T113" fmla="*/ 125 h 143"/>
              <a:gd name="T114" fmla="*/ 147 w 160"/>
              <a:gd name="T115" fmla="*/ 107 h 143"/>
              <a:gd name="T116" fmla="*/ 150 w 160"/>
              <a:gd name="T117" fmla="*/ 139 h 143"/>
              <a:gd name="T118" fmla="*/ 153 w 160"/>
              <a:gd name="T119" fmla="*/ 120 h 143"/>
              <a:gd name="T120" fmla="*/ 156 w 160"/>
              <a:gd name="T121" fmla="*/ 132 h 143"/>
              <a:gd name="T122" fmla="*/ 157 w 160"/>
              <a:gd name="T123" fmla="*/ 113 h 14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0"/>
              <a:gd name="T187" fmla="*/ 0 h 143"/>
              <a:gd name="T188" fmla="*/ 160 w 160"/>
              <a:gd name="T189" fmla="*/ 143 h 14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0" h="143">
                <a:moveTo>
                  <a:pt x="0" y="129"/>
                </a:moveTo>
                <a:lnTo>
                  <a:pt x="0" y="126"/>
                </a:lnTo>
                <a:lnTo>
                  <a:pt x="2" y="129"/>
                </a:lnTo>
                <a:lnTo>
                  <a:pt x="2" y="138"/>
                </a:lnTo>
                <a:lnTo>
                  <a:pt x="2" y="131"/>
                </a:lnTo>
                <a:lnTo>
                  <a:pt x="2" y="125"/>
                </a:lnTo>
                <a:lnTo>
                  <a:pt x="2" y="120"/>
                </a:lnTo>
                <a:lnTo>
                  <a:pt x="3" y="113"/>
                </a:lnTo>
                <a:lnTo>
                  <a:pt x="3" y="134"/>
                </a:lnTo>
                <a:lnTo>
                  <a:pt x="3" y="137"/>
                </a:lnTo>
                <a:lnTo>
                  <a:pt x="3" y="123"/>
                </a:lnTo>
                <a:lnTo>
                  <a:pt x="5" y="129"/>
                </a:lnTo>
                <a:lnTo>
                  <a:pt x="5" y="125"/>
                </a:lnTo>
                <a:lnTo>
                  <a:pt x="5" y="108"/>
                </a:lnTo>
                <a:lnTo>
                  <a:pt x="5" y="131"/>
                </a:lnTo>
                <a:lnTo>
                  <a:pt x="5" y="141"/>
                </a:lnTo>
                <a:lnTo>
                  <a:pt x="5" y="135"/>
                </a:lnTo>
                <a:lnTo>
                  <a:pt x="6" y="128"/>
                </a:lnTo>
                <a:lnTo>
                  <a:pt x="6" y="122"/>
                </a:lnTo>
                <a:lnTo>
                  <a:pt x="6" y="123"/>
                </a:lnTo>
                <a:lnTo>
                  <a:pt x="6" y="99"/>
                </a:lnTo>
                <a:lnTo>
                  <a:pt x="6" y="102"/>
                </a:lnTo>
                <a:lnTo>
                  <a:pt x="7" y="108"/>
                </a:lnTo>
                <a:lnTo>
                  <a:pt x="7" y="105"/>
                </a:lnTo>
                <a:lnTo>
                  <a:pt x="7" y="95"/>
                </a:lnTo>
                <a:lnTo>
                  <a:pt x="7" y="102"/>
                </a:lnTo>
                <a:lnTo>
                  <a:pt x="9" y="117"/>
                </a:lnTo>
                <a:lnTo>
                  <a:pt x="9" y="101"/>
                </a:lnTo>
                <a:lnTo>
                  <a:pt x="9" y="99"/>
                </a:lnTo>
                <a:lnTo>
                  <a:pt x="9" y="101"/>
                </a:lnTo>
                <a:lnTo>
                  <a:pt x="9" y="113"/>
                </a:lnTo>
                <a:lnTo>
                  <a:pt x="9" y="132"/>
                </a:lnTo>
                <a:lnTo>
                  <a:pt x="10" y="139"/>
                </a:lnTo>
                <a:lnTo>
                  <a:pt x="10" y="134"/>
                </a:lnTo>
                <a:lnTo>
                  <a:pt x="10" y="132"/>
                </a:lnTo>
                <a:lnTo>
                  <a:pt x="10" y="126"/>
                </a:lnTo>
                <a:lnTo>
                  <a:pt x="10" y="113"/>
                </a:lnTo>
                <a:lnTo>
                  <a:pt x="12" y="111"/>
                </a:lnTo>
                <a:lnTo>
                  <a:pt x="12" y="128"/>
                </a:lnTo>
                <a:lnTo>
                  <a:pt x="12" y="111"/>
                </a:lnTo>
                <a:lnTo>
                  <a:pt x="12" y="108"/>
                </a:lnTo>
                <a:lnTo>
                  <a:pt x="13" y="123"/>
                </a:lnTo>
                <a:lnTo>
                  <a:pt x="13" y="138"/>
                </a:lnTo>
                <a:lnTo>
                  <a:pt x="13" y="131"/>
                </a:lnTo>
                <a:lnTo>
                  <a:pt x="13" y="125"/>
                </a:lnTo>
                <a:lnTo>
                  <a:pt x="13" y="110"/>
                </a:lnTo>
                <a:lnTo>
                  <a:pt x="15" y="102"/>
                </a:lnTo>
                <a:lnTo>
                  <a:pt x="15" y="105"/>
                </a:lnTo>
                <a:lnTo>
                  <a:pt x="15" y="126"/>
                </a:lnTo>
                <a:lnTo>
                  <a:pt x="15" y="134"/>
                </a:lnTo>
                <a:lnTo>
                  <a:pt x="15" y="135"/>
                </a:lnTo>
                <a:lnTo>
                  <a:pt x="15" y="126"/>
                </a:lnTo>
                <a:lnTo>
                  <a:pt x="16" y="126"/>
                </a:lnTo>
                <a:lnTo>
                  <a:pt x="16" y="125"/>
                </a:lnTo>
                <a:lnTo>
                  <a:pt x="16" y="116"/>
                </a:lnTo>
                <a:lnTo>
                  <a:pt x="16" y="110"/>
                </a:lnTo>
                <a:lnTo>
                  <a:pt x="18" y="114"/>
                </a:lnTo>
                <a:lnTo>
                  <a:pt x="18" y="110"/>
                </a:lnTo>
                <a:lnTo>
                  <a:pt x="18" y="104"/>
                </a:lnTo>
                <a:lnTo>
                  <a:pt x="18" y="111"/>
                </a:lnTo>
                <a:lnTo>
                  <a:pt x="18" y="123"/>
                </a:lnTo>
                <a:lnTo>
                  <a:pt x="19" y="111"/>
                </a:lnTo>
                <a:lnTo>
                  <a:pt x="19" y="98"/>
                </a:lnTo>
                <a:lnTo>
                  <a:pt x="19" y="111"/>
                </a:lnTo>
                <a:lnTo>
                  <a:pt x="19" y="117"/>
                </a:lnTo>
                <a:lnTo>
                  <a:pt x="19" y="116"/>
                </a:lnTo>
                <a:lnTo>
                  <a:pt x="21" y="125"/>
                </a:lnTo>
                <a:lnTo>
                  <a:pt x="21" y="117"/>
                </a:lnTo>
                <a:lnTo>
                  <a:pt x="21" y="122"/>
                </a:lnTo>
                <a:lnTo>
                  <a:pt x="21" y="131"/>
                </a:lnTo>
                <a:lnTo>
                  <a:pt x="22" y="114"/>
                </a:lnTo>
                <a:lnTo>
                  <a:pt x="22" y="126"/>
                </a:lnTo>
                <a:lnTo>
                  <a:pt x="22" y="132"/>
                </a:lnTo>
                <a:lnTo>
                  <a:pt x="22" y="131"/>
                </a:lnTo>
                <a:lnTo>
                  <a:pt x="22" y="111"/>
                </a:lnTo>
                <a:lnTo>
                  <a:pt x="24" y="114"/>
                </a:lnTo>
                <a:lnTo>
                  <a:pt x="24" y="122"/>
                </a:lnTo>
                <a:lnTo>
                  <a:pt x="24" y="131"/>
                </a:lnTo>
                <a:lnTo>
                  <a:pt x="24" y="123"/>
                </a:lnTo>
                <a:lnTo>
                  <a:pt x="24" y="129"/>
                </a:lnTo>
                <a:lnTo>
                  <a:pt x="25" y="128"/>
                </a:lnTo>
                <a:lnTo>
                  <a:pt x="25" y="117"/>
                </a:lnTo>
                <a:lnTo>
                  <a:pt x="25" y="110"/>
                </a:lnTo>
                <a:lnTo>
                  <a:pt x="25" y="104"/>
                </a:lnTo>
                <a:lnTo>
                  <a:pt x="25" y="101"/>
                </a:lnTo>
                <a:lnTo>
                  <a:pt x="27" y="107"/>
                </a:lnTo>
                <a:lnTo>
                  <a:pt x="27" y="98"/>
                </a:lnTo>
                <a:lnTo>
                  <a:pt x="27" y="105"/>
                </a:lnTo>
                <a:lnTo>
                  <a:pt x="27" y="122"/>
                </a:lnTo>
                <a:lnTo>
                  <a:pt x="27" y="126"/>
                </a:lnTo>
                <a:lnTo>
                  <a:pt x="28" y="116"/>
                </a:lnTo>
                <a:lnTo>
                  <a:pt x="28" y="79"/>
                </a:lnTo>
                <a:lnTo>
                  <a:pt x="28" y="46"/>
                </a:lnTo>
                <a:lnTo>
                  <a:pt x="28" y="74"/>
                </a:lnTo>
                <a:lnTo>
                  <a:pt x="28" y="89"/>
                </a:lnTo>
                <a:lnTo>
                  <a:pt x="30" y="105"/>
                </a:lnTo>
                <a:lnTo>
                  <a:pt x="30" y="77"/>
                </a:lnTo>
                <a:lnTo>
                  <a:pt x="30" y="73"/>
                </a:lnTo>
                <a:lnTo>
                  <a:pt x="31" y="49"/>
                </a:lnTo>
                <a:lnTo>
                  <a:pt x="31" y="14"/>
                </a:lnTo>
                <a:lnTo>
                  <a:pt x="31" y="0"/>
                </a:lnTo>
                <a:lnTo>
                  <a:pt x="31" y="28"/>
                </a:lnTo>
                <a:lnTo>
                  <a:pt x="31" y="76"/>
                </a:lnTo>
                <a:lnTo>
                  <a:pt x="31" y="102"/>
                </a:lnTo>
                <a:lnTo>
                  <a:pt x="33" y="92"/>
                </a:lnTo>
                <a:lnTo>
                  <a:pt x="33" y="83"/>
                </a:lnTo>
                <a:lnTo>
                  <a:pt x="33" y="77"/>
                </a:lnTo>
                <a:lnTo>
                  <a:pt x="33" y="52"/>
                </a:lnTo>
                <a:lnTo>
                  <a:pt x="34" y="54"/>
                </a:lnTo>
                <a:lnTo>
                  <a:pt x="34" y="67"/>
                </a:lnTo>
                <a:lnTo>
                  <a:pt x="34" y="76"/>
                </a:lnTo>
                <a:lnTo>
                  <a:pt x="34" y="102"/>
                </a:lnTo>
                <a:lnTo>
                  <a:pt x="34" y="110"/>
                </a:lnTo>
                <a:lnTo>
                  <a:pt x="36" y="98"/>
                </a:lnTo>
                <a:lnTo>
                  <a:pt x="36" y="97"/>
                </a:lnTo>
                <a:lnTo>
                  <a:pt x="36" y="105"/>
                </a:lnTo>
                <a:lnTo>
                  <a:pt x="36" y="99"/>
                </a:lnTo>
                <a:lnTo>
                  <a:pt x="36" y="104"/>
                </a:lnTo>
                <a:lnTo>
                  <a:pt x="37" y="113"/>
                </a:lnTo>
                <a:lnTo>
                  <a:pt x="37" y="105"/>
                </a:lnTo>
                <a:lnTo>
                  <a:pt x="37" y="116"/>
                </a:lnTo>
                <a:lnTo>
                  <a:pt x="37" y="107"/>
                </a:lnTo>
                <a:lnTo>
                  <a:pt x="39" y="92"/>
                </a:lnTo>
                <a:lnTo>
                  <a:pt x="39" y="113"/>
                </a:lnTo>
                <a:lnTo>
                  <a:pt x="39" y="128"/>
                </a:lnTo>
                <a:lnTo>
                  <a:pt x="39" y="114"/>
                </a:lnTo>
                <a:lnTo>
                  <a:pt x="39" y="97"/>
                </a:lnTo>
                <a:lnTo>
                  <a:pt x="40" y="97"/>
                </a:lnTo>
                <a:lnTo>
                  <a:pt x="40" y="101"/>
                </a:lnTo>
                <a:lnTo>
                  <a:pt x="40" y="114"/>
                </a:lnTo>
                <a:lnTo>
                  <a:pt x="40" y="125"/>
                </a:lnTo>
                <a:lnTo>
                  <a:pt x="42" y="129"/>
                </a:lnTo>
                <a:lnTo>
                  <a:pt x="42" y="123"/>
                </a:lnTo>
                <a:lnTo>
                  <a:pt x="42" y="125"/>
                </a:lnTo>
                <a:lnTo>
                  <a:pt x="42" y="117"/>
                </a:lnTo>
                <a:lnTo>
                  <a:pt x="43" y="114"/>
                </a:lnTo>
                <a:lnTo>
                  <a:pt x="43" y="102"/>
                </a:lnTo>
                <a:lnTo>
                  <a:pt x="43" y="92"/>
                </a:lnTo>
                <a:lnTo>
                  <a:pt x="43" y="95"/>
                </a:lnTo>
                <a:lnTo>
                  <a:pt x="43" y="120"/>
                </a:lnTo>
                <a:lnTo>
                  <a:pt x="43" y="117"/>
                </a:lnTo>
                <a:lnTo>
                  <a:pt x="45" y="99"/>
                </a:lnTo>
                <a:lnTo>
                  <a:pt x="45" y="113"/>
                </a:lnTo>
                <a:lnTo>
                  <a:pt x="45" y="120"/>
                </a:lnTo>
                <a:lnTo>
                  <a:pt x="45" y="123"/>
                </a:lnTo>
                <a:lnTo>
                  <a:pt x="45" y="111"/>
                </a:lnTo>
                <a:lnTo>
                  <a:pt x="46" y="116"/>
                </a:lnTo>
                <a:lnTo>
                  <a:pt x="46" y="117"/>
                </a:lnTo>
                <a:lnTo>
                  <a:pt x="46" y="125"/>
                </a:lnTo>
                <a:lnTo>
                  <a:pt x="46" y="126"/>
                </a:lnTo>
                <a:lnTo>
                  <a:pt x="48" y="129"/>
                </a:lnTo>
                <a:lnTo>
                  <a:pt x="48" y="122"/>
                </a:lnTo>
                <a:lnTo>
                  <a:pt x="48" y="111"/>
                </a:lnTo>
                <a:lnTo>
                  <a:pt x="48" y="116"/>
                </a:lnTo>
                <a:lnTo>
                  <a:pt x="49" y="102"/>
                </a:lnTo>
                <a:lnTo>
                  <a:pt x="49" y="89"/>
                </a:lnTo>
                <a:lnTo>
                  <a:pt x="49" y="91"/>
                </a:lnTo>
                <a:lnTo>
                  <a:pt x="49" y="114"/>
                </a:lnTo>
                <a:lnTo>
                  <a:pt x="49" y="129"/>
                </a:lnTo>
                <a:lnTo>
                  <a:pt x="51" y="134"/>
                </a:lnTo>
                <a:lnTo>
                  <a:pt x="51" y="131"/>
                </a:lnTo>
                <a:lnTo>
                  <a:pt x="51" y="125"/>
                </a:lnTo>
                <a:lnTo>
                  <a:pt x="52" y="129"/>
                </a:lnTo>
                <a:lnTo>
                  <a:pt x="52" y="122"/>
                </a:lnTo>
                <a:lnTo>
                  <a:pt x="52" y="101"/>
                </a:lnTo>
                <a:lnTo>
                  <a:pt x="52" y="116"/>
                </a:lnTo>
                <a:lnTo>
                  <a:pt x="52" y="132"/>
                </a:lnTo>
                <a:lnTo>
                  <a:pt x="53" y="128"/>
                </a:lnTo>
                <a:lnTo>
                  <a:pt x="53" y="104"/>
                </a:lnTo>
                <a:lnTo>
                  <a:pt x="53" y="91"/>
                </a:lnTo>
                <a:lnTo>
                  <a:pt x="53" y="122"/>
                </a:lnTo>
                <a:lnTo>
                  <a:pt x="55" y="137"/>
                </a:lnTo>
                <a:lnTo>
                  <a:pt x="55" y="132"/>
                </a:lnTo>
                <a:lnTo>
                  <a:pt x="56" y="117"/>
                </a:lnTo>
                <a:lnTo>
                  <a:pt x="56" y="99"/>
                </a:lnTo>
                <a:lnTo>
                  <a:pt x="56" y="85"/>
                </a:lnTo>
                <a:lnTo>
                  <a:pt x="56" y="110"/>
                </a:lnTo>
                <a:lnTo>
                  <a:pt x="56" y="119"/>
                </a:lnTo>
                <a:lnTo>
                  <a:pt x="58" y="117"/>
                </a:lnTo>
                <a:lnTo>
                  <a:pt x="58" y="122"/>
                </a:lnTo>
                <a:lnTo>
                  <a:pt x="58" y="132"/>
                </a:lnTo>
                <a:lnTo>
                  <a:pt x="58" y="122"/>
                </a:lnTo>
                <a:lnTo>
                  <a:pt x="58" y="120"/>
                </a:lnTo>
                <a:lnTo>
                  <a:pt x="59" y="123"/>
                </a:lnTo>
                <a:lnTo>
                  <a:pt x="59" y="116"/>
                </a:lnTo>
                <a:lnTo>
                  <a:pt x="59" y="117"/>
                </a:lnTo>
                <a:lnTo>
                  <a:pt x="59" y="128"/>
                </a:lnTo>
                <a:lnTo>
                  <a:pt x="61" y="134"/>
                </a:lnTo>
                <a:lnTo>
                  <a:pt x="61" y="132"/>
                </a:lnTo>
                <a:lnTo>
                  <a:pt x="61" y="120"/>
                </a:lnTo>
                <a:lnTo>
                  <a:pt x="61" y="117"/>
                </a:lnTo>
                <a:lnTo>
                  <a:pt x="61" y="122"/>
                </a:lnTo>
                <a:lnTo>
                  <a:pt x="62" y="131"/>
                </a:lnTo>
                <a:lnTo>
                  <a:pt x="62" y="138"/>
                </a:lnTo>
                <a:lnTo>
                  <a:pt x="62" y="126"/>
                </a:lnTo>
                <a:lnTo>
                  <a:pt x="62" y="97"/>
                </a:lnTo>
                <a:lnTo>
                  <a:pt x="64" y="113"/>
                </a:lnTo>
                <a:lnTo>
                  <a:pt x="64" y="128"/>
                </a:lnTo>
                <a:lnTo>
                  <a:pt x="64" y="117"/>
                </a:lnTo>
                <a:lnTo>
                  <a:pt x="64" y="122"/>
                </a:lnTo>
                <a:lnTo>
                  <a:pt x="64" y="128"/>
                </a:lnTo>
                <a:lnTo>
                  <a:pt x="64" y="132"/>
                </a:lnTo>
                <a:lnTo>
                  <a:pt x="65" y="131"/>
                </a:lnTo>
                <a:lnTo>
                  <a:pt x="65" y="113"/>
                </a:lnTo>
                <a:lnTo>
                  <a:pt x="65" y="111"/>
                </a:lnTo>
                <a:lnTo>
                  <a:pt x="65" y="105"/>
                </a:lnTo>
                <a:lnTo>
                  <a:pt x="65" y="97"/>
                </a:lnTo>
                <a:lnTo>
                  <a:pt x="67" y="95"/>
                </a:lnTo>
                <a:lnTo>
                  <a:pt x="67" y="107"/>
                </a:lnTo>
                <a:lnTo>
                  <a:pt x="67" y="116"/>
                </a:lnTo>
                <a:lnTo>
                  <a:pt x="67" y="120"/>
                </a:lnTo>
                <a:lnTo>
                  <a:pt x="68" y="108"/>
                </a:lnTo>
                <a:lnTo>
                  <a:pt x="68" y="116"/>
                </a:lnTo>
                <a:lnTo>
                  <a:pt x="68" y="119"/>
                </a:lnTo>
                <a:lnTo>
                  <a:pt x="68" y="120"/>
                </a:lnTo>
                <a:lnTo>
                  <a:pt x="70" y="128"/>
                </a:lnTo>
                <a:lnTo>
                  <a:pt x="70" y="135"/>
                </a:lnTo>
                <a:lnTo>
                  <a:pt x="70" y="119"/>
                </a:lnTo>
                <a:lnTo>
                  <a:pt x="70" y="104"/>
                </a:lnTo>
                <a:lnTo>
                  <a:pt x="70" y="120"/>
                </a:lnTo>
                <a:lnTo>
                  <a:pt x="71" y="111"/>
                </a:lnTo>
                <a:lnTo>
                  <a:pt x="71" y="101"/>
                </a:lnTo>
                <a:lnTo>
                  <a:pt x="71" y="95"/>
                </a:lnTo>
                <a:lnTo>
                  <a:pt x="71" y="107"/>
                </a:lnTo>
                <a:lnTo>
                  <a:pt x="73" y="120"/>
                </a:lnTo>
                <a:lnTo>
                  <a:pt x="73" y="132"/>
                </a:lnTo>
                <a:lnTo>
                  <a:pt x="73" y="131"/>
                </a:lnTo>
                <a:lnTo>
                  <a:pt x="73" y="126"/>
                </a:lnTo>
                <a:lnTo>
                  <a:pt x="74" y="107"/>
                </a:lnTo>
                <a:lnTo>
                  <a:pt x="74" y="113"/>
                </a:lnTo>
                <a:lnTo>
                  <a:pt x="74" y="117"/>
                </a:lnTo>
                <a:lnTo>
                  <a:pt x="74" y="119"/>
                </a:lnTo>
                <a:lnTo>
                  <a:pt x="76" y="111"/>
                </a:lnTo>
                <a:lnTo>
                  <a:pt x="76" y="119"/>
                </a:lnTo>
                <a:lnTo>
                  <a:pt x="76" y="126"/>
                </a:lnTo>
                <a:lnTo>
                  <a:pt x="76" y="114"/>
                </a:lnTo>
                <a:lnTo>
                  <a:pt x="76" y="111"/>
                </a:lnTo>
                <a:lnTo>
                  <a:pt x="76" y="125"/>
                </a:lnTo>
                <a:lnTo>
                  <a:pt x="77" y="128"/>
                </a:lnTo>
                <a:lnTo>
                  <a:pt x="77" y="120"/>
                </a:lnTo>
                <a:lnTo>
                  <a:pt x="77" y="114"/>
                </a:lnTo>
                <a:lnTo>
                  <a:pt x="77" y="101"/>
                </a:lnTo>
                <a:lnTo>
                  <a:pt x="77" y="94"/>
                </a:lnTo>
                <a:lnTo>
                  <a:pt x="79" y="119"/>
                </a:lnTo>
                <a:lnTo>
                  <a:pt x="79" y="107"/>
                </a:lnTo>
                <a:lnTo>
                  <a:pt x="79" y="102"/>
                </a:lnTo>
                <a:lnTo>
                  <a:pt x="79" y="114"/>
                </a:lnTo>
                <a:lnTo>
                  <a:pt x="80" y="119"/>
                </a:lnTo>
                <a:lnTo>
                  <a:pt x="80" y="113"/>
                </a:lnTo>
                <a:lnTo>
                  <a:pt x="80" y="98"/>
                </a:lnTo>
                <a:lnTo>
                  <a:pt x="80" y="95"/>
                </a:lnTo>
                <a:lnTo>
                  <a:pt x="80" y="98"/>
                </a:lnTo>
                <a:lnTo>
                  <a:pt x="82" y="95"/>
                </a:lnTo>
                <a:lnTo>
                  <a:pt x="82" y="98"/>
                </a:lnTo>
                <a:lnTo>
                  <a:pt x="82" y="104"/>
                </a:lnTo>
                <a:lnTo>
                  <a:pt x="82" y="95"/>
                </a:lnTo>
                <a:lnTo>
                  <a:pt x="82" y="110"/>
                </a:lnTo>
                <a:lnTo>
                  <a:pt x="83" y="108"/>
                </a:lnTo>
                <a:lnTo>
                  <a:pt x="83" y="76"/>
                </a:lnTo>
                <a:lnTo>
                  <a:pt x="83" y="77"/>
                </a:lnTo>
                <a:lnTo>
                  <a:pt x="83" y="104"/>
                </a:lnTo>
                <a:lnTo>
                  <a:pt x="83" y="111"/>
                </a:lnTo>
                <a:lnTo>
                  <a:pt x="85" y="122"/>
                </a:lnTo>
                <a:lnTo>
                  <a:pt x="85" y="119"/>
                </a:lnTo>
                <a:lnTo>
                  <a:pt x="85" y="107"/>
                </a:lnTo>
                <a:lnTo>
                  <a:pt x="85" y="113"/>
                </a:lnTo>
                <a:lnTo>
                  <a:pt x="85" y="102"/>
                </a:lnTo>
                <a:lnTo>
                  <a:pt x="86" y="83"/>
                </a:lnTo>
                <a:lnTo>
                  <a:pt x="86" y="91"/>
                </a:lnTo>
                <a:lnTo>
                  <a:pt x="86" y="94"/>
                </a:lnTo>
                <a:lnTo>
                  <a:pt x="86" y="104"/>
                </a:lnTo>
                <a:lnTo>
                  <a:pt x="86" y="120"/>
                </a:lnTo>
                <a:lnTo>
                  <a:pt x="88" y="119"/>
                </a:lnTo>
                <a:lnTo>
                  <a:pt x="88" y="126"/>
                </a:lnTo>
                <a:lnTo>
                  <a:pt x="88" y="114"/>
                </a:lnTo>
                <a:lnTo>
                  <a:pt x="88" y="131"/>
                </a:lnTo>
                <a:lnTo>
                  <a:pt x="89" y="134"/>
                </a:lnTo>
                <a:lnTo>
                  <a:pt x="89" y="104"/>
                </a:lnTo>
                <a:lnTo>
                  <a:pt x="89" y="113"/>
                </a:lnTo>
                <a:lnTo>
                  <a:pt x="89" y="114"/>
                </a:lnTo>
                <a:lnTo>
                  <a:pt x="89" y="92"/>
                </a:lnTo>
                <a:lnTo>
                  <a:pt x="91" y="88"/>
                </a:lnTo>
                <a:lnTo>
                  <a:pt x="91" y="105"/>
                </a:lnTo>
                <a:lnTo>
                  <a:pt x="91" y="114"/>
                </a:lnTo>
                <a:lnTo>
                  <a:pt x="91" y="119"/>
                </a:lnTo>
                <a:lnTo>
                  <a:pt x="92" y="111"/>
                </a:lnTo>
                <a:lnTo>
                  <a:pt x="92" y="110"/>
                </a:lnTo>
                <a:lnTo>
                  <a:pt x="92" y="104"/>
                </a:lnTo>
                <a:lnTo>
                  <a:pt x="92" y="99"/>
                </a:lnTo>
                <a:lnTo>
                  <a:pt x="92" y="119"/>
                </a:lnTo>
                <a:lnTo>
                  <a:pt x="92" y="122"/>
                </a:lnTo>
                <a:lnTo>
                  <a:pt x="94" y="95"/>
                </a:lnTo>
                <a:lnTo>
                  <a:pt x="94" y="88"/>
                </a:lnTo>
                <a:lnTo>
                  <a:pt x="94" y="101"/>
                </a:lnTo>
                <a:lnTo>
                  <a:pt x="94" y="98"/>
                </a:lnTo>
                <a:lnTo>
                  <a:pt x="94" y="91"/>
                </a:lnTo>
                <a:lnTo>
                  <a:pt x="95" y="104"/>
                </a:lnTo>
                <a:lnTo>
                  <a:pt x="95" y="111"/>
                </a:lnTo>
                <a:lnTo>
                  <a:pt x="95" y="110"/>
                </a:lnTo>
                <a:lnTo>
                  <a:pt x="95" y="132"/>
                </a:lnTo>
                <a:lnTo>
                  <a:pt x="97" y="119"/>
                </a:lnTo>
                <a:lnTo>
                  <a:pt x="97" y="99"/>
                </a:lnTo>
                <a:lnTo>
                  <a:pt x="97" y="119"/>
                </a:lnTo>
                <a:lnTo>
                  <a:pt x="97" y="126"/>
                </a:lnTo>
                <a:lnTo>
                  <a:pt x="97" y="128"/>
                </a:lnTo>
                <a:lnTo>
                  <a:pt x="98" y="117"/>
                </a:lnTo>
                <a:lnTo>
                  <a:pt x="98" y="122"/>
                </a:lnTo>
                <a:lnTo>
                  <a:pt x="98" y="123"/>
                </a:lnTo>
                <a:lnTo>
                  <a:pt x="98" y="131"/>
                </a:lnTo>
                <a:lnTo>
                  <a:pt x="98" y="138"/>
                </a:lnTo>
                <a:lnTo>
                  <a:pt x="99" y="123"/>
                </a:lnTo>
                <a:lnTo>
                  <a:pt x="99" y="108"/>
                </a:lnTo>
                <a:lnTo>
                  <a:pt x="99" y="111"/>
                </a:lnTo>
                <a:lnTo>
                  <a:pt x="99" y="108"/>
                </a:lnTo>
                <a:lnTo>
                  <a:pt x="99" y="128"/>
                </a:lnTo>
                <a:lnTo>
                  <a:pt x="101" y="137"/>
                </a:lnTo>
                <a:lnTo>
                  <a:pt x="101" y="113"/>
                </a:lnTo>
                <a:lnTo>
                  <a:pt x="101" y="104"/>
                </a:lnTo>
                <a:lnTo>
                  <a:pt x="101" y="105"/>
                </a:lnTo>
                <a:lnTo>
                  <a:pt x="101" y="102"/>
                </a:lnTo>
                <a:lnTo>
                  <a:pt x="102" y="120"/>
                </a:lnTo>
                <a:lnTo>
                  <a:pt x="102" y="131"/>
                </a:lnTo>
                <a:lnTo>
                  <a:pt x="102" y="128"/>
                </a:lnTo>
                <a:lnTo>
                  <a:pt x="102" y="125"/>
                </a:lnTo>
                <a:lnTo>
                  <a:pt x="102" y="113"/>
                </a:lnTo>
                <a:lnTo>
                  <a:pt x="104" y="116"/>
                </a:lnTo>
                <a:lnTo>
                  <a:pt x="104" y="128"/>
                </a:lnTo>
                <a:lnTo>
                  <a:pt x="104" y="107"/>
                </a:lnTo>
                <a:lnTo>
                  <a:pt x="104" y="119"/>
                </a:lnTo>
                <a:lnTo>
                  <a:pt x="105" y="139"/>
                </a:lnTo>
                <a:lnTo>
                  <a:pt x="105" y="128"/>
                </a:lnTo>
                <a:lnTo>
                  <a:pt x="105" y="117"/>
                </a:lnTo>
                <a:lnTo>
                  <a:pt x="105" y="104"/>
                </a:lnTo>
                <a:lnTo>
                  <a:pt x="105" y="105"/>
                </a:lnTo>
                <a:lnTo>
                  <a:pt x="107" y="120"/>
                </a:lnTo>
                <a:lnTo>
                  <a:pt x="107" y="108"/>
                </a:lnTo>
                <a:lnTo>
                  <a:pt x="107" y="101"/>
                </a:lnTo>
                <a:lnTo>
                  <a:pt x="107" y="111"/>
                </a:lnTo>
                <a:lnTo>
                  <a:pt x="108" y="123"/>
                </a:lnTo>
                <a:lnTo>
                  <a:pt x="108" y="125"/>
                </a:lnTo>
                <a:lnTo>
                  <a:pt x="108" y="116"/>
                </a:lnTo>
                <a:lnTo>
                  <a:pt x="108" y="122"/>
                </a:lnTo>
                <a:lnTo>
                  <a:pt x="108" y="114"/>
                </a:lnTo>
                <a:lnTo>
                  <a:pt x="108" y="113"/>
                </a:lnTo>
                <a:lnTo>
                  <a:pt x="110" y="122"/>
                </a:lnTo>
                <a:lnTo>
                  <a:pt x="110" y="85"/>
                </a:lnTo>
                <a:lnTo>
                  <a:pt x="110" y="86"/>
                </a:lnTo>
                <a:lnTo>
                  <a:pt x="110" y="122"/>
                </a:lnTo>
                <a:lnTo>
                  <a:pt x="111" y="125"/>
                </a:lnTo>
                <a:lnTo>
                  <a:pt x="111" y="119"/>
                </a:lnTo>
                <a:lnTo>
                  <a:pt x="111" y="117"/>
                </a:lnTo>
                <a:lnTo>
                  <a:pt x="111" y="129"/>
                </a:lnTo>
                <a:lnTo>
                  <a:pt x="111" y="131"/>
                </a:lnTo>
                <a:lnTo>
                  <a:pt x="113" y="129"/>
                </a:lnTo>
                <a:lnTo>
                  <a:pt x="113" y="126"/>
                </a:lnTo>
                <a:lnTo>
                  <a:pt x="113" y="101"/>
                </a:lnTo>
                <a:lnTo>
                  <a:pt x="113" y="108"/>
                </a:lnTo>
                <a:lnTo>
                  <a:pt x="113" y="120"/>
                </a:lnTo>
                <a:lnTo>
                  <a:pt x="114" y="122"/>
                </a:lnTo>
                <a:lnTo>
                  <a:pt x="114" y="134"/>
                </a:lnTo>
                <a:lnTo>
                  <a:pt x="114" y="135"/>
                </a:lnTo>
                <a:lnTo>
                  <a:pt x="114" y="128"/>
                </a:lnTo>
                <a:lnTo>
                  <a:pt x="114" y="137"/>
                </a:lnTo>
                <a:lnTo>
                  <a:pt x="116" y="132"/>
                </a:lnTo>
                <a:lnTo>
                  <a:pt x="116" y="128"/>
                </a:lnTo>
                <a:lnTo>
                  <a:pt x="116" y="131"/>
                </a:lnTo>
                <a:lnTo>
                  <a:pt x="116" y="129"/>
                </a:lnTo>
                <a:lnTo>
                  <a:pt x="116" y="123"/>
                </a:lnTo>
                <a:lnTo>
                  <a:pt x="117" y="126"/>
                </a:lnTo>
                <a:lnTo>
                  <a:pt x="117" y="128"/>
                </a:lnTo>
                <a:lnTo>
                  <a:pt x="117" y="113"/>
                </a:lnTo>
                <a:lnTo>
                  <a:pt x="117" y="122"/>
                </a:lnTo>
                <a:lnTo>
                  <a:pt x="119" y="122"/>
                </a:lnTo>
                <a:lnTo>
                  <a:pt x="119" y="89"/>
                </a:lnTo>
                <a:lnTo>
                  <a:pt x="119" y="94"/>
                </a:lnTo>
                <a:lnTo>
                  <a:pt x="119" y="111"/>
                </a:lnTo>
                <a:lnTo>
                  <a:pt x="119" y="101"/>
                </a:lnTo>
                <a:lnTo>
                  <a:pt x="120" y="99"/>
                </a:lnTo>
                <a:lnTo>
                  <a:pt x="120" y="110"/>
                </a:lnTo>
                <a:lnTo>
                  <a:pt x="120" y="117"/>
                </a:lnTo>
                <a:lnTo>
                  <a:pt x="120" y="113"/>
                </a:lnTo>
                <a:lnTo>
                  <a:pt x="120" y="120"/>
                </a:lnTo>
                <a:lnTo>
                  <a:pt x="120" y="117"/>
                </a:lnTo>
                <a:lnTo>
                  <a:pt x="122" y="108"/>
                </a:lnTo>
                <a:lnTo>
                  <a:pt x="122" y="125"/>
                </a:lnTo>
                <a:lnTo>
                  <a:pt x="122" y="113"/>
                </a:lnTo>
                <a:lnTo>
                  <a:pt x="122" y="110"/>
                </a:lnTo>
                <a:lnTo>
                  <a:pt x="123" y="117"/>
                </a:lnTo>
                <a:lnTo>
                  <a:pt x="123" y="120"/>
                </a:lnTo>
                <a:lnTo>
                  <a:pt x="123" y="110"/>
                </a:lnTo>
                <a:lnTo>
                  <a:pt x="123" y="104"/>
                </a:lnTo>
                <a:lnTo>
                  <a:pt x="123" y="116"/>
                </a:lnTo>
                <a:lnTo>
                  <a:pt x="125" y="120"/>
                </a:lnTo>
                <a:lnTo>
                  <a:pt x="125" y="114"/>
                </a:lnTo>
                <a:lnTo>
                  <a:pt x="125" y="91"/>
                </a:lnTo>
                <a:lnTo>
                  <a:pt x="125" y="102"/>
                </a:lnTo>
                <a:lnTo>
                  <a:pt x="125" y="129"/>
                </a:lnTo>
                <a:lnTo>
                  <a:pt x="126" y="131"/>
                </a:lnTo>
                <a:lnTo>
                  <a:pt x="126" y="117"/>
                </a:lnTo>
                <a:lnTo>
                  <a:pt x="126" y="110"/>
                </a:lnTo>
                <a:lnTo>
                  <a:pt x="126" y="104"/>
                </a:lnTo>
                <a:lnTo>
                  <a:pt x="126" y="117"/>
                </a:lnTo>
                <a:lnTo>
                  <a:pt x="128" y="88"/>
                </a:lnTo>
                <a:lnTo>
                  <a:pt x="128" y="83"/>
                </a:lnTo>
                <a:lnTo>
                  <a:pt x="128" y="108"/>
                </a:lnTo>
                <a:lnTo>
                  <a:pt x="128" y="126"/>
                </a:lnTo>
                <a:lnTo>
                  <a:pt x="128" y="111"/>
                </a:lnTo>
                <a:lnTo>
                  <a:pt x="129" y="128"/>
                </a:lnTo>
                <a:lnTo>
                  <a:pt x="129" y="132"/>
                </a:lnTo>
                <a:lnTo>
                  <a:pt x="129" y="129"/>
                </a:lnTo>
                <a:lnTo>
                  <a:pt x="131" y="137"/>
                </a:lnTo>
                <a:lnTo>
                  <a:pt x="131" y="129"/>
                </a:lnTo>
                <a:lnTo>
                  <a:pt x="131" y="83"/>
                </a:lnTo>
                <a:lnTo>
                  <a:pt x="131" y="116"/>
                </a:lnTo>
                <a:lnTo>
                  <a:pt x="131" y="105"/>
                </a:lnTo>
                <a:lnTo>
                  <a:pt x="132" y="99"/>
                </a:lnTo>
                <a:lnTo>
                  <a:pt x="132" y="116"/>
                </a:lnTo>
                <a:lnTo>
                  <a:pt x="132" y="125"/>
                </a:lnTo>
                <a:lnTo>
                  <a:pt x="134" y="116"/>
                </a:lnTo>
                <a:lnTo>
                  <a:pt x="134" y="123"/>
                </a:lnTo>
                <a:lnTo>
                  <a:pt x="134" y="110"/>
                </a:lnTo>
                <a:lnTo>
                  <a:pt x="134" y="101"/>
                </a:lnTo>
                <a:lnTo>
                  <a:pt x="134" y="105"/>
                </a:lnTo>
                <a:lnTo>
                  <a:pt x="135" y="123"/>
                </a:lnTo>
                <a:lnTo>
                  <a:pt x="135" y="114"/>
                </a:lnTo>
                <a:lnTo>
                  <a:pt x="135" y="83"/>
                </a:lnTo>
                <a:lnTo>
                  <a:pt x="135" y="89"/>
                </a:lnTo>
                <a:lnTo>
                  <a:pt x="135" y="99"/>
                </a:lnTo>
                <a:lnTo>
                  <a:pt x="137" y="120"/>
                </a:lnTo>
                <a:lnTo>
                  <a:pt x="137" y="117"/>
                </a:lnTo>
                <a:lnTo>
                  <a:pt x="137" y="85"/>
                </a:lnTo>
                <a:lnTo>
                  <a:pt x="137" y="94"/>
                </a:lnTo>
                <a:lnTo>
                  <a:pt x="137" y="98"/>
                </a:lnTo>
                <a:lnTo>
                  <a:pt x="138" y="88"/>
                </a:lnTo>
                <a:lnTo>
                  <a:pt x="138" y="105"/>
                </a:lnTo>
                <a:lnTo>
                  <a:pt x="138" y="95"/>
                </a:lnTo>
                <a:lnTo>
                  <a:pt x="138" y="102"/>
                </a:lnTo>
                <a:lnTo>
                  <a:pt x="140" y="92"/>
                </a:lnTo>
                <a:lnTo>
                  <a:pt x="140" y="74"/>
                </a:lnTo>
                <a:lnTo>
                  <a:pt x="140" y="94"/>
                </a:lnTo>
                <a:lnTo>
                  <a:pt x="140" y="99"/>
                </a:lnTo>
                <a:lnTo>
                  <a:pt x="140" y="107"/>
                </a:lnTo>
                <a:lnTo>
                  <a:pt x="141" y="114"/>
                </a:lnTo>
                <a:lnTo>
                  <a:pt x="141" y="98"/>
                </a:lnTo>
                <a:lnTo>
                  <a:pt x="141" y="95"/>
                </a:lnTo>
                <a:lnTo>
                  <a:pt x="141" y="105"/>
                </a:lnTo>
                <a:lnTo>
                  <a:pt x="142" y="80"/>
                </a:lnTo>
                <a:lnTo>
                  <a:pt x="142" y="95"/>
                </a:lnTo>
                <a:lnTo>
                  <a:pt x="142" y="131"/>
                </a:lnTo>
                <a:lnTo>
                  <a:pt x="142" y="126"/>
                </a:lnTo>
                <a:lnTo>
                  <a:pt x="142" y="129"/>
                </a:lnTo>
                <a:lnTo>
                  <a:pt x="144" y="138"/>
                </a:lnTo>
                <a:lnTo>
                  <a:pt x="144" y="123"/>
                </a:lnTo>
                <a:lnTo>
                  <a:pt x="144" y="128"/>
                </a:lnTo>
                <a:lnTo>
                  <a:pt x="145" y="120"/>
                </a:lnTo>
                <a:lnTo>
                  <a:pt x="145" y="125"/>
                </a:lnTo>
                <a:lnTo>
                  <a:pt x="145" y="126"/>
                </a:lnTo>
                <a:lnTo>
                  <a:pt x="145" y="119"/>
                </a:lnTo>
                <a:lnTo>
                  <a:pt x="145" y="105"/>
                </a:lnTo>
                <a:lnTo>
                  <a:pt x="147" y="104"/>
                </a:lnTo>
                <a:lnTo>
                  <a:pt x="147" y="95"/>
                </a:lnTo>
                <a:lnTo>
                  <a:pt x="147" y="116"/>
                </a:lnTo>
                <a:lnTo>
                  <a:pt x="147" y="113"/>
                </a:lnTo>
                <a:lnTo>
                  <a:pt x="147" y="107"/>
                </a:lnTo>
                <a:lnTo>
                  <a:pt x="148" y="128"/>
                </a:lnTo>
                <a:lnTo>
                  <a:pt x="148" y="132"/>
                </a:lnTo>
                <a:lnTo>
                  <a:pt x="148" y="135"/>
                </a:lnTo>
                <a:lnTo>
                  <a:pt x="148" y="114"/>
                </a:lnTo>
                <a:lnTo>
                  <a:pt x="150" y="113"/>
                </a:lnTo>
                <a:lnTo>
                  <a:pt x="150" y="134"/>
                </a:lnTo>
                <a:lnTo>
                  <a:pt x="150" y="142"/>
                </a:lnTo>
                <a:lnTo>
                  <a:pt x="150" y="139"/>
                </a:lnTo>
                <a:lnTo>
                  <a:pt x="150" y="142"/>
                </a:lnTo>
                <a:lnTo>
                  <a:pt x="151" y="126"/>
                </a:lnTo>
                <a:lnTo>
                  <a:pt x="151" y="125"/>
                </a:lnTo>
                <a:lnTo>
                  <a:pt x="151" y="134"/>
                </a:lnTo>
                <a:lnTo>
                  <a:pt x="153" y="131"/>
                </a:lnTo>
                <a:lnTo>
                  <a:pt x="153" y="119"/>
                </a:lnTo>
                <a:lnTo>
                  <a:pt x="153" y="107"/>
                </a:lnTo>
                <a:lnTo>
                  <a:pt x="153" y="120"/>
                </a:lnTo>
                <a:lnTo>
                  <a:pt x="153" y="132"/>
                </a:lnTo>
                <a:lnTo>
                  <a:pt x="153" y="123"/>
                </a:lnTo>
                <a:lnTo>
                  <a:pt x="154" y="110"/>
                </a:lnTo>
                <a:lnTo>
                  <a:pt x="154" y="104"/>
                </a:lnTo>
                <a:lnTo>
                  <a:pt x="154" y="116"/>
                </a:lnTo>
                <a:lnTo>
                  <a:pt x="154" y="137"/>
                </a:lnTo>
                <a:lnTo>
                  <a:pt x="154" y="132"/>
                </a:lnTo>
                <a:lnTo>
                  <a:pt x="156" y="132"/>
                </a:lnTo>
                <a:lnTo>
                  <a:pt x="156" y="134"/>
                </a:lnTo>
                <a:lnTo>
                  <a:pt x="156" y="117"/>
                </a:lnTo>
                <a:lnTo>
                  <a:pt x="156" y="104"/>
                </a:lnTo>
                <a:lnTo>
                  <a:pt x="157" y="120"/>
                </a:lnTo>
                <a:lnTo>
                  <a:pt x="157" y="105"/>
                </a:lnTo>
                <a:lnTo>
                  <a:pt x="157" y="102"/>
                </a:lnTo>
                <a:lnTo>
                  <a:pt x="157" y="111"/>
                </a:lnTo>
                <a:lnTo>
                  <a:pt x="157" y="113"/>
                </a:lnTo>
                <a:lnTo>
                  <a:pt x="159" y="116"/>
                </a:lnTo>
                <a:lnTo>
                  <a:pt x="159" y="120"/>
                </a:lnTo>
                <a:lnTo>
                  <a:pt x="159" y="131"/>
                </a:lnTo>
                <a:lnTo>
                  <a:pt x="159" y="13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88" name="Freeform 76"/>
          <p:cNvSpPr>
            <a:spLocks/>
          </p:cNvSpPr>
          <p:nvPr/>
        </p:nvSpPr>
        <p:spPr bwMode="auto">
          <a:xfrm>
            <a:off x="7827963" y="5686425"/>
            <a:ext cx="231775" cy="144463"/>
          </a:xfrm>
          <a:custGeom>
            <a:avLst/>
            <a:gdLst>
              <a:gd name="T0" fmla="*/ 3 w 164"/>
              <a:gd name="T1" fmla="*/ 46 h 91"/>
              <a:gd name="T2" fmla="*/ 6 w 164"/>
              <a:gd name="T3" fmla="*/ 34 h 91"/>
              <a:gd name="T4" fmla="*/ 9 w 164"/>
              <a:gd name="T5" fmla="*/ 45 h 91"/>
              <a:gd name="T6" fmla="*/ 10 w 164"/>
              <a:gd name="T7" fmla="*/ 58 h 91"/>
              <a:gd name="T8" fmla="*/ 13 w 164"/>
              <a:gd name="T9" fmla="*/ 73 h 91"/>
              <a:gd name="T10" fmla="*/ 16 w 164"/>
              <a:gd name="T11" fmla="*/ 62 h 91"/>
              <a:gd name="T12" fmla="*/ 19 w 164"/>
              <a:gd name="T13" fmla="*/ 56 h 91"/>
              <a:gd name="T14" fmla="*/ 21 w 164"/>
              <a:gd name="T15" fmla="*/ 74 h 91"/>
              <a:gd name="T16" fmla="*/ 24 w 164"/>
              <a:gd name="T17" fmla="*/ 62 h 91"/>
              <a:gd name="T18" fmla="*/ 27 w 164"/>
              <a:gd name="T19" fmla="*/ 52 h 91"/>
              <a:gd name="T20" fmla="*/ 28 w 164"/>
              <a:gd name="T21" fmla="*/ 85 h 91"/>
              <a:gd name="T22" fmla="*/ 31 w 164"/>
              <a:gd name="T23" fmla="*/ 80 h 91"/>
              <a:gd name="T24" fmla="*/ 34 w 164"/>
              <a:gd name="T25" fmla="*/ 76 h 91"/>
              <a:gd name="T26" fmla="*/ 37 w 164"/>
              <a:gd name="T27" fmla="*/ 79 h 91"/>
              <a:gd name="T28" fmla="*/ 38 w 164"/>
              <a:gd name="T29" fmla="*/ 68 h 91"/>
              <a:gd name="T30" fmla="*/ 41 w 164"/>
              <a:gd name="T31" fmla="*/ 67 h 91"/>
              <a:gd name="T32" fmla="*/ 44 w 164"/>
              <a:gd name="T33" fmla="*/ 73 h 91"/>
              <a:gd name="T34" fmla="*/ 47 w 164"/>
              <a:gd name="T35" fmla="*/ 55 h 91"/>
              <a:gd name="T36" fmla="*/ 49 w 164"/>
              <a:gd name="T37" fmla="*/ 77 h 91"/>
              <a:gd name="T38" fmla="*/ 52 w 164"/>
              <a:gd name="T39" fmla="*/ 73 h 91"/>
              <a:gd name="T40" fmla="*/ 55 w 164"/>
              <a:gd name="T41" fmla="*/ 70 h 91"/>
              <a:gd name="T42" fmla="*/ 58 w 164"/>
              <a:gd name="T43" fmla="*/ 53 h 91"/>
              <a:gd name="T44" fmla="*/ 61 w 164"/>
              <a:gd name="T45" fmla="*/ 46 h 91"/>
              <a:gd name="T46" fmla="*/ 62 w 164"/>
              <a:gd name="T47" fmla="*/ 55 h 91"/>
              <a:gd name="T48" fmla="*/ 65 w 164"/>
              <a:gd name="T49" fmla="*/ 86 h 91"/>
              <a:gd name="T50" fmla="*/ 68 w 164"/>
              <a:gd name="T51" fmla="*/ 82 h 91"/>
              <a:gd name="T52" fmla="*/ 71 w 164"/>
              <a:gd name="T53" fmla="*/ 58 h 91"/>
              <a:gd name="T54" fmla="*/ 73 w 164"/>
              <a:gd name="T55" fmla="*/ 77 h 91"/>
              <a:gd name="T56" fmla="*/ 75 w 164"/>
              <a:gd name="T57" fmla="*/ 80 h 91"/>
              <a:gd name="T58" fmla="*/ 78 w 164"/>
              <a:gd name="T59" fmla="*/ 83 h 91"/>
              <a:gd name="T60" fmla="*/ 81 w 164"/>
              <a:gd name="T61" fmla="*/ 61 h 91"/>
              <a:gd name="T62" fmla="*/ 84 w 164"/>
              <a:gd name="T63" fmla="*/ 74 h 91"/>
              <a:gd name="T64" fmla="*/ 86 w 164"/>
              <a:gd name="T65" fmla="*/ 79 h 91"/>
              <a:gd name="T66" fmla="*/ 89 w 164"/>
              <a:gd name="T67" fmla="*/ 39 h 91"/>
              <a:gd name="T68" fmla="*/ 92 w 164"/>
              <a:gd name="T69" fmla="*/ 62 h 91"/>
              <a:gd name="T70" fmla="*/ 95 w 164"/>
              <a:gd name="T71" fmla="*/ 65 h 91"/>
              <a:gd name="T72" fmla="*/ 96 w 164"/>
              <a:gd name="T73" fmla="*/ 52 h 91"/>
              <a:gd name="T74" fmla="*/ 99 w 164"/>
              <a:gd name="T75" fmla="*/ 55 h 91"/>
              <a:gd name="T76" fmla="*/ 102 w 164"/>
              <a:gd name="T77" fmla="*/ 65 h 91"/>
              <a:gd name="T78" fmla="*/ 105 w 164"/>
              <a:gd name="T79" fmla="*/ 82 h 91"/>
              <a:gd name="T80" fmla="*/ 107 w 164"/>
              <a:gd name="T81" fmla="*/ 79 h 91"/>
              <a:gd name="T82" fmla="*/ 111 w 164"/>
              <a:gd name="T83" fmla="*/ 65 h 91"/>
              <a:gd name="T84" fmla="*/ 113 w 164"/>
              <a:gd name="T85" fmla="*/ 73 h 91"/>
              <a:gd name="T86" fmla="*/ 116 w 164"/>
              <a:gd name="T87" fmla="*/ 64 h 91"/>
              <a:gd name="T88" fmla="*/ 119 w 164"/>
              <a:gd name="T89" fmla="*/ 52 h 91"/>
              <a:gd name="T90" fmla="*/ 120 w 164"/>
              <a:gd name="T91" fmla="*/ 52 h 91"/>
              <a:gd name="T92" fmla="*/ 123 w 164"/>
              <a:gd name="T93" fmla="*/ 89 h 91"/>
              <a:gd name="T94" fmla="*/ 126 w 164"/>
              <a:gd name="T95" fmla="*/ 77 h 91"/>
              <a:gd name="T96" fmla="*/ 127 w 164"/>
              <a:gd name="T97" fmla="*/ 70 h 91"/>
              <a:gd name="T98" fmla="*/ 130 w 164"/>
              <a:gd name="T99" fmla="*/ 83 h 91"/>
              <a:gd name="T100" fmla="*/ 133 w 164"/>
              <a:gd name="T101" fmla="*/ 70 h 91"/>
              <a:gd name="T102" fmla="*/ 136 w 164"/>
              <a:gd name="T103" fmla="*/ 47 h 91"/>
              <a:gd name="T104" fmla="*/ 138 w 164"/>
              <a:gd name="T105" fmla="*/ 50 h 91"/>
              <a:gd name="T106" fmla="*/ 141 w 164"/>
              <a:gd name="T107" fmla="*/ 64 h 91"/>
              <a:gd name="T108" fmla="*/ 144 w 164"/>
              <a:gd name="T109" fmla="*/ 70 h 91"/>
              <a:gd name="T110" fmla="*/ 145 w 164"/>
              <a:gd name="T111" fmla="*/ 65 h 91"/>
              <a:gd name="T112" fmla="*/ 148 w 164"/>
              <a:gd name="T113" fmla="*/ 56 h 91"/>
              <a:gd name="T114" fmla="*/ 151 w 164"/>
              <a:gd name="T115" fmla="*/ 61 h 91"/>
              <a:gd name="T116" fmla="*/ 153 w 164"/>
              <a:gd name="T117" fmla="*/ 49 h 91"/>
              <a:gd name="T118" fmla="*/ 156 w 164"/>
              <a:gd name="T119" fmla="*/ 58 h 91"/>
              <a:gd name="T120" fmla="*/ 159 w 164"/>
              <a:gd name="T121" fmla="*/ 61 h 91"/>
              <a:gd name="T122" fmla="*/ 162 w 164"/>
              <a:gd name="T123" fmla="*/ 70 h 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4"/>
              <a:gd name="T187" fmla="*/ 0 h 91"/>
              <a:gd name="T188" fmla="*/ 164 w 164"/>
              <a:gd name="T189" fmla="*/ 91 h 9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4" h="91">
                <a:moveTo>
                  <a:pt x="0" y="83"/>
                </a:moveTo>
                <a:lnTo>
                  <a:pt x="0" y="89"/>
                </a:lnTo>
                <a:lnTo>
                  <a:pt x="1" y="80"/>
                </a:lnTo>
                <a:lnTo>
                  <a:pt x="1" y="82"/>
                </a:lnTo>
                <a:lnTo>
                  <a:pt x="1" y="73"/>
                </a:lnTo>
                <a:lnTo>
                  <a:pt x="1" y="77"/>
                </a:lnTo>
                <a:lnTo>
                  <a:pt x="3" y="70"/>
                </a:lnTo>
                <a:lnTo>
                  <a:pt x="3" y="46"/>
                </a:lnTo>
                <a:lnTo>
                  <a:pt x="3" y="62"/>
                </a:lnTo>
                <a:lnTo>
                  <a:pt x="3" y="56"/>
                </a:lnTo>
                <a:lnTo>
                  <a:pt x="4" y="50"/>
                </a:lnTo>
                <a:lnTo>
                  <a:pt x="4" y="34"/>
                </a:lnTo>
                <a:lnTo>
                  <a:pt x="4" y="33"/>
                </a:lnTo>
                <a:lnTo>
                  <a:pt x="4" y="45"/>
                </a:lnTo>
                <a:lnTo>
                  <a:pt x="6" y="53"/>
                </a:lnTo>
                <a:lnTo>
                  <a:pt x="6" y="34"/>
                </a:lnTo>
                <a:lnTo>
                  <a:pt x="6" y="15"/>
                </a:lnTo>
                <a:lnTo>
                  <a:pt x="6" y="7"/>
                </a:lnTo>
                <a:lnTo>
                  <a:pt x="6" y="0"/>
                </a:lnTo>
                <a:lnTo>
                  <a:pt x="7" y="19"/>
                </a:lnTo>
                <a:lnTo>
                  <a:pt x="7" y="22"/>
                </a:lnTo>
                <a:lnTo>
                  <a:pt x="7" y="43"/>
                </a:lnTo>
                <a:lnTo>
                  <a:pt x="7" y="53"/>
                </a:lnTo>
                <a:lnTo>
                  <a:pt x="9" y="45"/>
                </a:lnTo>
                <a:lnTo>
                  <a:pt x="9" y="33"/>
                </a:lnTo>
                <a:lnTo>
                  <a:pt x="9" y="28"/>
                </a:lnTo>
                <a:lnTo>
                  <a:pt x="9" y="46"/>
                </a:lnTo>
                <a:lnTo>
                  <a:pt x="10" y="65"/>
                </a:lnTo>
                <a:lnTo>
                  <a:pt x="10" y="61"/>
                </a:lnTo>
                <a:lnTo>
                  <a:pt x="10" y="50"/>
                </a:lnTo>
                <a:lnTo>
                  <a:pt x="10" y="56"/>
                </a:lnTo>
                <a:lnTo>
                  <a:pt x="10" y="58"/>
                </a:lnTo>
                <a:lnTo>
                  <a:pt x="12" y="59"/>
                </a:lnTo>
                <a:lnTo>
                  <a:pt x="12" y="43"/>
                </a:lnTo>
                <a:lnTo>
                  <a:pt x="12" y="53"/>
                </a:lnTo>
                <a:lnTo>
                  <a:pt x="12" y="65"/>
                </a:lnTo>
                <a:lnTo>
                  <a:pt x="12" y="61"/>
                </a:lnTo>
                <a:lnTo>
                  <a:pt x="13" y="58"/>
                </a:lnTo>
                <a:lnTo>
                  <a:pt x="13" y="68"/>
                </a:lnTo>
                <a:lnTo>
                  <a:pt x="13" y="73"/>
                </a:lnTo>
                <a:lnTo>
                  <a:pt x="13" y="65"/>
                </a:lnTo>
                <a:lnTo>
                  <a:pt x="15" y="64"/>
                </a:lnTo>
                <a:lnTo>
                  <a:pt x="15" y="53"/>
                </a:lnTo>
                <a:lnTo>
                  <a:pt x="15" y="61"/>
                </a:lnTo>
                <a:lnTo>
                  <a:pt x="15" y="79"/>
                </a:lnTo>
                <a:lnTo>
                  <a:pt x="16" y="55"/>
                </a:lnTo>
                <a:lnTo>
                  <a:pt x="16" y="47"/>
                </a:lnTo>
                <a:lnTo>
                  <a:pt x="16" y="62"/>
                </a:lnTo>
                <a:lnTo>
                  <a:pt x="16" y="65"/>
                </a:lnTo>
                <a:lnTo>
                  <a:pt x="16" y="58"/>
                </a:lnTo>
                <a:lnTo>
                  <a:pt x="16" y="74"/>
                </a:lnTo>
                <a:lnTo>
                  <a:pt x="18" y="65"/>
                </a:lnTo>
                <a:lnTo>
                  <a:pt x="18" y="58"/>
                </a:lnTo>
                <a:lnTo>
                  <a:pt x="18" y="55"/>
                </a:lnTo>
                <a:lnTo>
                  <a:pt x="19" y="61"/>
                </a:lnTo>
                <a:lnTo>
                  <a:pt x="19" y="56"/>
                </a:lnTo>
                <a:lnTo>
                  <a:pt x="19" y="65"/>
                </a:lnTo>
                <a:lnTo>
                  <a:pt x="19" y="86"/>
                </a:lnTo>
                <a:lnTo>
                  <a:pt x="19" y="83"/>
                </a:lnTo>
                <a:lnTo>
                  <a:pt x="21" y="76"/>
                </a:lnTo>
                <a:lnTo>
                  <a:pt x="21" y="86"/>
                </a:lnTo>
                <a:lnTo>
                  <a:pt x="21" y="85"/>
                </a:lnTo>
                <a:lnTo>
                  <a:pt x="21" y="73"/>
                </a:lnTo>
                <a:lnTo>
                  <a:pt x="21" y="74"/>
                </a:lnTo>
                <a:lnTo>
                  <a:pt x="22" y="76"/>
                </a:lnTo>
                <a:lnTo>
                  <a:pt x="22" y="80"/>
                </a:lnTo>
                <a:lnTo>
                  <a:pt x="22" y="71"/>
                </a:lnTo>
                <a:lnTo>
                  <a:pt x="22" y="73"/>
                </a:lnTo>
                <a:lnTo>
                  <a:pt x="22" y="68"/>
                </a:lnTo>
                <a:lnTo>
                  <a:pt x="24" y="67"/>
                </a:lnTo>
                <a:lnTo>
                  <a:pt x="24" y="65"/>
                </a:lnTo>
                <a:lnTo>
                  <a:pt x="24" y="62"/>
                </a:lnTo>
                <a:lnTo>
                  <a:pt x="24" y="77"/>
                </a:lnTo>
                <a:lnTo>
                  <a:pt x="24" y="80"/>
                </a:lnTo>
                <a:lnTo>
                  <a:pt x="25" y="76"/>
                </a:lnTo>
                <a:lnTo>
                  <a:pt x="25" y="43"/>
                </a:lnTo>
                <a:lnTo>
                  <a:pt x="25" y="37"/>
                </a:lnTo>
                <a:lnTo>
                  <a:pt x="25" y="43"/>
                </a:lnTo>
                <a:lnTo>
                  <a:pt x="27" y="33"/>
                </a:lnTo>
                <a:lnTo>
                  <a:pt x="27" y="52"/>
                </a:lnTo>
                <a:lnTo>
                  <a:pt x="27" y="53"/>
                </a:lnTo>
                <a:lnTo>
                  <a:pt x="27" y="61"/>
                </a:lnTo>
                <a:lnTo>
                  <a:pt x="27" y="77"/>
                </a:lnTo>
                <a:lnTo>
                  <a:pt x="27" y="64"/>
                </a:lnTo>
                <a:lnTo>
                  <a:pt x="28" y="61"/>
                </a:lnTo>
                <a:lnTo>
                  <a:pt x="28" y="77"/>
                </a:lnTo>
                <a:lnTo>
                  <a:pt x="28" y="80"/>
                </a:lnTo>
                <a:lnTo>
                  <a:pt x="28" y="85"/>
                </a:lnTo>
                <a:lnTo>
                  <a:pt x="29" y="77"/>
                </a:lnTo>
                <a:lnTo>
                  <a:pt x="29" y="71"/>
                </a:lnTo>
                <a:lnTo>
                  <a:pt x="29" y="67"/>
                </a:lnTo>
                <a:lnTo>
                  <a:pt x="29" y="85"/>
                </a:lnTo>
                <a:lnTo>
                  <a:pt x="31" y="64"/>
                </a:lnTo>
                <a:lnTo>
                  <a:pt x="31" y="33"/>
                </a:lnTo>
                <a:lnTo>
                  <a:pt x="31" y="62"/>
                </a:lnTo>
                <a:lnTo>
                  <a:pt x="31" y="80"/>
                </a:lnTo>
                <a:lnTo>
                  <a:pt x="31" y="76"/>
                </a:lnTo>
                <a:lnTo>
                  <a:pt x="32" y="86"/>
                </a:lnTo>
                <a:lnTo>
                  <a:pt x="32" y="74"/>
                </a:lnTo>
                <a:lnTo>
                  <a:pt x="32" y="64"/>
                </a:lnTo>
                <a:lnTo>
                  <a:pt x="32" y="70"/>
                </a:lnTo>
                <a:lnTo>
                  <a:pt x="32" y="47"/>
                </a:lnTo>
                <a:lnTo>
                  <a:pt x="34" y="50"/>
                </a:lnTo>
                <a:lnTo>
                  <a:pt x="34" y="76"/>
                </a:lnTo>
                <a:lnTo>
                  <a:pt x="34" y="79"/>
                </a:lnTo>
                <a:lnTo>
                  <a:pt x="34" y="77"/>
                </a:lnTo>
                <a:lnTo>
                  <a:pt x="34" y="86"/>
                </a:lnTo>
                <a:lnTo>
                  <a:pt x="35" y="80"/>
                </a:lnTo>
                <a:lnTo>
                  <a:pt x="35" y="59"/>
                </a:lnTo>
                <a:lnTo>
                  <a:pt x="35" y="58"/>
                </a:lnTo>
                <a:lnTo>
                  <a:pt x="35" y="73"/>
                </a:lnTo>
                <a:lnTo>
                  <a:pt x="37" y="79"/>
                </a:lnTo>
                <a:lnTo>
                  <a:pt x="37" y="76"/>
                </a:lnTo>
                <a:lnTo>
                  <a:pt x="37" y="71"/>
                </a:lnTo>
                <a:lnTo>
                  <a:pt x="37" y="70"/>
                </a:lnTo>
                <a:lnTo>
                  <a:pt x="37" y="74"/>
                </a:lnTo>
                <a:lnTo>
                  <a:pt x="38" y="73"/>
                </a:lnTo>
                <a:lnTo>
                  <a:pt x="38" y="77"/>
                </a:lnTo>
                <a:lnTo>
                  <a:pt x="38" y="73"/>
                </a:lnTo>
                <a:lnTo>
                  <a:pt x="38" y="68"/>
                </a:lnTo>
                <a:lnTo>
                  <a:pt x="40" y="82"/>
                </a:lnTo>
                <a:lnTo>
                  <a:pt x="40" y="89"/>
                </a:lnTo>
                <a:lnTo>
                  <a:pt x="40" y="82"/>
                </a:lnTo>
                <a:lnTo>
                  <a:pt x="40" y="53"/>
                </a:lnTo>
                <a:lnTo>
                  <a:pt x="40" y="58"/>
                </a:lnTo>
                <a:lnTo>
                  <a:pt x="41" y="79"/>
                </a:lnTo>
                <a:lnTo>
                  <a:pt x="41" y="86"/>
                </a:lnTo>
                <a:lnTo>
                  <a:pt x="41" y="67"/>
                </a:lnTo>
                <a:lnTo>
                  <a:pt x="41" y="70"/>
                </a:lnTo>
                <a:lnTo>
                  <a:pt x="41" y="77"/>
                </a:lnTo>
                <a:lnTo>
                  <a:pt x="43" y="76"/>
                </a:lnTo>
                <a:lnTo>
                  <a:pt x="43" y="67"/>
                </a:lnTo>
                <a:lnTo>
                  <a:pt x="43" y="58"/>
                </a:lnTo>
                <a:lnTo>
                  <a:pt x="43" y="46"/>
                </a:lnTo>
                <a:lnTo>
                  <a:pt x="43" y="64"/>
                </a:lnTo>
                <a:lnTo>
                  <a:pt x="44" y="73"/>
                </a:lnTo>
                <a:lnTo>
                  <a:pt x="44" y="64"/>
                </a:lnTo>
                <a:lnTo>
                  <a:pt x="44" y="74"/>
                </a:lnTo>
                <a:lnTo>
                  <a:pt x="44" y="67"/>
                </a:lnTo>
                <a:lnTo>
                  <a:pt x="46" y="67"/>
                </a:lnTo>
                <a:lnTo>
                  <a:pt x="46" y="70"/>
                </a:lnTo>
                <a:lnTo>
                  <a:pt x="46" y="52"/>
                </a:lnTo>
                <a:lnTo>
                  <a:pt x="46" y="45"/>
                </a:lnTo>
                <a:lnTo>
                  <a:pt x="47" y="55"/>
                </a:lnTo>
                <a:lnTo>
                  <a:pt x="47" y="68"/>
                </a:lnTo>
                <a:lnTo>
                  <a:pt x="47" y="80"/>
                </a:lnTo>
                <a:lnTo>
                  <a:pt x="47" y="85"/>
                </a:lnTo>
                <a:lnTo>
                  <a:pt x="49" y="83"/>
                </a:lnTo>
                <a:lnTo>
                  <a:pt x="49" y="82"/>
                </a:lnTo>
                <a:lnTo>
                  <a:pt x="49" y="70"/>
                </a:lnTo>
                <a:lnTo>
                  <a:pt x="49" y="62"/>
                </a:lnTo>
                <a:lnTo>
                  <a:pt x="49" y="77"/>
                </a:lnTo>
                <a:lnTo>
                  <a:pt x="50" y="80"/>
                </a:lnTo>
                <a:lnTo>
                  <a:pt x="50" y="65"/>
                </a:lnTo>
                <a:lnTo>
                  <a:pt x="50" y="68"/>
                </a:lnTo>
                <a:lnTo>
                  <a:pt x="50" y="65"/>
                </a:lnTo>
                <a:lnTo>
                  <a:pt x="52" y="52"/>
                </a:lnTo>
                <a:lnTo>
                  <a:pt x="52" y="64"/>
                </a:lnTo>
                <a:lnTo>
                  <a:pt x="52" y="82"/>
                </a:lnTo>
                <a:lnTo>
                  <a:pt x="52" y="73"/>
                </a:lnTo>
                <a:lnTo>
                  <a:pt x="53" y="82"/>
                </a:lnTo>
                <a:lnTo>
                  <a:pt x="53" y="70"/>
                </a:lnTo>
                <a:lnTo>
                  <a:pt x="53" y="71"/>
                </a:lnTo>
                <a:lnTo>
                  <a:pt x="55" y="62"/>
                </a:lnTo>
                <a:lnTo>
                  <a:pt x="55" y="73"/>
                </a:lnTo>
                <a:lnTo>
                  <a:pt x="55" y="61"/>
                </a:lnTo>
                <a:lnTo>
                  <a:pt x="55" y="77"/>
                </a:lnTo>
                <a:lnTo>
                  <a:pt x="55" y="70"/>
                </a:lnTo>
                <a:lnTo>
                  <a:pt x="56" y="68"/>
                </a:lnTo>
                <a:lnTo>
                  <a:pt x="56" y="64"/>
                </a:lnTo>
                <a:lnTo>
                  <a:pt x="56" y="77"/>
                </a:lnTo>
                <a:lnTo>
                  <a:pt x="56" y="74"/>
                </a:lnTo>
                <a:lnTo>
                  <a:pt x="58" y="71"/>
                </a:lnTo>
                <a:lnTo>
                  <a:pt x="58" y="74"/>
                </a:lnTo>
                <a:lnTo>
                  <a:pt x="58" y="82"/>
                </a:lnTo>
                <a:lnTo>
                  <a:pt x="58" y="53"/>
                </a:lnTo>
                <a:lnTo>
                  <a:pt x="58" y="43"/>
                </a:lnTo>
                <a:lnTo>
                  <a:pt x="59" y="46"/>
                </a:lnTo>
                <a:lnTo>
                  <a:pt x="59" y="33"/>
                </a:lnTo>
                <a:lnTo>
                  <a:pt x="59" y="19"/>
                </a:lnTo>
                <a:lnTo>
                  <a:pt x="59" y="43"/>
                </a:lnTo>
                <a:lnTo>
                  <a:pt x="59" y="62"/>
                </a:lnTo>
                <a:lnTo>
                  <a:pt x="61" y="53"/>
                </a:lnTo>
                <a:lnTo>
                  <a:pt x="61" y="46"/>
                </a:lnTo>
                <a:lnTo>
                  <a:pt x="61" y="71"/>
                </a:lnTo>
                <a:lnTo>
                  <a:pt x="61" y="89"/>
                </a:lnTo>
                <a:lnTo>
                  <a:pt x="61" y="86"/>
                </a:lnTo>
                <a:lnTo>
                  <a:pt x="62" y="77"/>
                </a:lnTo>
                <a:lnTo>
                  <a:pt x="62" y="46"/>
                </a:lnTo>
                <a:lnTo>
                  <a:pt x="62" y="36"/>
                </a:lnTo>
                <a:lnTo>
                  <a:pt x="62" y="68"/>
                </a:lnTo>
                <a:lnTo>
                  <a:pt x="62" y="55"/>
                </a:lnTo>
                <a:lnTo>
                  <a:pt x="64" y="15"/>
                </a:lnTo>
                <a:lnTo>
                  <a:pt x="64" y="33"/>
                </a:lnTo>
                <a:lnTo>
                  <a:pt x="64" y="58"/>
                </a:lnTo>
                <a:lnTo>
                  <a:pt x="64" y="62"/>
                </a:lnTo>
                <a:lnTo>
                  <a:pt x="65" y="73"/>
                </a:lnTo>
                <a:lnTo>
                  <a:pt x="65" y="67"/>
                </a:lnTo>
                <a:lnTo>
                  <a:pt x="65" y="74"/>
                </a:lnTo>
                <a:lnTo>
                  <a:pt x="65" y="86"/>
                </a:lnTo>
                <a:lnTo>
                  <a:pt x="65" y="77"/>
                </a:lnTo>
                <a:lnTo>
                  <a:pt x="65" y="68"/>
                </a:lnTo>
                <a:lnTo>
                  <a:pt x="67" y="65"/>
                </a:lnTo>
                <a:lnTo>
                  <a:pt x="67" y="79"/>
                </a:lnTo>
                <a:lnTo>
                  <a:pt x="67" y="86"/>
                </a:lnTo>
                <a:lnTo>
                  <a:pt x="67" y="70"/>
                </a:lnTo>
                <a:lnTo>
                  <a:pt x="68" y="71"/>
                </a:lnTo>
                <a:lnTo>
                  <a:pt x="68" y="82"/>
                </a:lnTo>
                <a:lnTo>
                  <a:pt x="68" y="85"/>
                </a:lnTo>
                <a:lnTo>
                  <a:pt x="68" y="82"/>
                </a:lnTo>
                <a:lnTo>
                  <a:pt x="68" y="87"/>
                </a:lnTo>
                <a:lnTo>
                  <a:pt x="70" y="83"/>
                </a:lnTo>
                <a:lnTo>
                  <a:pt x="70" y="67"/>
                </a:lnTo>
                <a:lnTo>
                  <a:pt x="70" y="59"/>
                </a:lnTo>
                <a:lnTo>
                  <a:pt x="70" y="65"/>
                </a:lnTo>
                <a:lnTo>
                  <a:pt x="71" y="58"/>
                </a:lnTo>
                <a:lnTo>
                  <a:pt x="71" y="73"/>
                </a:lnTo>
                <a:lnTo>
                  <a:pt x="71" y="64"/>
                </a:lnTo>
                <a:lnTo>
                  <a:pt x="71" y="68"/>
                </a:lnTo>
                <a:lnTo>
                  <a:pt x="73" y="65"/>
                </a:lnTo>
                <a:lnTo>
                  <a:pt x="73" y="73"/>
                </a:lnTo>
                <a:lnTo>
                  <a:pt x="73" y="79"/>
                </a:lnTo>
                <a:lnTo>
                  <a:pt x="73" y="83"/>
                </a:lnTo>
                <a:lnTo>
                  <a:pt x="73" y="77"/>
                </a:lnTo>
                <a:lnTo>
                  <a:pt x="74" y="79"/>
                </a:lnTo>
                <a:lnTo>
                  <a:pt x="74" y="80"/>
                </a:lnTo>
                <a:lnTo>
                  <a:pt x="74" y="77"/>
                </a:lnTo>
                <a:lnTo>
                  <a:pt x="74" y="82"/>
                </a:lnTo>
                <a:lnTo>
                  <a:pt x="75" y="76"/>
                </a:lnTo>
                <a:lnTo>
                  <a:pt x="75" y="49"/>
                </a:lnTo>
                <a:lnTo>
                  <a:pt x="75" y="58"/>
                </a:lnTo>
                <a:lnTo>
                  <a:pt x="75" y="80"/>
                </a:lnTo>
                <a:lnTo>
                  <a:pt x="75" y="82"/>
                </a:lnTo>
                <a:lnTo>
                  <a:pt x="75" y="85"/>
                </a:lnTo>
                <a:lnTo>
                  <a:pt x="77" y="80"/>
                </a:lnTo>
                <a:lnTo>
                  <a:pt x="77" y="70"/>
                </a:lnTo>
                <a:lnTo>
                  <a:pt x="77" y="50"/>
                </a:lnTo>
                <a:lnTo>
                  <a:pt x="77" y="55"/>
                </a:lnTo>
                <a:lnTo>
                  <a:pt x="78" y="68"/>
                </a:lnTo>
                <a:lnTo>
                  <a:pt x="78" y="83"/>
                </a:lnTo>
                <a:lnTo>
                  <a:pt x="78" y="80"/>
                </a:lnTo>
                <a:lnTo>
                  <a:pt x="78" y="76"/>
                </a:lnTo>
                <a:lnTo>
                  <a:pt x="78" y="73"/>
                </a:lnTo>
                <a:lnTo>
                  <a:pt x="80" y="65"/>
                </a:lnTo>
                <a:lnTo>
                  <a:pt x="80" y="80"/>
                </a:lnTo>
                <a:lnTo>
                  <a:pt x="80" y="70"/>
                </a:lnTo>
                <a:lnTo>
                  <a:pt x="81" y="53"/>
                </a:lnTo>
                <a:lnTo>
                  <a:pt x="81" y="61"/>
                </a:lnTo>
                <a:lnTo>
                  <a:pt x="81" y="73"/>
                </a:lnTo>
                <a:lnTo>
                  <a:pt x="81" y="68"/>
                </a:lnTo>
                <a:lnTo>
                  <a:pt x="81" y="80"/>
                </a:lnTo>
                <a:lnTo>
                  <a:pt x="83" y="80"/>
                </a:lnTo>
                <a:lnTo>
                  <a:pt x="83" y="82"/>
                </a:lnTo>
                <a:lnTo>
                  <a:pt x="83" y="89"/>
                </a:lnTo>
                <a:lnTo>
                  <a:pt x="83" y="85"/>
                </a:lnTo>
                <a:lnTo>
                  <a:pt x="84" y="74"/>
                </a:lnTo>
                <a:lnTo>
                  <a:pt x="84" y="68"/>
                </a:lnTo>
                <a:lnTo>
                  <a:pt x="84" y="59"/>
                </a:lnTo>
                <a:lnTo>
                  <a:pt x="84" y="61"/>
                </a:lnTo>
                <a:lnTo>
                  <a:pt x="86" y="73"/>
                </a:lnTo>
                <a:lnTo>
                  <a:pt x="86" y="83"/>
                </a:lnTo>
                <a:lnTo>
                  <a:pt x="86" y="80"/>
                </a:lnTo>
                <a:lnTo>
                  <a:pt x="86" y="83"/>
                </a:lnTo>
                <a:lnTo>
                  <a:pt x="86" y="79"/>
                </a:lnTo>
                <a:lnTo>
                  <a:pt x="87" y="80"/>
                </a:lnTo>
                <a:lnTo>
                  <a:pt x="87" y="83"/>
                </a:lnTo>
                <a:lnTo>
                  <a:pt x="87" y="65"/>
                </a:lnTo>
                <a:lnTo>
                  <a:pt x="87" y="68"/>
                </a:lnTo>
                <a:lnTo>
                  <a:pt x="89" y="68"/>
                </a:lnTo>
                <a:lnTo>
                  <a:pt x="89" y="77"/>
                </a:lnTo>
                <a:lnTo>
                  <a:pt x="89" y="58"/>
                </a:lnTo>
                <a:lnTo>
                  <a:pt x="89" y="39"/>
                </a:lnTo>
                <a:lnTo>
                  <a:pt x="89" y="67"/>
                </a:lnTo>
                <a:lnTo>
                  <a:pt x="90" y="76"/>
                </a:lnTo>
                <a:lnTo>
                  <a:pt x="90" y="61"/>
                </a:lnTo>
                <a:lnTo>
                  <a:pt x="90" y="71"/>
                </a:lnTo>
                <a:lnTo>
                  <a:pt x="90" y="74"/>
                </a:lnTo>
                <a:lnTo>
                  <a:pt x="92" y="65"/>
                </a:lnTo>
                <a:lnTo>
                  <a:pt x="92" y="52"/>
                </a:lnTo>
                <a:lnTo>
                  <a:pt x="92" y="62"/>
                </a:lnTo>
                <a:lnTo>
                  <a:pt x="92" y="80"/>
                </a:lnTo>
                <a:lnTo>
                  <a:pt x="92" y="86"/>
                </a:lnTo>
                <a:lnTo>
                  <a:pt x="93" y="82"/>
                </a:lnTo>
                <a:lnTo>
                  <a:pt x="93" y="77"/>
                </a:lnTo>
                <a:lnTo>
                  <a:pt x="93" y="67"/>
                </a:lnTo>
                <a:lnTo>
                  <a:pt x="93" y="62"/>
                </a:lnTo>
                <a:lnTo>
                  <a:pt x="93" y="59"/>
                </a:lnTo>
                <a:lnTo>
                  <a:pt x="95" y="65"/>
                </a:lnTo>
                <a:lnTo>
                  <a:pt x="95" y="59"/>
                </a:lnTo>
                <a:lnTo>
                  <a:pt x="95" y="31"/>
                </a:lnTo>
                <a:lnTo>
                  <a:pt x="95" y="50"/>
                </a:lnTo>
                <a:lnTo>
                  <a:pt x="95" y="80"/>
                </a:lnTo>
                <a:lnTo>
                  <a:pt x="96" y="86"/>
                </a:lnTo>
                <a:lnTo>
                  <a:pt x="96" y="85"/>
                </a:lnTo>
                <a:lnTo>
                  <a:pt x="96" y="65"/>
                </a:lnTo>
                <a:lnTo>
                  <a:pt x="96" y="52"/>
                </a:lnTo>
                <a:lnTo>
                  <a:pt x="98" y="49"/>
                </a:lnTo>
                <a:lnTo>
                  <a:pt x="98" y="61"/>
                </a:lnTo>
                <a:lnTo>
                  <a:pt x="98" y="82"/>
                </a:lnTo>
                <a:lnTo>
                  <a:pt x="98" y="90"/>
                </a:lnTo>
                <a:lnTo>
                  <a:pt x="98" y="85"/>
                </a:lnTo>
                <a:lnTo>
                  <a:pt x="99" y="68"/>
                </a:lnTo>
                <a:lnTo>
                  <a:pt x="99" y="50"/>
                </a:lnTo>
                <a:lnTo>
                  <a:pt x="99" y="55"/>
                </a:lnTo>
                <a:lnTo>
                  <a:pt x="99" y="67"/>
                </a:lnTo>
                <a:lnTo>
                  <a:pt x="99" y="77"/>
                </a:lnTo>
                <a:lnTo>
                  <a:pt x="101" y="70"/>
                </a:lnTo>
                <a:lnTo>
                  <a:pt x="101" y="59"/>
                </a:lnTo>
                <a:lnTo>
                  <a:pt x="101" y="49"/>
                </a:lnTo>
                <a:lnTo>
                  <a:pt x="101" y="59"/>
                </a:lnTo>
                <a:lnTo>
                  <a:pt x="102" y="68"/>
                </a:lnTo>
                <a:lnTo>
                  <a:pt x="102" y="65"/>
                </a:lnTo>
                <a:lnTo>
                  <a:pt x="102" y="71"/>
                </a:lnTo>
                <a:lnTo>
                  <a:pt x="102" y="83"/>
                </a:lnTo>
                <a:lnTo>
                  <a:pt x="104" y="65"/>
                </a:lnTo>
                <a:lnTo>
                  <a:pt x="104" y="53"/>
                </a:lnTo>
                <a:lnTo>
                  <a:pt x="104" y="55"/>
                </a:lnTo>
                <a:lnTo>
                  <a:pt x="104" y="50"/>
                </a:lnTo>
                <a:lnTo>
                  <a:pt x="104" y="67"/>
                </a:lnTo>
                <a:lnTo>
                  <a:pt x="105" y="82"/>
                </a:lnTo>
                <a:lnTo>
                  <a:pt x="105" y="67"/>
                </a:lnTo>
                <a:lnTo>
                  <a:pt x="105" y="50"/>
                </a:lnTo>
                <a:lnTo>
                  <a:pt x="105" y="77"/>
                </a:lnTo>
                <a:lnTo>
                  <a:pt x="105" y="85"/>
                </a:lnTo>
                <a:lnTo>
                  <a:pt x="107" y="70"/>
                </a:lnTo>
                <a:lnTo>
                  <a:pt x="107" y="58"/>
                </a:lnTo>
                <a:lnTo>
                  <a:pt x="107" y="68"/>
                </a:lnTo>
                <a:lnTo>
                  <a:pt x="107" y="79"/>
                </a:lnTo>
                <a:lnTo>
                  <a:pt x="108" y="79"/>
                </a:lnTo>
                <a:lnTo>
                  <a:pt x="108" y="86"/>
                </a:lnTo>
                <a:lnTo>
                  <a:pt x="108" y="79"/>
                </a:lnTo>
                <a:lnTo>
                  <a:pt x="110" y="79"/>
                </a:lnTo>
                <a:lnTo>
                  <a:pt x="110" y="68"/>
                </a:lnTo>
                <a:lnTo>
                  <a:pt x="110" y="65"/>
                </a:lnTo>
                <a:lnTo>
                  <a:pt x="110" y="79"/>
                </a:lnTo>
                <a:lnTo>
                  <a:pt x="111" y="65"/>
                </a:lnTo>
                <a:lnTo>
                  <a:pt x="111" y="56"/>
                </a:lnTo>
                <a:lnTo>
                  <a:pt x="111" y="71"/>
                </a:lnTo>
                <a:lnTo>
                  <a:pt x="111" y="67"/>
                </a:lnTo>
                <a:lnTo>
                  <a:pt x="111" y="71"/>
                </a:lnTo>
                <a:lnTo>
                  <a:pt x="113" y="80"/>
                </a:lnTo>
                <a:lnTo>
                  <a:pt x="113" y="79"/>
                </a:lnTo>
                <a:lnTo>
                  <a:pt x="113" y="68"/>
                </a:lnTo>
                <a:lnTo>
                  <a:pt x="113" y="73"/>
                </a:lnTo>
                <a:lnTo>
                  <a:pt x="113" y="77"/>
                </a:lnTo>
                <a:lnTo>
                  <a:pt x="114" y="80"/>
                </a:lnTo>
                <a:lnTo>
                  <a:pt x="114" y="73"/>
                </a:lnTo>
                <a:lnTo>
                  <a:pt x="114" y="77"/>
                </a:lnTo>
                <a:lnTo>
                  <a:pt x="114" y="50"/>
                </a:lnTo>
                <a:lnTo>
                  <a:pt x="114" y="2"/>
                </a:lnTo>
                <a:lnTo>
                  <a:pt x="116" y="15"/>
                </a:lnTo>
                <a:lnTo>
                  <a:pt x="116" y="64"/>
                </a:lnTo>
                <a:lnTo>
                  <a:pt x="116" y="77"/>
                </a:lnTo>
                <a:lnTo>
                  <a:pt x="116" y="80"/>
                </a:lnTo>
                <a:lnTo>
                  <a:pt x="116" y="82"/>
                </a:lnTo>
                <a:lnTo>
                  <a:pt x="117" y="77"/>
                </a:lnTo>
                <a:lnTo>
                  <a:pt x="117" y="70"/>
                </a:lnTo>
                <a:lnTo>
                  <a:pt x="117" y="62"/>
                </a:lnTo>
                <a:lnTo>
                  <a:pt x="117" y="55"/>
                </a:lnTo>
                <a:lnTo>
                  <a:pt x="119" y="52"/>
                </a:lnTo>
                <a:lnTo>
                  <a:pt x="119" y="45"/>
                </a:lnTo>
                <a:lnTo>
                  <a:pt x="119" y="46"/>
                </a:lnTo>
                <a:lnTo>
                  <a:pt x="119" y="62"/>
                </a:lnTo>
                <a:lnTo>
                  <a:pt x="119" y="80"/>
                </a:lnTo>
                <a:lnTo>
                  <a:pt x="120" y="82"/>
                </a:lnTo>
                <a:lnTo>
                  <a:pt x="120" y="85"/>
                </a:lnTo>
                <a:lnTo>
                  <a:pt x="120" y="61"/>
                </a:lnTo>
                <a:lnTo>
                  <a:pt x="120" y="52"/>
                </a:lnTo>
                <a:lnTo>
                  <a:pt x="120" y="62"/>
                </a:lnTo>
                <a:lnTo>
                  <a:pt x="121" y="62"/>
                </a:lnTo>
                <a:lnTo>
                  <a:pt x="121" y="76"/>
                </a:lnTo>
                <a:lnTo>
                  <a:pt x="121" y="79"/>
                </a:lnTo>
                <a:lnTo>
                  <a:pt x="121" y="73"/>
                </a:lnTo>
                <a:lnTo>
                  <a:pt x="121" y="79"/>
                </a:lnTo>
                <a:lnTo>
                  <a:pt x="123" y="87"/>
                </a:lnTo>
                <a:lnTo>
                  <a:pt x="123" y="89"/>
                </a:lnTo>
                <a:lnTo>
                  <a:pt x="123" y="83"/>
                </a:lnTo>
                <a:lnTo>
                  <a:pt x="123" y="74"/>
                </a:lnTo>
                <a:lnTo>
                  <a:pt x="124" y="86"/>
                </a:lnTo>
                <a:lnTo>
                  <a:pt x="124" y="83"/>
                </a:lnTo>
                <a:lnTo>
                  <a:pt x="124" y="73"/>
                </a:lnTo>
                <a:lnTo>
                  <a:pt x="124" y="56"/>
                </a:lnTo>
                <a:lnTo>
                  <a:pt x="124" y="58"/>
                </a:lnTo>
                <a:lnTo>
                  <a:pt x="126" y="77"/>
                </a:lnTo>
                <a:lnTo>
                  <a:pt x="126" y="64"/>
                </a:lnTo>
                <a:lnTo>
                  <a:pt x="126" y="34"/>
                </a:lnTo>
                <a:lnTo>
                  <a:pt x="126" y="62"/>
                </a:lnTo>
                <a:lnTo>
                  <a:pt x="126" y="86"/>
                </a:lnTo>
                <a:lnTo>
                  <a:pt x="127" y="74"/>
                </a:lnTo>
                <a:lnTo>
                  <a:pt x="127" y="82"/>
                </a:lnTo>
                <a:lnTo>
                  <a:pt x="127" y="85"/>
                </a:lnTo>
                <a:lnTo>
                  <a:pt x="127" y="70"/>
                </a:lnTo>
                <a:lnTo>
                  <a:pt x="127" y="56"/>
                </a:lnTo>
                <a:lnTo>
                  <a:pt x="129" y="59"/>
                </a:lnTo>
                <a:lnTo>
                  <a:pt x="129" y="53"/>
                </a:lnTo>
                <a:lnTo>
                  <a:pt x="129" y="59"/>
                </a:lnTo>
                <a:lnTo>
                  <a:pt x="129" y="80"/>
                </a:lnTo>
                <a:lnTo>
                  <a:pt x="130" y="79"/>
                </a:lnTo>
                <a:lnTo>
                  <a:pt x="130" y="76"/>
                </a:lnTo>
                <a:lnTo>
                  <a:pt x="130" y="83"/>
                </a:lnTo>
                <a:lnTo>
                  <a:pt x="130" y="74"/>
                </a:lnTo>
                <a:lnTo>
                  <a:pt x="132" y="61"/>
                </a:lnTo>
                <a:lnTo>
                  <a:pt x="132" y="80"/>
                </a:lnTo>
                <a:lnTo>
                  <a:pt x="132" y="82"/>
                </a:lnTo>
                <a:lnTo>
                  <a:pt x="132" y="71"/>
                </a:lnTo>
                <a:lnTo>
                  <a:pt x="132" y="70"/>
                </a:lnTo>
                <a:lnTo>
                  <a:pt x="133" y="59"/>
                </a:lnTo>
                <a:lnTo>
                  <a:pt x="133" y="70"/>
                </a:lnTo>
                <a:lnTo>
                  <a:pt x="133" y="79"/>
                </a:lnTo>
                <a:lnTo>
                  <a:pt x="133" y="65"/>
                </a:lnTo>
                <a:lnTo>
                  <a:pt x="135" y="64"/>
                </a:lnTo>
                <a:lnTo>
                  <a:pt x="135" y="70"/>
                </a:lnTo>
                <a:lnTo>
                  <a:pt x="135" y="56"/>
                </a:lnTo>
                <a:lnTo>
                  <a:pt x="135" y="53"/>
                </a:lnTo>
                <a:lnTo>
                  <a:pt x="135" y="50"/>
                </a:lnTo>
                <a:lnTo>
                  <a:pt x="136" y="47"/>
                </a:lnTo>
                <a:lnTo>
                  <a:pt x="136" y="71"/>
                </a:lnTo>
                <a:lnTo>
                  <a:pt x="136" y="65"/>
                </a:lnTo>
                <a:lnTo>
                  <a:pt x="136" y="68"/>
                </a:lnTo>
                <a:lnTo>
                  <a:pt x="136" y="82"/>
                </a:lnTo>
                <a:lnTo>
                  <a:pt x="138" y="70"/>
                </a:lnTo>
                <a:lnTo>
                  <a:pt x="138" y="74"/>
                </a:lnTo>
                <a:lnTo>
                  <a:pt x="138" y="70"/>
                </a:lnTo>
                <a:lnTo>
                  <a:pt x="138" y="50"/>
                </a:lnTo>
                <a:lnTo>
                  <a:pt x="138" y="53"/>
                </a:lnTo>
                <a:lnTo>
                  <a:pt x="139" y="77"/>
                </a:lnTo>
                <a:lnTo>
                  <a:pt x="139" y="83"/>
                </a:lnTo>
                <a:lnTo>
                  <a:pt x="139" y="76"/>
                </a:lnTo>
                <a:lnTo>
                  <a:pt x="139" y="61"/>
                </a:lnTo>
                <a:lnTo>
                  <a:pt x="141" y="61"/>
                </a:lnTo>
                <a:lnTo>
                  <a:pt x="141" y="71"/>
                </a:lnTo>
                <a:lnTo>
                  <a:pt x="141" y="64"/>
                </a:lnTo>
                <a:lnTo>
                  <a:pt x="141" y="56"/>
                </a:lnTo>
                <a:lnTo>
                  <a:pt x="141" y="64"/>
                </a:lnTo>
                <a:lnTo>
                  <a:pt x="142" y="80"/>
                </a:lnTo>
                <a:lnTo>
                  <a:pt x="142" y="73"/>
                </a:lnTo>
                <a:lnTo>
                  <a:pt x="142" y="68"/>
                </a:lnTo>
                <a:lnTo>
                  <a:pt x="142" y="77"/>
                </a:lnTo>
                <a:lnTo>
                  <a:pt x="142" y="80"/>
                </a:lnTo>
                <a:lnTo>
                  <a:pt x="144" y="70"/>
                </a:lnTo>
                <a:lnTo>
                  <a:pt x="144" y="39"/>
                </a:lnTo>
                <a:lnTo>
                  <a:pt x="144" y="37"/>
                </a:lnTo>
                <a:lnTo>
                  <a:pt x="144" y="68"/>
                </a:lnTo>
                <a:lnTo>
                  <a:pt x="144" y="79"/>
                </a:lnTo>
                <a:lnTo>
                  <a:pt x="145" y="62"/>
                </a:lnTo>
                <a:lnTo>
                  <a:pt x="145" y="74"/>
                </a:lnTo>
                <a:lnTo>
                  <a:pt x="145" y="76"/>
                </a:lnTo>
                <a:lnTo>
                  <a:pt x="145" y="65"/>
                </a:lnTo>
                <a:lnTo>
                  <a:pt x="147" y="64"/>
                </a:lnTo>
                <a:lnTo>
                  <a:pt x="147" y="70"/>
                </a:lnTo>
                <a:lnTo>
                  <a:pt x="147" y="77"/>
                </a:lnTo>
                <a:lnTo>
                  <a:pt x="147" y="86"/>
                </a:lnTo>
                <a:lnTo>
                  <a:pt x="148" y="83"/>
                </a:lnTo>
                <a:lnTo>
                  <a:pt x="148" y="59"/>
                </a:lnTo>
                <a:lnTo>
                  <a:pt x="148" y="64"/>
                </a:lnTo>
                <a:lnTo>
                  <a:pt x="148" y="56"/>
                </a:lnTo>
                <a:lnTo>
                  <a:pt x="148" y="34"/>
                </a:lnTo>
                <a:lnTo>
                  <a:pt x="148" y="62"/>
                </a:lnTo>
                <a:lnTo>
                  <a:pt x="150" y="71"/>
                </a:lnTo>
                <a:lnTo>
                  <a:pt x="150" y="61"/>
                </a:lnTo>
                <a:lnTo>
                  <a:pt x="150" y="55"/>
                </a:lnTo>
                <a:lnTo>
                  <a:pt x="150" y="64"/>
                </a:lnTo>
                <a:lnTo>
                  <a:pt x="151" y="68"/>
                </a:lnTo>
                <a:lnTo>
                  <a:pt x="151" y="61"/>
                </a:lnTo>
                <a:lnTo>
                  <a:pt x="151" y="52"/>
                </a:lnTo>
                <a:lnTo>
                  <a:pt x="151" y="68"/>
                </a:lnTo>
                <a:lnTo>
                  <a:pt x="151" y="77"/>
                </a:lnTo>
                <a:lnTo>
                  <a:pt x="153" y="67"/>
                </a:lnTo>
                <a:lnTo>
                  <a:pt x="153" y="64"/>
                </a:lnTo>
                <a:lnTo>
                  <a:pt x="153" y="70"/>
                </a:lnTo>
                <a:lnTo>
                  <a:pt x="153" y="50"/>
                </a:lnTo>
                <a:lnTo>
                  <a:pt x="153" y="49"/>
                </a:lnTo>
                <a:lnTo>
                  <a:pt x="154" y="80"/>
                </a:lnTo>
                <a:lnTo>
                  <a:pt x="154" y="86"/>
                </a:lnTo>
                <a:lnTo>
                  <a:pt x="154" y="77"/>
                </a:lnTo>
                <a:lnTo>
                  <a:pt x="154" y="86"/>
                </a:lnTo>
                <a:lnTo>
                  <a:pt x="156" y="82"/>
                </a:lnTo>
                <a:lnTo>
                  <a:pt x="156" y="80"/>
                </a:lnTo>
                <a:lnTo>
                  <a:pt x="156" y="65"/>
                </a:lnTo>
                <a:lnTo>
                  <a:pt x="156" y="58"/>
                </a:lnTo>
                <a:lnTo>
                  <a:pt x="157" y="65"/>
                </a:lnTo>
                <a:lnTo>
                  <a:pt x="157" y="74"/>
                </a:lnTo>
                <a:lnTo>
                  <a:pt x="157" y="59"/>
                </a:lnTo>
                <a:lnTo>
                  <a:pt x="157" y="56"/>
                </a:lnTo>
                <a:lnTo>
                  <a:pt x="157" y="58"/>
                </a:lnTo>
                <a:lnTo>
                  <a:pt x="159" y="50"/>
                </a:lnTo>
                <a:lnTo>
                  <a:pt x="159" y="64"/>
                </a:lnTo>
                <a:lnTo>
                  <a:pt x="159" y="61"/>
                </a:lnTo>
                <a:lnTo>
                  <a:pt x="159" y="45"/>
                </a:lnTo>
                <a:lnTo>
                  <a:pt x="159" y="61"/>
                </a:lnTo>
                <a:lnTo>
                  <a:pt x="160" y="71"/>
                </a:lnTo>
                <a:lnTo>
                  <a:pt x="160" y="77"/>
                </a:lnTo>
                <a:lnTo>
                  <a:pt x="160" y="85"/>
                </a:lnTo>
                <a:lnTo>
                  <a:pt x="160" y="83"/>
                </a:lnTo>
                <a:lnTo>
                  <a:pt x="160" y="71"/>
                </a:lnTo>
                <a:lnTo>
                  <a:pt x="162" y="70"/>
                </a:lnTo>
                <a:lnTo>
                  <a:pt x="162" y="80"/>
                </a:lnTo>
                <a:lnTo>
                  <a:pt x="162" y="79"/>
                </a:lnTo>
                <a:lnTo>
                  <a:pt x="162" y="58"/>
                </a:lnTo>
                <a:lnTo>
                  <a:pt x="163" y="50"/>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89" name="Freeform 77"/>
          <p:cNvSpPr>
            <a:spLocks/>
          </p:cNvSpPr>
          <p:nvPr/>
        </p:nvSpPr>
        <p:spPr bwMode="auto">
          <a:xfrm>
            <a:off x="8058150" y="5656263"/>
            <a:ext cx="104775" cy="169862"/>
          </a:xfrm>
          <a:custGeom>
            <a:avLst/>
            <a:gdLst>
              <a:gd name="T0" fmla="*/ 0 w 74"/>
              <a:gd name="T1" fmla="*/ 68 h 107"/>
              <a:gd name="T2" fmla="*/ 2 w 74"/>
              <a:gd name="T3" fmla="*/ 72 h 107"/>
              <a:gd name="T4" fmla="*/ 3 w 74"/>
              <a:gd name="T5" fmla="*/ 95 h 107"/>
              <a:gd name="T6" fmla="*/ 4 w 74"/>
              <a:gd name="T7" fmla="*/ 62 h 107"/>
              <a:gd name="T8" fmla="*/ 4 w 74"/>
              <a:gd name="T9" fmla="*/ 50 h 107"/>
              <a:gd name="T10" fmla="*/ 6 w 74"/>
              <a:gd name="T11" fmla="*/ 75 h 107"/>
              <a:gd name="T12" fmla="*/ 7 w 74"/>
              <a:gd name="T13" fmla="*/ 69 h 107"/>
              <a:gd name="T14" fmla="*/ 9 w 74"/>
              <a:gd name="T15" fmla="*/ 95 h 107"/>
              <a:gd name="T16" fmla="*/ 10 w 74"/>
              <a:gd name="T17" fmla="*/ 93 h 107"/>
              <a:gd name="T18" fmla="*/ 12 w 74"/>
              <a:gd name="T19" fmla="*/ 104 h 107"/>
              <a:gd name="T20" fmla="*/ 13 w 74"/>
              <a:gd name="T21" fmla="*/ 86 h 107"/>
              <a:gd name="T22" fmla="*/ 15 w 74"/>
              <a:gd name="T23" fmla="*/ 80 h 107"/>
              <a:gd name="T24" fmla="*/ 16 w 74"/>
              <a:gd name="T25" fmla="*/ 66 h 107"/>
              <a:gd name="T26" fmla="*/ 16 w 74"/>
              <a:gd name="T27" fmla="*/ 92 h 107"/>
              <a:gd name="T28" fmla="*/ 18 w 74"/>
              <a:gd name="T29" fmla="*/ 68 h 107"/>
              <a:gd name="T30" fmla="*/ 19 w 74"/>
              <a:gd name="T31" fmla="*/ 93 h 107"/>
              <a:gd name="T32" fmla="*/ 21 w 74"/>
              <a:gd name="T33" fmla="*/ 83 h 107"/>
              <a:gd name="T34" fmla="*/ 22 w 74"/>
              <a:gd name="T35" fmla="*/ 93 h 107"/>
              <a:gd name="T36" fmla="*/ 24 w 74"/>
              <a:gd name="T37" fmla="*/ 86 h 107"/>
              <a:gd name="T38" fmla="*/ 25 w 74"/>
              <a:gd name="T39" fmla="*/ 66 h 107"/>
              <a:gd name="T40" fmla="*/ 27 w 74"/>
              <a:gd name="T41" fmla="*/ 98 h 107"/>
              <a:gd name="T42" fmla="*/ 28 w 74"/>
              <a:gd name="T43" fmla="*/ 71 h 107"/>
              <a:gd name="T44" fmla="*/ 28 w 74"/>
              <a:gd name="T45" fmla="*/ 105 h 107"/>
              <a:gd name="T46" fmla="*/ 30 w 74"/>
              <a:gd name="T47" fmla="*/ 89 h 107"/>
              <a:gd name="T48" fmla="*/ 31 w 74"/>
              <a:gd name="T49" fmla="*/ 96 h 107"/>
              <a:gd name="T50" fmla="*/ 33 w 74"/>
              <a:gd name="T51" fmla="*/ 86 h 107"/>
              <a:gd name="T52" fmla="*/ 34 w 74"/>
              <a:gd name="T53" fmla="*/ 72 h 107"/>
              <a:gd name="T54" fmla="*/ 36 w 74"/>
              <a:gd name="T55" fmla="*/ 84 h 107"/>
              <a:gd name="T56" fmla="*/ 37 w 74"/>
              <a:gd name="T57" fmla="*/ 87 h 107"/>
              <a:gd name="T58" fmla="*/ 37 w 74"/>
              <a:gd name="T59" fmla="*/ 84 h 107"/>
              <a:gd name="T60" fmla="*/ 39 w 74"/>
              <a:gd name="T61" fmla="*/ 95 h 107"/>
              <a:gd name="T62" fmla="*/ 40 w 74"/>
              <a:gd name="T63" fmla="*/ 65 h 107"/>
              <a:gd name="T64" fmla="*/ 42 w 74"/>
              <a:gd name="T65" fmla="*/ 84 h 107"/>
              <a:gd name="T66" fmla="*/ 43 w 74"/>
              <a:gd name="T67" fmla="*/ 41 h 107"/>
              <a:gd name="T68" fmla="*/ 45 w 74"/>
              <a:gd name="T69" fmla="*/ 64 h 107"/>
              <a:gd name="T70" fmla="*/ 46 w 74"/>
              <a:gd name="T71" fmla="*/ 65 h 107"/>
              <a:gd name="T72" fmla="*/ 46 w 74"/>
              <a:gd name="T73" fmla="*/ 32 h 107"/>
              <a:gd name="T74" fmla="*/ 48 w 74"/>
              <a:gd name="T75" fmla="*/ 47 h 107"/>
              <a:gd name="T76" fmla="*/ 49 w 74"/>
              <a:gd name="T77" fmla="*/ 81 h 107"/>
              <a:gd name="T78" fmla="*/ 50 w 74"/>
              <a:gd name="T79" fmla="*/ 90 h 107"/>
              <a:gd name="T80" fmla="*/ 52 w 74"/>
              <a:gd name="T81" fmla="*/ 62 h 107"/>
              <a:gd name="T82" fmla="*/ 53 w 74"/>
              <a:gd name="T83" fmla="*/ 81 h 107"/>
              <a:gd name="T84" fmla="*/ 55 w 74"/>
              <a:gd name="T85" fmla="*/ 93 h 107"/>
              <a:gd name="T86" fmla="*/ 56 w 74"/>
              <a:gd name="T87" fmla="*/ 75 h 107"/>
              <a:gd name="T88" fmla="*/ 56 w 74"/>
              <a:gd name="T89" fmla="*/ 95 h 107"/>
              <a:gd name="T90" fmla="*/ 58 w 74"/>
              <a:gd name="T91" fmla="*/ 77 h 107"/>
              <a:gd name="T92" fmla="*/ 59 w 74"/>
              <a:gd name="T93" fmla="*/ 80 h 107"/>
              <a:gd name="T94" fmla="*/ 61 w 74"/>
              <a:gd name="T95" fmla="*/ 68 h 107"/>
              <a:gd name="T96" fmla="*/ 62 w 74"/>
              <a:gd name="T97" fmla="*/ 74 h 107"/>
              <a:gd name="T98" fmla="*/ 64 w 74"/>
              <a:gd name="T99" fmla="*/ 61 h 107"/>
              <a:gd name="T100" fmla="*/ 65 w 74"/>
              <a:gd name="T101" fmla="*/ 84 h 107"/>
              <a:gd name="T102" fmla="*/ 65 w 74"/>
              <a:gd name="T103" fmla="*/ 59 h 107"/>
              <a:gd name="T104" fmla="*/ 67 w 74"/>
              <a:gd name="T105" fmla="*/ 96 h 107"/>
              <a:gd name="T106" fmla="*/ 70 w 74"/>
              <a:gd name="T107" fmla="*/ 96 h 107"/>
              <a:gd name="T108" fmla="*/ 70 w 74"/>
              <a:gd name="T109" fmla="*/ 95 h 107"/>
              <a:gd name="T110" fmla="*/ 71 w 74"/>
              <a:gd name="T111" fmla="*/ 84 h 107"/>
              <a:gd name="T112" fmla="*/ 73 w 74"/>
              <a:gd name="T113" fmla="*/ 75 h 1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4"/>
              <a:gd name="T172" fmla="*/ 0 h 107"/>
              <a:gd name="T173" fmla="*/ 74 w 74"/>
              <a:gd name="T174" fmla="*/ 107 h 1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4" h="107">
                <a:moveTo>
                  <a:pt x="0" y="69"/>
                </a:moveTo>
                <a:lnTo>
                  <a:pt x="0" y="74"/>
                </a:lnTo>
                <a:lnTo>
                  <a:pt x="0" y="83"/>
                </a:lnTo>
                <a:lnTo>
                  <a:pt x="0" y="68"/>
                </a:lnTo>
                <a:lnTo>
                  <a:pt x="0" y="66"/>
                </a:lnTo>
                <a:lnTo>
                  <a:pt x="2" y="56"/>
                </a:lnTo>
                <a:lnTo>
                  <a:pt x="2" y="62"/>
                </a:lnTo>
                <a:lnTo>
                  <a:pt x="2" y="72"/>
                </a:lnTo>
                <a:lnTo>
                  <a:pt x="2" y="81"/>
                </a:lnTo>
                <a:lnTo>
                  <a:pt x="2" y="87"/>
                </a:lnTo>
                <a:lnTo>
                  <a:pt x="3" y="101"/>
                </a:lnTo>
                <a:lnTo>
                  <a:pt x="3" y="95"/>
                </a:lnTo>
                <a:lnTo>
                  <a:pt x="3" y="93"/>
                </a:lnTo>
                <a:lnTo>
                  <a:pt x="3" y="95"/>
                </a:lnTo>
                <a:lnTo>
                  <a:pt x="3" y="77"/>
                </a:lnTo>
                <a:lnTo>
                  <a:pt x="4" y="62"/>
                </a:lnTo>
                <a:lnTo>
                  <a:pt x="4" y="64"/>
                </a:lnTo>
                <a:lnTo>
                  <a:pt x="4" y="62"/>
                </a:lnTo>
                <a:lnTo>
                  <a:pt x="4" y="66"/>
                </a:lnTo>
                <a:lnTo>
                  <a:pt x="4" y="50"/>
                </a:lnTo>
                <a:lnTo>
                  <a:pt x="6" y="58"/>
                </a:lnTo>
                <a:lnTo>
                  <a:pt x="6" y="83"/>
                </a:lnTo>
                <a:lnTo>
                  <a:pt x="6" y="81"/>
                </a:lnTo>
                <a:lnTo>
                  <a:pt x="6" y="75"/>
                </a:lnTo>
                <a:lnTo>
                  <a:pt x="7" y="83"/>
                </a:lnTo>
                <a:lnTo>
                  <a:pt x="7" y="92"/>
                </a:lnTo>
                <a:lnTo>
                  <a:pt x="7" y="61"/>
                </a:lnTo>
                <a:lnTo>
                  <a:pt x="7" y="69"/>
                </a:lnTo>
                <a:lnTo>
                  <a:pt x="9" y="106"/>
                </a:lnTo>
                <a:lnTo>
                  <a:pt x="9" y="102"/>
                </a:lnTo>
                <a:lnTo>
                  <a:pt x="9" y="93"/>
                </a:lnTo>
                <a:lnTo>
                  <a:pt x="9" y="95"/>
                </a:lnTo>
                <a:lnTo>
                  <a:pt x="10" y="87"/>
                </a:lnTo>
                <a:lnTo>
                  <a:pt x="10" y="89"/>
                </a:lnTo>
                <a:lnTo>
                  <a:pt x="10" y="87"/>
                </a:lnTo>
                <a:lnTo>
                  <a:pt x="10" y="93"/>
                </a:lnTo>
                <a:lnTo>
                  <a:pt x="10" y="99"/>
                </a:lnTo>
                <a:lnTo>
                  <a:pt x="12" y="89"/>
                </a:lnTo>
                <a:lnTo>
                  <a:pt x="12" y="95"/>
                </a:lnTo>
                <a:lnTo>
                  <a:pt x="12" y="104"/>
                </a:lnTo>
                <a:lnTo>
                  <a:pt x="12" y="105"/>
                </a:lnTo>
                <a:lnTo>
                  <a:pt x="12" y="90"/>
                </a:lnTo>
                <a:lnTo>
                  <a:pt x="13" y="77"/>
                </a:lnTo>
                <a:lnTo>
                  <a:pt x="13" y="86"/>
                </a:lnTo>
                <a:lnTo>
                  <a:pt x="13" y="83"/>
                </a:lnTo>
                <a:lnTo>
                  <a:pt x="13" y="72"/>
                </a:lnTo>
                <a:lnTo>
                  <a:pt x="13" y="84"/>
                </a:lnTo>
                <a:lnTo>
                  <a:pt x="15" y="80"/>
                </a:lnTo>
                <a:lnTo>
                  <a:pt x="15" y="64"/>
                </a:lnTo>
                <a:lnTo>
                  <a:pt x="15" y="74"/>
                </a:lnTo>
                <a:lnTo>
                  <a:pt x="15" y="86"/>
                </a:lnTo>
                <a:lnTo>
                  <a:pt x="16" y="66"/>
                </a:lnTo>
                <a:lnTo>
                  <a:pt x="16" y="80"/>
                </a:lnTo>
                <a:lnTo>
                  <a:pt x="16" y="87"/>
                </a:lnTo>
                <a:lnTo>
                  <a:pt x="16" y="83"/>
                </a:lnTo>
                <a:lnTo>
                  <a:pt x="16" y="92"/>
                </a:lnTo>
                <a:lnTo>
                  <a:pt x="18" y="75"/>
                </a:lnTo>
                <a:lnTo>
                  <a:pt x="18" y="68"/>
                </a:lnTo>
                <a:lnTo>
                  <a:pt x="18" y="55"/>
                </a:lnTo>
                <a:lnTo>
                  <a:pt x="18" y="68"/>
                </a:lnTo>
                <a:lnTo>
                  <a:pt x="19" y="81"/>
                </a:lnTo>
                <a:lnTo>
                  <a:pt x="19" y="83"/>
                </a:lnTo>
                <a:lnTo>
                  <a:pt x="19" y="92"/>
                </a:lnTo>
                <a:lnTo>
                  <a:pt x="19" y="93"/>
                </a:lnTo>
                <a:lnTo>
                  <a:pt x="19" y="99"/>
                </a:lnTo>
                <a:lnTo>
                  <a:pt x="21" y="89"/>
                </a:lnTo>
                <a:lnTo>
                  <a:pt x="21" y="72"/>
                </a:lnTo>
                <a:lnTo>
                  <a:pt x="21" y="83"/>
                </a:lnTo>
                <a:lnTo>
                  <a:pt x="22" y="92"/>
                </a:lnTo>
                <a:lnTo>
                  <a:pt x="22" y="81"/>
                </a:lnTo>
                <a:lnTo>
                  <a:pt x="22" y="74"/>
                </a:lnTo>
                <a:lnTo>
                  <a:pt x="22" y="93"/>
                </a:lnTo>
                <a:lnTo>
                  <a:pt x="22" y="96"/>
                </a:lnTo>
                <a:lnTo>
                  <a:pt x="24" y="78"/>
                </a:lnTo>
                <a:lnTo>
                  <a:pt x="24" y="81"/>
                </a:lnTo>
                <a:lnTo>
                  <a:pt x="24" y="86"/>
                </a:lnTo>
                <a:lnTo>
                  <a:pt x="24" y="93"/>
                </a:lnTo>
                <a:lnTo>
                  <a:pt x="24" y="92"/>
                </a:lnTo>
                <a:lnTo>
                  <a:pt x="25" y="92"/>
                </a:lnTo>
                <a:lnTo>
                  <a:pt x="25" y="66"/>
                </a:lnTo>
                <a:lnTo>
                  <a:pt x="25" y="69"/>
                </a:lnTo>
                <a:lnTo>
                  <a:pt x="25" y="83"/>
                </a:lnTo>
                <a:lnTo>
                  <a:pt x="25" y="90"/>
                </a:lnTo>
                <a:lnTo>
                  <a:pt x="27" y="98"/>
                </a:lnTo>
                <a:lnTo>
                  <a:pt x="27" y="83"/>
                </a:lnTo>
                <a:lnTo>
                  <a:pt x="27" y="72"/>
                </a:lnTo>
                <a:lnTo>
                  <a:pt x="27" y="84"/>
                </a:lnTo>
                <a:lnTo>
                  <a:pt x="28" y="71"/>
                </a:lnTo>
                <a:lnTo>
                  <a:pt x="28" y="74"/>
                </a:lnTo>
                <a:lnTo>
                  <a:pt x="28" y="93"/>
                </a:lnTo>
                <a:lnTo>
                  <a:pt x="28" y="102"/>
                </a:lnTo>
                <a:lnTo>
                  <a:pt x="28" y="105"/>
                </a:lnTo>
                <a:lnTo>
                  <a:pt x="28" y="89"/>
                </a:lnTo>
                <a:lnTo>
                  <a:pt x="30" y="81"/>
                </a:lnTo>
                <a:lnTo>
                  <a:pt x="30" y="96"/>
                </a:lnTo>
                <a:lnTo>
                  <a:pt x="30" y="89"/>
                </a:lnTo>
                <a:lnTo>
                  <a:pt x="31" y="89"/>
                </a:lnTo>
                <a:lnTo>
                  <a:pt x="31" y="92"/>
                </a:lnTo>
                <a:lnTo>
                  <a:pt x="31" y="99"/>
                </a:lnTo>
                <a:lnTo>
                  <a:pt x="31" y="96"/>
                </a:lnTo>
                <a:lnTo>
                  <a:pt x="31" y="68"/>
                </a:lnTo>
                <a:lnTo>
                  <a:pt x="33" y="68"/>
                </a:lnTo>
                <a:lnTo>
                  <a:pt x="33" y="96"/>
                </a:lnTo>
                <a:lnTo>
                  <a:pt x="33" y="86"/>
                </a:lnTo>
                <a:lnTo>
                  <a:pt x="33" y="75"/>
                </a:lnTo>
                <a:lnTo>
                  <a:pt x="34" y="74"/>
                </a:lnTo>
                <a:lnTo>
                  <a:pt x="34" y="64"/>
                </a:lnTo>
                <a:lnTo>
                  <a:pt x="34" y="72"/>
                </a:lnTo>
                <a:lnTo>
                  <a:pt x="34" y="95"/>
                </a:lnTo>
                <a:lnTo>
                  <a:pt x="34" y="93"/>
                </a:lnTo>
                <a:lnTo>
                  <a:pt x="34" y="90"/>
                </a:lnTo>
                <a:lnTo>
                  <a:pt x="36" y="84"/>
                </a:lnTo>
                <a:lnTo>
                  <a:pt x="36" y="83"/>
                </a:lnTo>
                <a:lnTo>
                  <a:pt x="36" y="90"/>
                </a:lnTo>
                <a:lnTo>
                  <a:pt x="36" y="86"/>
                </a:lnTo>
                <a:lnTo>
                  <a:pt x="37" y="87"/>
                </a:lnTo>
                <a:lnTo>
                  <a:pt x="37" y="98"/>
                </a:lnTo>
                <a:lnTo>
                  <a:pt x="37" y="77"/>
                </a:lnTo>
                <a:lnTo>
                  <a:pt x="37" y="80"/>
                </a:lnTo>
                <a:lnTo>
                  <a:pt x="37" y="84"/>
                </a:lnTo>
                <a:lnTo>
                  <a:pt x="39" y="87"/>
                </a:lnTo>
                <a:lnTo>
                  <a:pt x="39" y="86"/>
                </a:lnTo>
                <a:lnTo>
                  <a:pt x="39" y="87"/>
                </a:lnTo>
                <a:lnTo>
                  <a:pt x="39" y="95"/>
                </a:lnTo>
                <a:lnTo>
                  <a:pt x="40" y="102"/>
                </a:lnTo>
                <a:lnTo>
                  <a:pt x="40" y="83"/>
                </a:lnTo>
                <a:lnTo>
                  <a:pt x="40" y="52"/>
                </a:lnTo>
                <a:lnTo>
                  <a:pt x="40" y="65"/>
                </a:lnTo>
                <a:lnTo>
                  <a:pt x="40" y="80"/>
                </a:lnTo>
                <a:lnTo>
                  <a:pt x="40" y="84"/>
                </a:lnTo>
                <a:lnTo>
                  <a:pt x="42" y="72"/>
                </a:lnTo>
                <a:lnTo>
                  <a:pt x="42" y="84"/>
                </a:lnTo>
                <a:lnTo>
                  <a:pt x="42" y="81"/>
                </a:lnTo>
                <a:lnTo>
                  <a:pt x="42" y="46"/>
                </a:lnTo>
                <a:lnTo>
                  <a:pt x="43" y="44"/>
                </a:lnTo>
                <a:lnTo>
                  <a:pt x="43" y="41"/>
                </a:lnTo>
                <a:lnTo>
                  <a:pt x="43" y="55"/>
                </a:lnTo>
                <a:lnTo>
                  <a:pt x="43" y="65"/>
                </a:lnTo>
                <a:lnTo>
                  <a:pt x="43" y="77"/>
                </a:lnTo>
                <a:lnTo>
                  <a:pt x="45" y="64"/>
                </a:lnTo>
                <a:lnTo>
                  <a:pt x="45" y="38"/>
                </a:lnTo>
                <a:lnTo>
                  <a:pt x="45" y="44"/>
                </a:lnTo>
                <a:lnTo>
                  <a:pt x="45" y="47"/>
                </a:lnTo>
                <a:lnTo>
                  <a:pt x="46" y="65"/>
                </a:lnTo>
                <a:lnTo>
                  <a:pt x="46" y="47"/>
                </a:lnTo>
                <a:lnTo>
                  <a:pt x="46" y="26"/>
                </a:lnTo>
                <a:lnTo>
                  <a:pt x="46" y="53"/>
                </a:lnTo>
                <a:lnTo>
                  <a:pt x="46" y="32"/>
                </a:lnTo>
                <a:lnTo>
                  <a:pt x="48" y="0"/>
                </a:lnTo>
                <a:lnTo>
                  <a:pt x="48" y="32"/>
                </a:lnTo>
                <a:lnTo>
                  <a:pt x="48" y="43"/>
                </a:lnTo>
                <a:lnTo>
                  <a:pt x="48" y="47"/>
                </a:lnTo>
                <a:lnTo>
                  <a:pt x="49" y="66"/>
                </a:lnTo>
                <a:lnTo>
                  <a:pt x="49" y="81"/>
                </a:lnTo>
                <a:lnTo>
                  <a:pt x="49" y="90"/>
                </a:lnTo>
                <a:lnTo>
                  <a:pt x="49" y="81"/>
                </a:lnTo>
                <a:lnTo>
                  <a:pt x="49" y="68"/>
                </a:lnTo>
                <a:lnTo>
                  <a:pt x="50" y="59"/>
                </a:lnTo>
                <a:lnTo>
                  <a:pt x="50" y="72"/>
                </a:lnTo>
                <a:lnTo>
                  <a:pt x="50" y="90"/>
                </a:lnTo>
                <a:lnTo>
                  <a:pt x="50" y="92"/>
                </a:lnTo>
                <a:lnTo>
                  <a:pt x="50" y="93"/>
                </a:lnTo>
                <a:lnTo>
                  <a:pt x="52" y="89"/>
                </a:lnTo>
                <a:lnTo>
                  <a:pt x="52" y="62"/>
                </a:lnTo>
                <a:lnTo>
                  <a:pt x="52" y="56"/>
                </a:lnTo>
                <a:lnTo>
                  <a:pt x="52" y="80"/>
                </a:lnTo>
                <a:lnTo>
                  <a:pt x="53" y="84"/>
                </a:lnTo>
                <a:lnTo>
                  <a:pt x="53" y="81"/>
                </a:lnTo>
                <a:lnTo>
                  <a:pt x="53" y="84"/>
                </a:lnTo>
                <a:lnTo>
                  <a:pt x="53" y="77"/>
                </a:lnTo>
                <a:lnTo>
                  <a:pt x="55" y="80"/>
                </a:lnTo>
                <a:lnTo>
                  <a:pt x="55" y="93"/>
                </a:lnTo>
                <a:lnTo>
                  <a:pt x="55" y="86"/>
                </a:lnTo>
                <a:lnTo>
                  <a:pt x="55" y="87"/>
                </a:lnTo>
                <a:lnTo>
                  <a:pt x="55" y="89"/>
                </a:lnTo>
                <a:lnTo>
                  <a:pt x="56" y="75"/>
                </a:lnTo>
                <a:lnTo>
                  <a:pt x="56" y="87"/>
                </a:lnTo>
                <a:lnTo>
                  <a:pt x="56" y="81"/>
                </a:lnTo>
                <a:lnTo>
                  <a:pt x="56" y="69"/>
                </a:lnTo>
                <a:lnTo>
                  <a:pt x="56" y="95"/>
                </a:lnTo>
                <a:lnTo>
                  <a:pt x="58" y="105"/>
                </a:lnTo>
                <a:lnTo>
                  <a:pt x="58" y="102"/>
                </a:lnTo>
                <a:lnTo>
                  <a:pt x="58" y="101"/>
                </a:lnTo>
                <a:lnTo>
                  <a:pt x="58" y="77"/>
                </a:lnTo>
                <a:lnTo>
                  <a:pt x="58" y="62"/>
                </a:lnTo>
                <a:lnTo>
                  <a:pt x="59" y="86"/>
                </a:lnTo>
                <a:lnTo>
                  <a:pt x="59" y="87"/>
                </a:lnTo>
                <a:lnTo>
                  <a:pt x="59" y="80"/>
                </a:lnTo>
                <a:lnTo>
                  <a:pt x="59" y="90"/>
                </a:lnTo>
                <a:lnTo>
                  <a:pt x="61" y="81"/>
                </a:lnTo>
                <a:lnTo>
                  <a:pt x="61" y="75"/>
                </a:lnTo>
                <a:lnTo>
                  <a:pt x="61" y="68"/>
                </a:lnTo>
                <a:lnTo>
                  <a:pt x="61" y="72"/>
                </a:lnTo>
                <a:lnTo>
                  <a:pt x="62" y="75"/>
                </a:lnTo>
                <a:lnTo>
                  <a:pt x="62" y="80"/>
                </a:lnTo>
                <a:lnTo>
                  <a:pt x="62" y="74"/>
                </a:lnTo>
                <a:lnTo>
                  <a:pt x="62" y="77"/>
                </a:lnTo>
                <a:lnTo>
                  <a:pt x="62" y="86"/>
                </a:lnTo>
                <a:lnTo>
                  <a:pt x="64" y="69"/>
                </a:lnTo>
                <a:lnTo>
                  <a:pt x="64" y="61"/>
                </a:lnTo>
                <a:lnTo>
                  <a:pt x="64" y="87"/>
                </a:lnTo>
                <a:lnTo>
                  <a:pt x="64" y="84"/>
                </a:lnTo>
                <a:lnTo>
                  <a:pt x="64" y="78"/>
                </a:lnTo>
                <a:lnTo>
                  <a:pt x="65" y="84"/>
                </a:lnTo>
                <a:lnTo>
                  <a:pt x="65" y="86"/>
                </a:lnTo>
                <a:lnTo>
                  <a:pt x="65" y="80"/>
                </a:lnTo>
                <a:lnTo>
                  <a:pt x="65" y="84"/>
                </a:lnTo>
                <a:lnTo>
                  <a:pt x="65" y="59"/>
                </a:lnTo>
                <a:lnTo>
                  <a:pt x="67" y="44"/>
                </a:lnTo>
                <a:lnTo>
                  <a:pt x="67" y="66"/>
                </a:lnTo>
                <a:lnTo>
                  <a:pt x="67" y="87"/>
                </a:lnTo>
                <a:lnTo>
                  <a:pt x="67" y="96"/>
                </a:lnTo>
                <a:lnTo>
                  <a:pt x="68" y="89"/>
                </a:lnTo>
                <a:lnTo>
                  <a:pt x="68" y="87"/>
                </a:lnTo>
                <a:lnTo>
                  <a:pt x="68" y="89"/>
                </a:lnTo>
                <a:lnTo>
                  <a:pt x="70" y="96"/>
                </a:lnTo>
                <a:lnTo>
                  <a:pt x="70" y="99"/>
                </a:lnTo>
                <a:lnTo>
                  <a:pt x="70" y="83"/>
                </a:lnTo>
                <a:lnTo>
                  <a:pt x="70" y="84"/>
                </a:lnTo>
                <a:lnTo>
                  <a:pt x="70" y="95"/>
                </a:lnTo>
                <a:lnTo>
                  <a:pt x="71" y="89"/>
                </a:lnTo>
                <a:lnTo>
                  <a:pt x="71" y="95"/>
                </a:lnTo>
                <a:lnTo>
                  <a:pt x="71" y="98"/>
                </a:lnTo>
                <a:lnTo>
                  <a:pt x="71" y="84"/>
                </a:lnTo>
                <a:lnTo>
                  <a:pt x="71" y="81"/>
                </a:lnTo>
                <a:lnTo>
                  <a:pt x="73" y="90"/>
                </a:lnTo>
                <a:lnTo>
                  <a:pt x="73" y="93"/>
                </a:lnTo>
                <a:lnTo>
                  <a:pt x="73" y="75"/>
                </a:lnTo>
              </a:path>
            </a:pathLst>
          </a:custGeom>
          <a:noFill/>
          <a:ln w="12700" cap="rnd" cmpd="sng">
            <a:solidFill>
              <a:srgbClr val="0000FF"/>
            </a:solidFill>
            <a:prstDash val="solid"/>
            <a:round/>
            <a:headEnd type="none" w="sm" len="sm"/>
            <a:tailEnd type="none" w="sm" len="sm"/>
          </a:ln>
        </p:spPr>
        <p:txBody>
          <a:bodyPr/>
          <a:lstStyle/>
          <a:p>
            <a:endParaRPr lang="nl-NL"/>
          </a:p>
        </p:txBody>
      </p:sp>
      <p:sp>
        <p:nvSpPr>
          <p:cNvPr id="38990" name="Line 78"/>
          <p:cNvSpPr>
            <a:spLocks noChangeShapeType="1"/>
          </p:cNvSpPr>
          <p:nvPr/>
        </p:nvSpPr>
        <p:spPr bwMode="auto">
          <a:xfrm flipH="1" flipV="1">
            <a:off x="3935413" y="3521075"/>
            <a:ext cx="406400" cy="457200"/>
          </a:xfrm>
          <a:prstGeom prst="line">
            <a:avLst/>
          </a:prstGeom>
          <a:noFill/>
          <a:ln w="12700">
            <a:solidFill>
              <a:schemeClr val="tx1"/>
            </a:solidFill>
            <a:round/>
            <a:headEnd type="none" w="sm" len="sm"/>
            <a:tailEnd type="stealth" w="med" len="med"/>
          </a:ln>
        </p:spPr>
        <p:txBody>
          <a:bodyPr/>
          <a:lstStyle/>
          <a:p>
            <a:endParaRPr lang="nl-NL"/>
          </a:p>
        </p:txBody>
      </p:sp>
      <p:sp>
        <p:nvSpPr>
          <p:cNvPr id="38991" name="Line 79"/>
          <p:cNvSpPr>
            <a:spLocks noChangeShapeType="1"/>
          </p:cNvSpPr>
          <p:nvPr/>
        </p:nvSpPr>
        <p:spPr bwMode="auto">
          <a:xfrm flipH="1" flipV="1">
            <a:off x="7102475" y="4206875"/>
            <a:ext cx="269875" cy="457200"/>
          </a:xfrm>
          <a:prstGeom prst="line">
            <a:avLst/>
          </a:prstGeom>
          <a:noFill/>
          <a:ln w="12700">
            <a:solidFill>
              <a:schemeClr val="tx1"/>
            </a:solidFill>
            <a:round/>
            <a:headEnd type="none" w="sm" len="sm"/>
            <a:tailEnd type="stealth" w="med" len="med"/>
          </a:ln>
        </p:spPr>
        <p:txBody>
          <a:bodyPr/>
          <a:lstStyle/>
          <a:p>
            <a:endParaRPr lang="nl-NL"/>
          </a:p>
        </p:txBody>
      </p:sp>
      <p:grpSp>
        <p:nvGrpSpPr>
          <p:cNvPr id="38992" name="Group 80"/>
          <p:cNvGrpSpPr>
            <a:grpSpLocks/>
          </p:cNvGrpSpPr>
          <p:nvPr/>
        </p:nvGrpSpPr>
        <p:grpSpPr bwMode="auto">
          <a:xfrm>
            <a:off x="2522538" y="2147888"/>
            <a:ext cx="2159000" cy="1220787"/>
            <a:chOff x="1915" y="1103"/>
            <a:chExt cx="1530" cy="769"/>
          </a:xfrm>
        </p:grpSpPr>
        <p:sp>
          <p:nvSpPr>
            <p:cNvPr id="39017" name="Rectangle 81"/>
            <p:cNvSpPr>
              <a:spLocks noChangeArrowheads="1"/>
            </p:cNvSpPr>
            <p:nvPr/>
          </p:nvSpPr>
          <p:spPr bwMode="auto">
            <a:xfrm>
              <a:off x="1915" y="1737"/>
              <a:ext cx="292" cy="135"/>
            </a:xfrm>
            <a:prstGeom prst="rect">
              <a:avLst/>
            </a:prstGeom>
            <a:noFill/>
            <a:ln w="9525">
              <a:noFill/>
              <a:miter lim="800000"/>
              <a:headEnd/>
              <a:tailEnd/>
            </a:ln>
          </p:spPr>
          <p:txBody>
            <a:bodyPr wrap="none" lIns="92075" tIns="46038" rIns="92075" bIns="46038">
              <a:spAutoFit/>
            </a:bodyPr>
            <a:lstStyle/>
            <a:p>
              <a:r>
                <a:rPr lang="en-US" sz="800">
                  <a:solidFill>
                    <a:schemeClr val="tx2"/>
                  </a:solidFill>
                </a:rPr>
                <a:t>1398</a:t>
              </a:r>
            </a:p>
          </p:txBody>
        </p:sp>
        <p:sp>
          <p:nvSpPr>
            <p:cNvPr id="39018" name="Rectangle 82"/>
            <p:cNvSpPr>
              <a:spLocks noChangeArrowheads="1"/>
            </p:cNvSpPr>
            <p:nvPr/>
          </p:nvSpPr>
          <p:spPr bwMode="auto">
            <a:xfrm>
              <a:off x="2162" y="1737"/>
              <a:ext cx="293" cy="135"/>
            </a:xfrm>
            <a:prstGeom prst="rect">
              <a:avLst/>
            </a:prstGeom>
            <a:noFill/>
            <a:ln w="9525">
              <a:noFill/>
              <a:miter lim="800000"/>
              <a:headEnd/>
              <a:tailEnd/>
            </a:ln>
          </p:spPr>
          <p:txBody>
            <a:bodyPr wrap="none" lIns="92075" tIns="46038" rIns="92075" bIns="46038">
              <a:spAutoFit/>
            </a:bodyPr>
            <a:lstStyle/>
            <a:p>
              <a:r>
                <a:rPr lang="en-US" sz="800">
                  <a:solidFill>
                    <a:schemeClr val="tx2"/>
                  </a:solidFill>
                </a:rPr>
                <a:t>1400</a:t>
              </a:r>
            </a:p>
          </p:txBody>
        </p:sp>
        <p:sp>
          <p:nvSpPr>
            <p:cNvPr id="39019" name="Rectangle 83"/>
            <p:cNvSpPr>
              <a:spLocks noChangeArrowheads="1"/>
            </p:cNvSpPr>
            <p:nvPr/>
          </p:nvSpPr>
          <p:spPr bwMode="auto">
            <a:xfrm>
              <a:off x="2410" y="1737"/>
              <a:ext cx="292" cy="135"/>
            </a:xfrm>
            <a:prstGeom prst="rect">
              <a:avLst/>
            </a:prstGeom>
            <a:noFill/>
            <a:ln w="9525">
              <a:noFill/>
              <a:miter lim="800000"/>
              <a:headEnd/>
              <a:tailEnd/>
            </a:ln>
          </p:spPr>
          <p:txBody>
            <a:bodyPr wrap="none" lIns="92075" tIns="46038" rIns="92075" bIns="46038">
              <a:spAutoFit/>
            </a:bodyPr>
            <a:lstStyle/>
            <a:p>
              <a:r>
                <a:rPr lang="en-US" sz="800">
                  <a:solidFill>
                    <a:schemeClr val="tx2"/>
                  </a:solidFill>
                </a:rPr>
                <a:t>1402</a:t>
              </a:r>
            </a:p>
          </p:txBody>
        </p:sp>
        <p:sp>
          <p:nvSpPr>
            <p:cNvPr id="39020" name="Rectangle 84"/>
            <p:cNvSpPr>
              <a:spLocks noChangeArrowheads="1"/>
            </p:cNvSpPr>
            <p:nvPr/>
          </p:nvSpPr>
          <p:spPr bwMode="auto">
            <a:xfrm>
              <a:off x="2657" y="1737"/>
              <a:ext cx="293" cy="135"/>
            </a:xfrm>
            <a:prstGeom prst="rect">
              <a:avLst/>
            </a:prstGeom>
            <a:noFill/>
            <a:ln w="9525">
              <a:noFill/>
              <a:miter lim="800000"/>
              <a:headEnd/>
              <a:tailEnd/>
            </a:ln>
          </p:spPr>
          <p:txBody>
            <a:bodyPr wrap="none" lIns="92075" tIns="46038" rIns="92075" bIns="46038">
              <a:spAutoFit/>
            </a:bodyPr>
            <a:lstStyle/>
            <a:p>
              <a:r>
                <a:rPr lang="en-US" sz="800">
                  <a:solidFill>
                    <a:schemeClr val="tx2"/>
                  </a:solidFill>
                </a:rPr>
                <a:t>1404</a:t>
              </a:r>
            </a:p>
          </p:txBody>
        </p:sp>
        <p:sp>
          <p:nvSpPr>
            <p:cNvPr id="39021" name="Rectangle 85"/>
            <p:cNvSpPr>
              <a:spLocks noChangeArrowheads="1"/>
            </p:cNvSpPr>
            <p:nvPr/>
          </p:nvSpPr>
          <p:spPr bwMode="auto">
            <a:xfrm>
              <a:off x="2904" y="1737"/>
              <a:ext cx="292" cy="135"/>
            </a:xfrm>
            <a:prstGeom prst="rect">
              <a:avLst/>
            </a:prstGeom>
            <a:noFill/>
            <a:ln w="9525">
              <a:noFill/>
              <a:miter lim="800000"/>
              <a:headEnd/>
              <a:tailEnd/>
            </a:ln>
          </p:spPr>
          <p:txBody>
            <a:bodyPr wrap="none" lIns="92075" tIns="46038" rIns="92075" bIns="46038">
              <a:spAutoFit/>
            </a:bodyPr>
            <a:lstStyle/>
            <a:p>
              <a:r>
                <a:rPr lang="en-US" sz="800">
                  <a:solidFill>
                    <a:schemeClr val="tx2"/>
                  </a:solidFill>
                </a:rPr>
                <a:t>1406</a:t>
              </a:r>
            </a:p>
          </p:txBody>
        </p:sp>
        <p:sp>
          <p:nvSpPr>
            <p:cNvPr id="39022" name="Rectangle 86"/>
            <p:cNvSpPr>
              <a:spLocks noChangeArrowheads="1"/>
            </p:cNvSpPr>
            <p:nvPr/>
          </p:nvSpPr>
          <p:spPr bwMode="auto">
            <a:xfrm>
              <a:off x="3152" y="1737"/>
              <a:ext cx="293" cy="135"/>
            </a:xfrm>
            <a:prstGeom prst="rect">
              <a:avLst/>
            </a:prstGeom>
            <a:noFill/>
            <a:ln w="9525">
              <a:noFill/>
              <a:miter lim="800000"/>
              <a:headEnd/>
              <a:tailEnd/>
            </a:ln>
          </p:spPr>
          <p:txBody>
            <a:bodyPr wrap="none" lIns="92075" tIns="46038" rIns="92075" bIns="46038">
              <a:spAutoFit/>
            </a:bodyPr>
            <a:lstStyle/>
            <a:p>
              <a:r>
                <a:rPr lang="en-US" sz="800">
                  <a:solidFill>
                    <a:schemeClr val="tx2"/>
                  </a:solidFill>
                </a:rPr>
                <a:t>1408</a:t>
              </a:r>
            </a:p>
          </p:txBody>
        </p:sp>
        <p:sp>
          <p:nvSpPr>
            <p:cNvPr id="39023" name="Line 87"/>
            <p:cNvSpPr>
              <a:spLocks noChangeShapeType="1"/>
            </p:cNvSpPr>
            <p:nvPr/>
          </p:nvSpPr>
          <p:spPr bwMode="auto">
            <a:xfrm flipV="1">
              <a:off x="2046" y="1739"/>
              <a:ext cx="0" cy="16"/>
            </a:xfrm>
            <a:prstGeom prst="line">
              <a:avLst/>
            </a:prstGeom>
            <a:noFill/>
            <a:ln w="12700">
              <a:solidFill>
                <a:srgbClr val="000000"/>
              </a:solidFill>
              <a:round/>
              <a:headEnd type="none" w="sm" len="sm"/>
              <a:tailEnd type="none" w="sm" len="sm"/>
            </a:ln>
          </p:spPr>
          <p:txBody>
            <a:bodyPr/>
            <a:lstStyle/>
            <a:p>
              <a:endParaRPr lang="nl-NL"/>
            </a:p>
          </p:txBody>
        </p:sp>
        <p:sp>
          <p:nvSpPr>
            <p:cNvPr id="39024" name="Line 88"/>
            <p:cNvSpPr>
              <a:spLocks noChangeShapeType="1"/>
            </p:cNvSpPr>
            <p:nvPr/>
          </p:nvSpPr>
          <p:spPr bwMode="auto">
            <a:xfrm flipV="1">
              <a:off x="2170" y="1747"/>
              <a:ext cx="0" cy="8"/>
            </a:xfrm>
            <a:prstGeom prst="line">
              <a:avLst/>
            </a:prstGeom>
            <a:noFill/>
            <a:ln w="12700">
              <a:solidFill>
                <a:srgbClr val="000000"/>
              </a:solidFill>
              <a:round/>
              <a:headEnd type="none" w="sm" len="sm"/>
              <a:tailEnd type="none" w="sm" len="sm"/>
            </a:ln>
          </p:spPr>
          <p:txBody>
            <a:bodyPr/>
            <a:lstStyle/>
            <a:p>
              <a:endParaRPr lang="nl-NL"/>
            </a:p>
          </p:txBody>
        </p:sp>
        <p:sp>
          <p:nvSpPr>
            <p:cNvPr id="39025" name="Line 89"/>
            <p:cNvSpPr>
              <a:spLocks noChangeShapeType="1"/>
            </p:cNvSpPr>
            <p:nvPr/>
          </p:nvSpPr>
          <p:spPr bwMode="auto">
            <a:xfrm flipV="1">
              <a:off x="2294" y="1739"/>
              <a:ext cx="0" cy="16"/>
            </a:xfrm>
            <a:prstGeom prst="line">
              <a:avLst/>
            </a:prstGeom>
            <a:noFill/>
            <a:ln w="12700">
              <a:solidFill>
                <a:srgbClr val="000000"/>
              </a:solidFill>
              <a:round/>
              <a:headEnd type="none" w="sm" len="sm"/>
              <a:tailEnd type="none" w="sm" len="sm"/>
            </a:ln>
          </p:spPr>
          <p:txBody>
            <a:bodyPr/>
            <a:lstStyle/>
            <a:p>
              <a:endParaRPr lang="nl-NL"/>
            </a:p>
          </p:txBody>
        </p:sp>
        <p:sp>
          <p:nvSpPr>
            <p:cNvPr id="39026" name="Line 90"/>
            <p:cNvSpPr>
              <a:spLocks noChangeShapeType="1"/>
            </p:cNvSpPr>
            <p:nvPr/>
          </p:nvSpPr>
          <p:spPr bwMode="auto">
            <a:xfrm flipV="1">
              <a:off x="2418" y="1747"/>
              <a:ext cx="0" cy="8"/>
            </a:xfrm>
            <a:prstGeom prst="line">
              <a:avLst/>
            </a:prstGeom>
            <a:noFill/>
            <a:ln w="12700">
              <a:solidFill>
                <a:srgbClr val="000000"/>
              </a:solidFill>
              <a:round/>
              <a:headEnd type="none" w="sm" len="sm"/>
              <a:tailEnd type="none" w="sm" len="sm"/>
            </a:ln>
          </p:spPr>
          <p:txBody>
            <a:bodyPr/>
            <a:lstStyle/>
            <a:p>
              <a:endParaRPr lang="nl-NL"/>
            </a:p>
          </p:txBody>
        </p:sp>
        <p:sp>
          <p:nvSpPr>
            <p:cNvPr id="39027" name="Line 91"/>
            <p:cNvSpPr>
              <a:spLocks noChangeShapeType="1"/>
            </p:cNvSpPr>
            <p:nvPr/>
          </p:nvSpPr>
          <p:spPr bwMode="auto">
            <a:xfrm flipV="1">
              <a:off x="2541" y="1739"/>
              <a:ext cx="0" cy="16"/>
            </a:xfrm>
            <a:prstGeom prst="line">
              <a:avLst/>
            </a:prstGeom>
            <a:noFill/>
            <a:ln w="12700">
              <a:solidFill>
                <a:srgbClr val="000000"/>
              </a:solidFill>
              <a:round/>
              <a:headEnd type="none" w="sm" len="sm"/>
              <a:tailEnd type="none" w="sm" len="sm"/>
            </a:ln>
          </p:spPr>
          <p:txBody>
            <a:bodyPr/>
            <a:lstStyle/>
            <a:p>
              <a:endParaRPr lang="nl-NL"/>
            </a:p>
          </p:txBody>
        </p:sp>
        <p:sp>
          <p:nvSpPr>
            <p:cNvPr id="39028" name="Line 92"/>
            <p:cNvSpPr>
              <a:spLocks noChangeShapeType="1"/>
            </p:cNvSpPr>
            <p:nvPr/>
          </p:nvSpPr>
          <p:spPr bwMode="auto">
            <a:xfrm flipV="1">
              <a:off x="2665" y="1747"/>
              <a:ext cx="0" cy="8"/>
            </a:xfrm>
            <a:prstGeom prst="line">
              <a:avLst/>
            </a:prstGeom>
            <a:noFill/>
            <a:ln w="12700">
              <a:solidFill>
                <a:srgbClr val="000000"/>
              </a:solidFill>
              <a:round/>
              <a:headEnd type="none" w="sm" len="sm"/>
              <a:tailEnd type="none" w="sm" len="sm"/>
            </a:ln>
          </p:spPr>
          <p:txBody>
            <a:bodyPr/>
            <a:lstStyle/>
            <a:p>
              <a:endParaRPr lang="nl-NL"/>
            </a:p>
          </p:txBody>
        </p:sp>
        <p:sp>
          <p:nvSpPr>
            <p:cNvPr id="39029" name="Line 93"/>
            <p:cNvSpPr>
              <a:spLocks noChangeShapeType="1"/>
            </p:cNvSpPr>
            <p:nvPr/>
          </p:nvSpPr>
          <p:spPr bwMode="auto">
            <a:xfrm flipV="1">
              <a:off x="2789" y="1739"/>
              <a:ext cx="0" cy="16"/>
            </a:xfrm>
            <a:prstGeom prst="line">
              <a:avLst/>
            </a:prstGeom>
            <a:noFill/>
            <a:ln w="12700">
              <a:solidFill>
                <a:srgbClr val="000000"/>
              </a:solidFill>
              <a:round/>
              <a:headEnd type="none" w="sm" len="sm"/>
              <a:tailEnd type="none" w="sm" len="sm"/>
            </a:ln>
          </p:spPr>
          <p:txBody>
            <a:bodyPr/>
            <a:lstStyle/>
            <a:p>
              <a:endParaRPr lang="nl-NL"/>
            </a:p>
          </p:txBody>
        </p:sp>
        <p:sp>
          <p:nvSpPr>
            <p:cNvPr id="39030" name="Line 94"/>
            <p:cNvSpPr>
              <a:spLocks noChangeShapeType="1"/>
            </p:cNvSpPr>
            <p:nvPr/>
          </p:nvSpPr>
          <p:spPr bwMode="auto">
            <a:xfrm flipV="1">
              <a:off x="2912" y="1747"/>
              <a:ext cx="0" cy="8"/>
            </a:xfrm>
            <a:prstGeom prst="line">
              <a:avLst/>
            </a:prstGeom>
            <a:noFill/>
            <a:ln w="12700">
              <a:solidFill>
                <a:srgbClr val="000000"/>
              </a:solidFill>
              <a:round/>
              <a:headEnd type="none" w="sm" len="sm"/>
              <a:tailEnd type="none" w="sm" len="sm"/>
            </a:ln>
          </p:spPr>
          <p:txBody>
            <a:bodyPr/>
            <a:lstStyle/>
            <a:p>
              <a:endParaRPr lang="nl-NL"/>
            </a:p>
          </p:txBody>
        </p:sp>
        <p:sp>
          <p:nvSpPr>
            <p:cNvPr id="39031" name="Line 95"/>
            <p:cNvSpPr>
              <a:spLocks noChangeShapeType="1"/>
            </p:cNvSpPr>
            <p:nvPr/>
          </p:nvSpPr>
          <p:spPr bwMode="auto">
            <a:xfrm flipV="1">
              <a:off x="3036" y="1739"/>
              <a:ext cx="0" cy="16"/>
            </a:xfrm>
            <a:prstGeom prst="line">
              <a:avLst/>
            </a:prstGeom>
            <a:noFill/>
            <a:ln w="12700">
              <a:solidFill>
                <a:srgbClr val="000000"/>
              </a:solidFill>
              <a:round/>
              <a:headEnd type="none" w="sm" len="sm"/>
              <a:tailEnd type="none" w="sm" len="sm"/>
            </a:ln>
          </p:spPr>
          <p:txBody>
            <a:bodyPr/>
            <a:lstStyle/>
            <a:p>
              <a:endParaRPr lang="nl-NL"/>
            </a:p>
          </p:txBody>
        </p:sp>
        <p:sp>
          <p:nvSpPr>
            <p:cNvPr id="39032" name="Line 96"/>
            <p:cNvSpPr>
              <a:spLocks noChangeShapeType="1"/>
            </p:cNvSpPr>
            <p:nvPr/>
          </p:nvSpPr>
          <p:spPr bwMode="auto">
            <a:xfrm flipV="1">
              <a:off x="3160" y="1747"/>
              <a:ext cx="0" cy="8"/>
            </a:xfrm>
            <a:prstGeom prst="line">
              <a:avLst/>
            </a:prstGeom>
            <a:noFill/>
            <a:ln w="12700">
              <a:solidFill>
                <a:srgbClr val="000000"/>
              </a:solidFill>
              <a:round/>
              <a:headEnd type="none" w="sm" len="sm"/>
              <a:tailEnd type="none" w="sm" len="sm"/>
            </a:ln>
          </p:spPr>
          <p:txBody>
            <a:bodyPr/>
            <a:lstStyle/>
            <a:p>
              <a:endParaRPr lang="nl-NL"/>
            </a:p>
          </p:txBody>
        </p:sp>
        <p:sp>
          <p:nvSpPr>
            <p:cNvPr id="39033" name="Line 97"/>
            <p:cNvSpPr>
              <a:spLocks noChangeShapeType="1"/>
            </p:cNvSpPr>
            <p:nvPr/>
          </p:nvSpPr>
          <p:spPr bwMode="auto">
            <a:xfrm flipV="1">
              <a:off x="3283" y="1739"/>
              <a:ext cx="0" cy="16"/>
            </a:xfrm>
            <a:prstGeom prst="line">
              <a:avLst/>
            </a:prstGeom>
            <a:noFill/>
            <a:ln w="12700">
              <a:solidFill>
                <a:srgbClr val="000000"/>
              </a:solidFill>
              <a:round/>
              <a:headEnd type="none" w="sm" len="sm"/>
              <a:tailEnd type="none" w="sm" len="sm"/>
            </a:ln>
          </p:spPr>
          <p:txBody>
            <a:bodyPr/>
            <a:lstStyle/>
            <a:p>
              <a:endParaRPr lang="nl-NL"/>
            </a:p>
          </p:txBody>
        </p:sp>
        <p:sp>
          <p:nvSpPr>
            <p:cNvPr id="39034" name="Line 98"/>
            <p:cNvSpPr>
              <a:spLocks noChangeShapeType="1"/>
            </p:cNvSpPr>
            <p:nvPr/>
          </p:nvSpPr>
          <p:spPr bwMode="auto">
            <a:xfrm>
              <a:off x="2046" y="1755"/>
              <a:ext cx="1237" cy="0"/>
            </a:xfrm>
            <a:prstGeom prst="line">
              <a:avLst/>
            </a:prstGeom>
            <a:noFill/>
            <a:ln w="12700">
              <a:solidFill>
                <a:srgbClr val="000000"/>
              </a:solidFill>
              <a:round/>
              <a:headEnd type="none" w="sm" len="sm"/>
              <a:tailEnd type="none" w="sm" len="sm"/>
            </a:ln>
          </p:spPr>
          <p:txBody>
            <a:bodyPr/>
            <a:lstStyle/>
            <a:p>
              <a:endParaRPr lang="nl-NL"/>
            </a:p>
          </p:txBody>
        </p:sp>
        <p:sp>
          <p:nvSpPr>
            <p:cNvPr id="39035" name="Freeform 99"/>
            <p:cNvSpPr>
              <a:spLocks/>
            </p:cNvSpPr>
            <p:nvPr/>
          </p:nvSpPr>
          <p:spPr bwMode="auto">
            <a:xfrm>
              <a:off x="2046" y="1103"/>
              <a:ext cx="1238" cy="603"/>
            </a:xfrm>
            <a:custGeom>
              <a:avLst/>
              <a:gdLst>
                <a:gd name="T0" fmla="*/ 13 w 1238"/>
                <a:gd name="T1" fmla="*/ 595 h 603"/>
                <a:gd name="T2" fmla="*/ 38 w 1238"/>
                <a:gd name="T3" fmla="*/ 592 h 603"/>
                <a:gd name="T4" fmla="*/ 62 w 1238"/>
                <a:gd name="T5" fmla="*/ 598 h 603"/>
                <a:gd name="T6" fmla="*/ 87 w 1238"/>
                <a:gd name="T7" fmla="*/ 583 h 603"/>
                <a:gd name="T8" fmla="*/ 112 w 1238"/>
                <a:gd name="T9" fmla="*/ 594 h 603"/>
                <a:gd name="T10" fmla="*/ 137 w 1238"/>
                <a:gd name="T11" fmla="*/ 596 h 603"/>
                <a:gd name="T12" fmla="*/ 161 w 1238"/>
                <a:gd name="T13" fmla="*/ 597 h 603"/>
                <a:gd name="T14" fmla="*/ 186 w 1238"/>
                <a:gd name="T15" fmla="*/ 597 h 603"/>
                <a:gd name="T16" fmla="*/ 211 w 1238"/>
                <a:gd name="T17" fmla="*/ 576 h 603"/>
                <a:gd name="T18" fmla="*/ 235 w 1238"/>
                <a:gd name="T19" fmla="*/ 594 h 603"/>
                <a:gd name="T20" fmla="*/ 260 w 1238"/>
                <a:gd name="T21" fmla="*/ 590 h 603"/>
                <a:gd name="T22" fmla="*/ 285 w 1238"/>
                <a:gd name="T23" fmla="*/ 590 h 603"/>
                <a:gd name="T24" fmla="*/ 310 w 1238"/>
                <a:gd name="T25" fmla="*/ 476 h 603"/>
                <a:gd name="T26" fmla="*/ 334 w 1238"/>
                <a:gd name="T27" fmla="*/ 15 h 603"/>
                <a:gd name="T28" fmla="*/ 359 w 1238"/>
                <a:gd name="T29" fmla="*/ 154 h 603"/>
                <a:gd name="T30" fmla="*/ 384 w 1238"/>
                <a:gd name="T31" fmla="*/ 395 h 603"/>
                <a:gd name="T32" fmla="*/ 409 w 1238"/>
                <a:gd name="T33" fmla="*/ 498 h 603"/>
                <a:gd name="T34" fmla="*/ 434 w 1238"/>
                <a:gd name="T35" fmla="*/ 507 h 603"/>
                <a:gd name="T36" fmla="*/ 458 w 1238"/>
                <a:gd name="T37" fmla="*/ 142 h 603"/>
                <a:gd name="T38" fmla="*/ 483 w 1238"/>
                <a:gd name="T39" fmla="*/ 184 h 603"/>
                <a:gd name="T40" fmla="*/ 495 w 1238"/>
                <a:gd name="T41" fmla="*/ 451 h 603"/>
                <a:gd name="T42" fmla="*/ 520 w 1238"/>
                <a:gd name="T43" fmla="*/ 539 h 603"/>
                <a:gd name="T44" fmla="*/ 545 w 1238"/>
                <a:gd name="T45" fmla="*/ 542 h 603"/>
                <a:gd name="T46" fmla="*/ 569 w 1238"/>
                <a:gd name="T47" fmla="*/ 322 h 603"/>
                <a:gd name="T48" fmla="*/ 594 w 1238"/>
                <a:gd name="T49" fmla="*/ 373 h 603"/>
                <a:gd name="T50" fmla="*/ 619 w 1238"/>
                <a:gd name="T51" fmla="*/ 492 h 603"/>
                <a:gd name="T52" fmla="*/ 644 w 1238"/>
                <a:gd name="T53" fmla="*/ 546 h 603"/>
                <a:gd name="T54" fmla="*/ 669 w 1238"/>
                <a:gd name="T55" fmla="*/ 559 h 603"/>
                <a:gd name="T56" fmla="*/ 693 w 1238"/>
                <a:gd name="T57" fmla="*/ 503 h 603"/>
                <a:gd name="T58" fmla="*/ 718 w 1238"/>
                <a:gd name="T59" fmla="*/ 493 h 603"/>
                <a:gd name="T60" fmla="*/ 743 w 1238"/>
                <a:gd name="T61" fmla="*/ 550 h 603"/>
                <a:gd name="T62" fmla="*/ 767 w 1238"/>
                <a:gd name="T63" fmla="*/ 560 h 603"/>
                <a:gd name="T64" fmla="*/ 792 w 1238"/>
                <a:gd name="T65" fmla="*/ 574 h 603"/>
                <a:gd name="T66" fmla="*/ 817 w 1238"/>
                <a:gd name="T67" fmla="*/ 563 h 603"/>
                <a:gd name="T68" fmla="*/ 842 w 1238"/>
                <a:gd name="T69" fmla="*/ 552 h 603"/>
                <a:gd name="T70" fmla="*/ 866 w 1238"/>
                <a:gd name="T71" fmla="*/ 576 h 603"/>
                <a:gd name="T72" fmla="*/ 891 w 1238"/>
                <a:gd name="T73" fmla="*/ 557 h 603"/>
                <a:gd name="T74" fmla="*/ 916 w 1238"/>
                <a:gd name="T75" fmla="*/ 584 h 603"/>
                <a:gd name="T76" fmla="*/ 940 w 1238"/>
                <a:gd name="T77" fmla="*/ 581 h 603"/>
                <a:gd name="T78" fmla="*/ 965 w 1238"/>
                <a:gd name="T79" fmla="*/ 565 h 603"/>
                <a:gd name="T80" fmla="*/ 990 w 1238"/>
                <a:gd name="T81" fmla="*/ 564 h 603"/>
                <a:gd name="T82" fmla="*/ 1015 w 1238"/>
                <a:gd name="T83" fmla="*/ 596 h 603"/>
                <a:gd name="T84" fmla="*/ 1040 w 1238"/>
                <a:gd name="T85" fmla="*/ 590 h 603"/>
                <a:gd name="T86" fmla="*/ 1064 w 1238"/>
                <a:gd name="T87" fmla="*/ 571 h 603"/>
                <a:gd name="T88" fmla="*/ 1089 w 1238"/>
                <a:gd name="T89" fmla="*/ 572 h 603"/>
                <a:gd name="T90" fmla="*/ 1114 w 1238"/>
                <a:gd name="T91" fmla="*/ 578 h 603"/>
                <a:gd name="T92" fmla="*/ 1139 w 1238"/>
                <a:gd name="T93" fmla="*/ 579 h 603"/>
                <a:gd name="T94" fmla="*/ 1163 w 1238"/>
                <a:gd name="T95" fmla="*/ 565 h 603"/>
                <a:gd name="T96" fmla="*/ 1188 w 1238"/>
                <a:gd name="T97" fmla="*/ 579 h 603"/>
                <a:gd name="T98" fmla="*/ 1213 w 1238"/>
                <a:gd name="T99" fmla="*/ 580 h 603"/>
                <a:gd name="T100" fmla="*/ 1237 w 1238"/>
                <a:gd name="T101" fmla="*/ 581 h 60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38"/>
                <a:gd name="T154" fmla="*/ 0 h 603"/>
                <a:gd name="T155" fmla="*/ 1238 w 1238"/>
                <a:gd name="T156" fmla="*/ 603 h 60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38" h="603">
                  <a:moveTo>
                    <a:pt x="0" y="584"/>
                  </a:moveTo>
                  <a:lnTo>
                    <a:pt x="13" y="595"/>
                  </a:lnTo>
                  <a:lnTo>
                    <a:pt x="25" y="593"/>
                  </a:lnTo>
                  <a:lnTo>
                    <a:pt x="38" y="592"/>
                  </a:lnTo>
                  <a:lnTo>
                    <a:pt x="50" y="600"/>
                  </a:lnTo>
                  <a:lnTo>
                    <a:pt x="62" y="598"/>
                  </a:lnTo>
                  <a:lnTo>
                    <a:pt x="74" y="592"/>
                  </a:lnTo>
                  <a:lnTo>
                    <a:pt x="87" y="583"/>
                  </a:lnTo>
                  <a:lnTo>
                    <a:pt x="99" y="588"/>
                  </a:lnTo>
                  <a:lnTo>
                    <a:pt x="112" y="594"/>
                  </a:lnTo>
                  <a:lnTo>
                    <a:pt x="124" y="591"/>
                  </a:lnTo>
                  <a:lnTo>
                    <a:pt x="137" y="596"/>
                  </a:lnTo>
                  <a:lnTo>
                    <a:pt x="149" y="598"/>
                  </a:lnTo>
                  <a:lnTo>
                    <a:pt x="161" y="597"/>
                  </a:lnTo>
                  <a:lnTo>
                    <a:pt x="174" y="602"/>
                  </a:lnTo>
                  <a:lnTo>
                    <a:pt x="186" y="597"/>
                  </a:lnTo>
                  <a:lnTo>
                    <a:pt x="198" y="579"/>
                  </a:lnTo>
                  <a:lnTo>
                    <a:pt x="211" y="576"/>
                  </a:lnTo>
                  <a:lnTo>
                    <a:pt x="223" y="585"/>
                  </a:lnTo>
                  <a:lnTo>
                    <a:pt x="235" y="594"/>
                  </a:lnTo>
                  <a:lnTo>
                    <a:pt x="248" y="591"/>
                  </a:lnTo>
                  <a:lnTo>
                    <a:pt x="260" y="590"/>
                  </a:lnTo>
                  <a:lnTo>
                    <a:pt x="273" y="587"/>
                  </a:lnTo>
                  <a:lnTo>
                    <a:pt x="285" y="590"/>
                  </a:lnTo>
                  <a:lnTo>
                    <a:pt x="297" y="569"/>
                  </a:lnTo>
                  <a:lnTo>
                    <a:pt x="310" y="476"/>
                  </a:lnTo>
                  <a:lnTo>
                    <a:pt x="322" y="279"/>
                  </a:lnTo>
                  <a:lnTo>
                    <a:pt x="334" y="15"/>
                  </a:lnTo>
                  <a:lnTo>
                    <a:pt x="347" y="0"/>
                  </a:lnTo>
                  <a:lnTo>
                    <a:pt x="359" y="154"/>
                  </a:lnTo>
                  <a:lnTo>
                    <a:pt x="372" y="297"/>
                  </a:lnTo>
                  <a:lnTo>
                    <a:pt x="384" y="395"/>
                  </a:lnTo>
                  <a:lnTo>
                    <a:pt x="396" y="462"/>
                  </a:lnTo>
                  <a:lnTo>
                    <a:pt x="409" y="498"/>
                  </a:lnTo>
                  <a:lnTo>
                    <a:pt x="421" y="546"/>
                  </a:lnTo>
                  <a:lnTo>
                    <a:pt x="434" y="507"/>
                  </a:lnTo>
                  <a:lnTo>
                    <a:pt x="446" y="331"/>
                  </a:lnTo>
                  <a:lnTo>
                    <a:pt x="458" y="142"/>
                  </a:lnTo>
                  <a:lnTo>
                    <a:pt x="470" y="107"/>
                  </a:lnTo>
                  <a:lnTo>
                    <a:pt x="483" y="184"/>
                  </a:lnTo>
                  <a:lnTo>
                    <a:pt x="495" y="339"/>
                  </a:lnTo>
                  <a:lnTo>
                    <a:pt x="495" y="451"/>
                  </a:lnTo>
                  <a:lnTo>
                    <a:pt x="508" y="509"/>
                  </a:lnTo>
                  <a:lnTo>
                    <a:pt x="520" y="539"/>
                  </a:lnTo>
                  <a:lnTo>
                    <a:pt x="532" y="560"/>
                  </a:lnTo>
                  <a:lnTo>
                    <a:pt x="545" y="542"/>
                  </a:lnTo>
                  <a:lnTo>
                    <a:pt x="557" y="476"/>
                  </a:lnTo>
                  <a:lnTo>
                    <a:pt x="569" y="322"/>
                  </a:lnTo>
                  <a:lnTo>
                    <a:pt x="582" y="282"/>
                  </a:lnTo>
                  <a:lnTo>
                    <a:pt x="594" y="373"/>
                  </a:lnTo>
                  <a:lnTo>
                    <a:pt x="607" y="466"/>
                  </a:lnTo>
                  <a:lnTo>
                    <a:pt x="619" y="492"/>
                  </a:lnTo>
                  <a:lnTo>
                    <a:pt x="631" y="513"/>
                  </a:lnTo>
                  <a:lnTo>
                    <a:pt x="644" y="546"/>
                  </a:lnTo>
                  <a:lnTo>
                    <a:pt x="656" y="574"/>
                  </a:lnTo>
                  <a:lnTo>
                    <a:pt x="669" y="559"/>
                  </a:lnTo>
                  <a:lnTo>
                    <a:pt x="681" y="547"/>
                  </a:lnTo>
                  <a:lnTo>
                    <a:pt x="693" y="503"/>
                  </a:lnTo>
                  <a:lnTo>
                    <a:pt x="705" y="469"/>
                  </a:lnTo>
                  <a:lnTo>
                    <a:pt x="718" y="493"/>
                  </a:lnTo>
                  <a:lnTo>
                    <a:pt x="730" y="530"/>
                  </a:lnTo>
                  <a:lnTo>
                    <a:pt x="743" y="550"/>
                  </a:lnTo>
                  <a:lnTo>
                    <a:pt x="755" y="568"/>
                  </a:lnTo>
                  <a:lnTo>
                    <a:pt x="767" y="560"/>
                  </a:lnTo>
                  <a:lnTo>
                    <a:pt x="780" y="556"/>
                  </a:lnTo>
                  <a:lnTo>
                    <a:pt x="792" y="574"/>
                  </a:lnTo>
                  <a:lnTo>
                    <a:pt x="805" y="572"/>
                  </a:lnTo>
                  <a:lnTo>
                    <a:pt x="817" y="563"/>
                  </a:lnTo>
                  <a:lnTo>
                    <a:pt x="829" y="553"/>
                  </a:lnTo>
                  <a:lnTo>
                    <a:pt x="842" y="552"/>
                  </a:lnTo>
                  <a:lnTo>
                    <a:pt x="854" y="573"/>
                  </a:lnTo>
                  <a:lnTo>
                    <a:pt x="866" y="576"/>
                  </a:lnTo>
                  <a:lnTo>
                    <a:pt x="879" y="552"/>
                  </a:lnTo>
                  <a:lnTo>
                    <a:pt x="891" y="557"/>
                  </a:lnTo>
                  <a:lnTo>
                    <a:pt x="904" y="587"/>
                  </a:lnTo>
                  <a:lnTo>
                    <a:pt x="916" y="584"/>
                  </a:lnTo>
                  <a:lnTo>
                    <a:pt x="928" y="583"/>
                  </a:lnTo>
                  <a:lnTo>
                    <a:pt x="940" y="581"/>
                  </a:lnTo>
                  <a:lnTo>
                    <a:pt x="953" y="567"/>
                  </a:lnTo>
                  <a:lnTo>
                    <a:pt x="965" y="565"/>
                  </a:lnTo>
                  <a:lnTo>
                    <a:pt x="978" y="560"/>
                  </a:lnTo>
                  <a:lnTo>
                    <a:pt x="990" y="564"/>
                  </a:lnTo>
                  <a:lnTo>
                    <a:pt x="1002" y="583"/>
                  </a:lnTo>
                  <a:lnTo>
                    <a:pt x="1015" y="596"/>
                  </a:lnTo>
                  <a:lnTo>
                    <a:pt x="1027" y="588"/>
                  </a:lnTo>
                  <a:lnTo>
                    <a:pt x="1040" y="590"/>
                  </a:lnTo>
                  <a:lnTo>
                    <a:pt x="1052" y="584"/>
                  </a:lnTo>
                  <a:lnTo>
                    <a:pt x="1064" y="571"/>
                  </a:lnTo>
                  <a:lnTo>
                    <a:pt x="1077" y="576"/>
                  </a:lnTo>
                  <a:lnTo>
                    <a:pt x="1089" y="572"/>
                  </a:lnTo>
                  <a:lnTo>
                    <a:pt x="1101" y="586"/>
                  </a:lnTo>
                  <a:lnTo>
                    <a:pt x="1114" y="578"/>
                  </a:lnTo>
                  <a:lnTo>
                    <a:pt x="1126" y="563"/>
                  </a:lnTo>
                  <a:lnTo>
                    <a:pt x="1139" y="579"/>
                  </a:lnTo>
                  <a:lnTo>
                    <a:pt x="1151" y="575"/>
                  </a:lnTo>
                  <a:lnTo>
                    <a:pt x="1163" y="565"/>
                  </a:lnTo>
                  <a:lnTo>
                    <a:pt x="1176" y="580"/>
                  </a:lnTo>
                  <a:lnTo>
                    <a:pt x="1188" y="579"/>
                  </a:lnTo>
                  <a:lnTo>
                    <a:pt x="1200" y="578"/>
                  </a:lnTo>
                  <a:lnTo>
                    <a:pt x="1213" y="580"/>
                  </a:lnTo>
                  <a:lnTo>
                    <a:pt x="1225" y="585"/>
                  </a:lnTo>
                  <a:lnTo>
                    <a:pt x="1237" y="581"/>
                  </a:lnTo>
                </a:path>
              </a:pathLst>
            </a:custGeom>
            <a:noFill/>
            <a:ln w="12700" cap="rnd" cmpd="sng">
              <a:solidFill>
                <a:srgbClr val="0000FF"/>
              </a:solidFill>
              <a:prstDash val="solid"/>
              <a:round/>
              <a:headEnd type="none" w="sm" len="sm"/>
              <a:tailEnd type="none" w="sm" len="sm"/>
            </a:ln>
          </p:spPr>
          <p:txBody>
            <a:bodyPr/>
            <a:lstStyle/>
            <a:p>
              <a:endParaRPr lang="nl-NL"/>
            </a:p>
          </p:txBody>
        </p:sp>
      </p:grpSp>
      <p:grpSp>
        <p:nvGrpSpPr>
          <p:cNvPr id="38993" name="Group 100"/>
          <p:cNvGrpSpPr>
            <a:grpSpLocks/>
          </p:cNvGrpSpPr>
          <p:nvPr/>
        </p:nvGrpSpPr>
        <p:grpSpPr bwMode="auto">
          <a:xfrm>
            <a:off x="5842000" y="2752725"/>
            <a:ext cx="2184400" cy="1298575"/>
            <a:chOff x="4267" y="1484"/>
            <a:chExt cx="1548" cy="818"/>
          </a:xfrm>
        </p:grpSpPr>
        <p:sp>
          <p:nvSpPr>
            <p:cNvPr id="38995" name="Rectangle 101"/>
            <p:cNvSpPr>
              <a:spLocks noChangeArrowheads="1"/>
            </p:cNvSpPr>
            <p:nvPr/>
          </p:nvSpPr>
          <p:spPr bwMode="auto">
            <a:xfrm>
              <a:off x="4267" y="2158"/>
              <a:ext cx="310" cy="144"/>
            </a:xfrm>
            <a:prstGeom prst="rect">
              <a:avLst/>
            </a:prstGeom>
            <a:noFill/>
            <a:ln w="9525">
              <a:noFill/>
              <a:miter lim="800000"/>
              <a:headEnd/>
              <a:tailEnd/>
            </a:ln>
          </p:spPr>
          <p:txBody>
            <a:bodyPr wrap="none" lIns="92075" tIns="46038" rIns="92075" bIns="46038">
              <a:spAutoFit/>
            </a:bodyPr>
            <a:lstStyle/>
            <a:p>
              <a:r>
                <a:rPr lang="en-US" sz="900">
                  <a:solidFill>
                    <a:schemeClr val="tx2"/>
                  </a:solidFill>
                </a:rPr>
                <a:t>2252</a:t>
              </a:r>
            </a:p>
          </p:txBody>
        </p:sp>
        <p:sp>
          <p:nvSpPr>
            <p:cNvPr id="38996" name="Rectangle 102"/>
            <p:cNvSpPr>
              <a:spLocks noChangeArrowheads="1"/>
            </p:cNvSpPr>
            <p:nvPr/>
          </p:nvSpPr>
          <p:spPr bwMode="auto">
            <a:xfrm>
              <a:off x="4473" y="2158"/>
              <a:ext cx="310" cy="144"/>
            </a:xfrm>
            <a:prstGeom prst="rect">
              <a:avLst/>
            </a:prstGeom>
            <a:noFill/>
            <a:ln w="9525">
              <a:noFill/>
              <a:miter lim="800000"/>
              <a:headEnd/>
              <a:tailEnd/>
            </a:ln>
          </p:spPr>
          <p:txBody>
            <a:bodyPr wrap="none" lIns="92075" tIns="46038" rIns="92075" bIns="46038">
              <a:spAutoFit/>
            </a:bodyPr>
            <a:lstStyle/>
            <a:p>
              <a:r>
                <a:rPr lang="en-US" sz="900">
                  <a:solidFill>
                    <a:schemeClr val="tx2"/>
                  </a:solidFill>
                </a:rPr>
                <a:t>2254</a:t>
              </a:r>
            </a:p>
          </p:txBody>
        </p:sp>
        <p:sp>
          <p:nvSpPr>
            <p:cNvPr id="38997" name="Rectangle 103"/>
            <p:cNvSpPr>
              <a:spLocks noChangeArrowheads="1"/>
            </p:cNvSpPr>
            <p:nvPr/>
          </p:nvSpPr>
          <p:spPr bwMode="auto">
            <a:xfrm>
              <a:off x="4679" y="2158"/>
              <a:ext cx="310" cy="144"/>
            </a:xfrm>
            <a:prstGeom prst="rect">
              <a:avLst/>
            </a:prstGeom>
            <a:noFill/>
            <a:ln w="9525">
              <a:noFill/>
              <a:miter lim="800000"/>
              <a:headEnd/>
              <a:tailEnd/>
            </a:ln>
          </p:spPr>
          <p:txBody>
            <a:bodyPr wrap="none" lIns="92075" tIns="46038" rIns="92075" bIns="46038">
              <a:spAutoFit/>
            </a:bodyPr>
            <a:lstStyle/>
            <a:p>
              <a:r>
                <a:rPr lang="en-US" sz="900">
                  <a:solidFill>
                    <a:schemeClr val="tx2"/>
                  </a:solidFill>
                </a:rPr>
                <a:t>2256</a:t>
              </a:r>
            </a:p>
          </p:txBody>
        </p:sp>
        <p:sp>
          <p:nvSpPr>
            <p:cNvPr id="38998" name="Rectangle 104"/>
            <p:cNvSpPr>
              <a:spLocks noChangeArrowheads="1"/>
            </p:cNvSpPr>
            <p:nvPr/>
          </p:nvSpPr>
          <p:spPr bwMode="auto">
            <a:xfrm>
              <a:off x="4885" y="2158"/>
              <a:ext cx="310" cy="144"/>
            </a:xfrm>
            <a:prstGeom prst="rect">
              <a:avLst/>
            </a:prstGeom>
            <a:noFill/>
            <a:ln w="9525">
              <a:noFill/>
              <a:miter lim="800000"/>
              <a:headEnd/>
              <a:tailEnd/>
            </a:ln>
          </p:spPr>
          <p:txBody>
            <a:bodyPr wrap="none" lIns="92075" tIns="46038" rIns="92075" bIns="46038">
              <a:spAutoFit/>
            </a:bodyPr>
            <a:lstStyle/>
            <a:p>
              <a:r>
                <a:rPr lang="en-US" sz="900">
                  <a:solidFill>
                    <a:schemeClr val="tx2"/>
                  </a:solidFill>
                </a:rPr>
                <a:t>2258</a:t>
              </a:r>
            </a:p>
          </p:txBody>
        </p:sp>
        <p:sp>
          <p:nvSpPr>
            <p:cNvPr id="38999" name="Rectangle 105"/>
            <p:cNvSpPr>
              <a:spLocks noChangeArrowheads="1"/>
            </p:cNvSpPr>
            <p:nvPr/>
          </p:nvSpPr>
          <p:spPr bwMode="auto">
            <a:xfrm>
              <a:off x="5092" y="2158"/>
              <a:ext cx="310" cy="144"/>
            </a:xfrm>
            <a:prstGeom prst="rect">
              <a:avLst/>
            </a:prstGeom>
            <a:noFill/>
            <a:ln w="9525">
              <a:noFill/>
              <a:miter lim="800000"/>
              <a:headEnd/>
              <a:tailEnd/>
            </a:ln>
          </p:spPr>
          <p:txBody>
            <a:bodyPr wrap="none" lIns="92075" tIns="46038" rIns="92075" bIns="46038">
              <a:spAutoFit/>
            </a:bodyPr>
            <a:lstStyle/>
            <a:p>
              <a:r>
                <a:rPr lang="en-US" sz="900">
                  <a:solidFill>
                    <a:schemeClr val="tx2"/>
                  </a:solidFill>
                </a:rPr>
                <a:t>2260</a:t>
              </a:r>
            </a:p>
          </p:txBody>
        </p:sp>
        <p:sp>
          <p:nvSpPr>
            <p:cNvPr id="39000" name="Rectangle 106"/>
            <p:cNvSpPr>
              <a:spLocks noChangeArrowheads="1"/>
            </p:cNvSpPr>
            <p:nvPr/>
          </p:nvSpPr>
          <p:spPr bwMode="auto">
            <a:xfrm>
              <a:off x="5297" y="2158"/>
              <a:ext cx="311" cy="144"/>
            </a:xfrm>
            <a:prstGeom prst="rect">
              <a:avLst/>
            </a:prstGeom>
            <a:noFill/>
            <a:ln w="9525">
              <a:noFill/>
              <a:miter lim="800000"/>
              <a:headEnd/>
              <a:tailEnd/>
            </a:ln>
          </p:spPr>
          <p:txBody>
            <a:bodyPr wrap="none" lIns="92075" tIns="46038" rIns="92075" bIns="46038">
              <a:spAutoFit/>
            </a:bodyPr>
            <a:lstStyle/>
            <a:p>
              <a:r>
                <a:rPr lang="en-US" sz="900">
                  <a:solidFill>
                    <a:schemeClr val="tx2"/>
                  </a:solidFill>
                </a:rPr>
                <a:t>2262</a:t>
              </a:r>
            </a:p>
          </p:txBody>
        </p:sp>
        <p:sp>
          <p:nvSpPr>
            <p:cNvPr id="39001" name="Rectangle 107"/>
            <p:cNvSpPr>
              <a:spLocks noChangeArrowheads="1"/>
            </p:cNvSpPr>
            <p:nvPr/>
          </p:nvSpPr>
          <p:spPr bwMode="auto">
            <a:xfrm>
              <a:off x="5504" y="2158"/>
              <a:ext cx="311" cy="144"/>
            </a:xfrm>
            <a:prstGeom prst="rect">
              <a:avLst/>
            </a:prstGeom>
            <a:noFill/>
            <a:ln w="9525">
              <a:noFill/>
              <a:miter lim="800000"/>
              <a:headEnd/>
              <a:tailEnd/>
            </a:ln>
          </p:spPr>
          <p:txBody>
            <a:bodyPr wrap="none" lIns="92075" tIns="46038" rIns="92075" bIns="46038">
              <a:spAutoFit/>
            </a:bodyPr>
            <a:lstStyle/>
            <a:p>
              <a:r>
                <a:rPr lang="en-US" sz="900">
                  <a:solidFill>
                    <a:schemeClr val="tx2"/>
                  </a:solidFill>
                </a:rPr>
                <a:t>2264</a:t>
              </a:r>
            </a:p>
          </p:txBody>
        </p:sp>
        <p:sp>
          <p:nvSpPr>
            <p:cNvPr id="39002" name="Line 108"/>
            <p:cNvSpPr>
              <a:spLocks noChangeShapeType="1"/>
            </p:cNvSpPr>
            <p:nvPr/>
          </p:nvSpPr>
          <p:spPr bwMode="auto">
            <a:xfrm flipV="1">
              <a:off x="4398" y="2163"/>
              <a:ext cx="0" cy="17"/>
            </a:xfrm>
            <a:prstGeom prst="line">
              <a:avLst/>
            </a:prstGeom>
            <a:noFill/>
            <a:ln w="12700">
              <a:solidFill>
                <a:srgbClr val="000000"/>
              </a:solidFill>
              <a:round/>
              <a:headEnd type="none" w="sm" len="sm"/>
              <a:tailEnd type="none" w="sm" len="sm"/>
            </a:ln>
          </p:spPr>
          <p:txBody>
            <a:bodyPr/>
            <a:lstStyle/>
            <a:p>
              <a:endParaRPr lang="nl-NL"/>
            </a:p>
          </p:txBody>
        </p:sp>
        <p:sp>
          <p:nvSpPr>
            <p:cNvPr id="39003" name="Line 109"/>
            <p:cNvSpPr>
              <a:spLocks noChangeShapeType="1"/>
            </p:cNvSpPr>
            <p:nvPr/>
          </p:nvSpPr>
          <p:spPr bwMode="auto">
            <a:xfrm flipV="1">
              <a:off x="4502" y="2171"/>
              <a:ext cx="0" cy="9"/>
            </a:xfrm>
            <a:prstGeom prst="line">
              <a:avLst/>
            </a:prstGeom>
            <a:noFill/>
            <a:ln w="12700">
              <a:solidFill>
                <a:srgbClr val="000000"/>
              </a:solidFill>
              <a:round/>
              <a:headEnd type="none" w="sm" len="sm"/>
              <a:tailEnd type="none" w="sm" len="sm"/>
            </a:ln>
          </p:spPr>
          <p:txBody>
            <a:bodyPr/>
            <a:lstStyle/>
            <a:p>
              <a:endParaRPr lang="nl-NL"/>
            </a:p>
          </p:txBody>
        </p:sp>
        <p:sp>
          <p:nvSpPr>
            <p:cNvPr id="39004" name="Line 110"/>
            <p:cNvSpPr>
              <a:spLocks noChangeShapeType="1"/>
            </p:cNvSpPr>
            <p:nvPr/>
          </p:nvSpPr>
          <p:spPr bwMode="auto">
            <a:xfrm flipV="1">
              <a:off x="4605" y="2163"/>
              <a:ext cx="0" cy="17"/>
            </a:xfrm>
            <a:prstGeom prst="line">
              <a:avLst/>
            </a:prstGeom>
            <a:noFill/>
            <a:ln w="12700">
              <a:solidFill>
                <a:srgbClr val="000000"/>
              </a:solidFill>
              <a:round/>
              <a:headEnd type="none" w="sm" len="sm"/>
              <a:tailEnd type="none" w="sm" len="sm"/>
            </a:ln>
          </p:spPr>
          <p:txBody>
            <a:bodyPr/>
            <a:lstStyle/>
            <a:p>
              <a:endParaRPr lang="nl-NL"/>
            </a:p>
          </p:txBody>
        </p:sp>
        <p:sp>
          <p:nvSpPr>
            <p:cNvPr id="39005" name="Line 111"/>
            <p:cNvSpPr>
              <a:spLocks noChangeShapeType="1"/>
            </p:cNvSpPr>
            <p:nvPr/>
          </p:nvSpPr>
          <p:spPr bwMode="auto">
            <a:xfrm flipV="1">
              <a:off x="4708" y="2171"/>
              <a:ext cx="0" cy="9"/>
            </a:xfrm>
            <a:prstGeom prst="line">
              <a:avLst/>
            </a:prstGeom>
            <a:noFill/>
            <a:ln w="12700">
              <a:solidFill>
                <a:srgbClr val="000000"/>
              </a:solidFill>
              <a:round/>
              <a:headEnd type="none" w="sm" len="sm"/>
              <a:tailEnd type="none" w="sm" len="sm"/>
            </a:ln>
          </p:spPr>
          <p:txBody>
            <a:bodyPr/>
            <a:lstStyle/>
            <a:p>
              <a:endParaRPr lang="nl-NL"/>
            </a:p>
          </p:txBody>
        </p:sp>
        <p:sp>
          <p:nvSpPr>
            <p:cNvPr id="39006" name="Line 112"/>
            <p:cNvSpPr>
              <a:spLocks noChangeShapeType="1"/>
            </p:cNvSpPr>
            <p:nvPr/>
          </p:nvSpPr>
          <p:spPr bwMode="auto">
            <a:xfrm flipV="1">
              <a:off x="4811" y="2163"/>
              <a:ext cx="0" cy="17"/>
            </a:xfrm>
            <a:prstGeom prst="line">
              <a:avLst/>
            </a:prstGeom>
            <a:noFill/>
            <a:ln w="12700">
              <a:solidFill>
                <a:srgbClr val="000000"/>
              </a:solidFill>
              <a:round/>
              <a:headEnd type="none" w="sm" len="sm"/>
              <a:tailEnd type="none" w="sm" len="sm"/>
            </a:ln>
          </p:spPr>
          <p:txBody>
            <a:bodyPr/>
            <a:lstStyle/>
            <a:p>
              <a:endParaRPr lang="nl-NL"/>
            </a:p>
          </p:txBody>
        </p:sp>
        <p:sp>
          <p:nvSpPr>
            <p:cNvPr id="39007" name="Line 113"/>
            <p:cNvSpPr>
              <a:spLocks noChangeShapeType="1"/>
            </p:cNvSpPr>
            <p:nvPr/>
          </p:nvSpPr>
          <p:spPr bwMode="auto">
            <a:xfrm flipV="1">
              <a:off x="4914" y="2171"/>
              <a:ext cx="0" cy="9"/>
            </a:xfrm>
            <a:prstGeom prst="line">
              <a:avLst/>
            </a:prstGeom>
            <a:noFill/>
            <a:ln w="12700">
              <a:solidFill>
                <a:srgbClr val="000000"/>
              </a:solidFill>
              <a:round/>
              <a:headEnd type="none" w="sm" len="sm"/>
              <a:tailEnd type="none" w="sm" len="sm"/>
            </a:ln>
          </p:spPr>
          <p:txBody>
            <a:bodyPr/>
            <a:lstStyle/>
            <a:p>
              <a:endParaRPr lang="nl-NL"/>
            </a:p>
          </p:txBody>
        </p:sp>
        <p:sp>
          <p:nvSpPr>
            <p:cNvPr id="39008" name="Line 114"/>
            <p:cNvSpPr>
              <a:spLocks noChangeShapeType="1"/>
            </p:cNvSpPr>
            <p:nvPr/>
          </p:nvSpPr>
          <p:spPr bwMode="auto">
            <a:xfrm flipV="1">
              <a:off x="5017" y="2163"/>
              <a:ext cx="0" cy="17"/>
            </a:xfrm>
            <a:prstGeom prst="line">
              <a:avLst/>
            </a:prstGeom>
            <a:noFill/>
            <a:ln w="12700">
              <a:solidFill>
                <a:srgbClr val="000000"/>
              </a:solidFill>
              <a:round/>
              <a:headEnd type="none" w="sm" len="sm"/>
              <a:tailEnd type="none" w="sm" len="sm"/>
            </a:ln>
          </p:spPr>
          <p:txBody>
            <a:bodyPr/>
            <a:lstStyle/>
            <a:p>
              <a:endParaRPr lang="nl-NL"/>
            </a:p>
          </p:txBody>
        </p:sp>
        <p:sp>
          <p:nvSpPr>
            <p:cNvPr id="39009" name="Line 115"/>
            <p:cNvSpPr>
              <a:spLocks noChangeShapeType="1"/>
            </p:cNvSpPr>
            <p:nvPr/>
          </p:nvSpPr>
          <p:spPr bwMode="auto">
            <a:xfrm flipV="1">
              <a:off x="5120" y="2171"/>
              <a:ext cx="0" cy="9"/>
            </a:xfrm>
            <a:prstGeom prst="line">
              <a:avLst/>
            </a:prstGeom>
            <a:noFill/>
            <a:ln w="12700">
              <a:solidFill>
                <a:srgbClr val="000000"/>
              </a:solidFill>
              <a:round/>
              <a:headEnd type="none" w="sm" len="sm"/>
              <a:tailEnd type="none" w="sm" len="sm"/>
            </a:ln>
          </p:spPr>
          <p:txBody>
            <a:bodyPr/>
            <a:lstStyle/>
            <a:p>
              <a:endParaRPr lang="nl-NL"/>
            </a:p>
          </p:txBody>
        </p:sp>
        <p:sp>
          <p:nvSpPr>
            <p:cNvPr id="39010" name="Line 116"/>
            <p:cNvSpPr>
              <a:spLocks noChangeShapeType="1"/>
            </p:cNvSpPr>
            <p:nvPr/>
          </p:nvSpPr>
          <p:spPr bwMode="auto">
            <a:xfrm flipV="1">
              <a:off x="5223" y="2163"/>
              <a:ext cx="0" cy="17"/>
            </a:xfrm>
            <a:prstGeom prst="line">
              <a:avLst/>
            </a:prstGeom>
            <a:noFill/>
            <a:ln w="12700">
              <a:solidFill>
                <a:srgbClr val="000000"/>
              </a:solidFill>
              <a:round/>
              <a:headEnd type="none" w="sm" len="sm"/>
              <a:tailEnd type="none" w="sm" len="sm"/>
            </a:ln>
          </p:spPr>
          <p:txBody>
            <a:bodyPr/>
            <a:lstStyle/>
            <a:p>
              <a:endParaRPr lang="nl-NL"/>
            </a:p>
          </p:txBody>
        </p:sp>
        <p:sp>
          <p:nvSpPr>
            <p:cNvPr id="39011" name="Line 117"/>
            <p:cNvSpPr>
              <a:spLocks noChangeShapeType="1"/>
            </p:cNvSpPr>
            <p:nvPr/>
          </p:nvSpPr>
          <p:spPr bwMode="auto">
            <a:xfrm flipV="1">
              <a:off x="5326" y="2171"/>
              <a:ext cx="0" cy="9"/>
            </a:xfrm>
            <a:prstGeom prst="line">
              <a:avLst/>
            </a:prstGeom>
            <a:noFill/>
            <a:ln w="12700">
              <a:solidFill>
                <a:srgbClr val="000000"/>
              </a:solidFill>
              <a:round/>
              <a:headEnd type="none" w="sm" len="sm"/>
              <a:tailEnd type="none" w="sm" len="sm"/>
            </a:ln>
          </p:spPr>
          <p:txBody>
            <a:bodyPr/>
            <a:lstStyle/>
            <a:p>
              <a:endParaRPr lang="nl-NL"/>
            </a:p>
          </p:txBody>
        </p:sp>
        <p:sp>
          <p:nvSpPr>
            <p:cNvPr id="39012" name="Line 118"/>
            <p:cNvSpPr>
              <a:spLocks noChangeShapeType="1"/>
            </p:cNvSpPr>
            <p:nvPr/>
          </p:nvSpPr>
          <p:spPr bwMode="auto">
            <a:xfrm flipV="1">
              <a:off x="5429" y="2163"/>
              <a:ext cx="0" cy="17"/>
            </a:xfrm>
            <a:prstGeom prst="line">
              <a:avLst/>
            </a:prstGeom>
            <a:noFill/>
            <a:ln w="12700">
              <a:solidFill>
                <a:srgbClr val="000000"/>
              </a:solidFill>
              <a:round/>
              <a:headEnd type="none" w="sm" len="sm"/>
              <a:tailEnd type="none" w="sm" len="sm"/>
            </a:ln>
          </p:spPr>
          <p:txBody>
            <a:bodyPr/>
            <a:lstStyle/>
            <a:p>
              <a:endParaRPr lang="nl-NL"/>
            </a:p>
          </p:txBody>
        </p:sp>
        <p:sp>
          <p:nvSpPr>
            <p:cNvPr id="39013" name="Line 119"/>
            <p:cNvSpPr>
              <a:spLocks noChangeShapeType="1"/>
            </p:cNvSpPr>
            <p:nvPr/>
          </p:nvSpPr>
          <p:spPr bwMode="auto">
            <a:xfrm flipV="1">
              <a:off x="5532" y="2171"/>
              <a:ext cx="0" cy="9"/>
            </a:xfrm>
            <a:prstGeom prst="line">
              <a:avLst/>
            </a:prstGeom>
            <a:noFill/>
            <a:ln w="12700">
              <a:solidFill>
                <a:srgbClr val="000000"/>
              </a:solidFill>
              <a:round/>
              <a:headEnd type="none" w="sm" len="sm"/>
              <a:tailEnd type="none" w="sm" len="sm"/>
            </a:ln>
          </p:spPr>
          <p:txBody>
            <a:bodyPr/>
            <a:lstStyle/>
            <a:p>
              <a:endParaRPr lang="nl-NL"/>
            </a:p>
          </p:txBody>
        </p:sp>
        <p:sp>
          <p:nvSpPr>
            <p:cNvPr id="39014" name="Line 120"/>
            <p:cNvSpPr>
              <a:spLocks noChangeShapeType="1"/>
            </p:cNvSpPr>
            <p:nvPr/>
          </p:nvSpPr>
          <p:spPr bwMode="auto">
            <a:xfrm flipV="1">
              <a:off x="5635" y="2163"/>
              <a:ext cx="0" cy="17"/>
            </a:xfrm>
            <a:prstGeom prst="line">
              <a:avLst/>
            </a:prstGeom>
            <a:noFill/>
            <a:ln w="12700">
              <a:solidFill>
                <a:srgbClr val="000000"/>
              </a:solidFill>
              <a:round/>
              <a:headEnd type="none" w="sm" len="sm"/>
              <a:tailEnd type="none" w="sm" len="sm"/>
            </a:ln>
          </p:spPr>
          <p:txBody>
            <a:bodyPr/>
            <a:lstStyle/>
            <a:p>
              <a:endParaRPr lang="nl-NL"/>
            </a:p>
          </p:txBody>
        </p:sp>
        <p:sp>
          <p:nvSpPr>
            <p:cNvPr id="39015" name="Line 121"/>
            <p:cNvSpPr>
              <a:spLocks noChangeShapeType="1"/>
            </p:cNvSpPr>
            <p:nvPr/>
          </p:nvSpPr>
          <p:spPr bwMode="auto">
            <a:xfrm>
              <a:off x="4398" y="2180"/>
              <a:ext cx="1237" cy="0"/>
            </a:xfrm>
            <a:prstGeom prst="line">
              <a:avLst/>
            </a:prstGeom>
            <a:noFill/>
            <a:ln w="12700">
              <a:solidFill>
                <a:srgbClr val="000000"/>
              </a:solidFill>
              <a:round/>
              <a:headEnd type="none" w="sm" len="sm"/>
              <a:tailEnd type="none" w="sm" len="sm"/>
            </a:ln>
          </p:spPr>
          <p:txBody>
            <a:bodyPr/>
            <a:lstStyle/>
            <a:p>
              <a:endParaRPr lang="nl-NL"/>
            </a:p>
          </p:txBody>
        </p:sp>
        <p:sp>
          <p:nvSpPr>
            <p:cNvPr id="39016" name="Freeform 122"/>
            <p:cNvSpPr>
              <a:spLocks/>
            </p:cNvSpPr>
            <p:nvPr/>
          </p:nvSpPr>
          <p:spPr bwMode="auto">
            <a:xfrm>
              <a:off x="4398" y="1484"/>
              <a:ext cx="1238" cy="668"/>
            </a:xfrm>
            <a:custGeom>
              <a:avLst/>
              <a:gdLst>
                <a:gd name="T0" fmla="*/ 11 w 1238"/>
                <a:gd name="T1" fmla="*/ 650 h 668"/>
                <a:gd name="T2" fmla="*/ 42 w 1238"/>
                <a:gd name="T3" fmla="*/ 661 h 668"/>
                <a:gd name="T4" fmla="*/ 62 w 1238"/>
                <a:gd name="T5" fmla="*/ 637 h 668"/>
                <a:gd name="T6" fmla="*/ 93 w 1238"/>
                <a:gd name="T7" fmla="*/ 652 h 668"/>
                <a:gd name="T8" fmla="*/ 114 w 1238"/>
                <a:gd name="T9" fmla="*/ 651 h 668"/>
                <a:gd name="T10" fmla="*/ 145 w 1238"/>
                <a:gd name="T11" fmla="*/ 630 h 668"/>
                <a:gd name="T12" fmla="*/ 165 w 1238"/>
                <a:gd name="T13" fmla="*/ 627 h 668"/>
                <a:gd name="T14" fmla="*/ 196 w 1238"/>
                <a:gd name="T15" fmla="*/ 620 h 668"/>
                <a:gd name="T16" fmla="*/ 217 w 1238"/>
                <a:gd name="T17" fmla="*/ 562 h 668"/>
                <a:gd name="T18" fmla="*/ 248 w 1238"/>
                <a:gd name="T19" fmla="*/ 582 h 668"/>
                <a:gd name="T20" fmla="*/ 268 w 1238"/>
                <a:gd name="T21" fmla="*/ 639 h 668"/>
                <a:gd name="T22" fmla="*/ 299 w 1238"/>
                <a:gd name="T23" fmla="*/ 608 h 668"/>
                <a:gd name="T24" fmla="*/ 320 w 1238"/>
                <a:gd name="T25" fmla="*/ 603 h 668"/>
                <a:gd name="T26" fmla="*/ 351 w 1238"/>
                <a:gd name="T27" fmla="*/ 641 h 668"/>
                <a:gd name="T28" fmla="*/ 372 w 1238"/>
                <a:gd name="T29" fmla="*/ 541 h 668"/>
                <a:gd name="T30" fmla="*/ 403 w 1238"/>
                <a:gd name="T31" fmla="*/ 301 h 668"/>
                <a:gd name="T32" fmla="*/ 423 w 1238"/>
                <a:gd name="T33" fmla="*/ 240 h 668"/>
                <a:gd name="T34" fmla="*/ 454 w 1238"/>
                <a:gd name="T35" fmla="*/ 399 h 668"/>
                <a:gd name="T36" fmla="*/ 475 w 1238"/>
                <a:gd name="T37" fmla="*/ 518 h 668"/>
                <a:gd name="T38" fmla="*/ 506 w 1238"/>
                <a:gd name="T39" fmla="*/ 106 h 668"/>
                <a:gd name="T40" fmla="*/ 526 w 1238"/>
                <a:gd name="T41" fmla="*/ 18 h 668"/>
                <a:gd name="T42" fmla="*/ 557 w 1238"/>
                <a:gd name="T43" fmla="*/ 344 h 668"/>
                <a:gd name="T44" fmla="*/ 578 w 1238"/>
                <a:gd name="T45" fmla="*/ 483 h 668"/>
                <a:gd name="T46" fmla="*/ 608 w 1238"/>
                <a:gd name="T47" fmla="*/ 283 h 668"/>
                <a:gd name="T48" fmla="*/ 629 w 1238"/>
                <a:gd name="T49" fmla="*/ 200 h 668"/>
                <a:gd name="T50" fmla="*/ 660 w 1238"/>
                <a:gd name="T51" fmla="*/ 445 h 668"/>
                <a:gd name="T52" fmla="*/ 681 w 1238"/>
                <a:gd name="T53" fmla="*/ 555 h 668"/>
                <a:gd name="T54" fmla="*/ 712 w 1238"/>
                <a:gd name="T55" fmla="*/ 400 h 668"/>
                <a:gd name="T56" fmla="*/ 732 w 1238"/>
                <a:gd name="T57" fmla="*/ 450 h 668"/>
                <a:gd name="T58" fmla="*/ 763 w 1238"/>
                <a:gd name="T59" fmla="*/ 562 h 668"/>
                <a:gd name="T60" fmla="*/ 784 w 1238"/>
                <a:gd name="T61" fmla="*/ 557 h 668"/>
                <a:gd name="T62" fmla="*/ 815 w 1238"/>
                <a:gd name="T63" fmla="*/ 547 h 668"/>
                <a:gd name="T64" fmla="*/ 835 w 1238"/>
                <a:gd name="T65" fmla="*/ 525 h 668"/>
                <a:gd name="T66" fmla="*/ 866 w 1238"/>
                <a:gd name="T67" fmla="*/ 647 h 668"/>
                <a:gd name="T68" fmla="*/ 887 w 1238"/>
                <a:gd name="T69" fmla="*/ 604 h 668"/>
                <a:gd name="T70" fmla="*/ 918 w 1238"/>
                <a:gd name="T71" fmla="*/ 622 h 668"/>
                <a:gd name="T72" fmla="*/ 938 w 1238"/>
                <a:gd name="T73" fmla="*/ 609 h 668"/>
                <a:gd name="T74" fmla="*/ 970 w 1238"/>
                <a:gd name="T75" fmla="*/ 613 h 668"/>
                <a:gd name="T76" fmla="*/ 990 w 1238"/>
                <a:gd name="T77" fmla="*/ 655 h 668"/>
                <a:gd name="T78" fmla="*/ 1021 w 1238"/>
                <a:gd name="T79" fmla="*/ 617 h 668"/>
                <a:gd name="T80" fmla="*/ 1042 w 1238"/>
                <a:gd name="T81" fmla="*/ 624 h 668"/>
                <a:gd name="T82" fmla="*/ 1073 w 1238"/>
                <a:gd name="T83" fmla="*/ 611 h 668"/>
                <a:gd name="T84" fmla="*/ 1093 w 1238"/>
                <a:gd name="T85" fmla="*/ 648 h 668"/>
                <a:gd name="T86" fmla="*/ 1124 w 1238"/>
                <a:gd name="T87" fmla="*/ 630 h 668"/>
                <a:gd name="T88" fmla="*/ 1145 w 1238"/>
                <a:gd name="T89" fmla="*/ 654 h 668"/>
                <a:gd name="T90" fmla="*/ 1176 w 1238"/>
                <a:gd name="T91" fmla="*/ 650 h 668"/>
                <a:gd name="T92" fmla="*/ 1196 w 1238"/>
                <a:gd name="T93" fmla="*/ 656 h 668"/>
                <a:gd name="T94" fmla="*/ 1227 w 1238"/>
                <a:gd name="T95" fmla="*/ 646 h 66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8"/>
                <a:gd name="T145" fmla="*/ 0 h 668"/>
                <a:gd name="T146" fmla="*/ 1238 w 1238"/>
                <a:gd name="T147" fmla="*/ 668 h 66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8" h="668">
                  <a:moveTo>
                    <a:pt x="0" y="648"/>
                  </a:moveTo>
                  <a:lnTo>
                    <a:pt x="11" y="650"/>
                  </a:lnTo>
                  <a:lnTo>
                    <a:pt x="21" y="652"/>
                  </a:lnTo>
                  <a:lnTo>
                    <a:pt x="42" y="661"/>
                  </a:lnTo>
                  <a:lnTo>
                    <a:pt x="52" y="654"/>
                  </a:lnTo>
                  <a:lnTo>
                    <a:pt x="62" y="637"/>
                  </a:lnTo>
                  <a:lnTo>
                    <a:pt x="73" y="633"/>
                  </a:lnTo>
                  <a:lnTo>
                    <a:pt x="93" y="652"/>
                  </a:lnTo>
                  <a:lnTo>
                    <a:pt x="104" y="645"/>
                  </a:lnTo>
                  <a:lnTo>
                    <a:pt x="114" y="651"/>
                  </a:lnTo>
                  <a:lnTo>
                    <a:pt x="124" y="651"/>
                  </a:lnTo>
                  <a:lnTo>
                    <a:pt x="145" y="630"/>
                  </a:lnTo>
                  <a:lnTo>
                    <a:pt x="155" y="603"/>
                  </a:lnTo>
                  <a:lnTo>
                    <a:pt x="165" y="627"/>
                  </a:lnTo>
                  <a:lnTo>
                    <a:pt x="176" y="644"/>
                  </a:lnTo>
                  <a:lnTo>
                    <a:pt x="196" y="620"/>
                  </a:lnTo>
                  <a:lnTo>
                    <a:pt x="207" y="608"/>
                  </a:lnTo>
                  <a:lnTo>
                    <a:pt x="217" y="562"/>
                  </a:lnTo>
                  <a:lnTo>
                    <a:pt x="227" y="548"/>
                  </a:lnTo>
                  <a:lnTo>
                    <a:pt x="248" y="582"/>
                  </a:lnTo>
                  <a:lnTo>
                    <a:pt x="258" y="598"/>
                  </a:lnTo>
                  <a:lnTo>
                    <a:pt x="268" y="639"/>
                  </a:lnTo>
                  <a:lnTo>
                    <a:pt x="279" y="643"/>
                  </a:lnTo>
                  <a:lnTo>
                    <a:pt x="299" y="608"/>
                  </a:lnTo>
                  <a:lnTo>
                    <a:pt x="310" y="598"/>
                  </a:lnTo>
                  <a:lnTo>
                    <a:pt x="320" y="603"/>
                  </a:lnTo>
                  <a:lnTo>
                    <a:pt x="330" y="615"/>
                  </a:lnTo>
                  <a:lnTo>
                    <a:pt x="351" y="641"/>
                  </a:lnTo>
                  <a:lnTo>
                    <a:pt x="361" y="621"/>
                  </a:lnTo>
                  <a:lnTo>
                    <a:pt x="372" y="541"/>
                  </a:lnTo>
                  <a:lnTo>
                    <a:pt x="382" y="414"/>
                  </a:lnTo>
                  <a:lnTo>
                    <a:pt x="403" y="301"/>
                  </a:lnTo>
                  <a:lnTo>
                    <a:pt x="413" y="188"/>
                  </a:lnTo>
                  <a:lnTo>
                    <a:pt x="423" y="240"/>
                  </a:lnTo>
                  <a:lnTo>
                    <a:pt x="433" y="364"/>
                  </a:lnTo>
                  <a:lnTo>
                    <a:pt x="454" y="399"/>
                  </a:lnTo>
                  <a:lnTo>
                    <a:pt x="464" y="469"/>
                  </a:lnTo>
                  <a:lnTo>
                    <a:pt x="475" y="518"/>
                  </a:lnTo>
                  <a:lnTo>
                    <a:pt x="485" y="343"/>
                  </a:lnTo>
                  <a:lnTo>
                    <a:pt x="506" y="106"/>
                  </a:lnTo>
                  <a:lnTo>
                    <a:pt x="516" y="0"/>
                  </a:lnTo>
                  <a:lnTo>
                    <a:pt x="526" y="18"/>
                  </a:lnTo>
                  <a:lnTo>
                    <a:pt x="536" y="163"/>
                  </a:lnTo>
                  <a:lnTo>
                    <a:pt x="557" y="344"/>
                  </a:lnTo>
                  <a:lnTo>
                    <a:pt x="567" y="461"/>
                  </a:lnTo>
                  <a:lnTo>
                    <a:pt x="578" y="483"/>
                  </a:lnTo>
                  <a:lnTo>
                    <a:pt x="588" y="426"/>
                  </a:lnTo>
                  <a:lnTo>
                    <a:pt x="608" y="283"/>
                  </a:lnTo>
                  <a:lnTo>
                    <a:pt x="619" y="151"/>
                  </a:lnTo>
                  <a:lnTo>
                    <a:pt x="629" y="200"/>
                  </a:lnTo>
                  <a:lnTo>
                    <a:pt x="639" y="326"/>
                  </a:lnTo>
                  <a:lnTo>
                    <a:pt x="660" y="445"/>
                  </a:lnTo>
                  <a:lnTo>
                    <a:pt x="671" y="514"/>
                  </a:lnTo>
                  <a:lnTo>
                    <a:pt x="681" y="555"/>
                  </a:lnTo>
                  <a:lnTo>
                    <a:pt x="691" y="487"/>
                  </a:lnTo>
                  <a:lnTo>
                    <a:pt x="712" y="400"/>
                  </a:lnTo>
                  <a:lnTo>
                    <a:pt x="722" y="401"/>
                  </a:lnTo>
                  <a:lnTo>
                    <a:pt x="732" y="450"/>
                  </a:lnTo>
                  <a:lnTo>
                    <a:pt x="743" y="494"/>
                  </a:lnTo>
                  <a:lnTo>
                    <a:pt x="763" y="562"/>
                  </a:lnTo>
                  <a:lnTo>
                    <a:pt x="774" y="568"/>
                  </a:lnTo>
                  <a:lnTo>
                    <a:pt x="784" y="557"/>
                  </a:lnTo>
                  <a:lnTo>
                    <a:pt x="794" y="555"/>
                  </a:lnTo>
                  <a:lnTo>
                    <a:pt x="815" y="547"/>
                  </a:lnTo>
                  <a:lnTo>
                    <a:pt x="825" y="515"/>
                  </a:lnTo>
                  <a:lnTo>
                    <a:pt x="835" y="525"/>
                  </a:lnTo>
                  <a:lnTo>
                    <a:pt x="846" y="577"/>
                  </a:lnTo>
                  <a:lnTo>
                    <a:pt x="866" y="647"/>
                  </a:lnTo>
                  <a:lnTo>
                    <a:pt x="877" y="639"/>
                  </a:lnTo>
                  <a:lnTo>
                    <a:pt x="887" y="604"/>
                  </a:lnTo>
                  <a:lnTo>
                    <a:pt x="897" y="617"/>
                  </a:lnTo>
                  <a:lnTo>
                    <a:pt x="918" y="622"/>
                  </a:lnTo>
                  <a:lnTo>
                    <a:pt x="928" y="605"/>
                  </a:lnTo>
                  <a:lnTo>
                    <a:pt x="938" y="609"/>
                  </a:lnTo>
                  <a:lnTo>
                    <a:pt x="949" y="613"/>
                  </a:lnTo>
                  <a:lnTo>
                    <a:pt x="970" y="613"/>
                  </a:lnTo>
                  <a:lnTo>
                    <a:pt x="980" y="645"/>
                  </a:lnTo>
                  <a:lnTo>
                    <a:pt x="990" y="655"/>
                  </a:lnTo>
                  <a:lnTo>
                    <a:pt x="1001" y="609"/>
                  </a:lnTo>
                  <a:lnTo>
                    <a:pt x="1021" y="617"/>
                  </a:lnTo>
                  <a:lnTo>
                    <a:pt x="1031" y="637"/>
                  </a:lnTo>
                  <a:lnTo>
                    <a:pt x="1042" y="624"/>
                  </a:lnTo>
                  <a:lnTo>
                    <a:pt x="1052" y="597"/>
                  </a:lnTo>
                  <a:lnTo>
                    <a:pt x="1073" y="611"/>
                  </a:lnTo>
                  <a:lnTo>
                    <a:pt x="1083" y="628"/>
                  </a:lnTo>
                  <a:lnTo>
                    <a:pt x="1093" y="648"/>
                  </a:lnTo>
                  <a:lnTo>
                    <a:pt x="1103" y="639"/>
                  </a:lnTo>
                  <a:lnTo>
                    <a:pt x="1124" y="630"/>
                  </a:lnTo>
                  <a:lnTo>
                    <a:pt x="1134" y="654"/>
                  </a:lnTo>
                  <a:lnTo>
                    <a:pt x="1145" y="654"/>
                  </a:lnTo>
                  <a:lnTo>
                    <a:pt x="1155" y="646"/>
                  </a:lnTo>
                  <a:lnTo>
                    <a:pt x="1176" y="650"/>
                  </a:lnTo>
                  <a:lnTo>
                    <a:pt x="1186" y="667"/>
                  </a:lnTo>
                  <a:lnTo>
                    <a:pt x="1196" y="656"/>
                  </a:lnTo>
                  <a:lnTo>
                    <a:pt x="1206" y="636"/>
                  </a:lnTo>
                  <a:lnTo>
                    <a:pt x="1227" y="646"/>
                  </a:lnTo>
                  <a:lnTo>
                    <a:pt x="1237" y="624"/>
                  </a:lnTo>
                </a:path>
              </a:pathLst>
            </a:custGeom>
            <a:noFill/>
            <a:ln w="12700" cap="rnd" cmpd="sng">
              <a:solidFill>
                <a:srgbClr val="0000FF"/>
              </a:solidFill>
              <a:prstDash val="solid"/>
              <a:round/>
              <a:headEnd type="none" w="sm" len="sm"/>
              <a:tailEnd type="none" w="sm" len="sm"/>
            </a:ln>
          </p:spPr>
          <p:txBody>
            <a:bodyPr/>
            <a:lstStyle/>
            <a:p>
              <a:endParaRPr lang="nl-NL"/>
            </a:p>
          </p:txBody>
        </p:sp>
      </p:grpSp>
      <p:sp>
        <p:nvSpPr>
          <p:cNvPr id="38994" name="Rectangle 123"/>
          <p:cNvSpPr>
            <a:spLocks noChangeArrowheads="1"/>
          </p:cNvSpPr>
          <p:nvPr/>
        </p:nvSpPr>
        <p:spPr bwMode="auto">
          <a:xfrm>
            <a:off x="5943600" y="1143000"/>
            <a:ext cx="2879725" cy="457200"/>
          </a:xfrm>
          <a:prstGeom prst="rect">
            <a:avLst/>
          </a:prstGeom>
          <a:noFill/>
          <a:ln w="9525">
            <a:noFill/>
            <a:miter lim="800000"/>
            <a:headEnd/>
            <a:tailEnd/>
          </a:ln>
        </p:spPr>
        <p:txBody>
          <a:bodyPr wrap="none" lIns="92075" tIns="46038" rIns="92075" bIns="46038">
            <a:spAutoFit/>
          </a:bodyPr>
          <a:lstStyle/>
          <a:p>
            <a:pPr defTabSz="762000"/>
            <a:r>
              <a:rPr lang="en-US" sz="2400">
                <a:solidFill>
                  <a:schemeClr val="tx2"/>
                </a:solidFill>
              </a:rPr>
              <a:t>pHBH trypsin digest</a:t>
            </a:r>
          </a:p>
        </p:txBody>
      </p:sp>
      <p:sp>
        <p:nvSpPr>
          <p:cNvPr id="124" name="Rechthoek 123"/>
          <p:cNvSpPr/>
          <p:nvPr/>
        </p:nvSpPr>
        <p:spPr>
          <a:xfrm>
            <a:off x="0" y="6581001"/>
            <a:ext cx="4572000" cy="461665"/>
          </a:xfrm>
          <a:prstGeom prst="rect">
            <a:avLst/>
          </a:prstGeom>
        </p:spPr>
        <p:txBody>
          <a:bodyPr>
            <a:spAutoFit/>
          </a:bodyPr>
          <a:lstStyle/>
          <a:p>
            <a:r>
              <a:rPr lang="nl-NL" sz="1200" b="0" dirty="0" smtClean="0">
                <a:hlinkClick r:id="rId3"/>
              </a:rPr>
              <a:t>http://mascot.proteomix.org/help/</a:t>
            </a:r>
            <a:endParaRPr lang="nl-NL" sz="1200" b="0" dirty="0" smtClean="0"/>
          </a:p>
          <a:p>
            <a:endParaRPr lang="nl-NL" sz="12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11188" y="760413"/>
            <a:ext cx="7926387" cy="6097587"/>
          </a:xfrm>
          <a:prstGeom prst="rect">
            <a:avLst/>
          </a:prstGeom>
          <a:noFill/>
          <a:ln w="9525">
            <a:noFill/>
            <a:miter lim="800000"/>
            <a:headEnd/>
            <a:tailEnd/>
          </a:ln>
        </p:spPr>
      </p:pic>
      <p:sp>
        <p:nvSpPr>
          <p:cNvPr id="6147" name="Text Box 3"/>
          <p:cNvSpPr txBox="1">
            <a:spLocks noChangeArrowheads="1"/>
          </p:cNvSpPr>
          <p:nvPr/>
        </p:nvSpPr>
        <p:spPr bwMode="auto">
          <a:xfrm>
            <a:off x="2195513" y="90488"/>
            <a:ext cx="4660250" cy="646331"/>
          </a:xfrm>
          <a:prstGeom prst="rect">
            <a:avLst/>
          </a:prstGeom>
          <a:noFill/>
          <a:ln w="9525">
            <a:noFill/>
            <a:miter lim="800000"/>
            <a:headEnd/>
            <a:tailEnd/>
          </a:ln>
        </p:spPr>
        <p:txBody>
          <a:bodyPr wrap="none">
            <a:spAutoFit/>
          </a:bodyPr>
          <a:lstStyle/>
          <a:p>
            <a:r>
              <a:rPr lang="nl-NL" sz="3600" dirty="0" smtClean="0">
                <a:solidFill>
                  <a:srgbClr val="FFFF00"/>
                </a:solidFill>
              </a:rPr>
              <a:t>2D: IEF </a:t>
            </a:r>
            <a:r>
              <a:rPr lang="nl-NL" sz="3600" dirty="0">
                <a:solidFill>
                  <a:srgbClr val="FFFF00"/>
                </a:solidFill>
              </a:rPr>
              <a:t>+ SDS-PAGE</a:t>
            </a:r>
          </a:p>
        </p:txBody>
      </p:sp>
      <p:sp>
        <p:nvSpPr>
          <p:cNvPr id="6148" name="Rechthoek 3"/>
          <p:cNvSpPr>
            <a:spLocks noChangeArrowheads="1"/>
          </p:cNvSpPr>
          <p:nvPr/>
        </p:nvSpPr>
        <p:spPr bwMode="auto">
          <a:xfrm>
            <a:off x="539750" y="6577013"/>
            <a:ext cx="2363788" cy="307975"/>
          </a:xfrm>
          <a:prstGeom prst="rect">
            <a:avLst/>
          </a:prstGeom>
          <a:noFill/>
          <a:ln w="9525">
            <a:noFill/>
            <a:miter lim="800000"/>
            <a:headEnd/>
            <a:tailEnd/>
          </a:ln>
        </p:spPr>
        <p:txBody>
          <a:bodyPr wrap="none">
            <a:spAutoFit/>
          </a:bodyPr>
          <a:lstStyle/>
          <a:p>
            <a:r>
              <a:rPr lang="nl-NL" sz="1400">
                <a:solidFill>
                  <a:schemeClr val="tx1"/>
                </a:solidFill>
              </a:rPr>
              <a:t>http://www.expasy.ch/ch2d/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nl-NL" smtClean="0">
                <a:solidFill>
                  <a:srgbClr val="FFFF00"/>
                </a:solidFill>
              </a:rPr>
              <a:t>Use isotope distribution to determine charge</a:t>
            </a:r>
            <a:endParaRPr lang="en-GB" smtClean="0">
              <a:solidFill>
                <a:srgbClr val="FFFF00"/>
              </a:solidFill>
            </a:endParaRPr>
          </a:p>
        </p:txBody>
      </p:sp>
      <p:pic>
        <p:nvPicPr>
          <p:cNvPr id="39939" name="Picture 3" descr="MS-isotope"/>
          <p:cNvPicPr>
            <a:picLocks noChangeAspect="1" noChangeArrowheads="1"/>
          </p:cNvPicPr>
          <p:nvPr/>
        </p:nvPicPr>
        <p:blipFill>
          <a:blip r:embed="rId3" cstate="print"/>
          <a:srcRect/>
          <a:stretch>
            <a:fillRect/>
          </a:stretch>
        </p:blipFill>
        <p:spPr bwMode="auto">
          <a:xfrm>
            <a:off x="304800" y="1066800"/>
            <a:ext cx="6096000" cy="4219575"/>
          </a:xfrm>
          <a:prstGeom prst="rect">
            <a:avLst/>
          </a:prstGeom>
          <a:noFill/>
          <a:ln w="9525">
            <a:noFill/>
            <a:miter lim="800000"/>
            <a:headEnd/>
            <a:tailEnd/>
          </a:ln>
        </p:spPr>
      </p:pic>
      <p:sp>
        <p:nvSpPr>
          <p:cNvPr id="39940" name="AutoShape 4"/>
          <p:cNvSpPr>
            <a:spLocks/>
          </p:cNvSpPr>
          <p:nvPr/>
        </p:nvSpPr>
        <p:spPr bwMode="auto">
          <a:xfrm rot="5421793">
            <a:off x="1600200" y="4648200"/>
            <a:ext cx="457200" cy="1066800"/>
          </a:xfrm>
          <a:prstGeom prst="rightBracket">
            <a:avLst>
              <a:gd name="adj" fmla="val 19444"/>
            </a:avLst>
          </a:prstGeom>
          <a:noFill/>
          <a:ln w="38100">
            <a:solidFill>
              <a:srgbClr val="FF0066"/>
            </a:solidFill>
            <a:round/>
            <a:headEnd/>
            <a:tailEnd/>
          </a:ln>
        </p:spPr>
        <p:txBody>
          <a:bodyPr rot="10800000" vert="eaVert" wrap="none" anchor="ctr"/>
          <a:lstStyle/>
          <a:p>
            <a:pPr algn="ctr"/>
            <a:endParaRPr lang="nl-NL">
              <a:solidFill>
                <a:srgbClr val="FF0000"/>
              </a:solidFill>
            </a:endParaRPr>
          </a:p>
        </p:txBody>
      </p:sp>
      <p:sp>
        <p:nvSpPr>
          <p:cNvPr id="39941" name="Text Box 5"/>
          <p:cNvSpPr txBox="1">
            <a:spLocks noChangeArrowheads="1"/>
          </p:cNvSpPr>
          <p:nvPr/>
        </p:nvSpPr>
        <p:spPr bwMode="auto">
          <a:xfrm>
            <a:off x="1447800" y="5410200"/>
            <a:ext cx="722313" cy="396875"/>
          </a:xfrm>
          <a:prstGeom prst="rect">
            <a:avLst/>
          </a:prstGeom>
          <a:noFill/>
          <a:ln w="9525">
            <a:noFill/>
            <a:miter lim="800000"/>
            <a:headEnd/>
            <a:tailEnd/>
          </a:ln>
        </p:spPr>
        <p:txBody>
          <a:bodyPr wrap="none">
            <a:spAutoFit/>
          </a:bodyPr>
          <a:lstStyle/>
          <a:p>
            <a:r>
              <a:rPr lang="nl-NL" sz="2000">
                <a:solidFill>
                  <a:srgbClr val="FFFF00"/>
                </a:solidFill>
              </a:rPr>
              <a:t>1 Da</a:t>
            </a:r>
            <a:endParaRPr lang="en-GB" sz="2000">
              <a:solidFill>
                <a:srgbClr val="FFFF00"/>
              </a:solidFill>
            </a:endParaRPr>
          </a:p>
        </p:txBody>
      </p:sp>
      <p:sp>
        <p:nvSpPr>
          <p:cNvPr id="39942" name="Text Box 6"/>
          <p:cNvSpPr txBox="1">
            <a:spLocks noChangeArrowheads="1"/>
          </p:cNvSpPr>
          <p:nvPr/>
        </p:nvSpPr>
        <p:spPr bwMode="auto">
          <a:xfrm>
            <a:off x="6781800" y="1905000"/>
            <a:ext cx="1687513" cy="1625600"/>
          </a:xfrm>
          <a:prstGeom prst="rect">
            <a:avLst/>
          </a:prstGeom>
          <a:noFill/>
          <a:ln w="9525">
            <a:solidFill>
              <a:srgbClr val="FF0066"/>
            </a:solidFill>
            <a:miter lim="800000"/>
            <a:headEnd/>
            <a:tailEnd/>
          </a:ln>
        </p:spPr>
        <p:txBody>
          <a:bodyPr wrap="none">
            <a:spAutoFit/>
          </a:bodyPr>
          <a:lstStyle/>
          <a:p>
            <a:r>
              <a:rPr lang="nl-NL" sz="2000">
                <a:solidFill>
                  <a:srgbClr val="FFFF00"/>
                </a:solidFill>
              </a:rPr>
              <a:t>1 H </a:t>
            </a:r>
            <a:r>
              <a:rPr lang="nl-NL" sz="2000">
                <a:solidFill>
                  <a:srgbClr val="FFFF00"/>
                </a:solidFill>
                <a:ea typeface="Arial Unicode MS" pitchFamily="34" charset="-128"/>
                <a:cs typeface="Arial Unicode MS" pitchFamily="34" charset="-128"/>
              </a:rPr>
              <a:t>≈</a:t>
            </a:r>
            <a:r>
              <a:rPr lang="nl-NL" sz="2000">
                <a:solidFill>
                  <a:srgbClr val="FFFF00"/>
                </a:solidFill>
              </a:rPr>
              <a:t> 1 Da</a:t>
            </a:r>
          </a:p>
          <a:p>
            <a:endParaRPr lang="nl-NL" sz="2000">
              <a:solidFill>
                <a:srgbClr val="FFFF00"/>
              </a:solidFill>
            </a:endParaRPr>
          </a:p>
          <a:p>
            <a:r>
              <a:rPr lang="nl-NL" sz="2000"/>
              <a:t>m/1 = m</a:t>
            </a:r>
          </a:p>
          <a:p>
            <a:r>
              <a:rPr lang="nl-NL" sz="2000"/>
              <a:t>m/2 = 0.5 m</a:t>
            </a:r>
          </a:p>
          <a:p>
            <a:r>
              <a:rPr lang="nl-NL" sz="2000"/>
              <a:t>m/4 = 0.25 m</a:t>
            </a:r>
            <a:endParaRPr lang="en-GB" sz="2000"/>
          </a:p>
        </p:txBody>
      </p:sp>
      <p:sp>
        <p:nvSpPr>
          <p:cNvPr id="39943" name="Line 7"/>
          <p:cNvSpPr>
            <a:spLocks noChangeShapeType="1"/>
          </p:cNvSpPr>
          <p:nvPr/>
        </p:nvSpPr>
        <p:spPr bwMode="auto">
          <a:xfrm>
            <a:off x="2057400" y="5791200"/>
            <a:ext cx="685800" cy="228600"/>
          </a:xfrm>
          <a:prstGeom prst="line">
            <a:avLst/>
          </a:prstGeom>
          <a:noFill/>
          <a:ln w="28575">
            <a:solidFill>
              <a:srgbClr val="FF0066"/>
            </a:solidFill>
            <a:round/>
            <a:headEnd/>
            <a:tailEnd type="triangle" w="med" len="med"/>
          </a:ln>
        </p:spPr>
        <p:txBody>
          <a:bodyPr/>
          <a:lstStyle/>
          <a:p>
            <a:endParaRPr lang="nl-NL"/>
          </a:p>
        </p:txBody>
      </p:sp>
      <p:sp>
        <p:nvSpPr>
          <p:cNvPr id="39944" name="Text Box 8"/>
          <p:cNvSpPr txBox="1">
            <a:spLocks noChangeArrowheads="1"/>
          </p:cNvSpPr>
          <p:nvPr/>
        </p:nvSpPr>
        <p:spPr bwMode="auto">
          <a:xfrm>
            <a:off x="2819400" y="5791200"/>
            <a:ext cx="965200" cy="519113"/>
          </a:xfrm>
          <a:prstGeom prst="rect">
            <a:avLst/>
          </a:prstGeom>
          <a:noFill/>
          <a:ln w="9525">
            <a:noFill/>
            <a:miter lim="800000"/>
            <a:headEnd/>
            <a:tailEnd/>
          </a:ln>
        </p:spPr>
        <p:txBody>
          <a:bodyPr wrap="none">
            <a:spAutoFit/>
          </a:bodyPr>
          <a:lstStyle/>
          <a:p>
            <a:r>
              <a:rPr lang="nl-NL"/>
              <a:t>z = 1</a:t>
            </a:r>
            <a:endParaRPr lang="en-GB"/>
          </a:p>
        </p:txBody>
      </p:sp>
      <p:sp>
        <p:nvSpPr>
          <p:cNvPr id="9" name="Rechthoek 8"/>
          <p:cNvSpPr/>
          <p:nvPr/>
        </p:nvSpPr>
        <p:spPr>
          <a:xfrm>
            <a:off x="0" y="6581001"/>
            <a:ext cx="4572000" cy="276999"/>
          </a:xfrm>
          <a:prstGeom prst="rect">
            <a:avLst/>
          </a:prstGeom>
        </p:spPr>
        <p:txBody>
          <a:bodyPr>
            <a:spAutoFit/>
          </a:bodyPr>
          <a:lstStyle/>
          <a:p>
            <a:r>
              <a:rPr lang="nl-NL" sz="1200" b="0" dirty="0" smtClean="0"/>
              <a:t>http://mascot.proteomix.org/help/mass_accuracy_help.html</a:t>
            </a:r>
            <a:endParaRPr lang="nl-NL" sz="1200" b="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57200" y="228600"/>
            <a:ext cx="8229600" cy="685800"/>
          </a:xfrm>
          <a:prstGeom prst="rect">
            <a:avLst/>
          </a:prstGeom>
          <a:noFill/>
          <a:ln w="9525">
            <a:noFill/>
            <a:miter lim="800000"/>
            <a:headEnd/>
            <a:tailEnd/>
          </a:ln>
        </p:spPr>
        <p:txBody>
          <a:bodyPr anchor="ctr"/>
          <a:lstStyle/>
          <a:p>
            <a:pPr algn="ctr" eaLnBrk="1" hangingPunct="1"/>
            <a:r>
              <a:rPr lang="en-US" sz="2400" dirty="0" smtClean="0">
                <a:solidFill>
                  <a:srgbClr val="FFFF00"/>
                </a:solidFill>
              </a:rPr>
              <a:t>Step 5: Peptide </a:t>
            </a:r>
            <a:r>
              <a:rPr lang="en-US" sz="2400" dirty="0">
                <a:solidFill>
                  <a:srgbClr val="FFFF00"/>
                </a:solidFill>
              </a:rPr>
              <a:t>Mass Mapping</a:t>
            </a:r>
          </a:p>
        </p:txBody>
      </p:sp>
      <p:pic>
        <p:nvPicPr>
          <p:cNvPr id="40963" name="Picture 3"/>
          <p:cNvPicPr>
            <a:picLocks noChangeAspect="1" noChangeArrowheads="1"/>
          </p:cNvPicPr>
          <p:nvPr/>
        </p:nvPicPr>
        <p:blipFill>
          <a:blip r:embed="rId3" cstate="print"/>
          <a:srcRect/>
          <a:stretch>
            <a:fillRect/>
          </a:stretch>
        </p:blipFill>
        <p:spPr bwMode="auto">
          <a:xfrm>
            <a:off x="2743200" y="1447800"/>
            <a:ext cx="1255713" cy="1600200"/>
          </a:xfrm>
          <a:prstGeom prst="rect">
            <a:avLst/>
          </a:prstGeom>
          <a:noFill/>
          <a:ln w="9525" algn="ctr">
            <a:noFill/>
            <a:miter lim="800000"/>
            <a:headEnd/>
            <a:tailEnd/>
          </a:ln>
        </p:spPr>
      </p:pic>
      <p:pic>
        <p:nvPicPr>
          <p:cNvPr id="40964" name="Picture 4"/>
          <p:cNvPicPr>
            <a:picLocks noChangeAspect="1" noChangeArrowheads="1"/>
          </p:cNvPicPr>
          <p:nvPr/>
        </p:nvPicPr>
        <p:blipFill>
          <a:blip r:embed="rId4" cstate="print"/>
          <a:srcRect/>
          <a:stretch>
            <a:fillRect/>
          </a:stretch>
        </p:blipFill>
        <p:spPr bwMode="auto">
          <a:xfrm>
            <a:off x="304800" y="1447800"/>
            <a:ext cx="1828800" cy="1576388"/>
          </a:xfrm>
          <a:prstGeom prst="rect">
            <a:avLst/>
          </a:prstGeom>
          <a:noFill/>
          <a:ln w="9525" algn="ctr">
            <a:noFill/>
            <a:miter lim="800000"/>
            <a:headEnd/>
            <a:tailEnd/>
          </a:ln>
        </p:spPr>
      </p:pic>
      <p:sp>
        <p:nvSpPr>
          <p:cNvPr id="40965" name="Text Box 5"/>
          <p:cNvSpPr txBox="1">
            <a:spLocks noChangeArrowheads="1"/>
          </p:cNvSpPr>
          <p:nvPr/>
        </p:nvSpPr>
        <p:spPr bwMode="auto">
          <a:xfrm>
            <a:off x="4572000" y="1911350"/>
            <a:ext cx="719138" cy="519113"/>
          </a:xfrm>
          <a:prstGeom prst="rect">
            <a:avLst/>
          </a:prstGeom>
          <a:noFill/>
          <a:ln w="9525" algn="ctr">
            <a:noFill/>
            <a:miter lim="800000"/>
            <a:headEnd/>
            <a:tailEnd/>
          </a:ln>
        </p:spPr>
        <p:txBody>
          <a:bodyPr wrap="none">
            <a:spAutoFit/>
          </a:bodyPr>
          <a:lstStyle/>
          <a:p>
            <a:pPr algn="ctr" eaLnBrk="1" hangingPunct="1"/>
            <a:r>
              <a:rPr lang="en-US">
                <a:solidFill>
                  <a:srgbClr val="FFFF00"/>
                </a:solidFill>
              </a:rPr>
              <a:t>MS</a:t>
            </a:r>
          </a:p>
        </p:txBody>
      </p:sp>
      <p:sp>
        <p:nvSpPr>
          <p:cNvPr id="40966" name="Text Box 6"/>
          <p:cNvSpPr txBox="1">
            <a:spLocks noChangeArrowheads="1"/>
          </p:cNvSpPr>
          <p:nvPr/>
        </p:nvSpPr>
        <p:spPr bwMode="auto">
          <a:xfrm>
            <a:off x="152400" y="4495800"/>
            <a:ext cx="3048000" cy="2135188"/>
          </a:xfrm>
          <a:prstGeom prst="rect">
            <a:avLst/>
          </a:prstGeom>
          <a:noFill/>
          <a:ln w="9525" algn="ctr">
            <a:noFill/>
            <a:miter lim="800000"/>
            <a:headEnd/>
            <a:tailEnd/>
          </a:ln>
        </p:spPr>
        <p:txBody>
          <a:bodyPr>
            <a:spAutoFit/>
          </a:bodyPr>
          <a:lstStyle/>
          <a:p>
            <a:pPr algn="ctr" eaLnBrk="1" hangingPunct="1"/>
            <a:r>
              <a:rPr lang="en-US" sz="2000" dirty="0">
                <a:solidFill>
                  <a:srgbClr val="FFFF00"/>
                </a:solidFill>
              </a:rPr>
              <a:t>Compare with peptide masses in selected databases</a:t>
            </a:r>
          </a:p>
          <a:p>
            <a:pPr algn="ctr" eaLnBrk="1" hangingPunct="1"/>
            <a:endParaRPr lang="en-US" sz="2000" dirty="0">
              <a:solidFill>
                <a:srgbClr val="FFFF00"/>
              </a:solidFill>
            </a:endParaRPr>
          </a:p>
          <a:p>
            <a:pPr algn="ctr" eaLnBrk="1" hangingPunct="1"/>
            <a:r>
              <a:rPr lang="en-US" sz="1800" dirty="0"/>
              <a:t>NDALYFPT...</a:t>
            </a:r>
          </a:p>
          <a:p>
            <a:pPr algn="ctr" eaLnBrk="1" hangingPunct="1"/>
            <a:r>
              <a:rPr lang="en-US" sz="1800" dirty="0"/>
              <a:t>SWDLTAL...</a:t>
            </a:r>
          </a:p>
          <a:p>
            <a:pPr algn="ctr" eaLnBrk="1" hangingPunct="1"/>
            <a:r>
              <a:rPr lang="en-US" sz="1800" dirty="0"/>
              <a:t>PTDLDVSY...</a:t>
            </a:r>
          </a:p>
        </p:txBody>
      </p:sp>
      <p:sp>
        <p:nvSpPr>
          <p:cNvPr id="40967" name="Text Box 7"/>
          <p:cNvSpPr txBox="1">
            <a:spLocks noChangeArrowheads="1"/>
          </p:cNvSpPr>
          <p:nvPr/>
        </p:nvSpPr>
        <p:spPr bwMode="auto">
          <a:xfrm>
            <a:off x="685800" y="2976563"/>
            <a:ext cx="960438" cy="3968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protein</a:t>
            </a:r>
          </a:p>
        </p:txBody>
      </p:sp>
      <p:sp>
        <p:nvSpPr>
          <p:cNvPr id="40968" name="Text Box 8"/>
          <p:cNvSpPr txBox="1">
            <a:spLocks noChangeArrowheads="1"/>
          </p:cNvSpPr>
          <p:nvPr/>
        </p:nvSpPr>
        <p:spPr bwMode="auto">
          <a:xfrm>
            <a:off x="2743200" y="2971800"/>
            <a:ext cx="1144588" cy="3968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peptides</a:t>
            </a:r>
          </a:p>
        </p:txBody>
      </p:sp>
      <p:sp>
        <p:nvSpPr>
          <p:cNvPr id="40969" name="Text Box 9"/>
          <p:cNvSpPr txBox="1">
            <a:spLocks noChangeArrowheads="1"/>
          </p:cNvSpPr>
          <p:nvPr/>
        </p:nvSpPr>
        <p:spPr bwMode="auto">
          <a:xfrm>
            <a:off x="6629400" y="4419600"/>
            <a:ext cx="1855788" cy="3968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Identify protein</a:t>
            </a:r>
          </a:p>
        </p:txBody>
      </p:sp>
      <p:sp>
        <p:nvSpPr>
          <p:cNvPr id="40970" name="Line 10"/>
          <p:cNvSpPr>
            <a:spLocks noChangeShapeType="1"/>
          </p:cNvSpPr>
          <p:nvPr/>
        </p:nvSpPr>
        <p:spPr bwMode="auto">
          <a:xfrm>
            <a:off x="2209800" y="2209800"/>
            <a:ext cx="457200" cy="0"/>
          </a:xfrm>
          <a:prstGeom prst="line">
            <a:avLst/>
          </a:prstGeom>
          <a:noFill/>
          <a:ln w="57150">
            <a:solidFill>
              <a:srgbClr val="FF0000"/>
            </a:solidFill>
            <a:round/>
            <a:headEnd/>
            <a:tailEnd type="triangle" w="med" len="med"/>
          </a:ln>
        </p:spPr>
        <p:txBody>
          <a:bodyPr anchor="ctr"/>
          <a:lstStyle/>
          <a:p>
            <a:endParaRPr lang="nl-NL"/>
          </a:p>
        </p:txBody>
      </p:sp>
      <p:sp>
        <p:nvSpPr>
          <p:cNvPr id="40971" name="Line 11"/>
          <p:cNvSpPr>
            <a:spLocks noChangeShapeType="1"/>
          </p:cNvSpPr>
          <p:nvPr/>
        </p:nvSpPr>
        <p:spPr bwMode="auto">
          <a:xfrm>
            <a:off x="4114800" y="2209800"/>
            <a:ext cx="457200" cy="0"/>
          </a:xfrm>
          <a:prstGeom prst="line">
            <a:avLst/>
          </a:prstGeom>
          <a:noFill/>
          <a:ln w="57150">
            <a:solidFill>
              <a:srgbClr val="FF0000"/>
            </a:solidFill>
            <a:round/>
            <a:headEnd/>
            <a:tailEnd type="triangle" w="med" len="med"/>
          </a:ln>
        </p:spPr>
        <p:txBody>
          <a:bodyPr anchor="ctr"/>
          <a:lstStyle/>
          <a:p>
            <a:endParaRPr lang="nl-NL"/>
          </a:p>
        </p:txBody>
      </p:sp>
      <p:sp>
        <p:nvSpPr>
          <p:cNvPr id="40972" name="Line 12"/>
          <p:cNvSpPr>
            <a:spLocks noChangeShapeType="1"/>
          </p:cNvSpPr>
          <p:nvPr/>
        </p:nvSpPr>
        <p:spPr bwMode="auto">
          <a:xfrm flipV="1">
            <a:off x="3276600" y="4648200"/>
            <a:ext cx="3200400" cy="0"/>
          </a:xfrm>
          <a:prstGeom prst="line">
            <a:avLst/>
          </a:prstGeom>
          <a:noFill/>
          <a:ln w="57150">
            <a:solidFill>
              <a:srgbClr val="FF0000"/>
            </a:solidFill>
            <a:prstDash val="dash"/>
            <a:round/>
            <a:headEnd/>
            <a:tailEnd type="triangle" w="med" len="med"/>
          </a:ln>
        </p:spPr>
        <p:txBody>
          <a:bodyPr anchor="ctr"/>
          <a:lstStyle/>
          <a:p>
            <a:endParaRPr lang="nl-NL"/>
          </a:p>
        </p:txBody>
      </p:sp>
      <p:sp>
        <p:nvSpPr>
          <p:cNvPr id="40973" name="Line 13"/>
          <p:cNvSpPr>
            <a:spLocks noChangeShapeType="1"/>
          </p:cNvSpPr>
          <p:nvPr/>
        </p:nvSpPr>
        <p:spPr bwMode="auto">
          <a:xfrm flipH="1">
            <a:off x="7543800" y="3200400"/>
            <a:ext cx="0" cy="381000"/>
          </a:xfrm>
          <a:prstGeom prst="line">
            <a:avLst/>
          </a:prstGeom>
          <a:noFill/>
          <a:ln w="57150">
            <a:solidFill>
              <a:srgbClr val="FF0000"/>
            </a:solidFill>
            <a:round/>
            <a:headEnd/>
            <a:tailEnd type="triangle" w="med" len="med"/>
          </a:ln>
        </p:spPr>
        <p:txBody>
          <a:bodyPr anchor="ctr"/>
          <a:lstStyle/>
          <a:p>
            <a:endParaRPr lang="nl-NL"/>
          </a:p>
        </p:txBody>
      </p:sp>
      <p:pic>
        <p:nvPicPr>
          <p:cNvPr id="40974" name="Picture 14" descr="spectrum-small"/>
          <p:cNvPicPr>
            <a:picLocks noChangeAspect="1" noChangeArrowheads="1"/>
          </p:cNvPicPr>
          <p:nvPr/>
        </p:nvPicPr>
        <p:blipFill>
          <a:blip r:embed="rId5" cstate="print"/>
          <a:srcRect/>
          <a:stretch>
            <a:fillRect/>
          </a:stretch>
        </p:blipFill>
        <p:spPr bwMode="auto">
          <a:xfrm>
            <a:off x="5867400" y="1066800"/>
            <a:ext cx="3124200" cy="2127250"/>
          </a:xfrm>
          <a:prstGeom prst="rect">
            <a:avLst/>
          </a:prstGeom>
          <a:noFill/>
          <a:ln w="9525">
            <a:noFill/>
            <a:miter lim="800000"/>
            <a:headEnd/>
            <a:tailEnd/>
          </a:ln>
        </p:spPr>
      </p:pic>
      <p:sp>
        <p:nvSpPr>
          <p:cNvPr id="40975" name="Line 15"/>
          <p:cNvSpPr>
            <a:spLocks noChangeShapeType="1"/>
          </p:cNvSpPr>
          <p:nvPr/>
        </p:nvSpPr>
        <p:spPr bwMode="auto">
          <a:xfrm>
            <a:off x="5334000" y="2209800"/>
            <a:ext cx="457200" cy="0"/>
          </a:xfrm>
          <a:prstGeom prst="line">
            <a:avLst/>
          </a:prstGeom>
          <a:noFill/>
          <a:ln w="57150">
            <a:solidFill>
              <a:srgbClr val="FF0000"/>
            </a:solidFill>
            <a:round/>
            <a:headEnd/>
            <a:tailEnd type="triangle" w="med" len="med"/>
          </a:ln>
        </p:spPr>
        <p:txBody>
          <a:bodyPr anchor="ctr"/>
          <a:lstStyle/>
          <a:p>
            <a:endParaRPr lang="nl-NL"/>
          </a:p>
        </p:txBody>
      </p:sp>
      <p:sp>
        <p:nvSpPr>
          <p:cNvPr id="40976" name="Text Box 16"/>
          <p:cNvSpPr txBox="1">
            <a:spLocks noChangeArrowheads="1"/>
          </p:cNvSpPr>
          <p:nvPr/>
        </p:nvSpPr>
        <p:spPr bwMode="auto">
          <a:xfrm>
            <a:off x="6858000" y="1371600"/>
            <a:ext cx="1295400" cy="1555750"/>
          </a:xfrm>
          <a:prstGeom prst="rect">
            <a:avLst/>
          </a:prstGeom>
          <a:noFill/>
          <a:ln w="9525" algn="ctr">
            <a:noFill/>
            <a:miter lim="800000"/>
            <a:headEnd/>
            <a:tailEnd/>
          </a:ln>
        </p:spPr>
        <p:txBody>
          <a:bodyPr>
            <a:spAutoFit/>
          </a:bodyPr>
          <a:lstStyle/>
          <a:p>
            <a:pPr algn="ctr" eaLnBrk="1" hangingPunct="1"/>
            <a:r>
              <a:rPr lang="en-US" sz="9600">
                <a:solidFill>
                  <a:srgbClr val="FF0000"/>
                </a:solidFill>
              </a:rPr>
              <a:t>?</a:t>
            </a:r>
          </a:p>
        </p:txBody>
      </p:sp>
      <p:sp>
        <p:nvSpPr>
          <p:cNvPr id="40977" name="Text Box 17"/>
          <p:cNvSpPr txBox="1">
            <a:spLocks noChangeArrowheads="1"/>
          </p:cNvSpPr>
          <p:nvPr/>
        </p:nvSpPr>
        <p:spPr bwMode="auto">
          <a:xfrm>
            <a:off x="6484938" y="3657600"/>
            <a:ext cx="1993900" cy="3968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Peptide masses</a:t>
            </a:r>
          </a:p>
        </p:txBody>
      </p:sp>
      <p:sp>
        <p:nvSpPr>
          <p:cNvPr id="40978" name="Line 18"/>
          <p:cNvSpPr>
            <a:spLocks noChangeShapeType="1"/>
          </p:cNvSpPr>
          <p:nvPr/>
        </p:nvSpPr>
        <p:spPr bwMode="auto">
          <a:xfrm flipH="1">
            <a:off x="7467600" y="4038600"/>
            <a:ext cx="0" cy="381000"/>
          </a:xfrm>
          <a:prstGeom prst="line">
            <a:avLst/>
          </a:prstGeom>
          <a:noFill/>
          <a:ln w="57150">
            <a:solidFill>
              <a:srgbClr val="FF0000"/>
            </a:solidFill>
            <a:round/>
            <a:headEnd/>
            <a:tailEnd type="triangle" w="med" len="med"/>
          </a:ln>
        </p:spPr>
        <p:txBody>
          <a:bodyPr anchor="ctr"/>
          <a:lstStyle/>
          <a:p>
            <a:endParaRPr lang="nl-NL"/>
          </a:p>
        </p:txBody>
      </p:sp>
      <p:sp>
        <p:nvSpPr>
          <p:cNvPr id="20" name="Rechthoek 19"/>
          <p:cNvSpPr/>
          <p:nvPr/>
        </p:nvSpPr>
        <p:spPr>
          <a:xfrm>
            <a:off x="5796136" y="3140968"/>
            <a:ext cx="3347864" cy="461665"/>
          </a:xfrm>
          <a:prstGeom prst="rect">
            <a:avLst/>
          </a:prstGeom>
        </p:spPr>
        <p:txBody>
          <a:bodyPr wrap="square">
            <a:spAutoFit/>
          </a:bodyPr>
          <a:lstStyle/>
          <a:p>
            <a:r>
              <a:rPr lang="nl-NL" sz="1200" dirty="0" smtClean="0">
                <a:hlinkClick r:id="rId6"/>
              </a:rPr>
              <a:t>http://mascot.proteomix.org/help/</a:t>
            </a:r>
            <a:endParaRPr lang="nl-NL" sz="1200" dirty="0" smtClean="0"/>
          </a:p>
          <a:p>
            <a:endParaRPr lang="nl-NL" sz="1200" dirty="0"/>
          </a:p>
        </p:txBody>
      </p:sp>
      <p:sp>
        <p:nvSpPr>
          <p:cNvPr id="21" name="Rechthoek 20"/>
          <p:cNvSpPr/>
          <p:nvPr/>
        </p:nvSpPr>
        <p:spPr>
          <a:xfrm>
            <a:off x="3491880" y="5661248"/>
            <a:ext cx="4572000" cy="707886"/>
          </a:xfrm>
          <a:prstGeom prst="rect">
            <a:avLst/>
          </a:prstGeom>
          <a:ln>
            <a:solidFill>
              <a:srgbClr val="FFFF00"/>
            </a:solidFill>
          </a:ln>
        </p:spPr>
        <p:txBody>
          <a:bodyPr>
            <a:spAutoFit/>
          </a:bodyPr>
          <a:lstStyle/>
          <a:p>
            <a:r>
              <a:rPr lang="nl-NL" sz="2000" dirty="0" smtClean="0"/>
              <a:t>Tool “Peptide </a:t>
            </a:r>
            <a:r>
              <a:rPr lang="nl-NL" sz="2000" dirty="0" err="1" smtClean="0"/>
              <a:t>mass</a:t>
            </a:r>
            <a:r>
              <a:rPr lang="nl-NL" sz="2000" dirty="0" smtClean="0"/>
              <a:t>”: </a:t>
            </a:r>
            <a:r>
              <a:rPr lang="nl-NL" sz="2000" dirty="0" smtClean="0">
                <a:hlinkClick r:id="rId7"/>
              </a:rPr>
              <a:t>http://web.expasy.org/peptide_mass/</a:t>
            </a:r>
            <a:r>
              <a:rPr lang="nl-NL" sz="2000" dirty="0" smtClean="0"/>
              <a:t> </a:t>
            </a:r>
            <a:endParaRPr lang="nl-NL" sz="2000" dirty="0"/>
          </a:p>
        </p:txBody>
      </p:sp>
      <p:sp>
        <p:nvSpPr>
          <p:cNvPr id="22" name="Tekstvak 21"/>
          <p:cNvSpPr txBox="1"/>
          <p:nvPr/>
        </p:nvSpPr>
        <p:spPr>
          <a:xfrm>
            <a:off x="0" y="6597352"/>
            <a:ext cx="3663182" cy="276999"/>
          </a:xfrm>
          <a:prstGeom prst="rect">
            <a:avLst/>
          </a:prstGeom>
          <a:noFill/>
        </p:spPr>
        <p:txBody>
          <a:bodyPr wrap="none" rtlCol="0">
            <a:spAutoFit/>
          </a:bodyPr>
          <a:lstStyle/>
          <a:p>
            <a:r>
              <a:rPr lang="nl-NL" sz="1200" b="0" dirty="0" err="1" smtClean="0"/>
              <a:t>Aebersold</a:t>
            </a:r>
            <a:r>
              <a:rPr lang="nl-NL" sz="1200" b="0" dirty="0" smtClean="0"/>
              <a:t> &amp; </a:t>
            </a:r>
            <a:r>
              <a:rPr lang="nl-NL" sz="1200" b="0" dirty="0" err="1" smtClean="0"/>
              <a:t>Mann</a:t>
            </a:r>
            <a:r>
              <a:rPr lang="nl-NL" sz="1200" b="0" dirty="0" smtClean="0"/>
              <a:t>, Nature vol 422, 198-207 (2003)</a:t>
            </a:r>
            <a:endParaRPr lang="nl-NL" sz="1200" b="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nl-NL" smtClean="0">
                <a:solidFill>
                  <a:srgbClr val="FFFF00"/>
                </a:solidFill>
              </a:rPr>
              <a:t>Peptide Mass Mapping</a:t>
            </a:r>
            <a:endParaRPr lang="en-GB" smtClean="0">
              <a:solidFill>
                <a:srgbClr val="FFFF00"/>
              </a:solidFill>
            </a:endParaRPr>
          </a:p>
        </p:txBody>
      </p:sp>
      <p:sp>
        <p:nvSpPr>
          <p:cNvPr id="4" name="Rechthoek 3"/>
          <p:cNvSpPr/>
          <p:nvPr/>
        </p:nvSpPr>
        <p:spPr>
          <a:xfrm>
            <a:off x="0" y="6550223"/>
            <a:ext cx="4572000" cy="276999"/>
          </a:xfrm>
          <a:prstGeom prst="rect">
            <a:avLst/>
          </a:prstGeom>
        </p:spPr>
        <p:txBody>
          <a:bodyPr>
            <a:spAutoFit/>
          </a:bodyPr>
          <a:lstStyle/>
          <a:p>
            <a:r>
              <a:rPr lang="nl-NL" sz="1200" b="0" dirty="0" smtClean="0"/>
              <a:t>http://mmbr.asm.org/content/66/1/39/F9.expansion.html</a:t>
            </a:r>
            <a:endParaRPr lang="nl-NL" sz="1200" b="0" dirty="0"/>
          </a:p>
        </p:txBody>
      </p:sp>
      <p:sp>
        <p:nvSpPr>
          <p:cNvPr id="5" name="Text Box 4"/>
          <p:cNvSpPr txBox="1">
            <a:spLocks noChangeArrowheads="1"/>
          </p:cNvSpPr>
          <p:nvPr/>
        </p:nvSpPr>
        <p:spPr bwMode="auto">
          <a:xfrm>
            <a:off x="77273" y="6237312"/>
            <a:ext cx="4319588" cy="341312"/>
          </a:xfrm>
          <a:prstGeom prst="rect">
            <a:avLst/>
          </a:prstGeom>
          <a:noFill/>
          <a:ln w="9525">
            <a:noFill/>
            <a:round/>
            <a:headEnd/>
            <a:tailEnd/>
          </a:ln>
          <a:effectLst/>
        </p:spPr>
        <p:txBody>
          <a:bodyPr lIns="0" tIns="0" rIns="0" bIns="0"/>
          <a:lstStyle/>
          <a:p>
            <a:pPr>
              <a:tabLst>
                <a:tab pos="723900" algn="l"/>
                <a:tab pos="1447800" algn="l"/>
                <a:tab pos="2171700" algn="l"/>
                <a:tab pos="2895600" algn="l"/>
                <a:tab pos="3619500" algn="l"/>
              </a:tabLst>
            </a:pPr>
            <a:r>
              <a:rPr lang="en-GB" sz="1200" b="1" dirty="0">
                <a:latin typeface="Arial" pitchFamily="34" charset="0"/>
                <a:ea typeface="msgothic" charset="0"/>
                <a:cs typeface="msgothic" charset="0"/>
              </a:rPr>
              <a:t>Graves P R , </a:t>
            </a:r>
            <a:r>
              <a:rPr lang="en-GB" sz="1200" b="1" dirty="0" err="1">
                <a:latin typeface="Arial" pitchFamily="34" charset="0"/>
                <a:ea typeface="msgothic" charset="0"/>
                <a:cs typeface="msgothic" charset="0"/>
              </a:rPr>
              <a:t>Haystead</a:t>
            </a:r>
            <a:r>
              <a:rPr lang="en-GB" sz="1200" b="1" dirty="0">
                <a:latin typeface="Arial" pitchFamily="34" charset="0"/>
                <a:ea typeface="msgothic" charset="0"/>
                <a:cs typeface="msgothic" charset="0"/>
              </a:rPr>
              <a:t> T A J </a:t>
            </a:r>
            <a:r>
              <a:rPr lang="en-GB" sz="1200" b="1" dirty="0" err="1">
                <a:latin typeface="Arial" pitchFamily="34" charset="0"/>
                <a:ea typeface="msgothic" charset="0"/>
                <a:cs typeface="msgothic" charset="0"/>
              </a:rPr>
              <a:t>Microbiol</a:t>
            </a:r>
            <a:r>
              <a:rPr lang="en-GB" sz="1200" b="1" dirty="0">
                <a:latin typeface="Arial" pitchFamily="34" charset="0"/>
                <a:ea typeface="msgothic" charset="0"/>
                <a:cs typeface="msgothic" charset="0"/>
              </a:rPr>
              <a:t>. Mol. Biol. Rev. 2002;66:39-63</a:t>
            </a:r>
          </a:p>
        </p:txBody>
      </p:sp>
      <p:pic>
        <p:nvPicPr>
          <p:cNvPr id="6" name="Picture 3"/>
          <p:cNvPicPr>
            <a:picLocks noChangeAspect="1" noChangeArrowheads="1"/>
          </p:cNvPicPr>
          <p:nvPr/>
        </p:nvPicPr>
        <p:blipFill>
          <a:blip r:embed="rId3" cstate="print"/>
          <a:srcRect/>
          <a:stretch>
            <a:fillRect/>
          </a:stretch>
        </p:blipFill>
        <p:spPr bwMode="auto">
          <a:xfrm>
            <a:off x="323528" y="1196752"/>
            <a:ext cx="8604250" cy="4827588"/>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57200" y="152400"/>
            <a:ext cx="8229600" cy="685800"/>
          </a:xfrm>
          <a:prstGeom prst="rect">
            <a:avLst/>
          </a:prstGeom>
          <a:noFill/>
          <a:ln w="9525">
            <a:noFill/>
            <a:miter lim="800000"/>
            <a:headEnd/>
            <a:tailEnd/>
          </a:ln>
        </p:spPr>
        <p:txBody>
          <a:bodyPr anchor="ctr"/>
          <a:lstStyle/>
          <a:p>
            <a:pPr algn="ctr" eaLnBrk="1" hangingPunct="1"/>
            <a:r>
              <a:rPr lang="en-US">
                <a:solidFill>
                  <a:srgbClr val="FFFF00"/>
                </a:solidFill>
              </a:rPr>
              <a:t>Peptide Mass Mapping</a:t>
            </a:r>
          </a:p>
        </p:txBody>
      </p:sp>
      <p:pic>
        <p:nvPicPr>
          <p:cNvPr id="43011" name="Picture 3"/>
          <p:cNvPicPr>
            <a:picLocks noChangeAspect="1" noChangeArrowheads="1"/>
          </p:cNvPicPr>
          <p:nvPr/>
        </p:nvPicPr>
        <p:blipFill>
          <a:blip r:embed="rId3" cstate="print"/>
          <a:srcRect/>
          <a:stretch>
            <a:fillRect/>
          </a:stretch>
        </p:blipFill>
        <p:spPr bwMode="auto">
          <a:xfrm>
            <a:off x="2743200" y="1447800"/>
            <a:ext cx="1255713" cy="1600200"/>
          </a:xfrm>
          <a:prstGeom prst="rect">
            <a:avLst/>
          </a:prstGeom>
          <a:noFill/>
          <a:ln w="9525" algn="ctr">
            <a:noFill/>
            <a:miter lim="800000"/>
            <a:headEnd/>
            <a:tailEnd/>
          </a:ln>
        </p:spPr>
      </p:pic>
      <p:pic>
        <p:nvPicPr>
          <p:cNvPr id="43012" name="Picture 4"/>
          <p:cNvPicPr>
            <a:picLocks noChangeAspect="1" noChangeArrowheads="1"/>
          </p:cNvPicPr>
          <p:nvPr/>
        </p:nvPicPr>
        <p:blipFill>
          <a:blip r:embed="rId4" cstate="print"/>
          <a:srcRect/>
          <a:stretch>
            <a:fillRect/>
          </a:stretch>
        </p:blipFill>
        <p:spPr bwMode="auto">
          <a:xfrm>
            <a:off x="304800" y="1447800"/>
            <a:ext cx="1828800" cy="1576388"/>
          </a:xfrm>
          <a:prstGeom prst="rect">
            <a:avLst/>
          </a:prstGeom>
          <a:noFill/>
          <a:ln w="9525" algn="ctr">
            <a:noFill/>
            <a:miter lim="800000"/>
            <a:headEnd/>
            <a:tailEnd/>
          </a:ln>
        </p:spPr>
      </p:pic>
      <p:sp>
        <p:nvSpPr>
          <p:cNvPr id="43013" name="Text Box 5"/>
          <p:cNvSpPr txBox="1">
            <a:spLocks noChangeArrowheads="1"/>
          </p:cNvSpPr>
          <p:nvPr/>
        </p:nvSpPr>
        <p:spPr bwMode="auto">
          <a:xfrm>
            <a:off x="4572000" y="1911350"/>
            <a:ext cx="719138" cy="519113"/>
          </a:xfrm>
          <a:prstGeom prst="rect">
            <a:avLst/>
          </a:prstGeom>
          <a:noFill/>
          <a:ln w="9525" algn="ctr">
            <a:noFill/>
            <a:miter lim="800000"/>
            <a:headEnd/>
            <a:tailEnd/>
          </a:ln>
        </p:spPr>
        <p:txBody>
          <a:bodyPr wrap="none">
            <a:spAutoFit/>
          </a:bodyPr>
          <a:lstStyle/>
          <a:p>
            <a:pPr algn="ctr" eaLnBrk="1" hangingPunct="1"/>
            <a:r>
              <a:rPr lang="en-US">
                <a:solidFill>
                  <a:srgbClr val="FFFF00"/>
                </a:solidFill>
              </a:rPr>
              <a:t>MS</a:t>
            </a:r>
          </a:p>
        </p:txBody>
      </p:sp>
      <p:sp>
        <p:nvSpPr>
          <p:cNvPr id="43014" name="Text Box 6"/>
          <p:cNvSpPr txBox="1">
            <a:spLocks noChangeArrowheads="1"/>
          </p:cNvSpPr>
          <p:nvPr/>
        </p:nvSpPr>
        <p:spPr bwMode="auto">
          <a:xfrm>
            <a:off x="152400" y="4495800"/>
            <a:ext cx="3048000" cy="2135188"/>
          </a:xfrm>
          <a:prstGeom prst="rect">
            <a:avLst/>
          </a:prstGeom>
          <a:noFill/>
          <a:ln w="9525" algn="ctr">
            <a:noFill/>
            <a:miter lim="800000"/>
            <a:headEnd/>
            <a:tailEnd/>
          </a:ln>
        </p:spPr>
        <p:txBody>
          <a:bodyPr>
            <a:spAutoFit/>
          </a:bodyPr>
          <a:lstStyle/>
          <a:p>
            <a:pPr algn="ctr" eaLnBrk="1" hangingPunct="1"/>
            <a:r>
              <a:rPr lang="en-US" sz="2000">
                <a:solidFill>
                  <a:srgbClr val="FFFF00"/>
                </a:solidFill>
              </a:rPr>
              <a:t>Compare with peptide masses in selected databases</a:t>
            </a:r>
          </a:p>
          <a:p>
            <a:pPr algn="ctr" eaLnBrk="1" hangingPunct="1"/>
            <a:endParaRPr lang="en-US" sz="2000">
              <a:solidFill>
                <a:srgbClr val="FFFF00"/>
              </a:solidFill>
            </a:endParaRPr>
          </a:p>
          <a:p>
            <a:pPr algn="ctr" eaLnBrk="1" hangingPunct="1"/>
            <a:r>
              <a:rPr lang="en-US" sz="1800"/>
              <a:t>NDALYFPT...</a:t>
            </a:r>
          </a:p>
          <a:p>
            <a:pPr algn="ctr" eaLnBrk="1" hangingPunct="1"/>
            <a:r>
              <a:rPr lang="en-US" sz="1800"/>
              <a:t>SWDLTAL...</a:t>
            </a:r>
          </a:p>
          <a:p>
            <a:pPr algn="ctr" eaLnBrk="1" hangingPunct="1"/>
            <a:r>
              <a:rPr lang="en-US" sz="1800"/>
              <a:t>PTDLDVSY...</a:t>
            </a:r>
          </a:p>
        </p:txBody>
      </p:sp>
      <p:sp>
        <p:nvSpPr>
          <p:cNvPr id="43015" name="Text Box 7"/>
          <p:cNvSpPr txBox="1">
            <a:spLocks noChangeArrowheads="1"/>
          </p:cNvSpPr>
          <p:nvPr/>
        </p:nvSpPr>
        <p:spPr bwMode="auto">
          <a:xfrm>
            <a:off x="685800" y="2976563"/>
            <a:ext cx="960438" cy="3968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protein</a:t>
            </a:r>
          </a:p>
        </p:txBody>
      </p:sp>
      <p:sp>
        <p:nvSpPr>
          <p:cNvPr id="43016" name="Text Box 8"/>
          <p:cNvSpPr txBox="1">
            <a:spLocks noChangeArrowheads="1"/>
          </p:cNvSpPr>
          <p:nvPr/>
        </p:nvSpPr>
        <p:spPr bwMode="auto">
          <a:xfrm>
            <a:off x="2743200" y="2971800"/>
            <a:ext cx="1144588" cy="3968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peptides</a:t>
            </a:r>
          </a:p>
        </p:txBody>
      </p:sp>
      <p:sp>
        <p:nvSpPr>
          <p:cNvPr id="43017" name="Line 9"/>
          <p:cNvSpPr>
            <a:spLocks noChangeShapeType="1"/>
          </p:cNvSpPr>
          <p:nvPr/>
        </p:nvSpPr>
        <p:spPr bwMode="auto">
          <a:xfrm>
            <a:off x="2209800" y="2209800"/>
            <a:ext cx="457200" cy="0"/>
          </a:xfrm>
          <a:prstGeom prst="line">
            <a:avLst/>
          </a:prstGeom>
          <a:noFill/>
          <a:ln w="57150">
            <a:solidFill>
              <a:srgbClr val="FF0000"/>
            </a:solidFill>
            <a:round/>
            <a:headEnd/>
            <a:tailEnd type="triangle" w="med" len="med"/>
          </a:ln>
        </p:spPr>
        <p:txBody>
          <a:bodyPr anchor="ctr"/>
          <a:lstStyle/>
          <a:p>
            <a:endParaRPr lang="nl-NL"/>
          </a:p>
        </p:txBody>
      </p:sp>
      <p:sp>
        <p:nvSpPr>
          <p:cNvPr id="43018" name="Line 10"/>
          <p:cNvSpPr>
            <a:spLocks noChangeShapeType="1"/>
          </p:cNvSpPr>
          <p:nvPr/>
        </p:nvSpPr>
        <p:spPr bwMode="auto">
          <a:xfrm>
            <a:off x="4114800" y="2209800"/>
            <a:ext cx="457200" cy="0"/>
          </a:xfrm>
          <a:prstGeom prst="line">
            <a:avLst/>
          </a:prstGeom>
          <a:noFill/>
          <a:ln w="57150">
            <a:solidFill>
              <a:srgbClr val="FF0000"/>
            </a:solidFill>
            <a:round/>
            <a:headEnd/>
            <a:tailEnd type="triangle" w="med" len="med"/>
          </a:ln>
        </p:spPr>
        <p:txBody>
          <a:bodyPr anchor="ctr"/>
          <a:lstStyle/>
          <a:p>
            <a:endParaRPr lang="nl-NL"/>
          </a:p>
        </p:txBody>
      </p:sp>
      <p:sp>
        <p:nvSpPr>
          <p:cNvPr id="43019" name="Line 11"/>
          <p:cNvSpPr>
            <a:spLocks noChangeShapeType="1"/>
          </p:cNvSpPr>
          <p:nvPr/>
        </p:nvSpPr>
        <p:spPr bwMode="auto">
          <a:xfrm flipV="1">
            <a:off x="2971800" y="4343400"/>
            <a:ext cx="609600" cy="152400"/>
          </a:xfrm>
          <a:prstGeom prst="line">
            <a:avLst/>
          </a:prstGeom>
          <a:noFill/>
          <a:ln w="57150">
            <a:solidFill>
              <a:srgbClr val="FF0000"/>
            </a:solidFill>
            <a:round/>
            <a:headEnd/>
            <a:tailEnd type="triangle" w="med" len="med"/>
          </a:ln>
        </p:spPr>
        <p:txBody>
          <a:bodyPr anchor="ctr"/>
          <a:lstStyle/>
          <a:p>
            <a:endParaRPr lang="nl-NL"/>
          </a:p>
        </p:txBody>
      </p:sp>
      <p:sp>
        <p:nvSpPr>
          <p:cNvPr id="43020" name="Line 12"/>
          <p:cNvSpPr>
            <a:spLocks noChangeShapeType="1"/>
          </p:cNvSpPr>
          <p:nvPr/>
        </p:nvSpPr>
        <p:spPr bwMode="auto">
          <a:xfrm flipH="1">
            <a:off x="7543800" y="3200400"/>
            <a:ext cx="0" cy="381000"/>
          </a:xfrm>
          <a:prstGeom prst="line">
            <a:avLst/>
          </a:prstGeom>
          <a:noFill/>
          <a:ln w="57150">
            <a:solidFill>
              <a:srgbClr val="FF0000"/>
            </a:solidFill>
            <a:round/>
            <a:headEnd/>
            <a:tailEnd type="triangle" w="med" len="med"/>
          </a:ln>
        </p:spPr>
        <p:txBody>
          <a:bodyPr anchor="ctr"/>
          <a:lstStyle/>
          <a:p>
            <a:endParaRPr lang="nl-NL"/>
          </a:p>
        </p:txBody>
      </p:sp>
      <p:pic>
        <p:nvPicPr>
          <p:cNvPr id="43021" name="Picture 13" descr="spectrum-small"/>
          <p:cNvPicPr>
            <a:picLocks noChangeAspect="1" noChangeArrowheads="1"/>
          </p:cNvPicPr>
          <p:nvPr/>
        </p:nvPicPr>
        <p:blipFill>
          <a:blip r:embed="rId5" cstate="print"/>
          <a:srcRect/>
          <a:stretch>
            <a:fillRect/>
          </a:stretch>
        </p:blipFill>
        <p:spPr bwMode="auto">
          <a:xfrm>
            <a:off x="5867400" y="1066800"/>
            <a:ext cx="3124200" cy="2127250"/>
          </a:xfrm>
          <a:prstGeom prst="rect">
            <a:avLst/>
          </a:prstGeom>
          <a:noFill/>
          <a:ln w="9525">
            <a:noFill/>
            <a:miter lim="800000"/>
            <a:headEnd/>
            <a:tailEnd/>
          </a:ln>
        </p:spPr>
      </p:pic>
      <p:sp>
        <p:nvSpPr>
          <p:cNvPr id="43022" name="Line 14"/>
          <p:cNvSpPr>
            <a:spLocks noChangeShapeType="1"/>
          </p:cNvSpPr>
          <p:nvPr/>
        </p:nvSpPr>
        <p:spPr bwMode="auto">
          <a:xfrm>
            <a:off x="5334000" y="2209800"/>
            <a:ext cx="457200" cy="0"/>
          </a:xfrm>
          <a:prstGeom prst="line">
            <a:avLst/>
          </a:prstGeom>
          <a:noFill/>
          <a:ln w="57150">
            <a:solidFill>
              <a:srgbClr val="FF0000"/>
            </a:solidFill>
            <a:round/>
            <a:headEnd/>
            <a:tailEnd type="triangle" w="med" len="med"/>
          </a:ln>
        </p:spPr>
        <p:txBody>
          <a:bodyPr anchor="ctr"/>
          <a:lstStyle/>
          <a:p>
            <a:endParaRPr lang="nl-NL"/>
          </a:p>
        </p:txBody>
      </p:sp>
      <p:sp>
        <p:nvSpPr>
          <p:cNvPr id="43023" name="Line 15"/>
          <p:cNvSpPr>
            <a:spLocks noChangeShapeType="1"/>
          </p:cNvSpPr>
          <p:nvPr/>
        </p:nvSpPr>
        <p:spPr bwMode="auto">
          <a:xfrm>
            <a:off x="5867400" y="4419600"/>
            <a:ext cx="762000" cy="76200"/>
          </a:xfrm>
          <a:prstGeom prst="line">
            <a:avLst/>
          </a:prstGeom>
          <a:noFill/>
          <a:ln w="57150">
            <a:solidFill>
              <a:srgbClr val="FF0000"/>
            </a:solidFill>
            <a:round/>
            <a:headEnd/>
            <a:tailEnd type="triangle" w="med" len="med"/>
          </a:ln>
        </p:spPr>
        <p:txBody>
          <a:bodyPr anchor="ctr"/>
          <a:lstStyle/>
          <a:p>
            <a:endParaRPr lang="nl-NL"/>
          </a:p>
        </p:txBody>
      </p:sp>
      <p:sp>
        <p:nvSpPr>
          <p:cNvPr id="43024" name="Text Box 16"/>
          <p:cNvSpPr txBox="1">
            <a:spLocks noChangeArrowheads="1"/>
          </p:cNvSpPr>
          <p:nvPr/>
        </p:nvSpPr>
        <p:spPr bwMode="auto">
          <a:xfrm>
            <a:off x="6858000" y="1371600"/>
            <a:ext cx="1295400" cy="1555750"/>
          </a:xfrm>
          <a:prstGeom prst="rect">
            <a:avLst/>
          </a:prstGeom>
          <a:noFill/>
          <a:ln w="9525" algn="ctr">
            <a:noFill/>
            <a:miter lim="800000"/>
            <a:headEnd/>
            <a:tailEnd/>
          </a:ln>
        </p:spPr>
        <p:txBody>
          <a:bodyPr>
            <a:spAutoFit/>
          </a:bodyPr>
          <a:lstStyle/>
          <a:p>
            <a:pPr algn="ctr" eaLnBrk="1" hangingPunct="1"/>
            <a:r>
              <a:rPr lang="en-US" sz="9600">
                <a:solidFill>
                  <a:srgbClr val="FF0000"/>
                </a:solidFill>
              </a:rPr>
              <a:t>?</a:t>
            </a:r>
          </a:p>
        </p:txBody>
      </p:sp>
      <p:sp>
        <p:nvSpPr>
          <p:cNvPr id="43025" name="Rectangle 17"/>
          <p:cNvSpPr>
            <a:spLocks noChangeArrowheads="1"/>
          </p:cNvSpPr>
          <p:nvPr/>
        </p:nvSpPr>
        <p:spPr bwMode="auto">
          <a:xfrm>
            <a:off x="3581400" y="4191000"/>
            <a:ext cx="3657600" cy="2133600"/>
          </a:xfrm>
          <a:prstGeom prst="rect">
            <a:avLst/>
          </a:prstGeom>
          <a:noFill/>
          <a:ln w="9525">
            <a:noFill/>
            <a:miter lim="800000"/>
            <a:headEnd/>
            <a:tailEnd/>
          </a:ln>
        </p:spPr>
        <p:txBody>
          <a:bodyPr/>
          <a:lstStyle/>
          <a:p>
            <a:pPr marL="342900" indent="-342900" eaLnBrk="1" hangingPunct="1">
              <a:spcBef>
                <a:spcPct val="20000"/>
              </a:spcBef>
              <a:buClr>
                <a:srgbClr val="FFFF00"/>
              </a:buClr>
              <a:buFont typeface="Wingdings" pitchFamily="2" charset="2"/>
              <a:buNone/>
            </a:pPr>
            <a:r>
              <a:rPr lang="en-US" sz="2000">
                <a:solidFill>
                  <a:srgbClr val="FFFF00"/>
                </a:solidFill>
                <a:latin typeface="Arial" charset="0"/>
              </a:rPr>
              <a:t>Rank possibilities</a:t>
            </a:r>
          </a:p>
          <a:p>
            <a:pPr marL="742950" lvl="1" indent="-285750" eaLnBrk="1" hangingPunct="1">
              <a:spcBef>
                <a:spcPct val="20000"/>
              </a:spcBef>
              <a:buClr>
                <a:srgbClr val="FFFF00"/>
              </a:buClr>
              <a:buFontTx/>
              <a:buChar char="o"/>
            </a:pPr>
            <a:r>
              <a:rPr lang="en-US" sz="1800">
                <a:latin typeface="Arial" charset="0"/>
              </a:rPr>
              <a:t>multiple peaks</a:t>
            </a:r>
          </a:p>
          <a:p>
            <a:pPr marL="742950" lvl="1" indent="-285750" eaLnBrk="1" hangingPunct="1">
              <a:spcBef>
                <a:spcPct val="20000"/>
              </a:spcBef>
              <a:buClr>
                <a:srgbClr val="FFFF00"/>
              </a:buClr>
              <a:buFontTx/>
              <a:buChar char="o"/>
            </a:pPr>
            <a:r>
              <a:rPr lang="en-US" sz="1800">
                <a:latin typeface="Arial" charset="0"/>
              </a:rPr>
              <a:t>mass accuracy</a:t>
            </a:r>
          </a:p>
          <a:p>
            <a:pPr marL="742950" lvl="1" indent="-285750" eaLnBrk="1" hangingPunct="1">
              <a:spcBef>
                <a:spcPct val="20000"/>
              </a:spcBef>
              <a:buClr>
                <a:srgbClr val="FFFF00"/>
              </a:buClr>
              <a:buFontTx/>
              <a:buChar char="o"/>
            </a:pPr>
            <a:r>
              <a:rPr lang="en-US" sz="1800">
                <a:latin typeface="Arial" charset="0"/>
              </a:rPr>
              <a:t>confirming information (pI, approx. mass, organism, etc.)</a:t>
            </a:r>
          </a:p>
        </p:txBody>
      </p:sp>
      <p:sp>
        <p:nvSpPr>
          <p:cNvPr id="43026" name="Text Box 18"/>
          <p:cNvSpPr txBox="1">
            <a:spLocks noChangeArrowheads="1"/>
          </p:cNvSpPr>
          <p:nvPr/>
        </p:nvSpPr>
        <p:spPr bwMode="auto">
          <a:xfrm>
            <a:off x="6705600" y="4343400"/>
            <a:ext cx="1855788" cy="3968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Identify protein</a:t>
            </a:r>
          </a:p>
        </p:txBody>
      </p:sp>
      <p:sp>
        <p:nvSpPr>
          <p:cNvPr id="43027" name="Text Box 19"/>
          <p:cNvSpPr txBox="1">
            <a:spLocks noChangeArrowheads="1"/>
          </p:cNvSpPr>
          <p:nvPr/>
        </p:nvSpPr>
        <p:spPr bwMode="auto">
          <a:xfrm>
            <a:off x="6561138" y="3581400"/>
            <a:ext cx="1993900" cy="396875"/>
          </a:xfrm>
          <a:prstGeom prst="rect">
            <a:avLst/>
          </a:prstGeom>
          <a:noFill/>
          <a:ln w="9525" algn="ctr">
            <a:noFill/>
            <a:miter lim="800000"/>
            <a:headEnd/>
            <a:tailEnd/>
          </a:ln>
        </p:spPr>
        <p:txBody>
          <a:bodyPr wrap="none">
            <a:spAutoFit/>
          </a:bodyPr>
          <a:lstStyle/>
          <a:p>
            <a:pPr algn="ctr" eaLnBrk="1" hangingPunct="1"/>
            <a:r>
              <a:rPr lang="en-US" sz="2000">
                <a:solidFill>
                  <a:srgbClr val="FFFF00"/>
                </a:solidFill>
              </a:rPr>
              <a:t>Peptide masses</a:t>
            </a:r>
          </a:p>
        </p:txBody>
      </p:sp>
      <p:sp>
        <p:nvSpPr>
          <p:cNvPr id="43028" name="Line 20"/>
          <p:cNvSpPr>
            <a:spLocks noChangeShapeType="1"/>
          </p:cNvSpPr>
          <p:nvPr/>
        </p:nvSpPr>
        <p:spPr bwMode="auto">
          <a:xfrm flipH="1">
            <a:off x="7543800" y="3962400"/>
            <a:ext cx="0" cy="381000"/>
          </a:xfrm>
          <a:prstGeom prst="line">
            <a:avLst/>
          </a:prstGeom>
          <a:noFill/>
          <a:ln w="57150">
            <a:solidFill>
              <a:srgbClr val="FF0000"/>
            </a:solidFill>
            <a:round/>
            <a:headEnd/>
            <a:tailEnd type="triangle" w="med" len="med"/>
          </a:ln>
        </p:spPr>
        <p:txBody>
          <a:bodyPr anchor="ctr"/>
          <a:lstStyle/>
          <a:p>
            <a:endParaRPr lang="nl-NL"/>
          </a:p>
        </p:txBody>
      </p:sp>
      <p:sp>
        <p:nvSpPr>
          <p:cNvPr id="21" name="Rechthoek 20"/>
          <p:cNvSpPr/>
          <p:nvPr/>
        </p:nvSpPr>
        <p:spPr>
          <a:xfrm>
            <a:off x="5796136" y="3140968"/>
            <a:ext cx="3096344" cy="461665"/>
          </a:xfrm>
          <a:prstGeom prst="rect">
            <a:avLst/>
          </a:prstGeom>
        </p:spPr>
        <p:txBody>
          <a:bodyPr wrap="square">
            <a:spAutoFit/>
          </a:bodyPr>
          <a:lstStyle/>
          <a:p>
            <a:r>
              <a:rPr lang="nl-NL" sz="1200" dirty="0" smtClean="0">
                <a:hlinkClick r:id="rId6"/>
              </a:rPr>
              <a:t>http://mascot.proteomix.org/help/</a:t>
            </a:r>
            <a:endParaRPr lang="nl-NL" sz="1200" dirty="0" smtClean="0"/>
          </a:p>
          <a:p>
            <a:endParaRPr lang="nl-NL" sz="1200" dirty="0"/>
          </a:p>
        </p:txBody>
      </p:sp>
      <p:sp>
        <p:nvSpPr>
          <p:cNvPr id="23" name="Tekstvak 22"/>
          <p:cNvSpPr txBox="1"/>
          <p:nvPr/>
        </p:nvSpPr>
        <p:spPr>
          <a:xfrm>
            <a:off x="0" y="6581001"/>
            <a:ext cx="3663182" cy="276999"/>
          </a:xfrm>
          <a:prstGeom prst="rect">
            <a:avLst/>
          </a:prstGeom>
          <a:noFill/>
        </p:spPr>
        <p:txBody>
          <a:bodyPr wrap="none" rtlCol="0">
            <a:spAutoFit/>
          </a:bodyPr>
          <a:lstStyle/>
          <a:p>
            <a:r>
              <a:rPr lang="nl-NL" sz="1200" b="0" dirty="0" err="1" smtClean="0"/>
              <a:t>Aebersold</a:t>
            </a:r>
            <a:r>
              <a:rPr lang="nl-NL" sz="1200" b="0" dirty="0" smtClean="0"/>
              <a:t> &amp; </a:t>
            </a:r>
            <a:r>
              <a:rPr lang="nl-NL" sz="1200" b="0" dirty="0" err="1" smtClean="0"/>
              <a:t>Mann</a:t>
            </a:r>
            <a:r>
              <a:rPr lang="nl-NL" sz="1200" b="0" dirty="0" smtClean="0"/>
              <a:t>, Nature vol 422, 198-207 (2003)</a:t>
            </a:r>
            <a:endParaRPr lang="nl-NL" sz="1200" b="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nl-NL" smtClean="0">
                <a:solidFill>
                  <a:srgbClr val="FFFF00"/>
                </a:solidFill>
              </a:rPr>
              <a:t>Protein identification</a:t>
            </a:r>
          </a:p>
        </p:txBody>
      </p:sp>
      <p:sp>
        <p:nvSpPr>
          <p:cNvPr id="44037" name="Rectangle 5"/>
          <p:cNvSpPr>
            <a:spLocks noChangeArrowheads="1"/>
          </p:cNvSpPr>
          <p:nvPr/>
        </p:nvSpPr>
        <p:spPr bwMode="auto">
          <a:xfrm>
            <a:off x="3132138" y="5032375"/>
            <a:ext cx="3671887" cy="701675"/>
          </a:xfrm>
          <a:prstGeom prst="rect">
            <a:avLst/>
          </a:prstGeom>
          <a:noFill/>
          <a:ln w="9525">
            <a:noFill/>
            <a:miter lim="800000"/>
            <a:headEnd/>
            <a:tailEnd/>
          </a:ln>
        </p:spPr>
        <p:txBody>
          <a:bodyPr>
            <a:spAutoFit/>
          </a:bodyPr>
          <a:lstStyle/>
          <a:p>
            <a:r>
              <a:rPr lang="nl-NL" sz="2000">
                <a:solidFill>
                  <a:srgbClr val="FFFF00"/>
                </a:solidFill>
                <a:hlinkClick r:id="rId2"/>
              </a:rPr>
              <a:t>http://www.matrixscience.com/search_form_select.html</a:t>
            </a:r>
            <a:endParaRPr lang="nl-NL" sz="2000">
              <a:solidFill>
                <a:srgbClr val="FFFF00"/>
              </a:solidFill>
            </a:endParaRPr>
          </a:p>
        </p:txBody>
      </p:sp>
      <p:sp>
        <p:nvSpPr>
          <p:cNvPr id="44038" name="Text Box 6"/>
          <p:cNvSpPr txBox="1">
            <a:spLocks noChangeArrowheads="1"/>
          </p:cNvSpPr>
          <p:nvPr/>
        </p:nvSpPr>
        <p:spPr bwMode="auto">
          <a:xfrm>
            <a:off x="3132138" y="985838"/>
            <a:ext cx="5545137" cy="3811587"/>
          </a:xfrm>
          <a:prstGeom prst="rect">
            <a:avLst/>
          </a:prstGeom>
          <a:noFill/>
          <a:ln w="9525">
            <a:noFill/>
            <a:miter lim="800000"/>
            <a:headEnd/>
            <a:tailEnd/>
          </a:ln>
        </p:spPr>
        <p:txBody>
          <a:bodyPr>
            <a:spAutoFit/>
          </a:bodyPr>
          <a:lstStyle/>
          <a:p>
            <a:r>
              <a:rPr lang="nl-NL" dirty="0" err="1"/>
              <a:t>Identification</a:t>
            </a:r>
            <a:r>
              <a:rPr lang="nl-NL" dirty="0"/>
              <a:t> of 2 </a:t>
            </a:r>
            <a:r>
              <a:rPr lang="nl-NL" dirty="0" err="1"/>
              <a:t>proteins</a:t>
            </a:r>
            <a:r>
              <a:rPr lang="nl-NL" dirty="0"/>
              <a:t> </a:t>
            </a:r>
            <a:r>
              <a:rPr lang="nl-NL" dirty="0" err="1"/>
              <a:t>found</a:t>
            </a:r>
            <a:r>
              <a:rPr lang="nl-NL" dirty="0"/>
              <a:t> to </a:t>
            </a:r>
            <a:r>
              <a:rPr lang="nl-NL" dirty="0" err="1"/>
              <a:t>interact</a:t>
            </a:r>
            <a:r>
              <a:rPr lang="nl-NL" dirty="0"/>
              <a:t> </a:t>
            </a:r>
            <a:r>
              <a:rPr lang="nl-NL" dirty="0" err="1"/>
              <a:t>with</a:t>
            </a:r>
            <a:r>
              <a:rPr lang="nl-NL" dirty="0"/>
              <a:t> a receptor kinase </a:t>
            </a:r>
            <a:r>
              <a:rPr lang="nl-NL" dirty="0" err="1"/>
              <a:t>from</a:t>
            </a:r>
            <a:r>
              <a:rPr lang="nl-NL" dirty="0"/>
              <a:t> </a:t>
            </a:r>
            <a:r>
              <a:rPr lang="nl-NL" dirty="0" err="1"/>
              <a:t>Arabidopsis</a:t>
            </a:r>
            <a:r>
              <a:rPr lang="nl-NL" dirty="0"/>
              <a:t> </a:t>
            </a:r>
            <a:r>
              <a:rPr lang="nl-NL" dirty="0" err="1"/>
              <a:t>thaliana</a:t>
            </a:r>
            <a:r>
              <a:rPr lang="nl-NL" dirty="0"/>
              <a:t>.</a:t>
            </a:r>
          </a:p>
          <a:p>
            <a:r>
              <a:rPr lang="nl-NL" sz="2000" dirty="0"/>
              <a:t>Plant </a:t>
            </a:r>
            <a:r>
              <a:rPr lang="nl-NL" sz="2000" dirty="0" err="1"/>
              <a:t>kinases</a:t>
            </a:r>
            <a:r>
              <a:rPr lang="nl-NL" sz="2000" dirty="0"/>
              <a:t> </a:t>
            </a:r>
            <a:r>
              <a:rPr lang="nl-NL" sz="2000" dirty="0" err="1"/>
              <a:t>can</a:t>
            </a:r>
            <a:r>
              <a:rPr lang="nl-NL" sz="2000" dirty="0"/>
              <a:t> </a:t>
            </a:r>
            <a:r>
              <a:rPr lang="nl-NL" sz="2000" dirty="0" err="1"/>
              <a:t>phosphorylate</a:t>
            </a:r>
            <a:r>
              <a:rPr lang="nl-NL" sz="2000" dirty="0"/>
              <a:t> </a:t>
            </a:r>
            <a:r>
              <a:rPr lang="nl-NL" sz="2000" dirty="0" err="1"/>
              <a:t>on</a:t>
            </a:r>
            <a:r>
              <a:rPr lang="nl-NL" sz="2000" dirty="0"/>
              <a:t> </a:t>
            </a:r>
            <a:r>
              <a:rPr lang="nl-NL" sz="2000" dirty="0" err="1"/>
              <a:t>Serine</a:t>
            </a:r>
            <a:r>
              <a:rPr lang="nl-NL" sz="2000" dirty="0"/>
              <a:t> and </a:t>
            </a:r>
            <a:r>
              <a:rPr lang="nl-NL" sz="2000" dirty="0" err="1"/>
              <a:t>Threonine</a:t>
            </a:r>
            <a:r>
              <a:rPr lang="nl-NL" sz="2000" dirty="0"/>
              <a:t> !!! = </a:t>
            </a:r>
            <a:r>
              <a:rPr lang="nl-NL" sz="2000" dirty="0" err="1"/>
              <a:t>variable</a:t>
            </a:r>
            <a:r>
              <a:rPr lang="nl-NL" sz="2000" dirty="0"/>
              <a:t> </a:t>
            </a:r>
            <a:r>
              <a:rPr lang="nl-NL" sz="2000" dirty="0" err="1"/>
              <a:t>modification</a:t>
            </a:r>
            <a:endParaRPr lang="nl-NL" sz="2000" dirty="0"/>
          </a:p>
          <a:p>
            <a:r>
              <a:rPr lang="nl-NL" sz="2000" dirty="0"/>
              <a:t>The </a:t>
            </a:r>
            <a:r>
              <a:rPr lang="nl-NL" sz="2000" dirty="0" err="1"/>
              <a:t>components</a:t>
            </a:r>
            <a:r>
              <a:rPr lang="nl-NL" sz="2000" dirty="0"/>
              <a:t> of the complex </a:t>
            </a:r>
            <a:r>
              <a:rPr lang="nl-NL" sz="2000" dirty="0" err="1"/>
              <a:t>were</a:t>
            </a:r>
            <a:r>
              <a:rPr lang="nl-NL" sz="2000" dirty="0"/>
              <a:t> </a:t>
            </a:r>
            <a:r>
              <a:rPr lang="nl-NL" sz="2000" dirty="0" err="1"/>
              <a:t>digested</a:t>
            </a:r>
            <a:r>
              <a:rPr lang="nl-NL" sz="2000" dirty="0"/>
              <a:t> </a:t>
            </a:r>
            <a:r>
              <a:rPr lang="nl-NL" sz="2000" dirty="0" err="1"/>
              <a:t>by</a:t>
            </a:r>
            <a:r>
              <a:rPr lang="nl-NL" sz="2000" dirty="0"/>
              <a:t> </a:t>
            </a:r>
            <a:r>
              <a:rPr lang="nl-NL" sz="2000" dirty="0" err="1"/>
              <a:t>trypsin</a:t>
            </a:r>
            <a:r>
              <a:rPr lang="nl-NL" sz="2000" dirty="0"/>
              <a:t>. </a:t>
            </a:r>
            <a:r>
              <a:rPr lang="nl-NL" sz="2000" dirty="0" err="1"/>
              <a:t>Trypsin</a:t>
            </a:r>
            <a:r>
              <a:rPr lang="nl-NL" sz="2000" dirty="0"/>
              <a:t> </a:t>
            </a:r>
            <a:r>
              <a:rPr lang="nl-NL" sz="2000" dirty="0" err="1"/>
              <a:t>missed</a:t>
            </a:r>
            <a:r>
              <a:rPr lang="nl-NL" sz="2000" dirty="0"/>
              <a:t> </a:t>
            </a:r>
            <a:r>
              <a:rPr lang="nl-NL" sz="2000" dirty="0" err="1"/>
              <a:t>some</a:t>
            </a:r>
            <a:r>
              <a:rPr lang="nl-NL" sz="2000" dirty="0"/>
              <a:t> </a:t>
            </a:r>
            <a:r>
              <a:rPr lang="nl-NL" sz="2000" dirty="0" err="1"/>
              <a:t>cleavages</a:t>
            </a:r>
            <a:r>
              <a:rPr lang="nl-NL" sz="2000" dirty="0"/>
              <a:t> (set </a:t>
            </a:r>
            <a:r>
              <a:rPr lang="nl-NL" sz="2000" dirty="0" err="1"/>
              <a:t>missed</a:t>
            </a:r>
            <a:r>
              <a:rPr lang="nl-NL" sz="2000" dirty="0"/>
              <a:t> </a:t>
            </a:r>
            <a:r>
              <a:rPr lang="nl-NL" sz="2000" dirty="0" err="1"/>
              <a:t>cleavages</a:t>
            </a:r>
            <a:r>
              <a:rPr lang="nl-NL" sz="2000" dirty="0"/>
              <a:t> at </a:t>
            </a:r>
            <a:r>
              <a:rPr lang="nl-NL" sz="2000" dirty="0" smtClean="0"/>
              <a:t>2). </a:t>
            </a:r>
            <a:endParaRPr lang="nl-NL" sz="2000" dirty="0"/>
          </a:p>
          <a:p>
            <a:r>
              <a:rPr lang="nl-NL" sz="2000" dirty="0"/>
              <a:t>The </a:t>
            </a:r>
            <a:r>
              <a:rPr lang="nl-NL" sz="2000" dirty="0" err="1"/>
              <a:t>obtained</a:t>
            </a:r>
            <a:r>
              <a:rPr lang="nl-NL" sz="2000" dirty="0"/>
              <a:t> </a:t>
            </a:r>
            <a:r>
              <a:rPr lang="nl-NL" sz="2000" dirty="0" err="1"/>
              <a:t>fragments</a:t>
            </a:r>
            <a:r>
              <a:rPr lang="nl-NL" sz="2000" dirty="0"/>
              <a:t> </a:t>
            </a:r>
            <a:r>
              <a:rPr lang="nl-NL" sz="2000" dirty="0" err="1"/>
              <a:t>were</a:t>
            </a:r>
            <a:r>
              <a:rPr lang="nl-NL" sz="2000" dirty="0"/>
              <a:t> </a:t>
            </a:r>
            <a:r>
              <a:rPr lang="nl-NL" sz="2000" dirty="0" err="1"/>
              <a:t>very</a:t>
            </a:r>
            <a:r>
              <a:rPr lang="nl-NL" sz="2000" dirty="0"/>
              <a:t> </a:t>
            </a:r>
            <a:r>
              <a:rPr lang="nl-NL" sz="2000" dirty="0" err="1"/>
              <a:t>precisely</a:t>
            </a:r>
            <a:r>
              <a:rPr lang="nl-NL" sz="2000" dirty="0"/>
              <a:t> </a:t>
            </a:r>
            <a:r>
              <a:rPr lang="nl-NL" sz="2000" dirty="0" err="1"/>
              <a:t>analysed</a:t>
            </a:r>
            <a:r>
              <a:rPr lang="nl-NL" sz="2000" dirty="0"/>
              <a:t> </a:t>
            </a:r>
            <a:r>
              <a:rPr lang="nl-NL" sz="2000" dirty="0" err="1"/>
              <a:t>by</a:t>
            </a:r>
            <a:r>
              <a:rPr lang="nl-NL" sz="2000" dirty="0"/>
              <a:t> </a:t>
            </a:r>
            <a:r>
              <a:rPr lang="nl-NL" sz="2000" dirty="0" err="1"/>
              <a:t>Maldi-TOF</a:t>
            </a:r>
            <a:r>
              <a:rPr lang="nl-NL" sz="2000" dirty="0"/>
              <a:t> MS (peptide </a:t>
            </a:r>
            <a:r>
              <a:rPr lang="nl-NL" sz="2000" dirty="0" err="1"/>
              <a:t>mass</a:t>
            </a:r>
            <a:r>
              <a:rPr lang="nl-NL" sz="2000" dirty="0"/>
              <a:t> </a:t>
            </a:r>
            <a:r>
              <a:rPr lang="nl-NL" sz="2000" dirty="0" err="1"/>
              <a:t>tolerance</a:t>
            </a:r>
            <a:r>
              <a:rPr lang="nl-NL" sz="2000" dirty="0"/>
              <a:t> 100 </a:t>
            </a:r>
            <a:r>
              <a:rPr lang="nl-NL" sz="2000" dirty="0" err="1"/>
              <a:t>ppm</a:t>
            </a:r>
            <a:r>
              <a:rPr lang="nl-NL" sz="2000" dirty="0"/>
              <a:t>). </a:t>
            </a:r>
          </a:p>
        </p:txBody>
      </p:sp>
      <p:sp>
        <p:nvSpPr>
          <p:cNvPr id="2" name="Tijdelijke aanduiding voor inhoud 1"/>
          <p:cNvSpPr>
            <a:spLocks noGrp="1"/>
          </p:cNvSpPr>
          <p:nvPr>
            <p:ph idx="1"/>
          </p:nvPr>
        </p:nvSpPr>
        <p:spPr/>
        <p:txBody>
          <a:bodyPr/>
          <a:lstStyle/>
          <a:p>
            <a:endParaRPr lang="nl-NL"/>
          </a:p>
        </p:txBody>
      </p:sp>
      <p:sp>
        <p:nvSpPr>
          <p:cNvPr id="8" name="Rectangle 3"/>
          <p:cNvSpPr txBox="1">
            <a:spLocks noChangeArrowheads="1"/>
          </p:cNvSpPr>
          <p:nvPr/>
        </p:nvSpPr>
        <p:spPr bwMode="auto">
          <a:xfrm>
            <a:off x="179387" y="188913"/>
            <a:ext cx="1296987" cy="5832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Font typeface="Wingdings" pitchFamily="2" charset="2"/>
              <a:buChar char="Ø"/>
              <a:defRPr sz="20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FF00"/>
              </a:buClr>
              <a:buChar char="o"/>
              <a:defRPr sz="2000" b="1">
                <a:solidFill>
                  <a:schemeClr val="bg1"/>
                </a:solidFill>
                <a:latin typeface="+mn-lt"/>
              </a:defRPr>
            </a:lvl2pPr>
            <a:lvl3pPr marL="1143000" indent="-228600" algn="l" rtl="0" eaLnBrk="0" fontAlgn="base" hangingPunct="0">
              <a:spcBef>
                <a:spcPct val="20000"/>
              </a:spcBef>
              <a:spcAft>
                <a:spcPct val="0"/>
              </a:spcAft>
              <a:buClr>
                <a:srgbClr val="FFFF00"/>
              </a:buClr>
              <a:buChar char="•"/>
              <a:defRPr sz="2000" b="1">
                <a:solidFill>
                  <a:schemeClr val="bg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pPr eaLnBrk="1" hangingPunct="1">
              <a:lnSpc>
                <a:spcPct val="80000"/>
              </a:lnSpc>
              <a:buFont typeface="Wingdings" pitchFamily="2" charset="2"/>
              <a:buNone/>
            </a:pPr>
            <a:r>
              <a:rPr lang="en-GB" sz="1400" b="0" kern="0" smtClean="0"/>
              <a:t>Protein 1 </a:t>
            </a:r>
          </a:p>
          <a:p>
            <a:pPr eaLnBrk="1" hangingPunct="1">
              <a:lnSpc>
                <a:spcPct val="80000"/>
              </a:lnSpc>
              <a:buFont typeface="Wingdings" pitchFamily="2" charset="2"/>
              <a:buNone/>
            </a:pPr>
            <a:r>
              <a:rPr lang="en-GB" sz="1400" b="0" kern="0" smtClean="0"/>
              <a:t>784.4344</a:t>
            </a:r>
          </a:p>
          <a:p>
            <a:pPr eaLnBrk="1" hangingPunct="1">
              <a:lnSpc>
                <a:spcPct val="80000"/>
              </a:lnSpc>
              <a:buFont typeface="Wingdings" pitchFamily="2" charset="2"/>
              <a:buNone/>
            </a:pPr>
            <a:r>
              <a:rPr lang="en-GB" sz="1400" b="0" kern="0" smtClean="0"/>
              <a:t>756.4283</a:t>
            </a:r>
          </a:p>
          <a:p>
            <a:pPr eaLnBrk="1" hangingPunct="1">
              <a:lnSpc>
                <a:spcPct val="80000"/>
              </a:lnSpc>
              <a:buFont typeface="Wingdings" pitchFamily="2" charset="2"/>
              <a:buNone/>
            </a:pPr>
            <a:r>
              <a:rPr lang="en-GB" sz="1400" b="0" kern="0" smtClean="0"/>
              <a:t>1062.5458</a:t>
            </a:r>
          </a:p>
          <a:p>
            <a:pPr eaLnBrk="1" hangingPunct="1">
              <a:lnSpc>
                <a:spcPct val="80000"/>
              </a:lnSpc>
              <a:buFont typeface="Wingdings" pitchFamily="2" charset="2"/>
              <a:buNone/>
            </a:pPr>
            <a:r>
              <a:rPr lang="en-GB" sz="1400" b="0" kern="0" smtClean="0"/>
              <a:t>1118.5397</a:t>
            </a:r>
          </a:p>
          <a:p>
            <a:pPr eaLnBrk="1" hangingPunct="1">
              <a:lnSpc>
                <a:spcPct val="80000"/>
              </a:lnSpc>
              <a:buFont typeface="Wingdings" pitchFamily="2" charset="2"/>
              <a:buNone/>
            </a:pPr>
            <a:r>
              <a:rPr lang="en-GB" sz="1400" b="0" kern="0" smtClean="0"/>
              <a:t>2445.2288</a:t>
            </a:r>
          </a:p>
          <a:p>
            <a:pPr eaLnBrk="1" hangingPunct="1">
              <a:lnSpc>
                <a:spcPct val="80000"/>
              </a:lnSpc>
              <a:buFont typeface="Wingdings" pitchFamily="2" charset="2"/>
              <a:buNone/>
            </a:pPr>
            <a:r>
              <a:rPr lang="en-GB" sz="1400" b="0" kern="0" smtClean="0"/>
              <a:t>1431.7722</a:t>
            </a:r>
          </a:p>
          <a:p>
            <a:pPr eaLnBrk="1" hangingPunct="1">
              <a:lnSpc>
                <a:spcPct val="80000"/>
              </a:lnSpc>
              <a:buFont typeface="Wingdings" pitchFamily="2" charset="2"/>
              <a:buNone/>
            </a:pPr>
            <a:r>
              <a:rPr lang="en-GB" sz="1400" b="0" kern="0" smtClean="0"/>
              <a:t>1614.8981</a:t>
            </a:r>
          </a:p>
          <a:p>
            <a:pPr eaLnBrk="1" hangingPunct="1">
              <a:lnSpc>
                <a:spcPct val="80000"/>
              </a:lnSpc>
              <a:buFont typeface="Wingdings" pitchFamily="2" charset="2"/>
              <a:buNone/>
            </a:pPr>
            <a:r>
              <a:rPr lang="en-GB" sz="1400" b="0" kern="0" smtClean="0"/>
              <a:t>1615.8821</a:t>
            </a:r>
          </a:p>
          <a:p>
            <a:pPr eaLnBrk="1" hangingPunct="1">
              <a:lnSpc>
                <a:spcPct val="80000"/>
              </a:lnSpc>
              <a:buFont typeface="Wingdings" pitchFamily="2" charset="2"/>
              <a:buNone/>
            </a:pPr>
            <a:r>
              <a:rPr lang="en-GB" sz="1200" b="0" kern="0" smtClean="0"/>
              <a:t>3277.7387</a:t>
            </a:r>
            <a:endParaRPr lang="en-GB" sz="1400" b="0" kern="0" smtClean="0"/>
          </a:p>
          <a:p>
            <a:pPr eaLnBrk="1" hangingPunct="1">
              <a:lnSpc>
                <a:spcPct val="80000"/>
              </a:lnSpc>
              <a:buFont typeface="Wingdings" pitchFamily="2" charset="2"/>
              <a:buNone/>
            </a:pPr>
            <a:r>
              <a:rPr lang="en-GB" sz="1400" b="0" kern="0" smtClean="0"/>
              <a:t>2670.2086</a:t>
            </a:r>
          </a:p>
          <a:p>
            <a:pPr eaLnBrk="1" hangingPunct="1">
              <a:lnSpc>
                <a:spcPct val="80000"/>
              </a:lnSpc>
              <a:buFont typeface="Wingdings" pitchFamily="2" charset="2"/>
              <a:buNone/>
            </a:pPr>
            <a:r>
              <a:rPr lang="en-GB" sz="1400" b="0" kern="0" smtClean="0"/>
              <a:t>2676.4123</a:t>
            </a:r>
          </a:p>
          <a:p>
            <a:pPr eaLnBrk="1" hangingPunct="1">
              <a:lnSpc>
                <a:spcPct val="80000"/>
              </a:lnSpc>
              <a:buFont typeface="Wingdings" pitchFamily="2" charset="2"/>
              <a:buNone/>
            </a:pPr>
            <a:r>
              <a:rPr lang="en-GB" sz="1400" b="0" kern="0" smtClean="0"/>
              <a:t>2539.3210</a:t>
            </a:r>
          </a:p>
          <a:p>
            <a:pPr eaLnBrk="1" hangingPunct="1">
              <a:lnSpc>
                <a:spcPct val="80000"/>
              </a:lnSpc>
              <a:buFont typeface="Wingdings" pitchFamily="2" charset="2"/>
              <a:buNone/>
            </a:pPr>
            <a:r>
              <a:rPr lang="en-GB" sz="1400" b="0" kern="0" smtClean="0"/>
              <a:t>572.2819</a:t>
            </a:r>
          </a:p>
          <a:p>
            <a:pPr eaLnBrk="1" hangingPunct="1">
              <a:lnSpc>
                <a:spcPct val="80000"/>
              </a:lnSpc>
              <a:buFont typeface="Wingdings" pitchFamily="2" charset="2"/>
              <a:buNone/>
            </a:pPr>
            <a:r>
              <a:rPr lang="en-GB" sz="1400" b="0" kern="0" smtClean="0"/>
              <a:t>756.4283</a:t>
            </a:r>
          </a:p>
          <a:p>
            <a:pPr eaLnBrk="1" hangingPunct="1">
              <a:lnSpc>
                <a:spcPct val="80000"/>
              </a:lnSpc>
              <a:buFont typeface="Wingdings" pitchFamily="2" charset="2"/>
              <a:buNone/>
            </a:pPr>
            <a:r>
              <a:rPr lang="en-GB" sz="1400" b="0" kern="0" smtClean="0"/>
              <a:t>1118.5397</a:t>
            </a:r>
          </a:p>
          <a:p>
            <a:pPr eaLnBrk="1" hangingPunct="1">
              <a:lnSpc>
                <a:spcPct val="80000"/>
              </a:lnSpc>
              <a:buFont typeface="Wingdings" pitchFamily="2" charset="2"/>
              <a:buNone/>
            </a:pPr>
            <a:r>
              <a:rPr lang="en-GB" sz="1400" b="0" kern="0" smtClean="0"/>
              <a:t>2445.2288</a:t>
            </a:r>
          </a:p>
          <a:p>
            <a:pPr eaLnBrk="1" hangingPunct="1">
              <a:lnSpc>
                <a:spcPct val="80000"/>
              </a:lnSpc>
              <a:buFont typeface="Wingdings" pitchFamily="2" charset="2"/>
              <a:buNone/>
            </a:pPr>
            <a:r>
              <a:rPr lang="en-GB" sz="1400" b="0" kern="0" smtClean="0"/>
              <a:t>1431.7722</a:t>
            </a:r>
          </a:p>
          <a:p>
            <a:pPr eaLnBrk="1" hangingPunct="1">
              <a:lnSpc>
                <a:spcPct val="80000"/>
              </a:lnSpc>
              <a:buFont typeface="Wingdings" pitchFamily="2" charset="2"/>
              <a:buNone/>
            </a:pPr>
            <a:r>
              <a:rPr lang="en-GB" sz="1400" b="0" kern="0" smtClean="0"/>
              <a:t>3277.7387</a:t>
            </a:r>
          </a:p>
          <a:p>
            <a:pPr eaLnBrk="1" hangingPunct="1">
              <a:lnSpc>
                <a:spcPct val="80000"/>
              </a:lnSpc>
              <a:buFont typeface="Wingdings" pitchFamily="2" charset="2"/>
              <a:buNone/>
            </a:pPr>
            <a:r>
              <a:rPr lang="en-GB" sz="1400" b="0" kern="0" smtClean="0"/>
              <a:t>2670.2086</a:t>
            </a:r>
          </a:p>
          <a:p>
            <a:pPr eaLnBrk="1" hangingPunct="1">
              <a:lnSpc>
                <a:spcPct val="80000"/>
              </a:lnSpc>
              <a:buFont typeface="Wingdings" pitchFamily="2" charset="2"/>
              <a:buNone/>
            </a:pPr>
            <a:r>
              <a:rPr lang="en-GB" sz="1400" b="0" kern="0" smtClean="0"/>
              <a:t>2676.4123</a:t>
            </a:r>
          </a:p>
          <a:p>
            <a:pPr eaLnBrk="1" hangingPunct="1">
              <a:lnSpc>
                <a:spcPct val="80000"/>
              </a:lnSpc>
              <a:buFont typeface="Wingdings" pitchFamily="2" charset="2"/>
              <a:buNone/>
            </a:pPr>
            <a:r>
              <a:rPr lang="en-GB" sz="1400" b="0" kern="0" smtClean="0"/>
              <a:t>2539.3210</a:t>
            </a:r>
            <a:endParaRPr lang="nl-NL" sz="1400" b="0" kern="0" dirty="0" smtClean="0"/>
          </a:p>
        </p:txBody>
      </p:sp>
      <p:sp>
        <p:nvSpPr>
          <p:cNvPr id="9" name="Rectangle 4"/>
          <p:cNvSpPr>
            <a:spLocks noChangeArrowheads="1"/>
          </p:cNvSpPr>
          <p:nvPr/>
        </p:nvSpPr>
        <p:spPr bwMode="auto">
          <a:xfrm>
            <a:off x="1333499" y="44624"/>
            <a:ext cx="1079500" cy="6863417"/>
          </a:xfrm>
          <a:prstGeom prst="rect">
            <a:avLst/>
          </a:prstGeom>
          <a:noFill/>
          <a:ln w="9525">
            <a:noFill/>
            <a:miter lim="800000"/>
            <a:headEnd/>
            <a:tailEnd/>
          </a:ln>
        </p:spPr>
        <p:txBody>
          <a:bodyPr anchor="ctr">
            <a:spAutoFit/>
          </a:bodyPr>
          <a:lstStyle/>
          <a:p>
            <a:pPr algn="ctr"/>
            <a:r>
              <a:rPr lang="en-GB" sz="1100" b="0" dirty="0"/>
              <a:t>Protein 2 </a:t>
            </a:r>
            <a:endParaRPr lang="nl-NL" sz="1100" b="0" dirty="0"/>
          </a:p>
          <a:p>
            <a:pPr algn="ctr"/>
            <a:r>
              <a:rPr lang="en-GB" sz="1100" b="0" dirty="0"/>
              <a:t>576.3635</a:t>
            </a:r>
          </a:p>
          <a:p>
            <a:pPr algn="ctr"/>
            <a:r>
              <a:rPr lang="en-GB" sz="1100" b="0" dirty="0"/>
              <a:t>755.4654</a:t>
            </a:r>
          </a:p>
          <a:p>
            <a:pPr algn="ctr"/>
            <a:r>
              <a:rPr lang="en-GB" sz="1100" b="0" dirty="0"/>
              <a:t>756.4494</a:t>
            </a:r>
          </a:p>
          <a:p>
            <a:pPr algn="ctr"/>
            <a:r>
              <a:rPr lang="en-GB" sz="1100" b="0" dirty="0"/>
              <a:t>797.5011</a:t>
            </a:r>
          </a:p>
          <a:p>
            <a:pPr algn="ctr"/>
            <a:r>
              <a:rPr lang="en-GB" sz="1100" b="0" dirty="0"/>
              <a:t>810.4348</a:t>
            </a:r>
          </a:p>
          <a:p>
            <a:pPr algn="ctr"/>
            <a:r>
              <a:rPr lang="en-GB" sz="1100" b="0" dirty="0"/>
              <a:t>832.4555</a:t>
            </a:r>
          </a:p>
          <a:p>
            <a:pPr algn="ctr"/>
            <a:r>
              <a:rPr lang="en-GB" sz="1100" b="0" dirty="0"/>
              <a:t>833.4396</a:t>
            </a:r>
          </a:p>
          <a:p>
            <a:pPr algn="ctr"/>
            <a:r>
              <a:rPr lang="en-GB" sz="1100" b="0" dirty="0"/>
              <a:t>925.5961</a:t>
            </a:r>
          </a:p>
          <a:p>
            <a:pPr algn="ctr"/>
            <a:r>
              <a:rPr lang="en-GB" sz="1100" b="0" dirty="0"/>
              <a:t>941.5658</a:t>
            </a:r>
          </a:p>
          <a:p>
            <a:pPr algn="ctr"/>
            <a:r>
              <a:rPr lang="en-GB" sz="1100" b="0" dirty="0"/>
              <a:t>1036.6645</a:t>
            </a:r>
          </a:p>
          <a:p>
            <a:pPr algn="ctr"/>
            <a:r>
              <a:rPr lang="en-GB" sz="1100" b="0" dirty="0"/>
              <a:t>1037.6485</a:t>
            </a:r>
          </a:p>
          <a:p>
            <a:pPr algn="ctr"/>
            <a:r>
              <a:rPr lang="en-GB" sz="1100" b="0" dirty="0"/>
              <a:t>1767.8428</a:t>
            </a:r>
          </a:p>
          <a:p>
            <a:pPr algn="ctr"/>
            <a:r>
              <a:rPr lang="en-GB" sz="1100" b="0" dirty="0"/>
              <a:t>1194.6469</a:t>
            </a:r>
          </a:p>
          <a:p>
            <a:pPr algn="ctr"/>
            <a:r>
              <a:rPr lang="en-GB" sz="1100" b="0" dirty="0"/>
              <a:t>1253.6041</a:t>
            </a:r>
          </a:p>
          <a:p>
            <a:pPr algn="ctr"/>
            <a:r>
              <a:rPr lang="en-GB" sz="1100" b="0" dirty="0"/>
              <a:t>1254.5881</a:t>
            </a:r>
          </a:p>
          <a:p>
            <a:pPr algn="ctr"/>
            <a:r>
              <a:rPr lang="en-GB" sz="1100" b="0" dirty="0"/>
              <a:t>1907.1092</a:t>
            </a:r>
          </a:p>
          <a:p>
            <a:pPr algn="ctr"/>
            <a:r>
              <a:rPr lang="en-GB" sz="1100" b="0" dirty="0"/>
              <a:t>1908.0932</a:t>
            </a:r>
          </a:p>
          <a:p>
            <a:pPr algn="ctr"/>
            <a:r>
              <a:rPr lang="en-GB" sz="1100" b="0" dirty="0"/>
              <a:t>1381.6990</a:t>
            </a:r>
          </a:p>
          <a:p>
            <a:pPr algn="ctr"/>
            <a:r>
              <a:rPr lang="en-GB" sz="1100" b="0" dirty="0"/>
              <a:t>1383.7722</a:t>
            </a:r>
          </a:p>
          <a:p>
            <a:pPr algn="ctr"/>
            <a:r>
              <a:rPr lang="en-GB" sz="1100" b="0" dirty="0"/>
              <a:t>1384.7562</a:t>
            </a:r>
          </a:p>
          <a:p>
            <a:pPr algn="ctr"/>
            <a:r>
              <a:rPr lang="en-GB" sz="1100" b="0" dirty="0"/>
              <a:t>2777.3313</a:t>
            </a:r>
          </a:p>
          <a:p>
            <a:pPr algn="ctr"/>
            <a:r>
              <a:rPr lang="en-GB" sz="1100" b="0" dirty="0"/>
              <a:t>2778.3153</a:t>
            </a:r>
          </a:p>
          <a:p>
            <a:pPr algn="ctr"/>
            <a:r>
              <a:rPr lang="en-GB" sz="1100" b="0" dirty="0"/>
              <a:t>2138.0644</a:t>
            </a:r>
          </a:p>
          <a:p>
            <a:pPr algn="ctr"/>
            <a:r>
              <a:rPr lang="en-GB" sz="1100" b="0" dirty="0"/>
              <a:t>1455.7722</a:t>
            </a:r>
          </a:p>
          <a:p>
            <a:pPr algn="ctr"/>
            <a:r>
              <a:rPr lang="en-GB" sz="1100" b="0" dirty="0"/>
              <a:t>1456.7562</a:t>
            </a:r>
          </a:p>
          <a:p>
            <a:pPr algn="ctr"/>
            <a:r>
              <a:rPr lang="en-GB" sz="1100" b="0" dirty="0"/>
              <a:t>1554.6733</a:t>
            </a:r>
          </a:p>
          <a:p>
            <a:pPr algn="ctr"/>
            <a:r>
              <a:rPr lang="en-GB" sz="1100" b="0" dirty="0"/>
              <a:t>778.4337</a:t>
            </a:r>
          </a:p>
          <a:p>
            <a:pPr algn="ctr"/>
            <a:r>
              <a:rPr lang="en-GB" sz="1100" b="0" dirty="0"/>
              <a:t>795.4603</a:t>
            </a:r>
          </a:p>
          <a:p>
            <a:pPr algn="ctr"/>
            <a:r>
              <a:rPr lang="en-GB" sz="1100" b="0" dirty="0"/>
              <a:t>2404.2962</a:t>
            </a:r>
          </a:p>
          <a:p>
            <a:pPr algn="ctr"/>
            <a:r>
              <a:rPr lang="en-GB" sz="1100" b="0" dirty="0"/>
              <a:t>1626.8465</a:t>
            </a:r>
          </a:p>
          <a:p>
            <a:pPr algn="ctr"/>
            <a:r>
              <a:rPr lang="en-GB" sz="1100" b="0" dirty="0"/>
              <a:t>2517.4530</a:t>
            </a:r>
          </a:p>
          <a:p>
            <a:pPr algn="ctr"/>
            <a:r>
              <a:rPr lang="en-GB" sz="1100" b="0" dirty="0"/>
              <a:t>2556.2231</a:t>
            </a:r>
          </a:p>
          <a:p>
            <a:pPr algn="ctr"/>
            <a:r>
              <a:rPr lang="en-GB" sz="1100" b="0" dirty="0"/>
              <a:t>1754.9414</a:t>
            </a:r>
          </a:p>
          <a:p>
            <a:pPr algn="ctr"/>
            <a:r>
              <a:rPr lang="en-GB" sz="1100" b="0" dirty="0"/>
              <a:t>1779.0142</a:t>
            </a:r>
          </a:p>
          <a:p>
            <a:pPr algn="ctr"/>
            <a:r>
              <a:rPr lang="en-GB" sz="1100" b="0" dirty="0"/>
              <a:t>1785.8111</a:t>
            </a:r>
          </a:p>
          <a:p>
            <a:pPr algn="ctr"/>
            <a:r>
              <a:rPr lang="en-GB" sz="1100" b="0" dirty="0"/>
              <a:t>3694.8955</a:t>
            </a:r>
          </a:p>
          <a:p>
            <a:pPr algn="ctr"/>
            <a:r>
              <a:rPr lang="en-GB" sz="1100" b="0" dirty="0"/>
              <a:t>3266.6935</a:t>
            </a:r>
          </a:p>
          <a:p>
            <a:pPr algn="ctr"/>
            <a:r>
              <a:rPr lang="en-GB" sz="1100" b="0" dirty="0"/>
              <a:t>3940.8863</a:t>
            </a:r>
          </a:p>
          <a:p>
            <a:pPr algn="ctr"/>
            <a:r>
              <a:rPr lang="en-GB" sz="1100" b="0" dirty="0"/>
              <a:t>4077.8601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2843808" y="202526"/>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nl-NL" sz="1800" b="0" dirty="0" smtClean="0">
                <a:solidFill>
                  <a:prstClr val="white"/>
                </a:solidFill>
              </a:rPr>
              <a:t>sample</a:t>
            </a:r>
            <a:endParaRPr lang="nl-NL" sz="1800" b="0" dirty="0">
              <a:solidFill>
                <a:prstClr val="white"/>
              </a:solidFill>
            </a:endParaRPr>
          </a:p>
        </p:txBody>
      </p:sp>
      <p:sp>
        <p:nvSpPr>
          <p:cNvPr id="5" name="Rechthoek 4"/>
          <p:cNvSpPr/>
          <p:nvPr/>
        </p:nvSpPr>
        <p:spPr>
          <a:xfrm>
            <a:off x="2843808" y="1387881"/>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nl-NL" sz="1800" b="0" dirty="0" err="1" smtClean="0">
                <a:solidFill>
                  <a:prstClr val="white"/>
                </a:solidFill>
              </a:rPr>
              <a:t>ions</a:t>
            </a:r>
            <a:endParaRPr lang="nl-NL" sz="1800" b="0" dirty="0">
              <a:solidFill>
                <a:prstClr val="white"/>
              </a:solidFill>
            </a:endParaRPr>
          </a:p>
        </p:txBody>
      </p:sp>
      <p:sp>
        <p:nvSpPr>
          <p:cNvPr id="6" name="Rechthoek 5"/>
          <p:cNvSpPr/>
          <p:nvPr/>
        </p:nvSpPr>
        <p:spPr>
          <a:xfrm>
            <a:off x="2825211" y="2573236"/>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nl-NL" sz="1800" b="0" dirty="0" smtClean="0">
                <a:solidFill>
                  <a:prstClr val="white"/>
                </a:solidFill>
              </a:rPr>
              <a:t>1 </a:t>
            </a:r>
            <a:r>
              <a:rPr lang="nl-NL" sz="1800" b="0" dirty="0" err="1" smtClean="0">
                <a:solidFill>
                  <a:prstClr val="white"/>
                </a:solidFill>
              </a:rPr>
              <a:t>isolated</a:t>
            </a:r>
            <a:r>
              <a:rPr lang="nl-NL" sz="1800" b="0" dirty="0" smtClean="0">
                <a:solidFill>
                  <a:prstClr val="white"/>
                </a:solidFill>
              </a:rPr>
              <a:t> ion</a:t>
            </a:r>
            <a:endParaRPr lang="nl-NL" sz="1800" b="0" dirty="0">
              <a:solidFill>
                <a:prstClr val="white"/>
              </a:solidFill>
            </a:endParaRPr>
          </a:p>
        </p:txBody>
      </p:sp>
      <p:sp>
        <p:nvSpPr>
          <p:cNvPr id="7" name="Rechthoek 6"/>
          <p:cNvSpPr/>
          <p:nvPr/>
        </p:nvSpPr>
        <p:spPr>
          <a:xfrm>
            <a:off x="2848907" y="3758591"/>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nl-NL" sz="1800" b="0" dirty="0" err="1" smtClean="0">
                <a:solidFill>
                  <a:prstClr val="white"/>
                </a:solidFill>
              </a:rPr>
              <a:t>fragments</a:t>
            </a:r>
            <a:endParaRPr lang="nl-NL" sz="1800" b="0" dirty="0">
              <a:solidFill>
                <a:prstClr val="white"/>
              </a:solidFill>
            </a:endParaRPr>
          </a:p>
        </p:txBody>
      </p:sp>
      <p:sp>
        <p:nvSpPr>
          <p:cNvPr id="8" name="Rechthoek 7"/>
          <p:cNvSpPr/>
          <p:nvPr/>
        </p:nvSpPr>
        <p:spPr>
          <a:xfrm>
            <a:off x="2842351" y="4943946"/>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nl-NL" sz="1800" b="0" dirty="0" smtClean="0">
                <a:solidFill>
                  <a:prstClr val="white"/>
                </a:solidFill>
              </a:rPr>
              <a:t>1 </a:t>
            </a:r>
            <a:r>
              <a:rPr lang="nl-NL" sz="1800" b="0" dirty="0" err="1" smtClean="0">
                <a:solidFill>
                  <a:prstClr val="white"/>
                </a:solidFill>
              </a:rPr>
              <a:t>isolated</a:t>
            </a:r>
            <a:r>
              <a:rPr lang="nl-NL" sz="1800" b="0" dirty="0" smtClean="0">
                <a:solidFill>
                  <a:prstClr val="white"/>
                </a:solidFill>
              </a:rPr>
              <a:t> fragment</a:t>
            </a:r>
            <a:endParaRPr lang="nl-NL" sz="1800" b="0" dirty="0">
              <a:solidFill>
                <a:prstClr val="white"/>
              </a:solidFill>
            </a:endParaRPr>
          </a:p>
        </p:txBody>
      </p:sp>
      <p:sp>
        <p:nvSpPr>
          <p:cNvPr id="9" name="Rechthoek 8"/>
          <p:cNvSpPr/>
          <p:nvPr/>
        </p:nvSpPr>
        <p:spPr>
          <a:xfrm>
            <a:off x="2848907" y="6129300"/>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nl-NL" sz="1800" b="0" dirty="0" err="1" smtClean="0">
                <a:solidFill>
                  <a:prstClr val="white"/>
                </a:solidFill>
              </a:rPr>
              <a:t>fragments</a:t>
            </a:r>
            <a:endParaRPr lang="nl-NL" sz="1800" b="0" dirty="0">
              <a:solidFill>
                <a:prstClr val="white"/>
              </a:solidFill>
            </a:endParaRPr>
          </a:p>
        </p:txBody>
      </p:sp>
      <p:cxnSp>
        <p:nvCxnSpPr>
          <p:cNvPr id="11" name="Rechte verbindingslijn met pijl 10"/>
          <p:cNvCxnSpPr>
            <a:stCxn id="4" idx="2"/>
            <a:endCxn id="5" idx="0"/>
          </p:cNvCxnSpPr>
          <p:nvPr/>
        </p:nvCxnSpPr>
        <p:spPr bwMode="auto">
          <a:xfrm>
            <a:off x="3779912" y="850598"/>
            <a:ext cx="0" cy="537283"/>
          </a:xfrm>
          <a:prstGeom prst="straightConnector1">
            <a:avLst/>
          </a:prstGeom>
          <a:noFill/>
          <a:ln w="25400" cap="flat" cmpd="sng" algn="ctr">
            <a:solidFill>
              <a:schemeClr val="accent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Rechte verbindingslijn met pijl 11"/>
          <p:cNvCxnSpPr/>
          <p:nvPr/>
        </p:nvCxnSpPr>
        <p:spPr bwMode="auto">
          <a:xfrm>
            <a:off x="3794851" y="2035953"/>
            <a:ext cx="0" cy="537283"/>
          </a:xfrm>
          <a:prstGeom prst="straightConnector1">
            <a:avLst/>
          </a:prstGeom>
          <a:noFill/>
          <a:ln w="25400" cap="flat" cmpd="sng" algn="ctr">
            <a:solidFill>
              <a:schemeClr val="accent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Rechte verbindingslijn met pijl 12"/>
          <p:cNvCxnSpPr/>
          <p:nvPr/>
        </p:nvCxnSpPr>
        <p:spPr bwMode="auto">
          <a:xfrm>
            <a:off x="3774069" y="3221308"/>
            <a:ext cx="0" cy="537283"/>
          </a:xfrm>
          <a:prstGeom prst="straightConnector1">
            <a:avLst/>
          </a:prstGeom>
          <a:noFill/>
          <a:ln w="25400" cap="flat" cmpd="sng" algn="ctr">
            <a:solidFill>
              <a:schemeClr val="accent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Rechte verbindingslijn met pijl 13"/>
          <p:cNvCxnSpPr/>
          <p:nvPr/>
        </p:nvCxnSpPr>
        <p:spPr bwMode="auto">
          <a:xfrm>
            <a:off x="3774069" y="4406663"/>
            <a:ext cx="0" cy="537283"/>
          </a:xfrm>
          <a:prstGeom prst="straightConnector1">
            <a:avLst/>
          </a:prstGeom>
          <a:noFill/>
          <a:ln w="25400" cap="flat" cmpd="sng" algn="ctr">
            <a:solidFill>
              <a:schemeClr val="accent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Rechte verbindingslijn met pijl 14"/>
          <p:cNvCxnSpPr/>
          <p:nvPr/>
        </p:nvCxnSpPr>
        <p:spPr bwMode="auto">
          <a:xfrm>
            <a:off x="3768226" y="5592018"/>
            <a:ext cx="0" cy="537283"/>
          </a:xfrm>
          <a:prstGeom prst="straightConnector1">
            <a:avLst/>
          </a:prstGeom>
          <a:noFill/>
          <a:ln w="25400" cap="flat" cmpd="sng" algn="ctr">
            <a:solidFill>
              <a:schemeClr val="accent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kstvak 15"/>
          <p:cNvSpPr txBox="1"/>
          <p:nvPr/>
        </p:nvSpPr>
        <p:spPr>
          <a:xfrm>
            <a:off x="3923928" y="934573"/>
            <a:ext cx="4752528" cy="369332"/>
          </a:xfrm>
          <a:prstGeom prst="rect">
            <a:avLst/>
          </a:prstGeom>
          <a:noFill/>
        </p:spPr>
        <p:txBody>
          <a:bodyPr wrap="square" rtlCol="0">
            <a:spAutoFit/>
          </a:bodyPr>
          <a:lstStyle/>
          <a:p>
            <a:pPr eaLnBrk="1" fontAlgn="auto" hangingPunct="1">
              <a:spcBef>
                <a:spcPts val="0"/>
              </a:spcBef>
              <a:spcAft>
                <a:spcPts val="0"/>
              </a:spcAft>
            </a:pPr>
            <a:r>
              <a:rPr lang="nl-NL" sz="1800" b="0" dirty="0" err="1" smtClean="0">
                <a:solidFill>
                  <a:prstClr val="black"/>
                </a:solidFill>
                <a:latin typeface="Arial"/>
              </a:rPr>
              <a:t>Fragmentation</a:t>
            </a:r>
            <a:r>
              <a:rPr lang="nl-NL" sz="1800" b="0" dirty="0" smtClean="0">
                <a:solidFill>
                  <a:prstClr val="black"/>
                </a:solidFill>
                <a:latin typeface="Arial"/>
              </a:rPr>
              <a:t> </a:t>
            </a:r>
            <a:r>
              <a:rPr lang="nl-NL" sz="1800" b="0" dirty="0" err="1" smtClean="0">
                <a:solidFill>
                  <a:prstClr val="black"/>
                </a:solidFill>
                <a:latin typeface="Arial"/>
              </a:rPr>
              <a:t>with</a:t>
            </a:r>
            <a:r>
              <a:rPr lang="nl-NL" sz="1800" b="0" dirty="0" smtClean="0">
                <a:solidFill>
                  <a:prstClr val="black"/>
                </a:solidFill>
                <a:latin typeface="Arial"/>
              </a:rPr>
              <a:t> </a:t>
            </a:r>
            <a:r>
              <a:rPr lang="nl-NL" sz="1800" b="0" dirty="0" err="1" smtClean="0">
                <a:solidFill>
                  <a:prstClr val="black"/>
                </a:solidFill>
                <a:latin typeface="Arial"/>
              </a:rPr>
              <a:t>trypsin</a:t>
            </a:r>
            <a:r>
              <a:rPr lang="nl-NL" sz="1800" b="0" dirty="0" smtClean="0">
                <a:solidFill>
                  <a:prstClr val="black"/>
                </a:solidFill>
                <a:latin typeface="Arial"/>
              </a:rPr>
              <a:t> + soft </a:t>
            </a:r>
            <a:r>
              <a:rPr lang="nl-NL" sz="1800" b="0" dirty="0" err="1" smtClean="0">
                <a:solidFill>
                  <a:prstClr val="black"/>
                </a:solidFill>
                <a:latin typeface="Arial"/>
              </a:rPr>
              <a:t>Ionization</a:t>
            </a:r>
            <a:endParaRPr lang="nl-NL" sz="1800" b="0" dirty="0">
              <a:solidFill>
                <a:prstClr val="black"/>
              </a:solidFill>
              <a:latin typeface="Arial"/>
            </a:endParaRPr>
          </a:p>
        </p:txBody>
      </p:sp>
      <p:sp>
        <p:nvSpPr>
          <p:cNvPr id="17" name="Tekstvak 16"/>
          <p:cNvSpPr txBox="1"/>
          <p:nvPr/>
        </p:nvSpPr>
        <p:spPr>
          <a:xfrm>
            <a:off x="3923928" y="2119928"/>
            <a:ext cx="2520280" cy="369332"/>
          </a:xfrm>
          <a:prstGeom prst="rect">
            <a:avLst/>
          </a:prstGeom>
          <a:noFill/>
        </p:spPr>
        <p:txBody>
          <a:bodyPr wrap="square" rtlCol="0">
            <a:spAutoFit/>
          </a:bodyPr>
          <a:lstStyle/>
          <a:p>
            <a:pPr eaLnBrk="1" fontAlgn="auto" hangingPunct="1">
              <a:spcBef>
                <a:spcPts val="0"/>
              </a:spcBef>
              <a:spcAft>
                <a:spcPts val="0"/>
              </a:spcAft>
            </a:pPr>
            <a:r>
              <a:rPr lang="nl-NL" sz="1800" b="0" dirty="0" err="1" smtClean="0">
                <a:solidFill>
                  <a:prstClr val="black"/>
                </a:solidFill>
                <a:latin typeface="Arial"/>
              </a:rPr>
              <a:t>Selection</a:t>
            </a:r>
            <a:r>
              <a:rPr lang="nl-NL" sz="1800" b="0" dirty="0" smtClean="0">
                <a:solidFill>
                  <a:prstClr val="black"/>
                </a:solidFill>
                <a:latin typeface="Arial"/>
              </a:rPr>
              <a:t>/</a:t>
            </a:r>
            <a:r>
              <a:rPr lang="nl-NL" sz="1800" b="0" dirty="0" err="1" smtClean="0">
                <a:solidFill>
                  <a:prstClr val="black"/>
                </a:solidFill>
                <a:latin typeface="Arial"/>
              </a:rPr>
              <a:t>isolation</a:t>
            </a:r>
            <a:endParaRPr lang="nl-NL" sz="1800" b="0" dirty="0">
              <a:solidFill>
                <a:prstClr val="black"/>
              </a:solidFill>
              <a:latin typeface="Arial"/>
            </a:endParaRPr>
          </a:p>
        </p:txBody>
      </p:sp>
      <p:sp>
        <p:nvSpPr>
          <p:cNvPr id="18" name="Tekstvak 17"/>
          <p:cNvSpPr txBox="1"/>
          <p:nvPr/>
        </p:nvSpPr>
        <p:spPr>
          <a:xfrm>
            <a:off x="3924850" y="3305283"/>
            <a:ext cx="3599478" cy="646331"/>
          </a:xfrm>
          <a:prstGeom prst="rect">
            <a:avLst/>
          </a:prstGeom>
          <a:noFill/>
        </p:spPr>
        <p:txBody>
          <a:bodyPr wrap="square" rtlCol="0">
            <a:spAutoFit/>
          </a:bodyPr>
          <a:lstStyle/>
          <a:p>
            <a:pPr eaLnBrk="1" fontAlgn="auto" hangingPunct="1">
              <a:spcBef>
                <a:spcPts val="0"/>
              </a:spcBef>
              <a:spcAft>
                <a:spcPts val="0"/>
              </a:spcAft>
            </a:pPr>
            <a:r>
              <a:rPr lang="nl-NL" sz="1800" b="0" dirty="0" err="1" smtClean="0">
                <a:solidFill>
                  <a:prstClr val="black"/>
                </a:solidFill>
                <a:latin typeface="Arial"/>
              </a:rPr>
              <a:t>Fragmentation</a:t>
            </a:r>
            <a:r>
              <a:rPr lang="nl-NL" sz="1800" b="0" dirty="0" smtClean="0">
                <a:solidFill>
                  <a:prstClr val="black"/>
                </a:solidFill>
                <a:latin typeface="Arial"/>
              </a:rPr>
              <a:t> </a:t>
            </a:r>
            <a:r>
              <a:rPr lang="nl-NL" sz="1800" b="0" dirty="0" err="1" smtClean="0">
                <a:solidFill>
                  <a:prstClr val="black"/>
                </a:solidFill>
                <a:latin typeface="Arial"/>
              </a:rPr>
              <a:t>by</a:t>
            </a:r>
            <a:r>
              <a:rPr lang="nl-NL" sz="1800" b="0" dirty="0" smtClean="0">
                <a:solidFill>
                  <a:prstClr val="black"/>
                </a:solidFill>
                <a:latin typeface="Arial"/>
              </a:rPr>
              <a:t> </a:t>
            </a:r>
            <a:r>
              <a:rPr lang="nl-NL" sz="1800" b="0" dirty="0" err="1" smtClean="0">
                <a:solidFill>
                  <a:prstClr val="black"/>
                </a:solidFill>
                <a:latin typeface="Arial"/>
              </a:rPr>
              <a:t>adding</a:t>
            </a:r>
            <a:r>
              <a:rPr lang="nl-NL" sz="1800" b="0" dirty="0" smtClean="0">
                <a:solidFill>
                  <a:prstClr val="black"/>
                </a:solidFill>
                <a:latin typeface="Arial"/>
              </a:rPr>
              <a:t> energy 		</a:t>
            </a:r>
            <a:endParaRPr lang="nl-NL" sz="1800" b="0" dirty="0">
              <a:solidFill>
                <a:prstClr val="black"/>
              </a:solidFill>
              <a:latin typeface="Arial"/>
            </a:endParaRPr>
          </a:p>
        </p:txBody>
      </p:sp>
      <p:sp>
        <p:nvSpPr>
          <p:cNvPr id="19" name="Tekstvak 18"/>
          <p:cNvSpPr txBox="1"/>
          <p:nvPr/>
        </p:nvSpPr>
        <p:spPr>
          <a:xfrm>
            <a:off x="3923928" y="4490638"/>
            <a:ext cx="2520280" cy="369332"/>
          </a:xfrm>
          <a:prstGeom prst="rect">
            <a:avLst/>
          </a:prstGeom>
          <a:noFill/>
        </p:spPr>
        <p:txBody>
          <a:bodyPr wrap="square" rtlCol="0">
            <a:spAutoFit/>
          </a:bodyPr>
          <a:lstStyle/>
          <a:p>
            <a:pPr eaLnBrk="1" fontAlgn="auto" hangingPunct="1">
              <a:spcBef>
                <a:spcPts val="0"/>
              </a:spcBef>
              <a:spcAft>
                <a:spcPts val="0"/>
              </a:spcAft>
            </a:pPr>
            <a:r>
              <a:rPr lang="nl-NL" sz="1800" b="0" dirty="0" err="1" smtClean="0">
                <a:solidFill>
                  <a:prstClr val="black"/>
                </a:solidFill>
                <a:latin typeface="Arial"/>
              </a:rPr>
              <a:t>Selection</a:t>
            </a:r>
            <a:r>
              <a:rPr lang="nl-NL" sz="1800" b="0" dirty="0" smtClean="0">
                <a:solidFill>
                  <a:prstClr val="black"/>
                </a:solidFill>
                <a:latin typeface="Arial"/>
              </a:rPr>
              <a:t>/</a:t>
            </a:r>
            <a:r>
              <a:rPr lang="nl-NL" sz="1800" b="0" dirty="0" err="1" smtClean="0">
                <a:solidFill>
                  <a:prstClr val="black"/>
                </a:solidFill>
                <a:latin typeface="Arial"/>
              </a:rPr>
              <a:t>isolation</a:t>
            </a:r>
            <a:endParaRPr lang="nl-NL" sz="1800" b="0" dirty="0">
              <a:solidFill>
                <a:prstClr val="black"/>
              </a:solidFill>
              <a:latin typeface="Arial"/>
            </a:endParaRPr>
          </a:p>
        </p:txBody>
      </p:sp>
      <p:sp>
        <p:nvSpPr>
          <p:cNvPr id="21" name="Linkeraccolade 20"/>
          <p:cNvSpPr/>
          <p:nvPr/>
        </p:nvSpPr>
        <p:spPr bwMode="auto">
          <a:xfrm>
            <a:off x="1763688" y="202526"/>
            <a:ext cx="288032" cy="1917402"/>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eaLnBrk="1" hangingPunct="1">
              <a:lnSpc>
                <a:spcPct val="90000"/>
              </a:lnSpc>
            </a:pPr>
            <a:endParaRPr lang="nl-NL" sz="3600" smtClean="0">
              <a:solidFill>
                <a:srgbClr val="000000"/>
              </a:solidFill>
              <a:latin typeface="Arial" charset="0"/>
            </a:endParaRPr>
          </a:p>
        </p:txBody>
      </p:sp>
      <p:sp>
        <p:nvSpPr>
          <p:cNvPr id="22" name="Linkeraccolade 21"/>
          <p:cNvSpPr/>
          <p:nvPr/>
        </p:nvSpPr>
        <p:spPr bwMode="auto">
          <a:xfrm>
            <a:off x="1757846" y="2463721"/>
            <a:ext cx="288032" cy="1917402"/>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eaLnBrk="1" hangingPunct="1">
              <a:lnSpc>
                <a:spcPct val="90000"/>
              </a:lnSpc>
            </a:pPr>
            <a:endParaRPr lang="nl-NL" sz="3600" smtClean="0">
              <a:solidFill>
                <a:srgbClr val="000000"/>
              </a:solidFill>
              <a:latin typeface="Arial" charset="0"/>
            </a:endParaRPr>
          </a:p>
        </p:txBody>
      </p:sp>
      <p:sp>
        <p:nvSpPr>
          <p:cNvPr id="23" name="Linkeraccolade 22"/>
          <p:cNvSpPr/>
          <p:nvPr/>
        </p:nvSpPr>
        <p:spPr bwMode="auto">
          <a:xfrm>
            <a:off x="1745447" y="4724916"/>
            <a:ext cx="288032" cy="1917402"/>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eaLnBrk="1" hangingPunct="1">
              <a:lnSpc>
                <a:spcPct val="90000"/>
              </a:lnSpc>
            </a:pPr>
            <a:endParaRPr lang="nl-NL" sz="3600" smtClean="0">
              <a:solidFill>
                <a:srgbClr val="000000"/>
              </a:solidFill>
              <a:latin typeface="Arial" charset="0"/>
            </a:endParaRPr>
          </a:p>
        </p:txBody>
      </p:sp>
      <p:sp>
        <p:nvSpPr>
          <p:cNvPr id="24" name="Tekstvak 23"/>
          <p:cNvSpPr txBox="1"/>
          <p:nvPr/>
        </p:nvSpPr>
        <p:spPr>
          <a:xfrm>
            <a:off x="611560" y="803106"/>
            <a:ext cx="1008112" cy="584775"/>
          </a:xfrm>
          <a:prstGeom prst="rect">
            <a:avLst/>
          </a:prstGeom>
          <a:noFill/>
        </p:spPr>
        <p:txBody>
          <a:bodyPr wrap="square" rtlCol="0">
            <a:spAutoFit/>
          </a:bodyPr>
          <a:lstStyle/>
          <a:p>
            <a:pPr eaLnBrk="1" fontAlgn="auto" hangingPunct="1">
              <a:spcBef>
                <a:spcPts val="0"/>
              </a:spcBef>
              <a:spcAft>
                <a:spcPts val="0"/>
              </a:spcAft>
            </a:pPr>
            <a:r>
              <a:rPr lang="nl-NL" sz="3200" b="0" dirty="0" smtClean="0">
                <a:solidFill>
                  <a:prstClr val="black"/>
                </a:solidFill>
                <a:latin typeface="Arial"/>
              </a:rPr>
              <a:t>MS</a:t>
            </a:r>
            <a:r>
              <a:rPr lang="nl-NL" sz="3200" b="0" baseline="30000" dirty="0" smtClean="0">
                <a:solidFill>
                  <a:prstClr val="black"/>
                </a:solidFill>
                <a:latin typeface="Arial"/>
              </a:rPr>
              <a:t>1</a:t>
            </a:r>
            <a:endParaRPr lang="nl-NL" sz="3200" b="0" baseline="30000" dirty="0">
              <a:solidFill>
                <a:prstClr val="black"/>
              </a:solidFill>
              <a:latin typeface="Arial"/>
            </a:endParaRPr>
          </a:p>
        </p:txBody>
      </p:sp>
      <p:sp>
        <p:nvSpPr>
          <p:cNvPr id="25" name="Tekstvak 24"/>
          <p:cNvSpPr txBox="1"/>
          <p:nvPr/>
        </p:nvSpPr>
        <p:spPr>
          <a:xfrm>
            <a:off x="611707" y="3173816"/>
            <a:ext cx="1008112" cy="584775"/>
          </a:xfrm>
          <a:prstGeom prst="rect">
            <a:avLst/>
          </a:prstGeom>
          <a:noFill/>
        </p:spPr>
        <p:txBody>
          <a:bodyPr wrap="square" rtlCol="0">
            <a:spAutoFit/>
          </a:bodyPr>
          <a:lstStyle/>
          <a:p>
            <a:pPr eaLnBrk="1" fontAlgn="auto" hangingPunct="1">
              <a:spcBef>
                <a:spcPts val="0"/>
              </a:spcBef>
              <a:spcAft>
                <a:spcPts val="0"/>
              </a:spcAft>
            </a:pPr>
            <a:r>
              <a:rPr lang="nl-NL" sz="3200" b="0" dirty="0" smtClean="0">
                <a:solidFill>
                  <a:prstClr val="black"/>
                </a:solidFill>
                <a:latin typeface="Arial"/>
              </a:rPr>
              <a:t>MS</a:t>
            </a:r>
            <a:r>
              <a:rPr lang="nl-NL" sz="3200" b="0" baseline="30000" dirty="0">
                <a:solidFill>
                  <a:prstClr val="black"/>
                </a:solidFill>
                <a:latin typeface="Arial"/>
              </a:rPr>
              <a:t>2</a:t>
            </a:r>
          </a:p>
        </p:txBody>
      </p:sp>
      <p:sp>
        <p:nvSpPr>
          <p:cNvPr id="26" name="Tekstvak 25"/>
          <p:cNvSpPr txBox="1"/>
          <p:nvPr/>
        </p:nvSpPr>
        <p:spPr>
          <a:xfrm>
            <a:off x="251520" y="4859970"/>
            <a:ext cx="1344069" cy="584775"/>
          </a:xfrm>
          <a:prstGeom prst="rect">
            <a:avLst/>
          </a:prstGeom>
          <a:noFill/>
        </p:spPr>
        <p:txBody>
          <a:bodyPr wrap="square" rtlCol="0">
            <a:spAutoFit/>
          </a:bodyPr>
          <a:lstStyle/>
          <a:p>
            <a:pPr eaLnBrk="1" fontAlgn="auto" hangingPunct="1">
              <a:spcBef>
                <a:spcPts val="0"/>
              </a:spcBef>
              <a:spcAft>
                <a:spcPts val="0"/>
              </a:spcAft>
            </a:pPr>
            <a:r>
              <a:rPr lang="nl-NL" sz="3200" b="0" dirty="0" smtClean="0">
                <a:solidFill>
                  <a:prstClr val="black"/>
                </a:solidFill>
                <a:latin typeface="Arial"/>
              </a:rPr>
              <a:t>(MS</a:t>
            </a:r>
            <a:r>
              <a:rPr lang="nl-NL" sz="3200" b="0" baseline="30000" dirty="0" smtClean="0">
                <a:solidFill>
                  <a:prstClr val="black"/>
                </a:solidFill>
                <a:latin typeface="Arial"/>
              </a:rPr>
              <a:t>3</a:t>
            </a:r>
            <a:r>
              <a:rPr lang="nl-NL" sz="3200" b="0" dirty="0" smtClean="0">
                <a:solidFill>
                  <a:prstClr val="black"/>
                </a:solidFill>
                <a:latin typeface="Arial"/>
              </a:rPr>
              <a:t>)</a:t>
            </a:r>
            <a:endParaRPr lang="nl-NL" sz="3200" b="0" baseline="30000" dirty="0">
              <a:solidFill>
                <a:prstClr val="black"/>
              </a:solidFill>
              <a:latin typeface="Arial"/>
            </a:endParaRPr>
          </a:p>
        </p:txBody>
      </p:sp>
      <p:sp>
        <p:nvSpPr>
          <p:cNvPr id="27" name="Tekstvak 26"/>
          <p:cNvSpPr txBox="1"/>
          <p:nvPr/>
        </p:nvSpPr>
        <p:spPr>
          <a:xfrm>
            <a:off x="3988557" y="5629826"/>
            <a:ext cx="3599478" cy="646331"/>
          </a:xfrm>
          <a:prstGeom prst="rect">
            <a:avLst/>
          </a:prstGeom>
          <a:noFill/>
        </p:spPr>
        <p:txBody>
          <a:bodyPr wrap="square" rtlCol="0">
            <a:spAutoFit/>
          </a:bodyPr>
          <a:lstStyle/>
          <a:p>
            <a:pPr eaLnBrk="1" fontAlgn="auto" hangingPunct="1">
              <a:spcBef>
                <a:spcPts val="0"/>
              </a:spcBef>
              <a:spcAft>
                <a:spcPts val="0"/>
              </a:spcAft>
            </a:pPr>
            <a:r>
              <a:rPr lang="nl-NL" sz="1800" b="0" dirty="0" err="1" smtClean="0">
                <a:solidFill>
                  <a:prstClr val="black"/>
                </a:solidFill>
                <a:latin typeface="Arial"/>
              </a:rPr>
              <a:t>Fragmentation</a:t>
            </a:r>
            <a:r>
              <a:rPr lang="nl-NL" sz="1800" b="0" dirty="0" smtClean="0">
                <a:solidFill>
                  <a:prstClr val="black"/>
                </a:solidFill>
                <a:latin typeface="Arial"/>
              </a:rPr>
              <a:t> </a:t>
            </a:r>
            <a:r>
              <a:rPr lang="nl-NL" sz="1800" b="0" dirty="0" err="1" smtClean="0">
                <a:solidFill>
                  <a:prstClr val="black"/>
                </a:solidFill>
                <a:latin typeface="Arial"/>
              </a:rPr>
              <a:t>by</a:t>
            </a:r>
            <a:r>
              <a:rPr lang="nl-NL" sz="1800" b="0" dirty="0" smtClean="0">
                <a:solidFill>
                  <a:prstClr val="black"/>
                </a:solidFill>
                <a:latin typeface="Arial"/>
              </a:rPr>
              <a:t> </a:t>
            </a:r>
            <a:r>
              <a:rPr lang="nl-NL" sz="1800" b="0" dirty="0" err="1" smtClean="0">
                <a:solidFill>
                  <a:prstClr val="black"/>
                </a:solidFill>
                <a:latin typeface="Arial"/>
              </a:rPr>
              <a:t>adding</a:t>
            </a:r>
            <a:r>
              <a:rPr lang="nl-NL" sz="1800" b="0" dirty="0" smtClean="0">
                <a:solidFill>
                  <a:prstClr val="black"/>
                </a:solidFill>
                <a:latin typeface="Arial"/>
              </a:rPr>
              <a:t> energy 		</a:t>
            </a:r>
            <a:endParaRPr lang="nl-NL" sz="1800" b="0" dirty="0">
              <a:solidFill>
                <a:prstClr val="black"/>
              </a:solidFill>
              <a:latin typeface="Arial"/>
            </a:endParaRPr>
          </a:p>
        </p:txBody>
      </p:sp>
    </p:spTree>
    <p:extLst>
      <p:ext uri="{BB962C8B-B14F-4D97-AF65-F5344CB8AC3E}">
        <p14:creationId xmlns:p14="http://schemas.microsoft.com/office/powerpoint/2010/main" val="9893182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Fragmentation (in-source; MS/MS of </a:t>
            </a:r>
            <a:r>
              <a:rPr lang="en-US" dirty="0" err="1" smtClean="0"/>
              <a:t>MS</a:t>
            </a:r>
            <a:r>
              <a:rPr lang="en-US" baseline="30000" dirty="0" err="1" smtClean="0"/>
              <a:t>n</a:t>
            </a:r>
            <a:r>
              <a:rPr lang="en-US" dirty="0" smtClean="0"/>
              <a:t>)</a:t>
            </a:r>
            <a:endParaRPr lang="en-US" dirty="0"/>
          </a:p>
        </p:txBody>
      </p:sp>
      <p:sp>
        <p:nvSpPr>
          <p:cNvPr id="3" name="Content Placeholder 2"/>
          <p:cNvSpPr>
            <a:spLocks noGrp="1"/>
          </p:cNvSpPr>
          <p:nvPr>
            <p:ph idx="1"/>
          </p:nvPr>
        </p:nvSpPr>
        <p:spPr/>
        <p:txBody>
          <a:bodyPr/>
          <a:lstStyle/>
          <a:p>
            <a:r>
              <a:rPr lang="en-US" b="0" dirty="0" smtClean="0"/>
              <a:t>In-source fragmentation occurs due to high energy ionization</a:t>
            </a:r>
          </a:p>
          <a:p>
            <a:endParaRPr lang="en-US" b="0" dirty="0"/>
          </a:p>
          <a:p>
            <a:r>
              <a:rPr lang="en-US" b="0" dirty="0" smtClean="0"/>
              <a:t>MS/MS or </a:t>
            </a:r>
            <a:r>
              <a:rPr lang="en-US" b="0" dirty="0" err="1" smtClean="0"/>
              <a:t>MS</a:t>
            </a:r>
            <a:r>
              <a:rPr lang="en-US" b="0" baseline="30000" dirty="0" err="1" smtClean="0"/>
              <a:t>n</a:t>
            </a:r>
            <a:r>
              <a:rPr lang="en-US" b="0" dirty="0" smtClean="0"/>
              <a:t> are controlled fragmentation processes.</a:t>
            </a:r>
          </a:p>
          <a:p>
            <a:endParaRPr lang="en-US" b="0" dirty="0"/>
          </a:p>
          <a:p>
            <a:r>
              <a:rPr lang="en-US" b="0" dirty="0" smtClean="0"/>
              <a:t>Fragments give information about the structure of a molecule</a:t>
            </a:r>
            <a:endParaRPr lang="en-US" b="0" dirty="0"/>
          </a:p>
        </p:txBody>
      </p:sp>
    </p:spTree>
    <p:extLst>
      <p:ext uri="{BB962C8B-B14F-4D97-AF65-F5344CB8AC3E}">
        <p14:creationId xmlns:p14="http://schemas.microsoft.com/office/powerpoint/2010/main" val="3060773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Fragmentation</a:t>
            </a:r>
            <a:r>
              <a:rPr lang="nl-NL" dirty="0" smtClean="0"/>
              <a:t> of </a:t>
            </a:r>
            <a:r>
              <a:rPr lang="nl-NL" dirty="0" smtClean="0"/>
              <a:t>a peptide (MS-MS)</a:t>
            </a:r>
            <a:endParaRPr lang="en-GB" dirty="0"/>
          </a:p>
        </p:txBody>
      </p:sp>
      <p:sp>
        <p:nvSpPr>
          <p:cNvPr id="3" name="Tijdelijke aanduiding voor inhoud 2"/>
          <p:cNvSpPr>
            <a:spLocks noGrp="1"/>
          </p:cNvSpPr>
          <p:nvPr>
            <p:ph idx="1"/>
          </p:nvPr>
        </p:nvSpPr>
        <p:spPr/>
        <p:txBody>
          <a:bodyPr/>
          <a:lstStyle/>
          <a:p>
            <a:endParaRPr lang="en-GB" dirty="0"/>
          </a:p>
        </p:txBody>
      </p:sp>
      <p:sp>
        <p:nvSpPr>
          <p:cNvPr id="4" name="Rectangle 2"/>
          <p:cNvSpPr>
            <a:spLocks noChangeArrowheads="1"/>
          </p:cNvSpPr>
          <p:nvPr/>
        </p:nvSpPr>
        <p:spPr bwMode="auto">
          <a:xfrm>
            <a:off x="3924297" y="2967991"/>
            <a:ext cx="10433794" cy="113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1" fontAlgn="auto" hangingPunct="1">
              <a:spcBef>
                <a:spcPts val="0"/>
              </a:spcBef>
              <a:spcAft>
                <a:spcPts val="0"/>
              </a:spcAft>
            </a:pPr>
            <a:endParaRPr lang="en-GB" sz="1800" b="0">
              <a:solidFill>
                <a:prstClr val="black"/>
              </a:solidFill>
              <a:latin typeface="Arial"/>
            </a:endParaRPr>
          </a:p>
        </p:txBody>
      </p:sp>
      <p:pic>
        <p:nvPicPr>
          <p:cNvPr id="1025" name="Picture 12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000" y="1620000"/>
            <a:ext cx="6094161" cy="4649619"/>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961952" y="6484918"/>
            <a:ext cx="8182048" cy="307777"/>
          </a:xfrm>
          <a:prstGeom prst="rect">
            <a:avLst/>
          </a:prstGeom>
        </p:spPr>
        <p:txBody>
          <a:bodyPr wrap="none">
            <a:spAutoFit/>
          </a:bodyPr>
          <a:lstStyle/>
          <a:p>
            <a:pPr eaLnBrk="1" fontAlgn="auto" hangingPunct="1">
              <a:spcBef>
                <a:spcPts val="0"/>
              </a:spcBef>
              <a:spcAft>
                <a:spcPts val="0"/>
              </a:spcAft>
            </a:pPr>
            <a:r>
              <a:rPr lang="en-GB" sz="1400" b="0" dirty="0" err="1">
                <a:solidFill>
                  <a:prstClr val="black"/>
                </a:solidFill>
                <a:latin typeface="Arial"/>
              </a:rPr>
              <a:t>Aebersold</a:t>
            </a:r>
            <a:r>
              <a:rPr lang="en-GB" sz="1400" b="0" dirty="0">
                <a:solidFill>
                  <a:prstClr val="black"/>
                </a:solidFill>
                <a:latin typeface="Arial"/>
              </a:rPr>
              <a:t> and </a:t>
            </a:r>
            <a:r>
              <a:rPr lang="en-GB" sz="1400" b="0" dirty="0" err="1">
                <a:solidFill>
                  <a:prstClr val="black"/>
                </a:solidFill>
                <a:latin typeface="Arial"/>
              </a:rPr>
              <a:t>Goodlett</a:t>
            </a:r>
            <a:r>
              <a:rPr lang="en-GB" sz="1400" b="0" dirty="0">
                <a:solidFill>
                  <a:prstClr val="black"/>
                </a:solidFill>
                <a:latin typeface="Arial"/>
              </a:rPr>
              <a:t> </a:t>
            </a:r>
            <a:r>
              <a:rPr lang="en-GB" sz="1400" dirty="0">
                <a:solidFill>
                  <a:prstClr val="black"/>
                </a:solidFill>
                <a:latin typeface="Arial"/>
              </a:rPr>
              <a:t>2001</a:t>
            </a:r>
            <a:r>
              <a:rPr lang="en-GB" sz="1400" b="0" dirty="0">
                <a:solidFill>
                  <a:prstClr val="black"/>
                </a:solidFill>
                <a:latin typeface="Arial"/>
              </a:rPr>
              <a:t> Mass spectrometry in proteomics. Chemical Reviews 101(2): 269-295. </a:t>
            </a:r>
          </a:p>
        </p:txBody>
      </p:sp>
    </p:spTree>
    <p:extLst>
      <p:ext uri="{BB962C8B-B14F-4D97-AF65-F5344CB8AC3E}">
        <p14:creationId xmlns:p14="http://schemas.microsoft.com/office/powerpoint/2010/main" val="360149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Peptide </a:t>
            </a:r>
            <a:r>
              <a:rPr lang="nl-NL" dirty="0" err="1" smtClean="0"/>
              <a:t>fragmentation</a:t>
            </a:r>
            <a:r>
              <a:rPr lang="nl-NL" dirty="0" smtClean="0"/>
              <a:t> – b </a:t>
            </a:r>
            <a:r>
              <a:rPr lang="nl-NL" dirty="0" err="1" smtClean="0"/>
              <a:t>and</a:t>
            </a:r>
            <a:r>
              <a:rPr lang="nl-NL" dirty="0" smtClean="0"/>
              <a:t> y </a:t>
            </a:r>
            <a:r>
              <a:rPr lang="nl-NL" dirty="0" err="1" smtClean="0"/>
              <a:t>ions</a:t>
            </a:r>
            <a:endParaRPr lang="nl-NL" dirty="0"/>
          </a:p>
        </p:txBody>
      </p:sp>
      <p:pic>
        <p:nvPicPr>
          <p:cNvPr id="4"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9863" y="2336385"/>
            <a:ext cx="7110412" cy="2310642"/>
          </a:xfrm>
        </p:spPr>
      </p:pic>
      <p:sp>
        <p:nvSpPr>
          <p:cNvPr id="5" name="Tekstvak 4"/>
          <p:cNvSpPr txBox="1"/>
          <p:nvPr/>
        </p:nvSpPr>
        <p:spPr>
          <a:xfrm>
            <a:off x="2051720" y="5903893"/>
            <a:ext cx="3816424" cy="400110"/>
          </a:xfrm>
          <a:prstGeom prst="rect">
            <a:avLst/>
          </a:prstGeom>
          <a:noFill/>
        </p:spPr>
        <p:txBody>
          <a:bodyPr wrap="square" rtlCol="0">
            <a:spAutoFit/>
          </a:bodyPr>
          <a:lstStyle/>
          <a:p>
            <a:r>
              <a:rPr lang="en-US" sz="1000" b="0" dirty="0">
                <a:solidFill>
                  <a:schemeClr val="tx1"/>
                </a:solidFill>
              </a:rPr>
              <a:t>THE ABC’S (AND XYZ’S) </a:t>
            </a:r>
            <a:r>
              <a:rPr lang="en-US" sz="1000" b="0" dirty="0" smtClean="0">
                <a:solidFill>
                  <a:schemeClr val="tx1"/>
                </a:solidFill>
              </a:rPr>
              <a:t>OF </a:t>
            </a:r>
            <a:r>
              <a:rPr lang="nl-NL" sz="1000" b="0" dirty="0" smtClean="0">
                <a:solidFill>
                  <a:schemeClr val="tx1"/>
                </a:solidFill>
              </a:rPr>
              <a:t>PEPTIDE SEQUENCING. H. Steen </a:t>
            </a:r>
            <a:r>
              <a:rPr lang="nl-NL" sz="1000" b="0" dirty="0" err="1" smtClean="0">
                <a:solidFill>
                  <a:schemeClr val="tx1"/>
                </a:solidFill>
              </a:rPr>
              <a:t>and</a:t>
            </a:r>
            <a:r>
              <a:rPr lang="nl-NL" sz="1000" b="0" dirty="0" smtClean="0">
                <a:solidFill>
                  <a:schemeClr val="tx1"/>
                </a:solidFill>
              </a:rPr>
              <a:t> M. Mann. Nature Reviews 2004 Vol 5 </a:t>
            </a:r>
            <a:r>
              <a:rPr lang="nl-NL" sz="1000" b="0" dirty="0" err="1" smtClean="0">
                <a:solidFill>
                  <a:schemeClr val="tx1"/>
                </a:solidFill>
              </a:rPr>
              <a:t>blz</a:t>
            </a:r>
            <a:r>
              <a:rPr lang="nl-NL" sz="1000" b="0" dirty="0" smtClean="0">
                <a:solidFill>
                  <a:schemeClr val="tx1"/>
                </a:solidFill>
              </a:rPr>
              <a:t> 699-711</a:t>
            </a:r>
            <a:endParaRPr lang="nl-NL" sz="1000" dirty="0">
              <a:solidFill>
                <a:schemeClr val="tx1"/>
              </a:solidFill>
            </a:endParaRPr>
          </a:p>
        </p:txBody>
      </p:sp>
    </p:spTree>
    <p:extLst>
      <p:ext uri="{BB962C8B-B14F-4D97-AF65-F5344CB8AC3E}">
        <p14:creationId xmlns:p14="http://schemas.microsoft.com/office/powerpoint/2010/main" val="1787850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Mascot peptide </a:t>
            </a:r>
            <a:r>
              <a:rPr lang="nl-NL" dirty="0" err="1" smtClean="0"/>
              <a:t>identification</a:t>
            </a:r>
            <a:endParaRPr lang="nl-NL" dirty="0"/>
          </a:p>
        </p:txBody>
      </p:sp>
      <p:sp>
        <p:nvSpPr>
          <p:cNvPr id="5" name="Tekstvak 4"/>
          <p:cNvSpPr txBox="1"/>
          <p:nvPr/>
        </p:nvSpPr>
        <p:spPr>
          <a:xfrm>
            <a:off x="2051720" y="5903893"/>
            <a:ext cx="3816424" cy="400110"/>
          </a:xfrm>
          <a:prstGeom prst="rect">
            <a:avLst/>
          </a:prstGeom>
          <a:noFill/>
        </p:spPr>
        <p:txBody>
          <a:bodyPr wrap="square" rtlCol="0">
            <a:spAutoFit/>
          </a:bodyPr>
          <a:lstStyle/>
          <a:p>
            <a:r>
              <a:rPr lang="en-US" sz="1000" b="0" dirty="0">
                <a:solidFill>
                  <a:schemeClr val="tx1"/>
                </a:solidFill>
              </a:rPr>
              <a:t>THE ABC’S (AND XYZ’S) </a:t>
            </a:r>
            <a:r>
              <a:rPr lang="en-US" sz="1000" b="0" dirty="0" smtClean="0">
                <a:solidFill>
                  <a:schemeClr val="tx1"/>
                </a:solidFill>
              </a:rPr>
              <a:t>OF </a:t>
            </a:r>
            <a:r>
              <a:rPr lang="nl-NL" sz="1000" b="0" dirty="0" smtClean="0">
                <a:solidFill>
                  <a:schemeClr val="tx1"/>
                </a:solidFill>
              </a:rPr>
              <a:t>PEPTIDE SEQUENCING. H. Steen </a:t>
            </a:r>
            <a:r>
              <a:rPr lang="nl-NL" sz="1000" b="0" dirty="0" err="1" smtClean="0">
                <a:solidFill>
                  <a:schemeClr val="tx1"/>
                </a:solidFill>
              </a:rPr>
              <a:t>and</a:t>
            </a:r>
            <a:r>
              <a:rPr lang="nl-NL" sz="1000" b="0" dirty="0" smtClean="0">
                <a:solidFill>
                  <a:schemeClr val="tx1"/>
                </a:solidFill>
              </a:rPr>
              <a:t> M. Mann. Nature Reviews 2004 Vol 5 </a:t>
            </a:r>
            <a:r>
              <a:rPr lang="nl-NL" sz="1000" b="0" dirty="0" err="1" smtClean="0">
                <a:solidFill>
                  <a:schemeClr val="tx1"/>
                </a:solidFill>
              </a:rPr>
              <a:t>blz</a:t>
            </a:r>
            <a:r>
              <a:rPr lang="nl-NL" sz="1000" b="0" dirty="0" smtClean="0">
                <a:solidFill>
                  <a:schemeClr val="tx1"/>
                </a:solidFill>
              </a:rPr>
              <a:t> 699-711</a:t>
            </a:r>
            <a:endParaRPr lang="nl-NL" sz="1000" dirty="0">
              <a:solidFill>
                <a:schemeClr val="tx1"/>
              </a:solidFill>
            </a:endParaRPr>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132856"/>
            <a:ext cx="8480985" cy="2991539"/>
          </a:xfrm>
        </p:spPr>
      </p:pic>
    </p:spTree>
    <p:extLst>
      <p:ext uri="{BB962C8B-B14F-4D97-AF65-F5344CB8AC3E}">
        <p14:creationId xmlns:p14="http://schemas.microsoft.com/office/powerpoint/2010/main" val="429437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1115616" y="1988840"/>
            <a:ext cx="6750496" cy="1384995"/>
          </a:xfrm>
          <a:prstGeom prst="rect">
            <a:avLst/>
          </a:prstGeom>
        </p:spPr>
        <p:txBody>
          <a:bodyPr wrap="square">
            <a:spAutoFit/>
          </a:bodyPr>
          <a:lstStyle/>
          <a:p>
            <a:pPr lvl="1"/>
            <a:r>
              <a:rPr lang="en-US" dirty="0"/>
              <a:t>Volatile compounds by </a:t>
            </a:r>
            <a:r>
              <a:rPr lang="en-US" dirty="0" smtClean="0"/>
              <a:t>GC</a:t>
            </a:r>
            <a:endParaRPr lang="en-US" dirty="0"/>
          </a:p>
          <a:p>
            <a:pPr lvl="1"/>
            <a:r>
              <a:rPr lang="en-US" dirty="0"/>
              <a:t>Small molecules by </a:t>
            </a:r>
            <a:r>
              <a:rPr lang="en-US" dirty="0" smtClean="0"/>
              <a:t>LC</a:t>
            </a:r>
            <a:endParaRPr lang="en-US" dirty="0"/>
          </a:p>
          <a:p>
            <a:pPr lvl="1"/>
            <a:r>
              <a:rPr lang="en-US" dirty="0"/>
              <a:t>Proteins/peptides by </a:t>
            </a:r>
            <a:r>
              <a:rPr lang="en-US" dirty="0" smtClean="0"/>
              <a:t>LC</a:t>
            </a:r>
            <a:endParaRPr lang="en-US" dirty="0"/>
          </a:p>
        </p:txBody>
      </p:sp>
      <p:sp>
        <p:nvSpPr>
          <p:cNvPr id="3" name="Tekstvak 2"/>
          <p:cNvSpPr txBox="1"/>
          <p:nvPr/>
        </p:nvSpPr>
        <p:spPr>
          <a:xfrm>
            <a:off x="1547664" y="332656"/>
            <a:ext cx="5588389" cy="523220"/>
          </a:xfrm>
          <a:prstGeom prst="rect">
            <a:avLst/>
          </a:prstGeom>
          <a:noFill/>
        </p:spPr>
        <p:txBody>
          <a:bodyPr wrap="none" rtlCol="0">
            <a:spAutoFit/>
          </a:bodyPr>
          <a:lstStyle/>
          <a:p>
            <a:r>
              <a:rPr lang="nl-NL" dirty="0" err="1" smtClean="0"/>
              <a:t>Separation</a:t>
            </a:r>
            <a:r>
              <a:rPr lang="nl-NL" dirty="0" smtClean="0"/>
              <a:t> </a:t>
            </a:r>
            <a:r>
              <a:rPr lang="nl-NL" dirty="0" err="1" smtClean="0"/>
              <a:t>using</a:t>
            </a:r>
            <a:r>
              <a:rPr lang="nl-NL" dirty="0" smtClean="0"/>
              <a:t> </a:t>
            </a:r>
            <a:r>
              <a:rPr lang="nl-NL" dirty="0" err="1" smtClean="0"/>
              <a:t>chromatography</a:t>
            </a:r>
            <a:endParaRPr lang="nl-NL" dirty="0"/>
          </a:p>
        </p:txBody>
      </p:sp>
    </p:spTree>
    <p:extLst>
      <p:ext uri="{BB962C8B-B14F-4D97-AF65-F5344CB8AC3E}">
        <p14:creationId xmlns:p14="http://schemas.microsoft.com/office/powerpoint/2010/main" val="1873397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sp>
        <p:nvSpPr>
          <p:cNvPr id="3" name="Tijdelijke aanduiding voor inhoud 2"/>
          <p:cNvSpPr>
            <a:spLocks noGrp="1"/>
          </p:cNvSpPr>
          <p:nvPr>
            <p:ph idx="1"/>
          </p:nvPr>
        </p:nvSpPr>
        <p:spPr/>
        <p:txBody>
          <a:bodyPr/>
          <a:lstStyle/>
          <a:p>
            <a:endParaRPr lang="en-GB"/>
          </a:p>
        </p:txBody>
      </p:sp>
      <p:pic>
        <p:nvPicPr>
          <p:cNvPr id="4" name="Picture 1246"/>
          <p:cNvPicPr/>
          <p:nvPr/>
        </p:nvPicPr>
        <p:blipFill>
          <a:blip r:embed="rId2"/>
          <a:stretch>
            <a:fillRect/>
          </a:stretch>
        </p:blipFill>
        <p:spPr>
          <a:xfrm>
            <a:off x="1440000" y="1643585"/>
            <a:ext cx="7344815" cy="4401288"/>
          </a:xfrm>
          <a:prstGeom prst="rect">
            <a:avLst/>
          </a:prstGeom>
        </p:spPr>
      </p:pic>
      <p:sp>
        <p:nvSpPr>
          <p:cNvPr id="5" name="Rechthoek 4"/>
          <p:cNvSpPr/>
          <p:nvPr/>
        </p:nvSpPr>
        <p:spPr>
          <a:xfrm>
            <a:off x="385142" y="6543382"/>
            <a:ext cx="8182048" cy="307777"/>
          </a:xfrm>
          <a:prstGeom prst="rect">
            <a:avLst/>
          </a:prstGeom>
        </p:spPr>
        <p:txBody>
          <a:bodyPr wrap="none">
            <a:spAutoFit/>
          </a:bodyPr>
          <a:lstStyle/>
          <a:p>
            <a:pPr eaLnBrk="1" fontAlgn="auto" hangingPunct="1">
              <a:spcBef>
                <a:spcPts val="0"/>
              </a:spcBef>
              <a:spcAft>
                <a:spcPts val="0"/>
              </a:spcAft>
            </a:pPr>
            <a:r>
              <a:rPr lang="en-GB" sz="1400" b="0" dirty="0" err="1">
                <a:solidFill>
                  <a:prstClr val="black"/>
                </a:solidFill>
                <a:latin typeface="Arial"/>
              </a:rPr>
              <a:t>Aebersold</a:t>
            </a:r>
            <a:r>
              <a:rPr lang="en-GB" sz="1400" b="0" dirty="0">
                <a:solidFill>
                  <a:prstClr val="black"/>
                </a:solidFill>
                <a:latin typeface="Arial"/>
              </a:rPr>
              <a:t> and </a:t>
            </a:r>
            <a:r>
              <a:rPr lang="en-GB" sz="1400" b="0" dirty="0" err="1">
                <a:solidFill>
                  <a:prstClr val="black"/>
                </a:solidFill>
                <a:latin typeface="Arial"/>
              </a:rPr>
              <a:t>Goodlett</a:t>
            </a:r>
            <a:r>
              <a:rPr lang="en-GB" sz="1400" b="0" dirty="0">
                <a:solidFill>
                  <a:prstClr val="black"/>
                </a:solidFill>
                <a:latin typeface="Arial"/>
              </a:rPr>
              <a:t> </a:t>
            </a:r>
            <a:r>
              <a:rPr lang="en-GB" sz="1400" dirty="0">
                <a:solidFill>
                  <a:prstClr val="black"/>
                </a:solidFill>
                <a:latin typeface="Arial"/>
              </a:rPr>
              <a:t>2001</a:t>
            </a:r>
            <a:r>
              <a:rPr lang="en-GB" sz="1400" b="0" dirty="0">
                <a:solidFill>
                  <a:prstClr val="black"/>
                </a:solidFill>
                <a:latin typeface="Arial"/>
              </a:rPr>
              <a:t> Mass spectrometry in proteomics. Chemical Reviews 101(2): 269-295. </a:t>
            </a:r>
          </a:p>
        </p:txBody>
      </p:sp>
    </p:spTree>
    <p:extLst>
      <p:ext uri="{BB962C8B-B14F-4D97-AF65-F5344CB8AC3E}">
        <p14:creationId xmlns:p14="http://schemas.microsoft.com/office/powerpoint/2010/main" val="3773427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sp>
        <p:nvSpPr>
          <p:cNvPr id="3" name="Tijdelijke aanduiding voor inhoud 2"/>
          <p:cNvSpPr>
            <a:spLocks noGrp="1"/>
          </p:cNvSpPr>
          <p:nvPr>
            <p:ph idx="1"/>
          </p:nvPr>
        </p:nvSpPr>
        <p:spPr/>
        <p:txBody>
          <a:bodyPr/>
          <a:lstStyle/>
          <a:p>
            <a:endParaRPr lang="en-GB"/>
          </a:p>
        </p:txBody>
      </p:sp>
      <p:pic>
        <p:nvPicPr>
          <p:cNvPr id="2050" name="Picture 16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371" y="332656"/>
            <a:ext cx="6136949" cy="277056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6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4499" y="3140968"/>
            <a:ext cx="4209709" cy="30186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424436" y="1162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1" fontAlgn="auto" hangingPunct="1">
              <a:spcBef>
                <a:spcPts val="0"/>
              </a:spcBef>
              <a:spcAft>
                <a:spcPts val="0"/>
              </a:spcAft>
            </a:pPr>
            <a:endParaRPr lang="en-GB" sz="1800" b="0">
              <a:solidFill>
                <a:prstClr val="black"/>
              </a:solidFill>
              <a:latin typeface="Arial"/>
            </a:endParaRPr>
          </a:p>
        </p:txBody>
      </p:sp>
      <p:sp>
        <p:nvSpPr>
          <p:cNvPr id="5" name="Rectangle 4"/>
          <p:cNvSpPr>
            <a:spLocks noChangeArrowheads="1"/>
          </p:cNvSpPr>
          <p:nvPr/>
        </p:nvSpPr>
        <p:spPr bwMode="auto">
          <a:xfrm>
            <a:off x="1430786" y="250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altLang="en-US" sz="1100" b="0" smtClean="0">
                <a:solidFill>
                  <a:srgbClr val="000000"/>
                </a:solidFill>
                <a:ea typeface="Times New Roman" panose="02020603050405020304" pitchFamily="18" charset="0"/>
              </a:rPr>
              <a:t> </a:t>
            </a:r>
            <a:endParaRPr lang="en-GB" altLang="en-US" sz="600" b="0" smtClean="0">
              <a:solidFill>
                <a:prstClr val="black"/>
              </a:solidFill>
            </a:endParaRPr>
          </a:p>
          <a:p>
            <a:r>
              <a:rPr lang="en-GB" altLang="en-US" sz="1100" b="0" smtClean="0">
                <a:solidFill>
                  <a:srgbClr val="000000"/>
                </a:solidFill>
                <a:ea typeface="Times New Roman" panose="02020603050405020304" pitchFamily="18" charset="0"/>
              </a:rPr>
              <a:t> </a:t>
            </a:r>
            <a:endParaRPr lang="en-GB" altLang="en-US" sz="600" b="0" smtClean="0">
              <a:solidFill>
                <a:prstClr val="black"/>
              </a:solidFill>
            </a:endParaRPr>
          </a:p>
          <a:p>
            <a:endParaRPr lang="en-GB" altLang="en-US" sz="1800" b="0" smtClean="0">
              <a:solidFill>
                <a:prstClr val="black"/>
              </a:solidFill>
            </a:endParaRPr>
          </a:p>
        </p:txBody>
      </p:sp>
      <p:sp>
        <p:nvSpPr>
          <p:cNvPr id="6" name="Rectangle 5"/>
          <p:cNvSpPr>
            <a:spLocks noChangeArrowheads="1"/>
          </p:cNvSpPr>
          <p:nvPr/>
        </p:nvSpPr>
        <p:spPr bwMode="auto">
          <a:xfrm>
            <a:off x="1440000" y="6093877"/>
            <a:ext cx="612860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altLang="en-US" sz="1100" b="0" dirty="0" smtClean="0">
                <a:solidFill>
                  <a:srgbClr val="000000"/>
                </a:solidFill>
                <a:ea typeface="Times New Roman" panose="02020603050405020304" pitchFamily="18" charset="0"/>
              </a:rPr>
              <a:t> </a:t>
            </a:r>
            <a:endParaRPr lang="en-GB" altLang="en-US" sz="600" b="0" dirty="0" smtClean="0">
              <a:solidFill>
                <a:prstClr val="black"/>
              </a:solidFill>
            </a:endParaRPr>
          </a:p>
          <a:p>
            <a:r>
              <a:rPr lang="en-GB" altLang="en-US" sz="900" b="0" dirty="0" smtClean="0">
                <a:solidFill>
                  <a:srgbClr val="000000"/>
                </a:solidFill>
                <a:ea typeface="Times New Roman" panose="02020603050405020304" pitchFamily="18" charset="0"/>
              </a:rPr>
              <a:t>Nomenclature peptide fragmentation. </a:t>
            </a:r>
            <a:r>
              <a:rPr lang="en-GB" altLang="en-US" sz="900" b="0" i="1" dirty="0" smtClean="0">
                <a:solidFill>
                  <a:srgbClr val="000000"/>
                </a:solidFill>
                <a:ea typeface="Times New Roman" panose="02020603050405020304" pitchFamily="18" charset="0"/>
              </a:rPr>
              <a:t>Picture from Matrix Science, </a:t>
            </a:r>
            <a:r>
              <a:rPr lang="en-GB" altLang="en-US" sz="900" b="0" i="1" dirty="0" smtClean="0">
                <a:solidFill>
                  <a:srgbClr val="0000FF"/>
                </a:solidFill>
                <a:ea typeface="Times New Roman" panose="02020603050405020304" pitchFamily="18" charset="0"/>
                <a:hlinkClick r:id="rId5"/>
              </a:rPr>
              <a:t>http://www.matrixscience.com/help_index.html</a:t>
            </a:r>
            <a:r>
              <a:rPr lang="en-GB" altLang="en-US" sz="900" b="0" i="1" dirty="0" smtClean="0">
                <a:solidFill>
                  <a:srgbClr val="000000"/>
                </a:solidFill>
                <a:ea typeface="Times New Roman" panose="02020603050405020304" pitchFamily="18" charset="0"/>
              </a:rPr>
              <a:t>.</a:t>
            </a:r>
            <a:r>
              <a:rPr lang="en-GB" altLang="en-US" sz="1100" b="0" dirty="0" smtClean="0">
                <a:solidFill>
                  <a:srgbClr val="000000"/>
                </a:solidFill>
                <a:ea typeface="Times New Roman" panose="02020603050405020304" pitchFamily="18" charset="0"/>
              </a:rPr>
              <a:t> </a:t>
            </a:r>
            <a:endParaRPr lang="en-GB" altLang="en-US" sz="1800" b="0" dirty="0" smtClean="0">
              <a:solidFill>
                <a:prstClr val="black"/>
              </a:solidFill>
            </a:endParaRPr>
          </a:p>
        </p:txBody>
      </p:sp>
    </p:spTree>
    <p:extLst>
      <p:ext uri="{BB962C8B-B14F-4D97-AF65-F5344CB8AC3E}">
        <p14:creationId xmlns:p14="http://schemas.microsoft.com/office/powerpoint/2010/main" val="1648929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nl-NL" dirty="0" smtClean="0">
                <a:solidFill>
                  <a:srgbClr val="FFFF00"/>
                </a:solidFill>
              </a:rPr>
              <a:t>Peptide </a:t>
            </a:r>
            <a:r>
              <a:rPr lang="nl-NL" dirty="0" err="1" smtClean="0">
                <a:solidFill>
                  <a:srgbClr val="FFFF00"/>
                </a:solidFill>
              </a:rPr>
              <a:t>identification</a:t>
            </a:r>
            <a:endParaRPr lang="nl-NL" dirty="0" smtClean="0">
              <a:solidFill>
                <a:srgbClr val="FFFF00"/>
              </a:solidFill>
            </a:endParaRPr>
          </a:p>
        </p:txBody>
      </p:sp>
      <p:sp>
        <p:nvSpPr>
          <p:cNvPr id="44036" name="Rectangle 4"/>
          <p:cNvSpPr>
            <a:spLocks noChangeArrowheads="1"/>
          </p:cNvSpPr>
          <p:nvPr/>
        </p:nvSpPr>
        <p:spPr bwMode="auto">
          <a:xfrm>
            <a:off x="251520" y="221595"/>
            <a:ext cx="2737743" cy="6509474"/>
          </a:xfrm>
          <a:prstGeom prst="rect">
            <a:avLst/>
          </a:prstGeom>
          <a:noFill/>
          <a:ln w="9525">
            <a:noFill/>
            <a:miter lim="800000"/>
            <a:headEnd/>
            <a:tailEnd/>
          </a:ln>
        </p:spPr>
        <p:txBody>
          <a:bodyPr wrap="square" anchor="ctr">
            <a:spAutoFit/>
          </a:bodyPr>
          <a:lstStyle/>
          <a:p>
            <a:pPr algn="ctr"/>
            <a:r>
              <a:rPr lang="en-US" sz="1100" b="0" dirty="0">
                <a:solidFill>
                  <a:srgbClr val="FFFFFF"/>
                </a:solidFill>
              </a:rPr>
              <a:t>BEGIN IONS</a:t>
            </a:r>
          </a:p>
          <a:p>
            <a:pPr algn="ctr"/>
            <a:r>
              <a:rPr lang="en-US" sz="1100" b="0" dirty="0">
                <a:solidFill>
                  <a:srgbClr val="FFFFFF"/>
                </a:solidFill>
              </a:rPr>
              <a:t>TITLE=978</a:t>
            </a:r>
          </a:p>
          <a:p>
            <a:pPr algn="ctr"/>
            <a:r>
              <a:rPr lang="en-US" sz="1100" b="0" dirty="0">
                <a:solidFill>
                  <a:srgbClr val="FFFFFF"/>
                </a:solidFill>
              </a:rPr>
              <a:t>PEPMASS=729.385649</a:t>
            </a:r>
          </a:p>
          <a:p>
            <a:pPr algn="ctr"/>
            <a:r>
              <a:rPr lang="en-US" sz="1100" b="0" dirty="0">
                <a:solidFill>
                  <a:srgbClr val="FFFFFF"/>
                </a:solidFill>
              </a:rPr>
              <a:t>CHARGE=2+</a:t>
            </a:r>
          </a:p>
          <a:p>
            <a:pPr algn="ctr"/>
            <a:r>
              <a:rPr lang="en-US" sz="900" b="0" dirty="0">
                <a:solidFill>
                  <a:srgbClr val="FFFFFF"/>
                </a:solidFill>
              </a:rPr>
              <a:t>333.172302	4608.0</a:t>
            </a:r>
          </a:p>
          <a:p>
            <a:pPr algn="ctr"/>
            <a:r>
              <a:rPr lang="en-US" sz="900" b="0" dirty="0">
                <a:solidFill>
                  <a:srgbClr val="FFFFFF"/>
                </a:solidFill>
              </a:rPr>
              <a:t>498.201141	3300.0</a:t>
            </a:r>
          </a:p>
          <a:p>
            <a:pPr algn="ctr"/>
            <a:r>
              <a:rPr lang="en-US" sz="900" b="0" dirty="0">
                <a:solidFill>
                  <a:srgbClr val="FFFFFF"/>
                </a:solidFill>
              </a:rPr>
              <a:t>562.260925	5523.0</a:t>
            </a:r>
          </a:p>
          <a:p>
            <a:pPr algn="ctr"/>
            <a:r>
              <a:rPr lang="en-US" sz="900" b="0" dirty="0">
                <a:solidFill>
                  <a:srgbClr val="FFFFFF"/>
                </a:solidFill>
              </a:rPr>
              <a:t>633.286011	11430.0</a:t>
            </a:r>
          </a:p>
          <a:p>
            <a:pPr algn="ctr"/>
            <a:r>
              <a:rPr lang="en-US" sz="900" b="0" dirty="0">
                <a:solidFill>
                  <a:srgbClr val="FFFFFF"/>
                </a:solidFill>
              </a:rPr>
              <a:t>797.492188	1522.0</a:t>
            </a:r>
          </a:p>
          <a:p>
            <a:pPr algn="ctr"/>
            <a:r>
              <a:rPr lang="en-US" sz="900" b="0" dirty="0">
                <a:solidFill>
                  <a:srgbClr val="FFFFFF"/>
                </a:solidFill>
              </a:rPr>
              <a:t>825.424072	6906.0</a:t>
            </a:r>
          </a:p>
          <a:p>
            <a:pPr algn="ctr"/>
            <a:r>
              <a:rPr lang="en-US" sz="900" b="0" dirty="0">
                <a:solidFill>
                  <a:srgbClr val="FFFFFF"/>
                </a:solidFill>
              </a:rPr>
              <a:t>960.487427	11650.0</a:t>
            </a:r>
          </a:p>
          <a:p>
            <a:pPr algn="ctr"/>
            <a:r>
              <a:rPr lang="en-US" sz="900" b="0" dirty="0">
                <a:solidFill>
                  <a:srgbClr val="FFFFFF"/>
                </a:solidFill>
              </a:rPr>
              <a:t>1031.522705	5931.0</a:t>
            </a:r>
          </a:p>
          <a:p>
            <a:pPr algn="ctr"/>
            <a:r>
              <a:rPr lang="en-US" sz="900" b="0" dirty="0">
                <a:solidFill>
                  <a:srgbClr val="FFFFFF"/>
                </a:solidFill>
              </a:rPr>
              <a:t>1259.594604	3449.0</a:t>
            </a:r>
          </a:p>
          <a:p>
            <a:pPr algn="ctr"/>
            <a:r>
              <a:rPr lang="en-US" sz="900" b="0" dirty="0">
                <a:solidFill>
                  <a:srgbClr val="FFFFFF"/>
                </a:solidFill>
              </a:rPr>
              <a:t>1311.656128	3310.0</a:t>
            </a:r>
          </a:p>
          <a:p>
            <a:pPr algn="ctr"/>
            <a:r>
              <a:rPr lang="en-US" sz="900" b="0" dirty="0">
                <a:solidFill>
                  <a:srgbClr val="FFFFFF"/>
                </a:solidFill>
              </a:rPr>
              <a:t>399.234436	2540.0</a:t>
            </a:r>
          </a:p>
          <a:p>
            <a:pPr algn="ctr"/>
            <a:r>
              <a:rPr lang="en-US" sz="900" b="0" dirty="0">
                <a:solidFill>
                  <a:srgbClr val="FFFFFF"/>
                </a:solidFill>
              </a:rPr>
              <a:t>448.164124	2384.0</a:t>
            </a:r>
          </a:p>
          <a:p>
            <a:pPr algn="ctr"/>
            <a:r>
              <a:rPr lang="en-US" sz="900" b="0" dirty="0">
                <a:solidFill>
                  <a:srgbClr val="FFFFFF"/>
                </a:solidFill>
              </a:rPr>
              <a:t>596.477417	1800.0</a:t>
            </a:r>
          </a:p>
          <a:p>
            <a:pPr algn="ctr"/>
            <a:r>
              <a:rPr lang="en-US" sz="900" b="0" dirty="0">
                <a:solidFill>
                  <a:srgbClr val="FFFFFF"/>
                </a:solidFill>
              </a:rPr>
              <a:t>613.076477	4595.0</a:t>
            </a:r>
          </a:p>
          <a:p>
            <a:pPr algn="ctr"/>
            <a:r>
              <a:rPr lang="en-US" sz="900" b="0" dirty="0">
                <a:solidFill>
                  <a:srgbClr val="FFFFFF"/>
                </a:solidFill>
              </a:rPr>
              <a:t>780.639526	1307.0</a:t>
            </a:r>
          </a:p>
          <a:p>
            <a:pPr algn="ctr"/>
            <a:r>
              <a:rPr lang="en-US" sz="900" b="0" dirty="0">
                <a:solidFill>
                  <a:srgbClr val="FFFFFF"/>
                </a:solidFill>
              </a:rPr>
              <a:t>896.503784	4799.0</a:t>
            </a:r>
          </a:p>
          <a:p>
            <a:pPr algn="ctr"/>
            <a:r>
              <a:rPr lang="en-US" sz="900" b="0" dirty="0">
                <a:solidFill>
                  <a:srgbClr val="FFFFFF"/>
                </a:solidFill>
              </a:rPr>
              <a:t>922.430176	4744.0</a:t>
            </a:r>
          </a:p>
          <a:p>
            <a:pPr algn="ctr"/>
            <a:r>
              <a:rPr lang="en-US" sz="900" b="0" dirty="0">
                <a:solidFill>
                  <a:srgbClr val="FFFFFF"/>
                </a:solidFill>
              </a:rPr>
              <a:t>1010.510864	2318.0</a:t>
            </a:r>
          </a:p>
          <a:p>
            <a:pPr algn="ctr"/>
            <a:r>
              <a:rPr lang="en-US" sz="900" b="0" dirty="0">
                <a:solidFill>
                  <a:srgbClr val="FFFFFF"/>
                </a:solidFill>
              </a:rPr>
              <a:t>314.076416	1545.0</a:t>
            </a:r>
          </a:p>
          <a:p>
            <a:pPr algn="ctr"/>
            <a:r>
              <a:rPr lang="en-US" sz="900" b="0" dirty="0">
                <a:solidFill>
                  <a:srgbClr val="FFFFFF"/>
                </a:solidFill>
              </a:rPr>
              <a:t>569.255249	1600.0</a:t>
            </a:r>
          </a:p>
          <a:p>
            <a:pPr algn="ctr"/>
            <a:r>
              <a:rPr lang="en-US" sz="900" b="0" dirty="0">
                <a:solidFill>
                  <a:srgbClr val="FFFFFF"/>
                </a:solidFill>
              </a:rPr>
              <a:t>698.115234	2853.0</a:t>
            </a:r>
          </a:p>
          <a:p>
            <a:pPr algn="ctr"/>
            <a:r>
              <a:rPr lang="en-US" sz="900" b="0" dirty="0">
                <a:solidFill>
                  <a:srgbClr val="FFFFFF"/>
                </a:solidFill>
              </a:rPr>
              <a:t>845.327515	4419.0</a:t>
            </a:r>
          </a:p>
          <a:p>
            <a:pPr algn="ctr"/>
            <a:r>
              <a:rPr lang="en-US" sz="900" b="0" dirty="0">
                <a:solidFill>
                  <a:srgbClr val="FFFFFF"/>
                </a:solidFill>
              </a:rPr>
              <a:t>1023.486816	1408.0</a:t>
            </a:r>
          </a:p>
          <a:p>
            <a:pPr algn="ctr"/>
            <a:r>
              <a:rPr lang="en-US" sz="900" b="0" dirty="0">
                <a:solidFill>
                  <a:srgbClr val="FFFFFF"/>
                </a:solidFill>
              </a:rPr>
              <a:t>300.042114	1330.0</a:t>
            </a:r>
          </a:p>
          <a:p>
            <a:pPr algn="ctr"/>
            <a:r>
              <a:rPr lang="en-US" sz="900" b="0" dirty="0">
                <a:solidFill>
                  <a:srgbClr val="FFFFFF"/>
                </a:solidFill>
              </a:rPr>
              <a:t>595.433533	1458.0</a:t>
            </a:r>
          </a:p>
          <a:p>
            <a:pPr algn="ctr"/>
            <a:r>
              <a:rPr lang="en-US" sz="900" b="0" dirty="0">
                <a:solidFill>
                  <a:srgbClr val="FFFFFF"/>
                </a:solidFill>
              </a:rPr>
              <a:t>635.103882	2555.0</a:t>
            </a:r>
          </a:p>
          <a:p>
            <a:pPr algn="ctr"/>
            <a:r>
              <a:rPr lang="en-US" sz="900" b="0" dirty="0">
                <a:solidFill>
                  <a:srgbClr val="FFFFFF"/>
                </a:solidFill>
              </a:rPr>
              <a:t>863.646606	3977.0</a:t>
            </a:r>
          </a:p>
          <a:p>
            <a:pPr algn="ctr"/>
            <a:r>
              <a:rPr lang="en-US" sz="900" b="0" dirty="0">
                <a:solidFill>
                  <a:srgbClr val="FFFFFF"/>
                </a:solidFill>
              </a:rPr>
              <a:t>627.317932	2363.0</a:t>
            </a:r>
          </a:p>
          <a:p>
            <a:pPr algn="ctr"/>
            <a:r>
              <a:rPr lang="en-US" sz="900" b="0" dirty="0">
                <a:solidFill>
                  <a:srgbClr val="FFFFFF"/>
                </a:solidFill>
              </a:rPr>
              <a:t>806.784912	3713.0</a:t>
            </a:r>
          </a:p>
          <a:p>
            <a:pPr algn="ctr"/>
            <a:r>
              <a:rPr lang="en-US" sz="900" b="0" dirty="0">
                <a:solidFill>
                  <a:srgbClr val="FFFFFF"/>
                </a:solidFill>
              </a:rPr>
              <a:t>694.462402	1860.0</a:t>
            </a:r>
          </a:p>
          <a:p>
            <a:pPr algn="ctr"/>
            <a:r>
              <a:rPr lang="en-US" sz="900" b="0" dirty="0">
                <a:solidFill>
                  <a:srgbClr val="FFFFFF"/>
                </a:solidFill>
              </a:rPr>
              <a:t>835.344482	2810.0</a:t>
            </a:r>
          </a:p>
          <a:p>
            <a:pPr algn="ctr"/>
            <a:r>
              <a:rPr lang="en-US" sz="900" b="0" dirty="0">
                <a:solidFill>
                  <a:srgbClr val="FFFFFF"/>
                </a:solidFill>
              </a:rPr>
              <a:t>605.509949	1749.0</a:t>
            </a:r>
          </a:p>
          <a:p>
            <a:pPr algn="ctr"/>
            <a:r>
              <a:rPr lang="en-US" sz="900" b="0" dirty="0">
                <a:solidFill>
                  <a:srgbClr val="FFFFFF"/>
                </a:solidFill>
              </a:rPr>
              <a:t>807.557007	1715.0</a:t>
            </a:r>
          </a:p>
          <a:p>
            <a:pPr algn="ctr"/>
            <a:r>
              <a:rPr lang="en-US" sz="900" b="0" dirty="0">
                <a:solidFill>
                  <a:srgbClr val="FFFFFF"/>
                </a:solidFill>
              </a:rPr>
              <a:t>699.28186	1693.0</a:t>
            </a:r>
          </a:p>
          <a:p>
            <a:pPr algn="ctr"/>
            <a:r>
              <a:rPr lang="en-US" sz="900" b="0" dirty="0">
                <a:solidFill>
                  <a:srgbClr val="FFFFFF"/>
                </a:solidFill>
              </a:rPr>
              <a:t>604.600586	1625.0</a:t>
            </a:r>
          </a:p>
          <a:p>
            <a:pPr algn="ctr"/>
            <a:r>
              <a:rPr lang="en-US" sz="900" b="0" dirty="0">
                <a:solidFill>
                  <a:srgbClr val="FFFFFF"/>
                </a:solidFill>
              </a:rPr>
              <a:t>650.408203	1572.0</a:t>
            </a:r>
          </a:p>
          <a:p>
            <a:pPr algn="ctr"/>
            <a:r>
              <a:rPr lang="en-US" sz="900" b="0" dirty="0">
                <a:solidFill>
                  <a:srgbClr val="FFFFFF"/>
                </a:solidFill>
              </a:rPr>
              <a:t>655.374878	1547.0</a:t>
            </a:r>
          </a:p>
          <a:p>
            <a:pPr algn="ctr"/>
            <a:r>
              <a:rPr lang="en-US" sz="900" b="0" dirty="0">
                <a:solidFill>
                  <a:srgbClr val="FFFFFF"/>
                </a:solidFill>
              </a:rPr>
              <a:t>673.657837	1184.0</a:t>
            </a:r>
          </a:p>
          <a:p>
            <a:pPr algn="ctr"/>
            <a:r>
              <a:rPr lang="en-US" sz="900" b="0" dirty="0">
                <a:solidFill>
                  <a:srgbClr val="FFFFFF"/>
                </a:solidFill>
              </a:rPr>
              <a:t>674.406067	1323.0</a:t>
            </a:r>
            <a:endParaRPr lang="en-US" sz="1100" b="0" dirty="0">
              <a:solidFill>
                <a:srgbClr val="FFFFFF"/>
              </a:solidFill>
            </a:endParaRPr>
          </a:p>
          <a:p>
            <a:pPr algn="ctr"/>
            <a:r>
              <a:rPr lang="en-US" sz="900" b="0" dirty="0">
                <a:solidFill>
                  <a:srgbClr val="FFFFFF"/>
                </a:solidFill>
              </a:rPr>
              <a:t>690.603638	1363.0</a:t>
            </a:r>
          </a:p>
          <a:p>
            <a:pPr algn="ctr"/>
            <a:r>
              <a:rPr lang="en-US" sz="1100" b="0" dirty="0">
                <a:solidFill>
                  <a:srgbClr val="FFFFFF"/>
                </a:solidFill>
              </a:rPr>
              <a:t>END IONS</a:t>
            </a:r>
            <a:endParaRPr lang="en-GB" sz="1100" b="0" dirty="0">
              <a:solidFill>
                <a:srgbClr val="FFFFFF"/>
              </a:solidFill>
            </a:endParaRPr>
          </a:p>
        </p:txBody>
      </p:sp>
      <p:sp>
        <p:nvSpPr>
          <p:cNvPr id="44037" name="Rectangle 5"/>
          <p:cNvSpPr>
            <a:spLocks noChangeArrowheads="1"/>
          </p:cNvSpPr>
          <p:nvPr/>
        </p:nvSpPr>
        <p:spPr bwMode="auto">
          <a:xfrm>
            <a:off x="3132138" y="5032375"/>
            <a:ext cx="3671887" cy="701675"/>
          </a:xfrm>
          <a:prstGeom prst="rect">
            <a:avLst/>
          </a:prstGeom>
          <a:noFill/>
          <a:ln w="9525">
            <a:noFill/>
            <a:miter lim="800000"/>
            <a:headEnd/>
            <a:tailEnd/>
          </a:ln>
        </p:spPr>
        <p:txBody>
          <a:bodyPr>
            <a:spAutoFit/>
          </a:bodyPr>
          <a:lstStyle/>
          <a:p>
            <a:r>
              <a:rPr lang="nl-NL" sz="2000" dirty="0">
                <a:solidFill>
                  <a:srgbClr val="FFFF00"/>
                </a:solidFill>
                <a:hlinkClick r:id="rId2"/>
              </a:rPr>
              <a:t>http://www.matrixscience.com/search_form_select.html</a:t>
            </a:r>
            <a:endParaRPr lang="nl-NL" sz="2000" dirty="0">
              <a:solidFill>
                <a:srgbClr val="FFFF00"/>
              </a:solidFill>
            </a:endParaRPr>
          </a:p>
        </p:txBody>
      </p:sp>
      <p:sp>
        <p:nvSpPr>
          <p:cNvPr id="44038" name="Text Box 6"/>
          <p:cNvSpPr txBox="1">
            <a:spLocks noChangeArrowheads="1"/>
          </p:cNvSpPr>
          <p:nvPr/>
        </p:nvSpPr>
        <p:spPr bwMode="auto">
          <a:xfrm>
            <a:off x="3132138" y="985838"/>
            <a:ext cx="5545137" cy="3231654"/>
          </a:xfrm>
          <a:prstGeom prst="rect">
            <a:avLst/>
          </a:prstGeom>
          <a:noFill/>
          <a:ln w="9525">
            <a:noFill/>
            <a:miter lim="800000"/>
            <a:headEnd/>
            <a:tailEnd/>
          </a:ln>
        </p:spPr>
        <p:txBody>
          <a:bodyPr>
            <a:spAutoFit/>
          </a:bodyPr>
          <a:lstStyle/>
          <a:p>
            <a:r>
              <a:rPr lang="nl-NL" dirty="0" err="1">
                <a:solidFill>
                  <a:srgbClr val="FFFFFF"/>
                </a:solidFill>
              </a:rPr>
              <a:t>Identification</a:t>
            </a:r>
            <a:r>
              <a:rPr lang="nl-NL" dirty="0">
                <a:solidFill>
                  <a:srgbClr val="FFFFFF"/>
                </a:solidFill>
              </a:rPr>
              <a:t> of 2 </a:t>
            </a:r>
            <a:r>
              <a:rPr lang="nl-NL" dirty="0" err="1" smtClean="0">
                <a:solidFill>
                  <a:srgbClr val="FFFFFF"/>
                </a:solidFill>
              </a:rPr>
              <a:t>peptides</a:t>
            </a:r>
            <a:r>
              <a:rPr lang="nl-NL" dirty="0" smtClean="0">
                <a:solidFill>
                  <a:srgbClr val="FFFFFF"/>
                </a:solidFill>
              </a:rPr>
              <a:t> </a:t>
            </a:r>
            <a:r>
              <a:rPr lang="nl-NL" dirty="0" err="1" smtClean="0">
                <a:solidFill>
                  <a:srgbClr val="FFFFFF"/>
                </a:solidFill>
              </a:rPr>
              <a:t>from</a:t>
            </a:r>
            <a:r>
              <a:rPr lang="nl-NL" dirty="0" smtClean="0">
                <a:solidFill>
                  <a:srgbClr val="FFFFFF"/>
                </a:solidFill>
              </a:rPr>
              <a:t> </a:t>
            </a:r>
            <a:r>
              <a:rPr lang="nl-NL" dirty="0" err="1" smtClean="0">
                <a:solidFill>
                  <a:srgbClr val="FFFFFF"/>
                </a:solidFill>
              </a:rPr>
              <a:t>Arabidopsis</a:t>
            </a:r>
            <a:r>
              <a:rPr lang="nl-NL" dirty="0" smtClean="0">
                <a:solidFill>
                  <a:srgbClr val="FFFFFF"/>
                </a:solidFill>
              </a:rPr>
              <a:t> </a:t>
            </a:r>
            <a:r>
              <a:rPr lang="nl-NL" dirty="0" err="1" smtClean="0">
                <a:solidFill>
                  <a:srgbClr val="FFFFFF"/>
                </a:solidFill>
              </a:rPr>
              <a:t>expressed</a:t>
            </a:r>
            <a:r>
              <a:rPr lang="nl-NL" dirty="0" smtClean="0">
                <a:solidFill>
                  <a:srgbClr val="FFFFFF"/>
                </a:solidFill>
              </a:rPr>
              <a:t> as response </a:t>
            </a:r>
            <a:r>
              <a:rPr lang="nl-NL" dirty="0" err="1" smtClean="0">
                <a:solidFill>
                  <a:srgbClr val="FFFFFF"/>
                </a:solidFill>
              </a:rPr>
              <a:t>to</a:t>
            </a:r>
            <a:r>
              <a:rPr lang="nl-NL" dirty="0" smtClean="0">
                <a:solidFill>
                  <a:srgbClr val="FFFFFF"/>
                </a:solidFill>
              </a:rPr>
              <a:t> a stress </a:t>
            </a:r>
            <a:r>
              <a:rPr lang="nl-NL" dirty="0" err="1" smtClean="0">
                <a:solidFill>
                  <a:srgbClr val="FFFFFF"/>
                </a:solidFill>
              </a:rPr>
              <a:t>reaction</a:t>
            </a:r>
            <a:endParaRPr lang="nl-NL" dirty="0" smtClean="0">
              <a:solidFill>
                <a:srgbClr val="FFFFFF"/>
              </a:solidFill>
            </a:endParaRPr>
          </a:p>
          <a:p>
            <a:r>
              <a:rPr lang="nl-NL" sz="2000" dirty="0" err="1" smtClean="0">
                <a:solidFill>
                  <a:srgbClr val="FFFFFF"/>
                </a:solidFill>
              </a:rPr>
              <a:t>Static</a:t>
            </a:r>
            <a:r>
              <a:rPr lang="nl-NL" sz="2000" dirty="0" smtClean="0">
                <a:solidFill>
                  <a:srgbClr val="FFFFFF"/>
                </a:solidFill>
              </a:rPr>
              <a:t> </a:t>
            </a:r>
            <a:r>
              <a:rPr lang="nl-NL" sz="2000" dirty="0" err="1" smtClean="0">
                <a:solidFill>
                  <a:srgbClr val="FFFFFF"/>
                </a:solidFill>
              </a:rPr>
              <a:t>modification</a:t>
            </a:r>
            <a:r>
              <a:rPr lang="nl-NL" sz="2000" dirty="0" smtClean="0">
                <a:solidFill>
                  <a:srgbClr val="FFFFFF"/>
                </a:solidFill>
              </a:rPr>
              <a:t>: </a:t>
            </a:r>
            <a:r>
              <a:rPr lang="nl-NL" sz="2000" dirty="0" err="1" smtClean="0">
                <a:solidFill>
                  <a:srgbClr val="FFFFFF"/>
                </a:solidFill>
              </a:rPr>
              <a:t>Carbamidomethyl</a:t>
            </a:r>
            <a:r>
              <a:rPr lang="nl-NL" sz="2000" dirty="0" smtClean="0">
                <a:solidFill>
                  <a:srgbClr val="FFFFFF"/>
                </a:solidFill>
              </a:rPr>
              <a:t> (C)</a:t>
            </a:r>
          </a:p>
          <a:p>
            <a:r>
              <a:rPr lang="nl-NL" sz="2000" dirty="0" err="1" smtClean="0">
                <a:solidFill>
                  <a:srgbClr val="FFFFFF"/>
                </a:solidFill>
              </a:rPr>
              <a:t>Variable</a:t>
            </a:r>
            <a:r>
              <a:rPr lang="nl-NL" sz="2000" dirty="0" smtClean="0">
                <a:solidFill>
                  <a:srgbClr val="FFFFFF"/>
                </a:solidFill>
              </a:rPr>
              <a:t> </a:t>
            </a:r>
            <a:r>
              <a:rPr lang="nl-NL" sz="2000" dirty="0" err="1" smtClean="0">
                <a:solidFill>
                  <a:srgbClr val="FFFFFF"/>
                </a:solidFill>
              </a:rPr>
              <a:t>modification</a:t>
            </a:r>
            <a:r>
              <a:rPr lang="nl-NL" sz="2000" dirty="0" smtClean="0">
                <a:solidFill>
                  <a:srgbClr val="FFFFFF"/>
                </a:solidFill>
              </a:rPr>
              <a:t>: </a:t>
            </a:r>
            <a:r>
              <a:rPr lang="nl-NL" sz="2000" dirty="0" err="1" smtClean="0">
                <a:solidFill>
                  <a:srgbClr val="FFFFFF"/>
                </a:solidFill>
              </a:rPr>
              <a:t>Deamidation</a:t>
            </a:r>
            <a:r>
              <a:rPr lang="nl-NL" sz="2000" dirty="0" smtClean="0">
                <a:solidFill>
                  <a:srgbClr val="FFFFFF"/>
                </a:solidFill>
              </a:rPr>
              <a:t> (NQ)</a:t>
            </a:r>
          </a:p>
          <a:p>
            <a:r>
              <a:rPr lang="nl-NL" sz="2000" dirty="0" smtClean="0">
                <a:solidFill>
                  <a:srgbClr val="FFFFFF"/>
                </a:solidFill>
              </a:rPr>
              <a:t>Set </a:t>
            </a:r>
            <a:r>
              <a:rPr lang="nl-NL" sz="2000" dirty="0" err="1">
                <a:solidFill>
                  <a:srgbClr val="FFFFFF"/>
                </a:solidFill>
              </a:rPr>
              <a:t>missed</a:t>
            </a:r>
            <a:r>
              <a:rPr lang="nl-NL" sz="2000" dirty="0">
                <a:solidFill>
                  <a:srgbClr val="FFFFFF"/>
                </a:solidFill>
              </a:rPr>
              <a:t> </a:t>
            </a:r>
            <a:r>
              <a:rPr lang="nl-NL" sz="2000" dirty="0" err="1" smtClean="0">
                <a:solidFill>
                  <a:srgbClr val="FFFFFF"/>
                </a:solidFill>
              </a:rPr>
              <a:t>Trypsin</a:t>
            </a:r>
            <a:r>
              <a:rPr lang="nl-NL" sz="2000" dirty="0" smtClean="0">
                <a:solidFill>
                  <a:srgbClr val="FFFFFF"/>
                </a:solidFill>
              </a:rPr>
              <a:t> </a:t>
            </a:r>
            <a:r>
              <a:rPr lang="nl-NL" sz="2000" dirty="0" err="1" smtClean="0">
                <a:solidFill>
                  <a:srgbClr val="FFFFFF"/>
                </a:solidFill>
              </a:rPr>
              <a:t>cleavages</a:t>
            </a:r>
            <a:r>
              <a:rPr lang="nl-NL" sz="2000" dirty="0" smtClean="0">
                <a:solidFill>
                  <a:srgbClr val="FFFFFF"/>
                </a:solidFill>
              </a:rPr>
              <a:t> </a:t>
            </a:r>
            <a:r>
              <a:rPr lang="nl-NL" sz="2000" dirty="0">
                <a:solidFill>
                  <a:srgbClr val="FFFFFF"/>
                </a:solidFill>
              </a:rPr>
              <a:t>at </a:t>
            </a:r>
            <a:r>
              <a:rPr lang="nl-NL" sz="2000" dirty="0" smtClean="0">
                <a:solidFill>
                  <a:srgbClr val="FFFFFF"/>
                </a:solidFill>
              </a:rPr>
              <a:t>2 </a:t>
            </a:r>
            <a:endParaRPr lang="nl-NL" sz="2000" dirty="0">
              <a:solidFill>
                <a:srgbClr val="FFFFFF"/>
              </a:solidFill>
            </a:endParaRPr>
          </a:p>
          <a:p>
            <a:r>
              <a:rPr lang="nl-NL" sz="2000" dirty="0" smtClean="0">
                <a:solidFill>
                  <a:srgbClr val="FFFFFF"/>
                </a:solidFill>
              </a:rPr>
              <a:t>Precursor </a:t>
            </a:r>
            <a:r>
              <a:rPr lang="nl-NL" sz="2000" dirty="0" err="1" smtClean="0">
                <a:solidFill>
                  <a:srgbClr val="FFFFFF"/>
                </a:solidFill>
              </a:rPr>
              <a:t>mass</a:t>
            </a:r>
            <a:r>
              <a:rPr lang="nl-NL" sz="2000" dirty="0" smtClean="0">
                <a:solidFill>
                  <a:srgbClr val="FFFFFF"/>
                </a:solidFill>
              </a:rPr>
              <a:t> </a:t>
            </a:r>
            <a:r>
              <a:rPr lang="nl-NL" sz="2000" dirty="0" err="1" smtClean="0">
                <a:solidFill>
                  <a:srgbClr val="FFFFFF"/>
                </a:solidFill>
              </a:rPr>
              <a:t>tolerance</a:t>
            </a:r>
            <a:r>
              <a:rPr lang="nl-NL" sz="2000" dirty="0" smtClean="0">
                <a:solidFill>
                  <a:srgbClr val="FFFFFF"/>
                </a:solidFill>
              </a:rPr>
              <a:t>: 7 </a:t>
            </a:r>
            <a:r>
              <a:rPr lang="nl-NL" sz="2000" dirty="0" err="1" smtClean="0">
                <a:solidFill>
                  <a:srgbClr val="FFFFFF"/>
                </a:solidFill>
              </a:rPr>
              <a:t>ppm</a:t>
            </a:r>
            <a:endParaRPr lang="nl-NL" sz="2000" dirty="0" smtClean="0">
              <a:solidFill>
                <a:srgbClr val="FFFFFF"/>
              </a:solidFill>
            </a:endParaRPr>
          </a:p>
          <a:p>
            <a:r>
              <a:rPr lang="nl-NL" sz="2000" dirty="0" smtClean="0">
                <a:solidFill>
                  <a:srgbClr val="FFFFFF"/>
                </a:solidFill>
              </a:rPr>
              <a:t>Fragment </a:t>
            </a:r>
            <a:r>
              <a:rPr lang="nl-NL" sz="2000" dirty="0" err="1" smtClean="0">
                <a:solidFill>
                  <a:srgbClr val="FFFFFF"/>
                </a:solidFill>
              </a:rPr>
              <a:t>mass</a:t>
            </a:r>
            <a:r>
              <a:rPr lang="nl-NL" sz="2000" dirty="0" smtClean="0">
                <a:solidFill>
                  <a:srgbClr val="FFFFFF"/>
                </a:solidFill>
              </a:rPr>
              <a:t> </a:t>
            </a:r>
            <a:r>
              <a:rPr lang="nl-NL" sz="2000" dirty="0" err="1" smtClean="0">
                <a:solidFill>
                  <a:srgbClr val="FFFFFF"/>
                </a:solidFill>
              </a:rPr>
              <a:t>tolerance</a:t>
            </a:r>
            <a:r>
              <a:rPr lang="nl-NL" sz="2000" dirty="0" smtClean="0">
                <a:solidFill>
                  <a:srgbClr val="FFFFFF"/>
                </a:solidFill>
              </a:rPr>
              <a:t>: 0.8 Da</a:t>
            </a:r>
            <a:endParaRPr lang="nl-NL" sz="2000" dirty="0">
              <a:solidFill>
                <a:srgbClr val="FFFFFF"/>
              </a:solidFill>
            </a:endParaRPr>
          </a:p>
          <a:p>
            <a:endParaRPr lang="nl-NL" sz="2000" dirty="0">
              <a:solidFill>
                <a:srgbClr val="FFFFFF"/>
              </a:solidFill>
            </a:endParaRPr>
          </a:p>
        </p:txBody>
      </p:sp>
    </p:spTree>
    <p:extLst>
      <p:ext uri="{BB962C8B-B14F-4D97-AF65-F5344CB8AC3E}">
        <p14:creationId xmlns:p14="http://schemas.microsoft.com/office/powerpoint/2010/main" val="22154739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Bronnen</a:t>
            </a:r>
            <a:endParaRPr lang="nl-NL" dirty="0"/>
          </a:p>
        </p:txBody>
      </p:sp>
      <p:sp>
        <p:nvSpPr>
          <p:cNvPr id="3" name="Tijdelijke aanduiding voor inhoud 2"/>
          <p:cNvSpPr>
            <a:spLocks noGrp="1"/>
          </p:cNvSpPr>
          <p:nvPr>
            <p:ph idx="1"/>
          </p:nvPr>
        </p:nvSpPr>
        <p:spPr>
          <a:xfrm>
            <a:off x="762000" y="1219200"/>
            <a:ext cx="7986464" cy="2133600"/>
          </a:xfrm>
        </p:spPr>
        <p:txBody>
          <a:bodyPr/>
          <a:lstStyle/>
          <a:p>
            <a:r>
              <a:rPr lang="nl-NL" dirty="0" smtClean="0"/>
              <a:t>Afbeeldingen van internet geraadpleegd op 18-11-2012</a:t>
            </a:r>
          </a:p>
          <a:p>
            <a:r>
              <a:rPr lang="nl-NL" dirty="0" smtClean="0"/>
              <a:t>Wetenschappelijke literatuur:</a:t>
            </a:r>
          </a:p>
          <a:p>
            <a:pPr lvl="1"/>
            <a:r>
              <a:rPr lang="en-US" sz="1800" b="0" dirty="0" smtClean="0"/>
              <a:t>Journal of the American Society for Mass Spectrometry Volume 13, Issue </a:t>
            </a:r>
            <a:r>
              <a:rPr lang="en-US" sz="1800" b="0" dirty="0" smtClean="0"/>
              <a:t>11: 1254–1272 2002</a:t>
            </a:r>
            <a:endParaRPr lang="en-US" sz="1800" b="0" dirty="0" smtClean="0"/>
          </a:p>
          <a:p>
            <a:pPr lvl="1"/>
            <a:r>
              <a:rPr lang="nl-NL" sz="1800" b="0" dirty="0" err="1" smtClean="0"/>
              <a:t>Aebersold</a:t>
            </a:r>
            <a:r>
              <a:rPr lang="nl-NL" sz="1800" b="0" dirty="0" smtClean="0"/>
              <a:t> &amp; Mann, Nature vol </a:t>
            </a:r>
            <a:r>
              <a:rPr lang="nl-NL" sz="1800" b="0" dirty="0" smtClean="0"/>
              <a:t>422: 198-207, 2003</a:t>
            </a:r>
            <a:endParaRPr lang="nl-NL" sz="1800" b="0" dirty="0" smtClean="0"/>
          </a:p>
          <a:p>
            <a:pPr lvl="1"/>
            <a:r>
              <a:rPr lang="en-GB" sz="1800" b="0" dirty="0" smtClean="0">
                <a:latin typeface="Arial" pitchFamily="34" charset="0"/>
                <a:ea typeface="msgothic" charset="0"/>
                <a:cs typeface="msgothic" charset="0"/>
              </a:rPr>
              <a:t>Graves P R , </a:t>
            </a:r>
            <a:r>
              <a:rPr lang="en-GB" sz="1800" b="0" dirty="0" err="1" smtClean="0">
                <a:latin typeface="Arial" pitchFamily="34" charset="0"/>
                <a:ea typeface="msgothic" charset="0"/>
                <a:cs typeface="msgothic" charset="0"/>
              </a:rPr>
              <a:t>Haystead</a:t>
            </a:r>
            <a:r>
              <a:rPr lang="en-GB" sz="1800" b="0" dirty="0" smtClean="0">
                <a:latin typeface="Arial" pitchFamily="34" charset="0"/>
                <a:ea typeface="msgothic" charset="0"/>
                <a:cs typeface="msgothic" charset="0"/>
              </a:rPr>
              <a:t> T A J </a:t>
            </a:r>
            <a:r>
              <a:rPr lang="en-GB" sz="1800" b="0" dirty="0" err="1" smtClean="0">
                <a:latin typeface="Arial" pitchFamily="34" charset="0"/>
                <a:ea typeface="msgothic" charset="0"/>
                <a:cs typeface="msgothic" charset="0"/>
              </a:rPr>
              <a:t>Microbiol</a:t>
            </a:r>
            <a:r>
              <a:rPr lang="en-GB" sz="1800" b="0" dirty="0" smtClean="0">
                <a:latin typeface="Arial" pitchFamily="34" charset="0"/>
                <a:ea typeface="msgothic" charset="0"/>
                <a:cs typeface="msgothic" charset="0"/>
              </a:rPr>
              <a:t>. Mol. Biol. Rev. </a:t>
            </a:r>
            <a:r>
              <a:rPr lang="en-GB" sz="1800" b="0" dirty="0" smtClean="0">
                <a:latin typeface="Arial" pitchFamily="34" charset="0"/>
                <a:ea typeface="msgothic" charset="0"/>
                <a:cs typeface="msgothic" charset="0"/>
              </a:rPr>
              <a:t>66:39-63, 2002</a:t>
            </a:r>
            <a:endParaRPr lang="en-GB" sz="1800" b="0" dirty="0" smtClean="0">
              <a:latin typeface="Arial" pitchFamily="34" charset="0"/>
              <a:ea typeface="msgothic" charset="0"/>
              <a:cs typeface="msgothic" charset="0"/>
            </a:endParaRPr>
          </a:p>
          <a:p>
            <a:pPr lvl="1"/>
            <a:r>
              <a:rPr lang="en-GB" sz="1800" b="0" dirty="0" smtClean="0">
                <a:latin typeface="Arial" pitchFamily="34" charset="0"/>
                <a:ea typeface="msgothic" charset="0"/>
                <a:cs typeface="msgothic" charset="0"/>
              </a:rPr>
              <a:t>Nature </a:t>
            </a:r>
            <a:r>
              <a:rPr lang="en-GB" sz="1800" b="0" dirty="0" smtClean="0">
                <a:latin typeface="Arial" pitchFamily="34" charset="0"/>
                <a:ea typeface="msgothic" charset="0"/>
                <a:cs typeface="msgothic" charset="0"/>
              </a:rPr>
              <a:t>408: 311-312, 2000</a:t>
            </a:r>
            <a:endParaRPr lang="en-GB" sz="1800" b="0" dirty="0" smtClean="0">
              <a:latin typeface="Arial" pitchFamily="34" charset="0"/>
              <a:ea typeface="msgothic" charset="0"/>
              <a:cs typeface="msgothic" charset="0"/>
            </a:endParaRPr>
          </a:p>
          <a:p>
            <a:pPr lvl="1"/>
            <a:r>
              <a:rPr lang="en-GB" sz="1800" b="0" dirty="0" err="1">
                <a:latin typeface="Arial"/>
              </a:rPr>
              <a:t>Aebersold</a:t>
            </a:r>
            <a:r>
              <a:rPr lang="en-GB" sz="1800" b="0" dirty="0">
                <a:latin typeface="Arial"/>
              </a:rPr>
              <a:t> and </a:t>
            </a:r>
            <a:r>
              <a:rPr lang="en-GB" sz="1800" b="0" dirty="0" err="1" smtClean="0">
                <a:latin typeface="Arial"/>
              </a:rPr>
              <a:t>Goodlett</a:t>
            </a:r>
            <a:r>
              <a:rPr lang="en-GB" sz="1800" b="0" dirty="0" smtClean="0">
                <a:latin typeface="Arial"/>
              </a:rPr>
              <a:t>, Mass </a:t>
            </a:r>
            <a:r>
              <a:rPr lang="en-GB" sz="1800" b="0" dirty="0">
                <a:latin typeface="Arial"/>
              </a:rPr>
              <a:t>spectrometry in proteomics. Chemical Reviews 101(2): </a:t>
            </a:r>
            <a:r>
              <a:rPr lang="en-GB" sz="1800" b="0" dirty="0" smtClean="0">
                <a:latin typeface="Arial"/>
              </a:rPr>
              <a:t>269-295, 2001. </a:t>
            </a:r>
          </a:p>
          <a:p>
            <a:pPr lvl="1"/>
            <a:r>
              <a:rPr lang="nl-NL" sz="1800" b="0" dirty="0" smtClean="0"/>
              <a:t>Steen H. </a:t>
            </a:r>
            <a:r>
              <a:rPr lang="nl-NL" sz="1800" b="0" dirty="0" err="1"/>
              <a:t>and</a:t>
            </a:r>
            <a:r>
              <a:rPr lang="nl-NL" sz="1800" b="0" dirty="0"/>
              <a:t> </a:t>
            </a:r>
            <a:r>
              <a:rPr lang="nl-NL" sz="1800" b="0" dirty="0" smtClean="0"/>
              <a:t>Mann M., </a:t>
            </a:r>
            <a:r>
              <a:rPr lang="en-US" sz="1800" b="0" dirty="0" smtClean="0"/>
              <a:t>THE </a:t>
            </a:r>
            <a:r>
              <a:rPr lang="en-US" sz="1800" b="0" dirty="0"/>
              <a:t>ABC’S (AND XYZ’S) OF </a:t>
            </a:r>
            <a:r>
              <a:rPr lang="nl-NL" sz="1800" b="0" dirty="0"/>
              <a:t>PEPTIDE SEQUENCING</a:t>
            </a:r>
            <a:r>
              <a:rPr lang="nl-NL" sz="1800" b="0" dirty="0" smtClean="0"/>
              <a:t>. </a:t>
            </a:r>
            <a:r>
              <a:rPr lang="nl-NL" sz="1800" b="0" dirty="0"/>
              <a:t>Nature Reviews </a:t>
            </a:r>
            <a:r>
              <a:rPr lang="nl-NL" sz="1800" b="0" dirty="0" smtClean="0"/>
              <a:t>Vol </a:t>
            </a:r>
            <a:r>
              <a:rPr lang="nl-NL" sz="1800" b="0" dirty="0"/>
              <a:t>5 </a:t>
            </a:r>
            <a:r>
              <a:rPr lang="nl-NL" sz="1800" b="0" dirty="0" err="1"/>
              <a:t>blz</a:t>
            </a:r>
            <a:r>
              <a:rPr lang="nl-NL" sz="1800" b="0" dirty="0"/>
              <a:t> </a:t>
            </a:r>
            <a:r>
              <a:rPr lang="nl-NL" sz="1800" b="0" dirty="0" smtClean="0"/>
              <a:t>699-711 2004</a:t>
            </a:r>
            <a:endParaRPr lang="en-GB" sz="1800" b="0" dirty="0" smtClean="0">
              <a:latin typeface="Arial"/>
            </a:endParaRPr>
          </a:p>
          <a:p>
            <a:pPr lvl="1"/>
            <a:endParaRPr lang="en-GB" sz="1800" b="0" dirty="0" smtClean="0">
              <a:latin typeface="Arial"/>
            </a:endParaRPr>
          </a:p>
          <a:p>
            <a:pPr lvl="1"/>
            <a:endParaRPr lang="en-GB" sz="1800" b="0" dirty="0">
              <a:latin typeface="Arial"/>
            </a:endParaRPr>
          </a:p>
          <a:p>
            <a:pPr marL="457200" lvl="1" indent="0">
              <a:buNone/>
            </a:pPr>
            <a:endParaRPr lang="en-GB" sz="1800" b="0" dirty="0" smtClean="0">
              <a:latin typeface="Arial" pitchFamily="34" charset="0"/>
              <a:ea typeface="msgothic" charset="0"/>
              <a:cs typeface="msgothic" charset="0"/>
            </a:endParaRPr>
          </a:p>
          <a:p>
            <a:pPr lvl="1">
              <a:buNone/>
            </a:pPr>
            <a:endParaRPr lang="nl-NL" b="0" dirty="0" smtClean="0"/>
          </a:p>
          <a:p>
            <a:pPr lvl="1"/>
            <a:endParaRPr lang="en-US" dirty="0" smtClean="0"/>
          </a:p>
          <a:p>
            <a:pPr lvl="1"/>
            <a:endParaRPr lang="en-US" dirty="0" smtClean="0"/>
          </a:p>
          <a:p>
            <a:pPr lvl="1"/>
            <a:endParaRPr lang="nl-NL" dirty="0" smtClean="0"/>
          </a:p>
          <a:p>
            <a:pPr lvl="1"/>
            <a:endParaRPr lang="nl-NL" dirty="0" smtClean="0"/>
          </a:p>
          <a:p>
            <a:endParaRPr lang="nl-NL" dirty="0"/>
          </a:p>
        </p:txBody>
      </p:sp>
      <p:sp>
        <p:nvSpPr>
          <p:cNvPr id="4" name="Tijdelijke aanduiding voor inhoud 2"/>
          <p:cNvSpPr txBox="1">
            <a:spLocks/>
          </p:cNvSpPr>
          <p:nvPr/>
        </p:nvSpPr>
        <p:spPr bwMode="auto">
          <a:xfrm>
            <a:off x="0" y="6381328"/>
            <a:ext cx="5364088" cy="4766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rgbClr val="FFFF00"/>
              </a:buClr>
              <a:defRPr/>
            </a:pPr>
            <a:r>
              <a:rPr lang="nl-NL" sz="2000" kern="0" dirty="0" smtClean="0">
                <a:solidFill>
                  <a:srgbClr val="FFFFFF"/>
                </a:solidFill>
                <a:latin typeface="Arial Unicode MS"/>
              </a:rPr>
              <a:t>Copyright @ I. Paffen, HAN</a:t>
            </a:r>
          </a:p>
          <a:p>
            <a:pPr marL="342900" indent="-342900">
              <a:spcBef>
                <a:spcPct val="20000"/>
              </a:spcBef>
              <a:buClr>
                <a:srgbClr val="FFFF00"/>
              </a:buClr>
              <a:buFont typeface="Wingdings" pitchFamily="2" charset="2"/>
              <a:buChar char="Ø"/>
              <a:defRPr/>
            </a:pPr>
            <a:endParaRPr lang="nl-NL" sz="2000" kern="0" dirty="0">
              <a:solidFill>
                <a:srgbClr val="FFFFFF"/>
              </a:solidFill>
              <a:latin typeface="Arial Unicode MS"/>
            </a:endParaRPr>
          </a:p>
        </p:txBody>
      </p:sp>
    </p:spTree>
    <p:extLst>
      <p:ext uri="{BB962C8B-B14F-4D97-AF65-F5344CB8AC3E}">
        <p14:creationId xmlns:p14="http://schemas.microsoft.com/office/powerpoint/2010/main" val="2485682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solidFill>
                  <a:srgbClr val="FFFF00"/>
                </a:solidFill>
              </a:rPr>
              <a:t>Proteomics techniques</a:t>
            </a:r>
          </a:p>
        </p:txBody>
      </p:sp>
      <p:sp>
        <p:nvSpPr>
          <p:cNvPr id="7171" name="Rectangle 3"/>
          <p:cNvSpPr>
            <a:spLocks noGrp="1" noChangeArrowheads="1"/>
          </p:cNvSpPr>
          <p:nvPr>
            <p:ph type="body" idx="1"/>
          </p:nvPr>
        </p:nvSpPr>
        <p:spPr>
          <a:xfrm>
            <a:off x="4267200" y="1066800"/>
            <a:ext cx="4343400" cy="5334000"/>
          </a:xfrm>
        </p:spPr>
        <p:txBody>
          <a:bodyPr/>
          <a:lstStyle/>
          <a:p>
            <a:pPr eaLnBrk="1" hangingPunct="1">
              <a:buClr>
                <a:srgbClr val="DDDDDD"/>
              </a:buClr>
            </a:pPr>
            <a:r>
              <a:rPr lang="en-GB" sz="2400" smtClean="0">
                <a:solidFill>
                  <a:srgbClr val="DDDDDD"/>
                </a:solidFill>
              </a:rPr>
              <a:t>3D structure determination</a:t>
            </a:r>
          </a:p>
          <a:p>
            <a:pPr lvl="1" eaLnBrk="1" hangingPunct="1">
              <a:buClr>
                <a:srgbClr val="DDDDDD"/>
              </a:buClr>
            </a:pPr>
            <a:r>
              <a:rPr lang="en-GB" smtClean="0"/>
              <a:t>X-ray </a:t>
            </a:r>
          </a:p>
          <a:p>
            <a:pPr lvl="1" eaLnBrk="1" hangingPunct="1">
              <a:buClr>
                <a:srgbClr val="DDDDDD"/>
              </a:buClr>
            </a:pPr>
            <a:r>
              <a:rPr lang="en-GB" smtClean="0"/>
              <a:t>NMR</a:t>
            </a:r>
          </a:p>
          <a:p>
            <a:pPr lvl="1" eaLnBrk="1" hangingPunct="1">
              <a:buClr>
                <a:srgbClr val="DDDDDD"/>
              </a:buClr>
            </a:pPr>
            <a:r>
              <a:rPr lang="en-GB" smtClean="0"/>
              <a:t>Homology modelling</a:t>
            </a:r>
          </a:p>
          <a:p>
            <a:pPr eaLnBrk="1" hangingPunct="1">
              <a:buClr>
                <a:srgbClr val="DDDDDD"/>
              </a:buClr>
            </a:pPr>
            <a:endParaRPr lang="en-GB" sz="2400" smtClean="0">
              <a:solidFill>
                <a:srgbClr val="FFFF00"/>
              </a:solidFill>
            </a:endParaRPr>
          </a:p>
          <a:p>
            <a:pPr eaLnBrk="1" hangingPunct="1">
              <a:buClr>
                <a:srgbClr val="DDDDDD"/>
              </a:buClr>
            </a:pPr>
            <a:endParaRPr lang="en-GB" sz="2400" smtClean="0">
              <a:solidFill>
                <a:srgbClr val="FFFF00"/>
              </a:solidFill>
            </a:endParaRPr>
          </a:p>
          <a:p>
            <a:pPr eaLnBrk="1" hangingPunct="1">
              <a:buClr>
                <a:srgbClr val="DDDDDD"/>
              </a:buClr>
            </a:pPr>
            <a:r>
              <a:rPr lang="en-GB" sz="2400" smtClean="0">
                <a:solidFill>
                  <a:srgbClr val="DDDDDD"/>
                </a:solidFill>
              </a:rPr>
              <a:t>Protein-protein interactions</a:t>
            </a:r>
            <a:endParaRPr lang="en-GB" smtClean="0">
              <a:solidFill>
                <a:srgbClr val="DDDDDD"/>
              </a:solidFill>
            </a:endParaRPr>
          </a:p>
          <a:p>
            <a:pPr lvl="1" eaLnBrk="1" hangingPunct="1">
              <a:buClr>
                <a:srgbClr val="DDDDDD"/>
              </a:buClr>
            </a:pPr>
            <a:r>
              <a:rPr lang="en-GB" smtClean="0"/>
              <a:t>Yeast two-hybrid</a:t>
            </a:r>
          </a:p>
          <a:p>
            <a:pPr lvl="1" eaLnBrk="1" hangingPunct="1">
              <a:buClr>
                <a:srgbClr val="DDDDDD"/>
              </a:buClr>
            </a:pPr>
            <a:r>
              <a:rPr lang="en-GB" smtClean="0"/>
              <a:t>Affinity chromatography + MS</a:t>
            </a:r>
          </a:p>
          <a:p>
            <a:pPr lvl="1" eaLnBrk="1" hangingPunct="1">
              <a:buClr>
                <a:srgbClr val="DDDDDD"/>
              </a:buClr>
            </a:pPr>
            <a:r>
              <a:rPr lang="en-GB" smtClean="0"/>
              <a:t>In silico techniques</a:t>
            </a:r>
          </a:p>
          <a:p>
            <a:pPr lvl="1" eaLnBrk="1" hangingPunct="1">
              <a:buClr>
                <a:srgbClr val="DDDDDD"/>
              </a:buClr>
            </a:pPr>
            <a:r>
              <a:rPr lang="en-GB" smtClean="0"/>
              <a:t>Protein micro-arrays</a:t>
            </a:r>
          </a:p>
        </p:txBody>
      </p:sp>
      <p:sp>
        <p:nvSpPr>
          <p:cNvPr id="7172" name="Rectangle 4"/>
          <p:cNvSpPr>
            <a:spLocks noChangeArrowheads="1"/>
          </p:cNvSpPr>
          <p:nvPr/>
        </p:nvSpPr>
        <p:spPr bwMode="auto">
          <a:xfrm>
            <a:off x="152400" y="1066800"/>
            <a:ext cx="4876800" cy="5257800"/>
          </a:xfrm>
          <a:prstGeom prst="rect">
            <a:avLst/>
          </a:prstGeom>
          <a:noFill/>
          <a:ln w="9525">
            <a:noFill/>
            <a:miter lim="800000"/>
            <a:headEnd/>
            <a:tailEnd/>
          </a:ln>
        </p:spPr>
        <p:txBody>
          <a:bodyPr/>
          <a:lstStyle/>
          <a:p>
            <a:pPr marL="342900" indent="-342900" eaLnBrk="1" hangingPunct="1">
              <a:spcBef>
                <a:spcPct val="20000"/>
              </a:spcBef>
              <a:buClr>
                <a:srgbClr val="DDDDDD"/>
              </a:buClr>
              <a:buFont typeface="Wingdings" pitchFamily="2" charset="2"/>
              <a:buChar char="Ø"/>
            </a:pPr>
            <a:r>
              <a:rPr lang="en-GB" sz="2400">
                <a:solidFill>
                  <a:srgbClr val="DDDDDD"/>
                </a:solidFill>
              </a:rPr>
              <a:t>Protein function</a:t>
            </a:r>
          </a:p>
          <a:p>
            <a:pPr marL="742950" lvl="1" indent="-285750" eaLnBrk="1" hangingPunct="1">
              <a:spcBef>
                <a:spcPct val="20000"/>
              </a:spcBef>
              <a:buClr>
                <a:srgbClr val="DDDDDD"/>
              </a:buClr>
              <a:buFontTx/>
              <a:buChar char="o"/>
            </a:pPr>
            <a:r>
              <a:rPr lang="en-GB" sz="2000"/>
              <a:t>Biochemical assays</a:t>
            </a:r>
          </a:p>
          <a:p>
            <a:pPr marL="742950" lvl="1" indent="-285750" eaLnBrk="1" hangingPunct="1">
              <a:spcBef>
                <a:spcPct val="20000"/>
              </a:spcBef>
              <a:buClr>
                <a:srgbClr val="DDDDDD"/>
              </a:buClr>
              <a:buFontTx/>
              <a:buChar char="o"/>
            </a:pPr>
            <a:r>
              <a:rPr lang="en-GB" sz="2000"/>
              <a:t>Protein micro-arrays</a:t>
            </a:r>
          </a:p>
          <a:p>
            <a:pPr marL="342900" indent="-342900" eaLnBrk="1" hangingPunct="1">
              <a:spcBef>
                <a:spcPct val="20000"/>
              </a:spcBef>
              <a:buClr>
                <a:srgbClr val="DDDDDD"/>
              </a:buClr>
              <a:buFont typeface="Wingdings" pitchFamily="2" charset="2"/>
              <a:buChar char="Ø"/>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Post-translational modifications</a:t>
            </a:r>
          </a:p>
          <a:p>
            <a:pPr marL="742950" lvl="1" indent="-285750" eaLnBrk="1" hangingPunct="1">
              <a:spcBef>
                <a:spcPct val="20000"/>
              </a:spcBef>
              <a:buClr>
                <a:srgbClr val="DDDDDD"/>
              </a:buClr>
              <a:buFontTx/>
              <a:buChar char="o"/>
            </a:pPr>
            <a:r>
              <a:rPr lang="en-GB" sz="2000"/>
              <a:t>MS or MS/MS</a:t>
            </a:r>
          </a:p>
          <a:p>
            <a:pPr marL="742950" lvl="1" indent="-285750" eaLnBrk="1" hangingPunct="1">
              <a:spcBef>
                <a:spcPct val="20000"/>
              </a:spcBef>
              <a:buClr>
                <a:srgbClr val="FFFF00"/>
              </a:buClr>
              <a:buFontTx/>
              <a:buChar char="o"/>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Protein separation</a:t>
            </a:r>
          </a:p>
          <a:p>
            <a:pPr marL="742950" lvl="1" indent="-285750" eaLnBrk="1" hangingPunct="1">
              <a:spcBef>
                <a:spcPct val="20000"/>
              </a:spcBef>
              <a:buClr>
                <a:srgbClr val="DDDDDD"/>
              </a:buClr>
              <a:buFontTx/>
              <a:buChar char="o"/>
            </a:pPr>
            <a:r>
              <a:rPr lang="en-GB" sz="2000">
                <a:solidFill>
                  <a:srgbClr val="DDDDDD"/>
                </a:solidFill>
              </a:rPr>
              <a:t>2D gels</a:t>
            </a:r>
          </a:p>
          <a:p>
            <a:pPr marL="742950" lvl="1" indent="-285750" eaLnBrk="1" hangingPunct="1">
              <a:spcBef>
                <a:spcPct val="20000"/>
              </a:spcBef>
              <a:buClr>
                <a:srgbClr val="DDDDDD"/>
              </a:buClr>
              <a:buFontTx/>
              <a:buChar char="o"/>
            </a:pPr>
            <a:r>
              <a:rPr lang="en-GB" sz="2000">
                <a:solidFill>
                  <a:srgbClr val="DDDDDD"/>
                </a:solidFill>
              </a:rPr>
              <a:t>Liquid chromatography</a:t>
            </a:r>
          </a:p>
          <a:p>
            <a:pPr marL="742950" lvl="1" indent="-285750" eaLnBrk="1" hangingPunct="1">
              <a:spcBef>
                <a:spcPct val="20000"/>
              </a:spcBef>
              <a:buClr>
                <a:srgbClr val="FFFF00"/>
              </a:buClr>
              <a:buFontTx/>
              <a:buChar char="o"/>
            </a:pPr>
            <a:endParaRPr lang="en-GB" sz="2000">
              <a:solidFill>
                <a:srgbClr val="DDDDDD"/>
              </a:solidFill>
            </a:endParaRPr>
          </a:p>
          <a:p>
            <a:pPr marL="342900" indent="-342900" eaLnBrk="1" hangingPunct="1">
              <a:spcBef>
                <a:spcPct val="20000"/>
              </a:spcBef>
              <a:buClr>
                <a:srgbClr val="FFFF00"/>
              </a:buClr>
              <a:buFont typeface="Wingdings" pitchFamily="2" charset="2"/>
              <a:buChar char="Ø"/>
            </a:pPr>
            <a:r>
              <a:rPr lang="en-GB" sz="2400">
                <a:solidFill>
                  <a:srgbClr val="FFFF00"/>
                </a:solidFill>
              </a:rPr>
              <a:t>Protein identification </a:t>
            </a:r>
          </a:p>
          <a:p>
            <a:pPr marL="742950" lvl="1" indent="-285750" eaLnBrk="1" hangingPunct="1">
              <a:spcBef>
                <a:spcPct val="20000"/>
              </a:spcBef>
              <a:buClr>
                <a:srgbClr val="FFFF00"/>
              </a:buClr>
              <a:buFontTx/>
              <a:buChar char="o"/>
            </a:pPr>
            <a:r>
              <a:rPr lang="en-GB" sz="2000"/>
              <a:t>MS or MS/MS</a:t>
            </a:r>
          </a:p>
          <a:p>
            <a:pPr marL="742950" lvl="1" indent="-285750" eaLnBrk="1" hangingPunct="1">
              <a:spcBef>
                <a:spcPct val="20000"/>
              </a:spcBef>
              <a:buClr>
                <a:srgbClr val="FFFF00"/>
              </a:buClr>
              <a:buFontTx/>
              <a:buChar char="o"/>
            </a:pPr>
            <a:r>
              <a:rPr lang="en-GB" sz="2000"/>
              <a:t>Protein micro-arrays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nl-NL">
                <a:solidFill>
                  <a:srgbClr val="FFFF00"/>
                </a:solidFill>
              </a:rPr>
              <a:t>Mass Spectrometry</a:t>
            </a:r>
            <a:endParaRPr lang="en-GB">
              <a:solidFill>
                <a:srgbClr val="FFFF00"/>
              </a:solidFill>
            </a:endParaRPr>
          </a:p>
        </p:txBody>
      </p:sp>
      <p:sp>
        <p:nvSpPr>
          <p:cNvPr id="271363" name="Rectangle 3"/>
          <p:cNvSpPr>
            <a:spLocks noGrp="1" noChangeArrowheads="1"/>
          </p:cNvSpPr>
          <p:nvPr>
            <p:ph type="body" idx="1"/>
          </p:nvPr>
        </p:nvSpPr>
        <p:spPr>
          <a:xfrm>
            <a:off x="609600" y="1219200"/>
            <a:ext cx="8077200" cy="2133600"/>
          </a:xfrm>
        </p:spPr>
        <p:txBody>
          <a:bodyPr/>
          <a:lstStyle/>
          <a:p>
            <a:r>
              <a:rPr lang="en-US"/>
              <a:t>Analytical method to measure the molecular weight of molecules</a:t>
            </a:r>
            <a:endParaRPr lang="en-GB"/>
          </a:p>
        </p:txBody>
      </p:sp>
      <p:pic>
        <p:nvPicPr>
          <p:cNvPr id="271364" name="Picture 4" descr="weegschaal"/>
          <p:cNvPicPr>
            <a:picLocks noChangeAspect="1" noChangeArrowheads="1"/>
          </p:cNvPicPr>
          <p:nvPr/>
        </p:nvPicPr>
        <p:blipFill>
          <a:blip r:embed="rId3" cstate="print"/>
          <a:srcRect/>
          <a:stretch>
            <a:fillRect/>
          </a:stretch>
        </p:blipFill>
        <p:spPr bwMode="auto">
          <a:xfrm>
            <a:off x="1600200" y="2133600"/>
            <a:ext cx="5692775" cy="4000500"/>
          </a:xfrm>
          <a:prstGeom prst="rect">
            <a:avLst/>
          </a:prstGeom>
          <a:noFill/>
        </p:spPr>
      </p:pic>
      <p:sp>
        <p:nvSpPr>
          <p:cNvPr id="5" name="Rechthoek 4"/>
          <p:cNvSpPr/>
          <p:nvPr/>
        </p:nvSpPr>
        <p:spPr>
          <a:xfrm>
            <a:off x="0" y="6596390"/>
            <a:ext cx="4572000" cy="261610"/>
          </a:xfrm>
          <a:prstGeom prst="rect">
            <a:avLst/>
          </a:prstGeom>
        </p:spPr>
        <p:txBody>
          <a:bodyPr>
            <a:spAutoFit/>
          </a:bodyPr>
          <a:lstStyle/>
          <a:p>
            <a:r>
              <a:rPr lang="nl-NL" sz="1050" dirty="0" smtClean="0"/>
              <a:t>http://rwbforever.tripod.com/laws.htm</a:t>
            </a:r>
            <a:endParaRPr lang="nl-NL" sz="1050" dirty="0"/>
          </a:p>
        </p:txBody>
      </p:sp>
      <p:sp>
        <p:nvSpPr>
          <p:cNvPr id="6" name="Tekstvak 5"/>
          <p:cNvSpPr txBox="1"/>
          <p:nvPr/>
        </p:nvSpPr>
        <p:spPr>
          <a:xfrm>
            <a:off x="0" y="6381328"/>
            <a:ext cx="2497800" cy="261610"/>
          </a:xfrm>
          <a:prstGeom prst="rect">
            <a:avLst/>
          </a:prstGeom>
          <a:noFill/>
        </p:spPr>
        <p:txBody>
          <a:bodyPr wrap="none" rtlCol="0">
            <a:spAutoFit/>
          </a:bodyPr>
          <a:lstStyle/>
          <a:p>
            <a:r>
              <a:rPr lang="nl-NL" sz="1100" b="0" dirty="0" smtClean="0"/>
              <a:t>Eiwit gevisualiseerd </a:t>
            </a:r>
            <a:r>
              <a:rPr lang="nl-NL" sz="1100" b="0" dirty="0" err="1" smtClean="0"/>
              <a:t>mbv</a:t>
            </a:r>
            <a:r>
              <a:rPr lang="nl-NL" sz="1100" b="0" dirty="0" smtClean="0"/>
              <a:t> </a:t>
            </a:r>
            <a:r>
              <a:rPr lang="nl-NL" sz="1100" b="0" dirty="0" err="1" smtClean="0"/>
              <a:t>yasara.com</a:t>
            </a:r>
            <a:endParaRPr lang="nl-NL" sz="1100"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an MS experiment</a:t>
            </a:r>
            <a:endParaRPr lang="en-US" dirty="0"/>
          </a:p>
        </p:txBody>
      </p:sp>
      <p:sp>
        <p:nvSpPr>
          <p:cNvPr id="3" name="Content Placeholder 2"/>
          <p:cNvSpPr>
            <a:spLocks noGrp="1"/>
          </p:cNvSpPr>
          <p:nvPr>
            <p:ph idx="1"/>
          </p:nvPr>
        </p:nvSpPr>
        <p:spPr>
          <a:xfrm>
            <a:off x="1187624" y="1556792"/>
            <a:ext cx="7110789" cy="4239270"/>
          </a:xfrm>
        </p:spPr>
        <p:txBody>
          <a:bodyPr/>
          <a:lstStyle/>
          <a:p>
            <a:pPr lvl="1"/>
            <a:r>
              <a:rPr lang="en-US" dirty="0"/>
              <a:t>Separation prior to </a:t>
            </a:r>
            <a:r>
              <a:rPr lang="en-US" dirty="0" smtClean="0"/>
              <a:t>MS</a:t>
            </a:r>
            <a:endParaRPr lang="en-US" dirty="0" smtClean="0"/>
          </a:p>
          <a:p>
            <a:pPr lvl="1"/>
            <a:endParaRPr lang="en-US" dirty="0"/>
          </a:p>
          <a:p>
            <a:pPr lvl="1"/>
            <a:r>
              <a:rPr lang="en-US" dirty="0" smtClean="0"/>
              <a:t>Mass Spectrometry:</a:t>
            </a:r>
            <a:endParaRPr lang="en-US" dirty="0" smtClean="0"/>
          </a:p>
          <a:p>
            <a:pPr lvl="2"/>
            <a:r>
              <a:rPr lang="en-US" dirty="0" smtClean="0"/>
              <a:t>Ionization</a:t>
            </a:r>
          </a:p>
          <a:p>
            <a:pPr lvl="2"/>
            <a:r>
              <a:rPr lang="en-US" dirty="0" smtClean="0"/>
              <a:t>Mass separation</a:t>
            </a:r>
          </a:p>
          <a:p>
            <a:pPr lvl="2"/>
            <a:r>
              <a:rPr lang="en-US" dirty="0" smtClean="0"/>
              <a:t>Detection</a:t>
            </a:r>
          </a:p>
          <a:p>
            <a:pPr lvl="1"/>
            <a:endParaRPr lang="en-US" dirty="0" smtClean="0"/>
          </a:p>
          <a:p>
            <a:pPr lvl="1"/>
            <a:r>
              <a:rPr lang="en-US" dirty="0" smtClean="0"/>
              <a:t>Bio-informatics: Identification</a:t>
            </a:r>
            <a:endParaRPr lang="en-US" dirty="0" smtClean="0"/>
          </a:p>
          <a:p>
            <a:pPr lvl="1"/>
            <a:endParaRPr lang="en-US" dirty="0"/>
          </a:p>
        </p:txBody>
      </p:sp>
    </p:spTree>
    <p:extLst>
      <p:ext uri="{BB962C8B-B14F-4D97-AF65-F5344CB8AC3E}">
        <p14:creationId xmlns:p14="http://schemas.microsoft.com/office/powerpoint/2010/main" val="2898454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2555776" cy="1828800"/>
          </a:xfrm>
        </p:spPr>
        <p:txBody>
          <a:bodyPr/>
          <a:lstStyle/>
          <a:p>
            <a:r>
              <a:rPr lang="en-GB" sz="3200" dirty="0" smtClean="0">
                <a:solidFill>
                  <a:srgbClr val="FFFF00"/>
                </a:solidFill>
              </a:rPr>
              <a:t>Proteomics work </a:t>
            </a:r>
            <a:r>
              <a:rPr lang="en-GB" sz="3200" dirty="0" smtClean="0">
                <a:solidFill>
                  <a:srgbClr val="FFFF00"/>
                </a:solidFill>
              </a:rPr>
              <a:t>flow MS</a:t>
            </a:r>
            <a:endParaRPr lang="en-GB" sz="3200" dirty="0">
              <a:solidFill>
                <a:srgbClr val="FFFF00"/>
              </a:solidFill>
            </a:endParaRPr>
          </a:p>
        </p:txBody>
      </p:sp>
      <p:sp>
        <p:nvSpPr>
          <p:cNvPr id="21510" name="Text Box 6"/>
          <p:cNvSpPr txBox="1">
            <a:spLocks noChangeArrowheads="1"/>
          </p:cNvSpPr>
          <p:nvPr/>
        </p:nvSpPr>
        <p:spPr bwMode="auto">
          <a:xfrm rot="16200000">
            <a:off x="1508325" y="1964140"/>
            <a:ext cx="2448272" cy="366713"/>
          </a:xfrm>
          <a:prstGeom prst="rect">
            <a:avLst/>
          </a:prstGeom>
          <a:solidFill>
            <a:schemeClr val="accent1">
              <a:lumMod val="40000"/>
              <a:lumOff val="60000"/>
            </a:schemeClr>
          </a:solidFill>
          <a:ln w="9525" algn="ctr">
            <a:noFill/>
            <a:miter lim="800000"/>
            <a:headEnd/>
            <a:tailEnd/>
          </a:ln>
          <a:effectLst/>
        </p:spPr>
        <p:txBody>
          <a:bodyPr wrap="square">
            <a:spAutoFit/>
          </a:bodyPr>
          <a:lstStyle/>
          <a:p>
            <a:pPr algn="ctr" eaLnBrk="1" hangingPunct="1"/>
            <a:r>
              <a:rPr lang="en-US" sz="1800" b="0" dirty="0" smtClean="0">
                <a:solidFill>
                  <a:schemeClr val="tx1"/>
                </a:solidFill>
              </a:rPr>
              <a:t>Separation</a:t>
            </a:r>
            <a:endParaRPr lang="en-US" sz="1800" b="0" dirty="0">
              <a:solidFill>
                <a:schemeClr val="tx1"/>
              </a:solidFill>
            </a:endParaRPr>
          </a:p>
        </p:txBody>
      </p:sp>
      <p:sp>
        <p:nvSpPr>
          <p:cNvPr id="21511" name="Text Box 7"/>
          <p:cNvSpPr txBox="1">
            <a:spLocks noChangeArrowheads="1"/>
          </p:cNvSpPr>
          <p:nvPr/>
        </p:nvSpPr>
        <p:spPr bwMode="auto">
          <a:xfrm>
            <a:off x="1979712" y="6425952"/>
            <a:ext cx="1573824" cy="369332"/>
          </a:xfrm>
          <a:prstGeom prst="rect">
            <a:avLst/>
          </a:prstGeom>
          <a:solidFill>
            <a:schemeClr val="accent1">
              <a:lumMod val="40000"/>
              <a:lumOff val="60000"/>
            </a:schemeClr>
          </a:solidFill>
          <a:ln w="9525" algn="ctr">
            <a:noFill/>
            <a:miter lim="800000"/>
            <a:headEnd/>
            <a:tailEnd/>
          </a:ln>
          <a:effectLst/>
        </p:spPr>
        <p:txBody>
          <a:bodyPr wrap="square">
            <a:spAutoFit/>
          </a:bodyPr>
          <a:lstStyle/>
          <a:p>
            <a:pPr algn="ctr" eaLnBrk="1" hangingPunct="1"/>
            <a:r>
              <a:rPr lang="en-US" sz="1800" b="0" dirty="0" smtClean="0">
                <a:solidFill>
                  <a:schemeClr val="tx1"/>
                </a:solidFill>
              </a:rPr>
              <a:t>Identification  </a:t>
            </a:r>
            <a:endParaRPr lang="en-US" sz="1800" b="0" dirty="0">
              <a:solidFill>
                <a:schemeClr val="tx1"/>
              </a:solidFill>
            </a:endParaRPr>
          </a:p>
        </p:txBody>
      </p:sp>
      <p:sp>
        <p:nvSpPr>
          <p:cNvPr id="7" name="Rechthoek 6"/>
          <p:cNvSpPr/>
          <p:nvPr/>
        </p:nvSpPr>
        <p:spPr bwMode="auto">
          <a:xfrm>
            <a:off x="5004048" y="116632"/>
            <a:ext cx="1368152"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sz="2400" b="1" i="0" u="none" strike="noStrike" cap="none" normalizeH="0" baseline="0" dirty="0" smtClean="0">
                <a:ln>
                  <a:noFill/>
                </a:ln>
                <a:solidFill>
                  <a:schemeClr val="tx1"/>
                </a:solidFill>
                <a:effectLst/>
                <a:latin typeface="Arial Unicode MS" pitchFamily="34" charset="-128"/>
              </a:rPr>
              <a:t>Sample</a:t>
            </a:r>
          </a:p>
        </p:txBody>
      </p:sp>
      <p:cxnSp>
        <p:nvCxnSpPr>
          <p:cNvPr id="9" name="Rechte verbindingslijn met pijl 8"/>
          <p:cNvCxnSpPr/>
          <p:nvPr/>
        </p:nvCxnSpPr>
        <p:spPr bwMode="auto">
          <a:xfrm flipH="1">
            <a:off x="5292080" y="620688"/>
            <a:ext cx="216024" cy="28803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1" name="Rechte verbindingslijn met pijl 10"/>
          <p:cNvCxnSpPr/>
          <p:nvPr/>
        </p:nvCxnSpPr>
        <p:spPr bwMode="auto">
          <a:xfrm>
            <a:off x="5868144" y="620688"/>
            <a:ext cx="216024" cy="28803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5" name="Rechthoek 14"/>
          <p:cNvSpPr/>
          <p:nvPr/>
        </p:nvSpPr>
        <p:spPr bwMode="auto">
          <a:xfrm>
            <a:off x="4211960" y="908720"/>
            <a:ext cx="1368152" cy="7200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sz="2000" b="1" i="0" u="none" strike="noStrike" cap="none" normalizeH="0" baseline="0" dirty="0" smtClean="0">
                <a:ln>
                  <a:noFill/>
                </a:ln>
                <a:solidFill>
                  <a:schemeClr val="tx1"/>
                </a:solidFill>
                <a:effectLst/>
                <a:latin typeface="Arial Unicode MS" pitchFamily="34" charset="-128"/>
              </a:rPr>
              <a:t>2D</a:t>
            </a:r>
            <a:r>
              <a:rPr kumimoji="0" lang="nl-NL" sz="2000" b="1" i="0" u="none" strike="noStrike" cap="none" normalizeH="0" dirty="0" smtClean="0">
                <a:ln>
                  <a:noFill/>
                </a:ln>
                <a:solidFill>
                  <a:schemeClr val="tx1"/>
                </a:solidFill>
                <a:effectLst/>
                <a:latin typeface="Arial Unicode MS" pitchFamily="34" charset="-128"/>
              </a:rPr>
              <a:t> </a:t>
            </a:r>
            <a:r>
              <a:rPr kumimoji="0" lang="nl-NL" sz="2000" b="1" i="0" u="none" strike="noStrike" cap="none" normalizeH="0" dirty="0" err="1" smtClean="0">
                <a:ln>
                  <a:noFill/>
                </a:ln>
                <a:solidFill>
                  <a:schemeClr val="tx1"/>
                </a:solidFill>
                <a:effectLst/>
                <a:latin typeface="Arial Unicode MS" pitchFamily="34" charset="-128"/>
              </a:rPr>
              <a:t>SDS-Page</a:t>
            </a:r>
            <a:endParaRPr kumimoji="0" lang="nl-NL" sz="2000" b="1" i="0" u="none" strike="noStrike" cap="none" normalizeH="0" baseline="0" dirty="0" smtClean="0">
              <a:ln>
                <a:noFill/>
              </a:ln>
              <a:solidFill>
                <a:schemeClr val="tx1"/>
              </a:solidFill>
              <a:effectLst/>
              <a:latin typeface="Arial Unicode MS" pitchFamily="34" charset="-128"/>
            </a:endParaRPr>
          </a:p>
        </p:txBody>
      </p:sp>
      <p:sp>
        <p:nvSpPr>
          <p:cNvPr id="16" name="Rechthoek 15"/>
          <p:cNvSpPr/>
          <p:nvPr/>
        </p:nvSpPr>
        <p:spPr bwMode="auto">
          <a:xfrm>
            <a:off x="5868144" y="908720"/>
            <a:ext cx="2088232" cy="7200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sz="2000" b="1" i="0" u="none" strike="noStrike" cap="none" normalizeH="0" baseline="0" dirty="0" err="1" smtClean="0">
                <a:ln>
                  <a:noFill/>
                </a:ln>
                <a:solidFill>
                  <a:schemeClr val="tx1"/>
                </a:solidFill>
                <a:effectLst/>
                <a:latin typeface="Arial Unicode MS" pitchFamily="34" charset="-128"/>
              </a:rPr>
              <a:t>Liquid</a:t>
            </a:r>
            <a:r>
              <a:rPr kumimoji="0" lang="nl-NL" sz="2000" b="1" i="0" u="none" strike="noStrike" cap="none" normalizeH="0" dirty="0" smtClean="0">
                <a:ln>
                  <a:noFill/>
                </a:ln>
                <a:solidFill>
                  <a:schemeClr val="tx1"/>
                </a:solidFill>
                <a:effectLst/>
                <a:latin typeface="Arial Unicode MS" pitchFamily="34" charset="-128"/>
              </a:rPr>
              <a:t> </a:t>
            </a:r>
            <a:r>
              <a:rPr kumimoji="0" lang="nl-NL" sz="2000" b="1" i="0" u="none" strike="noStrike" cap="none" normalizeH="0" dirty="0" err="1" smtClean="0">
                <a:ln>
                  <a:noFill/>
                </a:ln>
                <a:solidFill>
                  <a:schemeClr val="tx1"/>
                </a:solidFill>
                <a:effectLst/>
                <a:latin typeface="Arial Unicode MS" pitchFamily="34" charset="-128"/>
              </a:rPr>
              <a:t>chromatography</a:t>
            </a:r>
            <a:endParaRPr kumimoji="0" lang="nl-NL" sz="2000" b="1" i="0" u="none" strike="noStrike" cap="none" normalizeH="0" baseline="0" dirty="0" smtClean="0">
              <a:ln>
                <a:noFill/>
              </a:ln>
              <a:solidFill>
                <a:schemeClr val="tx1"/>
              </a:solidFill>
              <a:effectLst/>
              <a:latin typeface="Arial Unicode MS" pitchFamily="34" charset="-128"/>
            </a:endParaRPr>
          </a:p>
        </p:txBody>
      </p:sp>
      <p:sp>
        <p:nvSpPr>
          <p:cNvPr id="20" name="Rechthoek 19"/>
          <p:cNvSpPr/>
          <p:nvPr/>
        </p:nvSpPr>
        <p:spPr bwMode="auto">
          <a:xfrm>
            <a:off x="4211960" y="1916832"/>
            <a:ext cx="2016224" cy="7200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sz="2000" b="1" i="0" u="none" strike="noStrike" cap="none" normalizeH="0" baseline="0" dirty="0" err="1" smtClean="0">
                <a:ln>
                  <a:noFill/>
                </a:ln>
                <a:solidFill>
                  <a:schemeClr val="tx1"/>
                </a:solidFill>
                <a:effectLst/>
                <a:latin typeface="Arial Unicode MS" pitchFamily="34" charset="-128"/>
              </a:rPr>
              <a:t>Excise</a:t>
            </a:r>
            <a:r>
              <a:rPr kumimoji="0" lang="nl-NL" sz="2000" b="1" i="0" u="none" strike="noStrike" cap="none" normalizeH="0" baseline="0" dirty="0" smtClean="0">
                <a:ln>
                  <a:noFill/>
                </a:ln>
                <a:solidFill>
                  <a:schemeClr val="tx1"/>
                </a:solidFill>
                <a:effectLst/>
                <a:latin typeface="Arial Unicode MS" pitchFamily="34" charset="-128"/>
              </a:rPr>
              <a:t> a spot </a:t>
            </a:r>
            <a:r>
              <a:rPr kumimoji="0" lang="nl-NL" sz="2000" b="1" i="0" u="none" strike="noStrike" cap="none" normalizeH="0" baseline="0" dirty="0" err="1" smtClean="0">
                <a:ln>
                  <a:noFill/>
                </a:ln>
                <a:solidFill>
                  <a:schemeClr val="tx1"/>
                </a:solidFill>
                <a:effectLst/>
                <a:latin typeface="Arial Unicode MS" pitchFamily="34" charset="-128"/>
              </a:rPr>
              <a:t>from</a:t>
            </a:r>
            <a:r>
              <a:rPr kumimoji="0" lang="nl-NL" sz="2000" b="1" i="0" u="none" strike="noStrike" cap="none" normalizeH="0" baseline="0" dirty="0" smtClean="0">
                <a:ln>
                  <a:noFill/>
                </a:ln>
                <a:solidFill>
                  <a:schemeClr val="tx1"/>
                </a:solidFill>
                <a:effectLst/>
                <a:latin typeface="Arial Unicode MS" pitchFamily="34" charset="-128"/>
              </a:rPr>
              <a:t> gel</a:t>
            </a:r>
          </a:p>
        </p:txBody>
      </p:sp>
      <p:sp>
        <p:nvSpPr>
          <p:cNvPr id="21" name="Rechthoek 20"/>
          <p:cNvSpPr/>
          <p:nvPr/>
        </p:nvSpPr>
        <p:spPr bwMode="auto">
          <a:xfrm>
            <a:off x="6444208" y="1916832"/>
            <a:ext cx="2016224" cy="7200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sz="2000" b="1" i="0" u="none" strike="noStrike" cap="none" normalizeH="0" baseline="0" dirty="0" err="1" smtClean="0">
                <a:ln>
                  <a:noFill/>
                </a:ln>
                <a:solidFill>
                  <a:schemeClr val="tx1"/>
                </a:solidFill>
                <a:effectLst/>
                <a:latin typeface="Arial Unicode MS" pitchFamily="34" charset="-128"/>
              </a:rPr>
              <a:t>Collect</a:t>
            </a:r>
            <a:r>
              <a:rPr kumimoji="0" lang="nl-NL" sz="2000" b="1" i="0" u="none" strike="noStrike" cap="none" normalizeH="0" baseline="0" dirty="0" smtClean="0">
                <a:ln>
                  <a:noFill/>
                </a:ln>
                <a:solidFill>
                  <a:schemeClr val="tx1"/>
                </a:solidFill>
                <a:effectLst/>
                <a:latin typeface="Arial Unicode MS" pitchFamily="34" charset="-128"/>
              </a:rPr>
              <a:t> </a:t>
            </a:r>
            <a:r>
              <a:rPr kumimoji="0" lang="nl-NL" sz="2000" b="1" i="0" u="none" strike="noStrike" cap="none" normalizeH="0" baseline="0" dirty="0" err="1" smtClean="0">
                <a:ln>
                  <a:noFill/>
                </a:ln>
                <a:solidFill>
                  <a:schemeClr val="tx1"/>
                </a:solidFill>
                <a:effectLst/>
                <a:latin typeface="Arial Unicode MS" pitchFamily="34" charset="-128"/>
              </a:rPr>
              <a:t>fractions</a:t>
            </a:r>
            <a:endParaRPr kumimoji="0" lang="nl-NL" sz="2000" b="1" i="0" u="none" strike="noStrike" cap="none" normalizeH="0" baseline="0" dirty="0" smtClean="0">
              <a:ln>
                <a:noFill/>
              </a:ln>
              <a:solidFill>
                <a:schemeClr val="tx1"/>
              </a:solidFill>
              <a:effectLst/>
              <a:latin typeface="Arial Unicode MS" pitchFamily="34" charset="-128"/>
            </a:endParaRPr>
          </a:p>
        </p:txBody>
      </p:sp>
      <p:sp>
        <p:nvSpPr>
          <p:cNvPr id="22" name="Rechthoek 21"/>
          <p:cNvSpPr/>
          <p:nvPr/>
        </p:nvSpPr>
        <p:spPr bwMode="auto">
          <a:xfrm>
            <a:off x="4788024" y="2924944"/>
            <a:ext cx="2808312"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sz="2000" b="1" i="0" u="none" strike="noStrike" cap="none" normalizeH="0" baseline="0" dirty="0" err="1" smtClean="0">
                <a:ln>
                  <a:noFill/>
                </a:ln>
                <a:solidFill>
                  <a:schemeClr val="tx1"/>
                </a:solidFill>
                <a:effectLst/>
                <a:latin typeface="Arial Unicode MS" pitchFamily="34" charset="-128"/>
              </a:rPr>
              <a:t>Trypsin</a:t>
            </a:r>
            <a:r>
              <a:rPr kumimoji="0" lang="nl-NL" sz="2000" b="1" i="0" u="none" strike="noStrike" cap="none" normalizeH="0" dirty="0" smtClean="0">
                <a:ln>
                  <a:noFill/>
                </a:ln>
                <a:solidFill>
                  <a:schemeClr val="tx1"/>
                </a:solidFill>
                <a:effectLst/>
                <a:latin typeface="Arial Unicode MS" pitchFamily="34" charset="-128"/>
              </a:rPr>
              <a:t> </a:t>
            </a:r>
            <a:r>
              <a:rPr kumimoji="0" lang="nl-NL" sz="2000" b="1" i="0" u="none" strike="noStrike" cap="none" normalizeH="0" dirty="0" err="1" smtClean="0">
                <a:ln>
                  <a:noFill/>
                </a:ln>
                <a:solidFill>
                  <a:schemeClr val="tx1"/>
                </a:solidFill>
                <a:effectLst/>
                <a:latin typeface="Arial Unicode MS" pitchFamily="34" charset="-128"/>
              </a:rPr>
              <a:t>digestion</a:t>
            </a:r>
            <a:endParaRPr kumimoji="0" lang="nl-NL" sz="2000" b="1" i="0" u="none" strike="noStrike" cap="none" normalizeH="0" baseline="0" dirty="0" smtClean="0">
              <a:ln>
                <a:noFill/>
              </a:ln>
              <a:solidFill>
                <a:schemeClr val="tx1"/>
              </a:solidFill>
              <a:effectLst/>
              <a:latin typeface="Arial Unicode MS" pitchFamily="34" charset="-128"/>
            </a:endParaRPr>
          </a:p>
        </p:txBody>
      </p:sp>
      <p:cxnSp>
        <p:nvCxnSpPr>
          <p:cNvPr id="23" name="Rechte verbindingslijn met pijl 22"/>
          <p:cNvCxnSpPr/>
          <p:nvPr/>
        </p:nvCxnSpPr>
        <p:spPr bwMode="auto">
          <a:xfrm>
            <a:off x="6300192" y="2636912"/>
            <a:ext cx="0" cy="28803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5" name="Rechte verbindingslijn met pijl 24"/>
          <p:cNvCxnSpPr/>
          <p:nvPr/>
        </p:nvCxnSpPr>
        <p:spPr bwMode="auto">
          <a:xfrm>
            <a:off x="6300192" y="3356992"/>
            <a:ext cx="0" cy="28803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26" name="Rechthoek 25"/>
          <p:cNvSpPr/>
          <p:nvPr/>
        </p:nvSpPr>
        <p:spPr bwMode="auto">
          <a:xfrm>
            <a:off x="4788024" y="3645024"/>
            <a:ext cx="2808312"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sz="2000" b="1" i="0" u="none" strike="noStrike" cap="none" normalizeH="0" baseline="0" dirty="0" err="1" smtClean="0">
                <a:ln>
                  <a:noFill/>
                </a:ln>
                <a:solidFill>
                  <a:schemeClr val="tx1"/>
                </a:solidFill>
                <a:effectLst/>
                <a:latin typeface="Arial Unicode MS" pitchFamily="34" charset="-128"/>
              </a:rPr>
              <a:t>Ionisation</a:t>
            </a:r>
            <a:r>
              <a:rPr kumimoji="0" lang="nl-NL" sz="2000" b="1" i="0" u="none" strike="noStrike" cap="none" normalizeH="0" baseline="0" dirty="0" smtClean="0">
                <a:ln>
                  <a:noFill/>
                </a:ln>
                <a:solidFill>
                  <a:schemeClr val="tx1"/>
                </a:solidFill>
                <a:effectLst/>
                <a:latin typeface="Arial Unicode MS" pitchFamily="34" charset="-128"/>
              </a:rPr>
              <a:t> (+</a:t>
            </a:r>
            <a:r>
              <a:rPr kumimoji="0" lang="nl-NL" sz="2000" b="1" i="0" u="none" strike="noStrike" cap="none" normalizeH="0" baseline="0" dirty="0" err="1" smtClean="0">
                <a:ln>
                  <a:noFill/>
                </a:ln>
                <a:solidFill>
                  <a:schemeClr val="tx1"/>
                </a:solidFill>
                <a:effectLst/>
                <a:latin typeface="Arial Unicode MS" pitchFamily="34" charset="-128"/>
              </a:rPr>
              <a:t>vacuum</a:t>
            </a:r>
            <a:r>
              <a:rPr kumimoji="0" lang="nl-NL" sz="2000" b="1" i="0" u="none" strike="noStrike" cap="none" normalizeH="0" baseline="0" dirty="0" smtClean="0">
                <a:ln>
                  <a:noFill/>
                </a:ln>
                <a:solidFill>
                  <a:schemeClr val="tx1"/>
                </a:solidFill>
                <a:effectLst/>
                <a:latin typeface="Arial Unicode MS" pitchFamily="34" charset="-128"/>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1" i="0" u="none" strike="noStrike" cap="none" normalizeH="0" baseline="0" dirty="0" smtClean="0">
              <a:ln>
                <a:noFill/>
              </a:ln>
              <a:solidFill>
                <a:schemeClr val="tx1"/>
              </a:solidFill>
              <a:effectLst/>
              <a:latin typeface="Arial Unicode MS" pitchFamily="34" charset="-128"/>
            </a:endParaRPr>
          </a:p>
        </p:txBody>
      </p:sp>
      <p:sp>
        <p:nvSpPr>
          <p:cNvPr id="27" name="Rechthoek 26"/>
          <p:cNvSpPr/>
          <p:nvPr/>
        </p:nvSpPr>
        <p:spPr bwMode="auto">
          <a:xfrm>
            <a:off x="4788024" y="4365104"/>
            <a:ext cx="2808312"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sz="2000" dirty="0" err="1" smtClean="0">
                <a:solidFill>
                  <a:schemeClr val="tx1"/>
                </a:solidFill>
              </a:rPr>
              <a:t>Acceleration</a:t>
            </a:r>
            <a:endParaRPr kumimoji="0" lang="nl-NL" sz="2000" b="1" i="0" u="none" strike="noStrike" cap="none" normalizeH="0" baseline="0" dirty="0" smtClean="0">
              <a:ln>
                <a:noFill/>
              </a:ln>
              <a:solidFill>
                <a:schemeClr val="tx1"/>
              </a:solidFill>
              <a:effectLst/>
              <a:latin typeface="Arial Unicode MS"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1" i="0" u="none" strike="noStrike" cap="none" normalizeH="0" baseline="0" dirty="0" smtClean="0">
              <a:ln>
                <a:noFill/>
              </a:ln>
              <a:solidFill>
                <a:schemeClr val="tx1"/>
              </a:solidFill>
              <a:effectLst/>
              <a:latin typeface="Arial Unicode MS" pitchFamily="34" charset="-128"/>
            </a:endParaRPr>
          </a:p>
        </p:txBody>
      </p:sp>
      <p:sp>
        <p:nvSpPr>
          <p:cNvPr id="28" name="Rechthoek 27"/>
          <p:cNvSpPr/>
          <p:nvPr/>
        </p:nvSpPr>
        <p:spPr bwMode="auto">
          <a:xfrm>
            <a:off x="4788024" y="5085184"/>
            <a:ext cx="2808312"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sz="2000" dirty="0" err="1" smtClean="0">
                <a:solidFill>
                  <a:schemeClr val="tx1"/>
                </a:solidFill>
              </a:rPr>
              <a:t>Separation</a:t>
            </a:r>
            <a:endParaRPr kumimoji="0" lang="nl-NL" sz="2000" b="1" i="0" u="none" strike="noStrike" cap="none" normalizeH="0" baseline="0" dirty="0" smtClean="0">
              <a:ln>
                <a:noFill/>
              </a:ln>
              <a:solidFill>
                <a:schemeClr val="tx1"/>
              </a:solidFill>
              <a:effectLst/>
              <a:latin typeface="Arial Unicode MS"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1" i="0" u="none" strike="noStrike" cap="none" normalizeH="0" baseline="0" dirty="0" smtClean="0">
              <a:ln>
                <a:noFill/>
              </a:ln>
              <a:solidFill>
                <a:schemeClr val="tx1"/>
              </a:solidFill>
              <a:effectLst/>
              <a:latin typeface="Arial Unicode MS" pitchFamily="34" charset="-128"/>
            </a:endParaRPr>
          </a:p>
        </p:txBody>
      </p:sp>
      <p:sp>
        <p:nvSpPr>
          <p:cNvPr id="29" name="Rechthoek 28"/>
          <p:cNvSpPr/>
          <p:nvPr/>
        </p:nvSpPr>
        <p:spPr bwMode="auto">
          <a:xfrm>
            <a:off x="4788024" y="5733256"/>
            <a:ext cx="2808312"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sz="2000" dirty="0" err="1" smtClean="0">
                <a:solidFill>
                  <a:schemeClr val="tx1"/>
                </a:solidFill>
              </a:rPr>
              <a:t>Detection</a:t>
            </a:r>
            <a:endParaRPr kumimoji="0" lang="nl-NL" sz="2000" b="1" i="0" u="none" strike="noStrike" cap="none" normalizeH="0" baseline="0" dirty="0" smtClean="0">
              <a:ln>
                <a:noFill/>
              </a:ln>
              <a:solidFill>
                <a:schemeClr val="tx1"/>
              </a:solidFill>
              <a:effectLst/>
              <a:latin typeface="Arial Unicode MS"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1" i="0" u="none" strike="noStrike" cap="none" normalizeH="0" baseline="0" dirty="0" smtClean="0">
              <a:ln>
                <a:noFill/>
              </a:ln>
              <a:solidFill>
                <a:schemeClr val="tx1"/>
              </a:solidFill>
              <a:effectLst/>
              <a:latin typeface="Arial Unicode MS" pitchFamily="34" charset="-128"/>
            </a:endParaRPr>
          </a:p>
        </p:txBody>
      </p:sp>
      <p:cxnSp>
        <p:nvCxnSpPr>
          <p:cNvPr id="34" name="Rechte verbindingslijn met pijl 33"/>
          <p:cNvCxnSpPr/>
          <p:nvPr/>
        </p:nvCxnSpPr>
        <p:spPr bwMode="auto">
          <a:xfrm>
            <a:off x="6300192" y="4077072"/>
            <a:ext cx="0" cy="28803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35" name="Rechte verbindingslijn met pijl 34"/>
          <p:cNvCxnSpPr/>
          <p:nvPr/>
        </p:nvCxnSpPr>
        <p:spPr bwMode="auto">
          <a:xfrm>
            <a:off x="6300192" y="4797152"/>
            <a:ext cx="0" cy="28803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36" name="Rechte verbindingslijn met pijl 35"/>
          <p:cNvCxnSpPr/>
          <p:nvPr/>
        </p:nvCxnSpPr>
        <p:spPr bwMode="auto">
          <a:xfrm>
            <a:off x="6300192" y="5517232"/>
            <a:ext cx="0" cy="28803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41" name="Rechte verbindingslijn met pijl 40"/>
          <p:cNvCxnSpPr/>
          <p:nvPr/>
        </p:nvCxnSpPr>
        <p:spPr bwMode="auto">
          <a:xfrm>
            <a:off x="6948264" y="1628800"/>
            <a:ext cx="0" cy="28803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42" name="Rechte verbindingslijn met pijl 41"/>
          <p:cNvCxnSpPr/>
          <p:nvPr/>
        </p:nvCxnSpPr>
        <p:spPr bwMode="auto">
          <a:xfrm>
            <a:off x="5004048" y="1628800"/>
            <a:ext cx="0" cy="28803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43" name="Rechthoek 42"/>
          <p:cNvSpPr/>
          <p:nvPr/>
        </p:nvSpPr>
        <p:spPr bwMode="auto">
          <a:xfrm>
            <a:off x="4788024" y="6425952"/>
            <a:ext cx="2808312"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sz="2000" dirty="0" err="1" smtClean="0">
                <a:solidFill>
                  <a:schemeClr val="tx1"/>
                </a:solidFill>
              </a:rPr>
              <a:t>Identification</a:t>
            </a:r>
            <a:endParaRPr kumimoji="0" lang="nl-NL" sz="2000" b="1" i="0" u="none" strike="noStrike" cap="none" normalizeH="0" baseline="0" dirty="0" smtClean="0">
              <a:ln>
                <a:noFill/>
              </a:ln>
              <a:solidFill>
                <a:schemeClr val="tx1"/>
              </a:solidFill>
              <a:effectLst/>
              <a:latin typeface="Arial Unicode MS"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1" i="0" u="none" strike="noStrike" cap="none" normalizeH="0" baseline="0" dirty="0" smtClean="0">
              <a:ln>
                <a:noFill/>
              </a:ln>
              <a:solidFill>
                <a:schemeClr val="tx1"/>
              </a:solidFill>
              <a:effectLst/>
              <a:latin typeface="Arial Unicode MS" pitchFamily="34" charset="-128"/>
            </a:endParaRPr>
          </a:p>
        </p:txBody>
      </p:sp>
      <p:sp>
        <p:nvSpPr>
          <p:cNvPr id="31" name="Text Box 7"/>
          <p:cNvSpPr txBox="1">
            <a:spLocks noChangeArrowheads="1"/>
          </p:cNvSpPr>
          <p:nvPr/>
        </p:nvSpPr>
        <p:spPr bwMode="auto">
          <a:xfrm>
            <a:off x="1979712" y="5805264"/>
            <a:ext cx="1573824" cy="369332"/>
          </a:xfrm>
          <a:prstGeom prst="rect">
            <a:avLst/>
          </a:prstGeom>
          <a:solidFill>
            <a:schemeClr val="accent1">
              <a:lumMod val="40000"/>
              <a:lumOff val="60000"/>
            </a:schemeClr>
          </a:solidFill>
          <a:ln w="9525" algn="ctr">
            <a:noFill/>
            <a:miter lim="800000"/>
            <a:headEnd/>
            <a:tailEnd/>
          </a:ln>
          <a:effectLst/>
        </p:spPr>
        <p:txBody>
          <a:bodyPr wrap="square">
            <a:spAutoFit/>
          </a:bodyPr>
          <a:lstStyle/>
          <a:p>
            <a:pPr algn="ctr" eaLnBrk="1" hangingPunct="1"/>
            <a:r>
              <a:rPr lang="en-US" sz="1800" b="0" dirty="0" smtClean="0">
                <a:solidFill>
                  <a:schemeClr val="tx1"/>
                </a:solidFill>
              </a:rPr>
              <a:t>Detection</a:t>
            </a:r>
            <a:endParaRPr lang="en-US" sz="1800" b="0" dirty="0">
              <a:solidFill>
                <a:schemeClr val="tx1"/>
              </a:solidFill>
            </a:endParaRPr>
          </a:p>
        </p:txBody>
      </p:sp>
      <p:sp>
        <p:nvSpPr>
          <p:cNvPr id="32" name="Text Box 7"/>
          <p:cNvSpPr txBox="1">
            <a:spLocks noChangeArrowheads="1"/>
          </p:cNvSpPr>
          <p:nvPr/>
        </p:nvSpPr>
        <p:spPr bwMode="auto">
          <a:xfrm>
            <a:off x="1979712" y="3676382"/>
            <a:ext cx="1573824" cy="369332"/>
          </a:xfrm>
          <a:prstGeom prst="rect">
            <a:avLst/>
          </a:prstGeom>
          <a:solidFill>
            <a:schemeClr val="accent1">
              <a:lumMod val="40000"/>
              <a:lumOff val="60000"/>
            </a:schemeClr>
          </a:solidFill>
          <a:ln w="9525" algn="ctr">
            <a:noFill/>
            <a:miter lim="800000"/>
            <a:headEnd/>
            <a:tailEnd/>
          </a:ln>
          <a:effectLst/>
        </p:spPr>
        <p:txBody>
          <a:bodyPr wrap="square">
            <a:spAutoFit/>
          </a:bodyPr>
          <a:lstStyle/>
          <a:p>
            <a:pPr algn="ctr" eaLnBrk="1" hangingPunct="1"/>
            <a:r>
              <a:rPr lang="en-US" sz="1800" b="0" dirty="0" err="1" smtClean="0">
                <a:solidFill>
                  <a:schemeClr val="tx1"/>
                </a:solidFill>
              </a:rPr>
              <a:t>Ionisation</a:t>
            </a:r>
            <a:endParaRPr lang="en-US" sz="1800" b="0" dirty="0">
              <a:solidFill>
                <a:schemeClr val="tx1"/>
              </a:solidFill>
            </a:endParaRPr>
          </a:p>
        </p:txBody>
      </p:sp>
      <p:sp>
        <p:nvSpPr>
          <p:cNvPr id="33" name="Text Box 7"/>
          <p:cNvSpPr txBox="1">
            <a:spLocks noChangeArrowheads="1"/>
          </p:cNvSpPr>
          <p:nvPr/>
        </p:nvSpPr>
        <p:spPr bwMode="auto">
          <a:xfrm rot="16200000">
            <a:off x="2063109" y="4567275"/>
            <a:ext cx="1338706" cy="646331"/>
          </a:xfrm>
          <a:prstGeom prst="rect">
            <a:avLst/>
          </a:prstGeom>
          <a:solidFill>
            <a:schemeClr val="accent1">
              <a:lumMod val="40000"/>
              <a:lumOff val="60000"/>
            </a:schemeClr>
          </a:solidFill>
          <a:ln w="9525" algn="ctr">
            <a:noFill/>
            <a:miter lim="800000"/>
            <a:headEnd/>
            <a:tailEnd/>
          </a:ln>
          <a:effectLst/>
        </p:spPr>
        <p:txBody>
          <a:bodyPr wrap="square">
            <a:spAutoFit/>
          </a:bodyPr>
          <a:lstStyle/>
          <a:p>
            <a:pPr algn="ctr" eaLnBrk="1" hangingPunct="1"/>
            <a:r>
              <a:rPr lang="en-US" sz="1800" b="0" dirty="0" smtClean="0">
                <a:solidFill>
                  <a:schemeClr val="tx1"/>
                </a:solidFill>
              </a:rPr>
              <a:t>Mass separation</a:t>
            </a:r>
            <a:endParaRPr lang="en-US" sz="1800" b="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isstijl WUR-blauw">
  <a:themeElements>
    <a:clrScheme name="Huisstijl WUR-blau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Huisstijl WUR-blauw">
      <a:majorFont>
        <a:latin typeface="Arial Unicode MS"/>
        <a:ea typeface=""/>
        <a:cs typeface=""/>
      </a:majorFont>
      <a:minorFont>
        <a:latin typeface="Arial Unicode M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1" i="0" u="none" strike="noStrike" cap="none" normalizeH="0" baseline="0" smtClean="0">
            <a:ln>
              <a:noFill/>
            </a:ln>
            <a:solidFill>
              <a:schemeClr val="bg1"/>
            </a:solidFill>
            <a:effectLst/>
            <a:latin typeface="Arial Unicode MS"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1" i="0" u="none" strike="noStrike" cap="none" normalizeH="0" baseline="0" smtClean="0">
            <a:ln>
              <a:noFill/>
            </a:ln>
            <a:solidFill>
              <a:schemeClr val="bg1"/>
            </a:solidFill>
            <a:effectLst/>
            <a:latin typeface="Arial Unicode MS" pitchFamily="34" charset="-128"/>
          </a:defRPr>
        </a:defPPr>
      </a:lstStyle>
    </a:lnDef>
  </a:objectDefaults>
  <a:extraClrSchemeLst>
    <a:extraClrScheme>
      <a:clrScheme name="Huisstijl WUR-blauw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uisstijl WUR-blau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uisstijl WUR-blauw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uisstijl WUR-blauw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uisstijl WUR-blau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uisstijl WUR-blau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uisstijl WUR-blau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an">
  <a:themeElements>
    <a:clrScheme name="HAN">
      <a:dk1>
        <a:sysClr val="windowText" lastClr="000000"/>
      </a:dk1>
      <a:lt1>
        <a:sysClr val="window" lastClr="FFFFFF"/>
      </a:lt1>
      <a:dk2>
        <a:srgbClr val="1F497D"/>
      </a:dk2>
      <a:lt2>
        <a:srgbClr val="EEECE1"/>
      </a:lt2>
      <a:accent1>
        <a:srgbClr val="0B1A58"/>
      </a:accent1>
      <a:accent2>
        <a:srgbClr val="E11837"/>
      </a:accent2>
      <a:accent3>
        <a:srgbClr val="009DD9"/>
      </a:accent3>
      <a:accent4>
        <a:srgbClr val="FF7200"/>
      </a:accent4>
      <a:accent5>
        <a:srgbClr val="A24CC8"/>
      </a:accent5>
      <a:accent6>
        <a:srgbClr val="317023"/>
      </a:accent6>
      <a:hlink>
        <a:srgbClr val="0B1A58"/>
      </a:hlink>
      <a:folHlink>
        <a:srgbClr val="009DD9"/>
      </a:folHlink>
    </a:clrScheme>
    <a:fontScheme name="HAN model print">
      <a:majorFont>
        <a:latin typeface="OfficinaSans"/>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lnDef>
  </a:objectDefaults>
  <a:extraClrSchemeLst>
    <a:extraClrScheme>
      <a:clrScheme name="HAN model print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HAN model prin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HAN model print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HAN model print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889F23EBFF244380F34F54053B680D" ma:contentTypeVersion="2" ma:contentTypeDescription="Een nieuw document maken." ma:contentTypeScope="" ma:versionID="ce15c59aaac0b3ac10059ab68094b03a">
  <xsd:schema xmlns:xsd="http://www.w3.org/2001/XMLSchema" xmlns:p="http://schemas.microsoft.com/office/2006/metadata/properties" xmlns:ns2="81983652-0a76-4ff7-ac5d-71be6c7e265a" targetNamespace="http://schemas.microsoft.com/office/2006/metadata/properties" ma:root="true" ma:fieldsID="c4abd1fc3e7dac04865acc835321a2a5" ns2:_="">
    <xsd:import namespace="81983652-0a76-4ff7-ac5d-71be6c7e265a"/>
    <xsd:element name="properties">
      <xsd:complexType>
        <xsd:sequence>
          <xsd:element name="documentManagement">
            <xsd:complexType>
              <xsd:all>
                <xsd:element ref="ns2:Auteur" minOccurs="0"/>
                <xsd:element ref="ns2:Copyright" minOccurs="0"/>
              </xsd:all>
            </xsd:complexType>
          </xsd:element>
        </xsd:sequence>
      </xsd:complexType>
    </xsd:element>
  </xsd:schema>
  <xsd:schema xmlns:xsd="http://www.w3.org/2001/XMLSchema" xmlns:dms="http://schemas.microsoft.com/office/2006/documentManagement/types" targetNamespace="81983652-0a76-4ff7-ac5d-71be6c7e265a" elementFormDefault="qualified">
    <xsd:import namespace="http://schemas.microsoft.com/office/2006/documentManagement/types"/>
    <xsd:element name="Auteur" ma:index="8" nillable="true" ma:displayName="Auteur" ma:internalName="Auteur">
      <xsd:simpleType>
        <xsd:restriction base="dms:Text">
          <xsd:maxLength value="255"/>
        </xsd:restriction>
      </xsd:simpleType>
    </xsd:element>
    <xsd:element name="Copyright" ma:index="9" nillable="true" ma:displayName="Copyright" ma:internalName="Copyrigh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pyright xmlns="81983652-0a76-4ff7-ac5d-71be6c7e265a">HAN</Copyright>
    <Auteur xmlns="81983652-0a76-4ff7-ac5d-71be6c7e265a">I. Paffen</Auteu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4EF75E-8AD4-4213-9243-C64EEFAD90AC}">
  <ds:schemaRefs>
    <ds:schemaRef ds:uri="http://schemas.microsoft.com/office/2006/metadata/longProperties"/>
  </ds:schemaRefs>
</ds:datastoreItem>
</file>

<file path=customXml/itemProps2.xml><?xml version="1.0" encoding="utf-8"?>
<ds:datastoreItem xmlns:ds="http://schemas.openxmlformats.org/officeDocument/2006/customXml" ds:itemID="{A61DED72-0D45-4050-ABB7-38C2BF3282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983652-0a76-4ff7-ac5d-71be6c7e265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70649F3-BC46-4109-B5ED-9B3F49B2F312}">
  <ds:schemaRefs>
    <ds:schemaRef ds:uri="http://purl.org/dc/dcmitype/"/>
    <ds:schemaRef ds:uri="81983652-0a76-4ff7-ac5d-71be6c7e265a"/>
    <ds:schemaRef ds:uri="http://schemas.openxmlformats.org/package/2006/metadata/core-properties"/>
    <ds:schemaRef ds:uri="http://purl.org/dc/elements/1.1/"/>
    <ds:schemaRef ds:uri="http://schemas.microsoft.com/office/2006/documentManagement/types"/>
    <ds:schemaRef ds:uri="http://www.w3.org/XML/1998/namespace"/>
    <ds:schemaRef ds:uri="http://schemas.microsoft.com/office/2006/metadata/properties"/>
    <ds:schemaRef ds:uri="http://purl.org/dc/terms/"/>
  </ds:schemaRefs>
</ds:datastoreItem>
</file>

<file path=customXml/itemProps4.xml><?xml version="1.0" encoding="utf-8"?>
<ds:datastoreItem xmlns:ds="http://schemas.openxmlformats.org/officeDocument/2006/customXml" ds:itemID="{5F0AA7AE-0DC9-46E2-8870-FB9877427B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C:\Documents and Settings\rient001\Application Data\Microsoft\Templates\Huisstyl\Huisstijl WUR-blauw.pot</Template>
  <TotalTime>335</TotalTime>
  <Words>5775</Words>
  <Application>Microsoft Office PowerPoint</Application>
  <PresentationFormat>Diavoorstelling (4:3)</PresentationFormat>
  <Paragraphs>675</Paragraphs>
  <Slides>53</Slides>
  <Notes>39</Notes>
  <HiddenSlides>0</HiddenSlides>
  <MMClips>0</MMClips>
  <ScaleCrop>false</ScaleCrop>
  <HeadingPairs>
    <vt:vector size="6" baseType="variant">
      <vt:variant>
        <vt:lpstr>Gebruikte lettertypen</vt:lpstr>
      </vt:variant>
      <vt:variant>
        <vt:i4>8</vt:i4>
      </vt:variant>
      <vt:variant>
        <vt:lpstr>Thema</vt:lpstr>
      </vt:variant>
      <vt:variant>
        <vt:i4>2</vt:i4>
      </vt:variant>
      <vt:variant>
        <vt:lpstr>Diatitels</vt:lpstr>
      </vt:variant>
      <vt:variant>
        <vt:i4>53</vt:i4>
      </vt:variant>
    </vt:vector>
  </HeadingPairs>
  <TitlesOfParts>
    <vt:vector size="63" baseType="lpstr">
      <vt:lpstr>Times New Roman</vt:lpstr>
      <vt:lpstr>OfficinaSans</vt:lpstr>
      <vt:lpstr>Wingdings</vt:lpstr>
      <vt:lpstr>msgothic</vt:lpstr>
      <vt:lpstr>Arial</vt:lpstr>
      <vt:lpstr>Times</vt:lpstr>
      <vt:lpstr>Symbol</vt:lpstr>
      <vt:lpstr>Arial Unicode MS</vt:lpstr>
      <vt:lpstr>Huisstijl WUR-blauw</vt:lpstr>
      <vt:lpstr>Han</vt:lpstr>
      <vt:lpstr>Proteomics Protein separation (IEF-SDS)  Protein identification (MS) </vt:lpstr>
      <vt:lpstr>Proteomics techniques</vt:lpstr>
      <vt:lpstr>PowerPoint-presentatie</vt:lpstr>
      <vt:lpstr>PowerPoint-presentatie</vt:lpstr>
      <vt:lpstr>PowerPoint-presentatie</vt:lpstr>
      <vt:lpstr>Proteomics techniques</vt:lpstr>
      <vt:lpstr>Mass Spectrometry</vt:lpstr>
      <vt:lpstr>Outline of an MS experiment</vt:lpstr>
      <vt:lpstr>Proteomics work flow MS</vt:lpstr>
      <vt:lpstr>Mass spectrometry</vt:lpstr>
      <vt:lpstr>Peptide Mass Mapping or Mass Fingerprint identification</vt:lpstr>
      <vt:lpstr>PowerPoint-presentatie</vt:lpstr>
      <vt:lpstr>Peptide Mass Mapping</vt:lpstr>
      <vt:lpstr>PowerPoint-presentatie</vt:lpstr>
      <vt:lpstr>PowerPoint-presentatie</vt:lpstr>
      <vt:lpstr>PowerPoint-presentatie</vt:lpstr>
      <vt:lpstr>Soft Ionisation Methods</vt:lpstr>
      <vt:lpstr>PowerPoint-presentatie</vt:lpstr>
      <vt:lpstr>Matrix-Assisted Laser Desorption Ionisation</vt:lpstr>
      <vt:lpstr>MALDI Ionisation</vt:lpstr>
      <vt:lpstr>MALDI</vt:lpstr>
      <vt:lpstr>Step 2-4: Peptide Mass Mapping using MALDI-TOF</vt:lpstr>
      <vt:lpstr>PowerPoint-presentatie</vt:lpstr>
      <vt:lpstr>PowerPoint-presentatie</vt:lpstr>
      <vt:lpstr>TOF Analysis</vt:lpstr>
      <vt:lpstr>PowerPoint-presentatie</vt:lpstr>
      <vt:lpstr>Resolution &amp; Resolving Power</vt:lpstr>
      <vt:lpstr>Resolution in MS</vt:lpstr>
      <vt:lpstr>PowerPoint-presentatie</vt:lpstr>
      <vt:lpstr>PowerPoint-presentatie</vt:lpstr>
      <vt:lpstr>PowerPoint-presentatie</vt:lpstr>
      <vt:lpstr>PowerPoint-presentatie</vt:lpstr>
      <vt:lpstr>PowerPoint-presentatie</vt:lpstr>
      <vt:lpstr>PowerPoint-presentatie</vt:lpstr>
      <vt:lpstr>Cocaine producing regions in South America</vt:lpstr>
      <vt:lpstr>PowerPoint-presentatie</vt:lpstr>
      <vt:lpstr>PowerPoint-presentatie</vt:lpstr>
      <vt:lpstr>Peptide Mass Mapping</vt:lpstr>
      <vt:lpstr>PowerPoint-presentatie</vt:lpstr>
      <vt:lpstr>Use isotope distribution to determine charge</vt:lpstr>
      <vt:lpstr>PowerPoint-presentatie</vt:lpstr>
      <vt:lpstr>Peptide Mass Mapping</vt:lpstr>
      <vt:lpstr>PowerPoint-presentatie</vt:lpstr>
      <vt:lpstr>Protein identification</vt:lpstr>
      <vt:lpstr>PowerPoint-presentatie</vt:lpstr>
      <vt:lpstr>Fragmentation (in-source; MS/MS of MSn)</vt:lpstr>
      <vt:lpstr>Fragmentation of a peptide (MS-MS)</vt:lpstr>
      <vt:lpstr>Peptide fragmentation – b and y ions</vt:lpstr>
      <vt:lpstr>Mascot peptide identification</vt:lpstr>
      <vt:lpstr>PowerPoint-presentatie</vt:lpstr>
      <vt:lpstr>PowerPoint-presentatie</vt:lpstr>
      <vt:lpstr>Peptide identification</vt:lpstr>
      <vt:lpstr>Bronnen</vt:lpstr>
    </vt:vector>
  </TitlesOfParts>
  <Company>WUR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Proteomics – data generation</dc:title>
  <dc:creator>Helpdesk ATV-ICT</dc:creator>
  <cp:lastModifiedBy>Ingrid</cp:lastModifiedBy>
  <cp:revision>119</cp:revision>
  <dcterms:created xsi:type="dcterms:W3CDTF">2004-07-08T12:45:21Z</dcterms:created>
  <dcterms:modified xsi:type="dcterms:W3CDTF">2017-09-19T18:58:47Z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