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9"/>
  </p:notesMasterIdLst>
  <p:sldIdLst>
    <p:sldId id="279" r:id="rId5"/>
    <p:sldId id="278" r:id="rId6"/>
    <p:sldId id="277" r:id="rId7"/>
    <p:sldId id="280" r:id="rId8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7" autoAdjust="0"/>
    <p:restoredTop sz="85579" autoAdjust="0"/>
  </p:normalViewPr>
  <p:slideViewPr>
    <p:cSldViewPr>
      <p:cViewPr varScale="1">
        <p:scale>
          <a:sx n="80" d="100"/>
          <a:sy n="80" d="100"/>
        </p:scale>
        <p:origin x="84" y="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FE4244-1583-4601-9DEB-63494C72C592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7241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49530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49530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9460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0C73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Ø"/>
        <a:defRPr sz="32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FF00"/>
        </a:buClr>
        <a:buChar char="o"/>
        <a:defRPr sz="2800" b="1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Char char="•"/>
        <a:defRPr sz="2400" b="1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Char char="–"/>
        <a:defRPr sz="2000" b="1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Char char="»"/>
        <a:defRPr sz="2000" b="1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Char char="»"/>
        <a:defRPr sz="2000" b="1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Char char="»"/>
        <a:defRPr sz="2000" b="1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Char char="»"/>
        <a:defRPr sz="2000" b="1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Char char="»"/>
        <a:defRPr sz="2000" b="1">
          <a:solidFill>
            <a:schemeClr val="bg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nl-NL" sz="4000" dirty="0" smtClean="0"/>
              <a:t>Bioinformatica Bi2</a:t>
            </a:r>
            <a:endParaRPr lang="nl-NL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Bioinformatica</a:t>
            </a:r>
            <a:endParaRPr lang="nl-NL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2400" dirty="0"/>
              <a:t>Boek: </a:t>
            </a:r>
            <a:r>
              <a:rPr lang="nl-NL" sz="2400" dirty="0" err="1" smtClean="0"/>
              <a:t>Lehninger</a:t>
            </a:r>
            <a:r>
              <a:rPr lang="nl-NL" sz="2400" dirty="0" smtClean="0"/>
              <a:t>, </a:t>
            </a:r>
            <a:r>
              <a:rPr lang="nl-NL" sz="2400" dirty="0" err="1" smtClean="0"/>
              <a:t>Principles</a:t>
            </a:r>
            <a:r>
              <a:rPr lang="nl-NL" sz="2400" dirty="0" smtClean="0"/>
              <a:t> </a:t>
            </a:r>
            <a:r>
              <a:rPr lang="nl-NL" sz="2400" dirty="0"/>
              <a:t>of </a:t>
            </a:r>
            <a:r>
              <a:rPr lang="nl-NL" sz="2400" dirty="0" smtClean="0"/>
              <a:t>Biochemistry 6</a:t>
            </a:r>
            <a:r>
              <a:rPr lang="nl-NL" sz="2400" baseline="30000" dirty="0" smtClean="0"/>
              <a:t>e</a:t>
            </a:r>
            <a:r>
              <a:rPr lang="nl-NL" sz="2400" dirty="0" smtClean="0"/>
              <a:t> </a:t>
            </a:r>
            <a:r>
              <a:rPr lang="nl-NL" sz="2400" dirty="0" err="1" smtClean="0"/>
              <a:t>ed</a:t>
            </a:r>
            <a:endParaRPr lang="nl-NL" sz="2400" dirty="0" smtClean="0"/>
          </a:p>
          <a:p>
            <a:r>
              <a:rPr lang="nl-NL" sz="2400" dirty="0" smtClean="0"/>
              <a:t>Boek: </a:t>
            </a:r>
            <a:r>
              <a:rPr lang="nl-NL" sz="2400" dirty="0" err="1" smtClean="0"/>
              <a:t>Pevsner</a:t>
            </a:r>
            <a:r>
              <a:rPr lang="nl-NL" sz="2400" dirty="0" smtClean="0"/>
              <a:t>, </a:t>
            </a:r>
            <a:r>
              <a:rPr lang="nl-NL" sz="2400" dirty="0" err="1" smtClean="0"/>
              <a:t>Bioinformatics</a:t>
            </a:r>
            <a:r>
              <a:rPr lang="nl-NL" sz="2400" dirty="0" smtClean="0"/>
              <a:t> and </a:t>
            </a:r>
            <a:r>
              <a:rPr lang="nl-NL" sz="2400" dirty="0" err="1" smtClean="0"/>
              <a:t>functional</a:t>
            </a:r>
            <a:r>
              <a:rPr lang="nl-NL" sz="2400" dirty="0" smtClean="0"/>
              <a:t> </a:t>
            </a:r>
            <a:r>
              <a:rPr lang="nl-NL" sz="2400" dirty="0" err="1" smtClean="0"/>
              <a:t>genomics</a:t>
            </a:r>
            <a:r>
              <a:rPr lang="nl-NL" sz="2400" dirty="0" smtClean="0"/>
              <a:t> 3</a:t>
            </a:r>
            <a:r>
              <a:rPr lang="nl-NL" sz="2400" baseline="30000" dirty="0" smtClean="0"/>
              <a:t>e</a:t>
            </a:r>
            <a:r>
              <a:rPr lang="nl-NL" sz="2400" dirty="0" smtClean="0"/>
              <a:t> ed.</a:t>
            </a:r>
          </a:p>
          <a:p>
            <a:r>
              <a:rPr lang="nl-NL" sz="2400" dirty="0" smtClean="0"/>
              <a:t>Boek: Campbell, </a:t>
            </a:r>
            <a:r>
              <a:rPr lang="nl-NL" sz="2400" dirty="0" err="1" smtClean="0"/>
              <a:t>Biology</a:t>
            </a:r>
            <a:r>
              <a:rPr lang="nl-NL" sz="2400" smtClean="0"/>
              <a:t>, 10</a:t>
            </a:r>
            <a:r>
              <a:rPr lang="nl-NL" sz="2400" baseline="30000" smtClean="0"/>
              <a:t>e</a:t>
            </a:r>
            <a:r>
              <a:rPr lang="nl-NL" sz="2400" smtClean="0"/>
              <a:t> ed</a:t>
            </a:r>
            <a:r>
              <a:rPr lang="nl-NL" sz="2400" dirty="0" smtClean="0"/>
              <a:t>.</a:t>
            </a:r>
          </a:p>
          <a:p>
            <a:r>
              <a:rPr lang="nl-NL" sz="2400" dirty="0" smtClean="0"/>
              <a:t>Reader</a:t>
            </a:r>
            <a:r>
              <a:rPr lang="nl-NL" sz="2400" dirty="0"/>
              <a:t>: </a:t>
            </a:r>
            <a:r>
              <a:rPr lang="nl-NL" sz="2400" dirty="0" smtClean="0"/>
              <a:t>I. Paffen, </a:t>
            </a:r>
            <a:r>
              <a:rPr lang="nl-NL" sz="2400" dirty="0" err="1" smtClean="0"/>
              <a:t>Proteomics</a:t>
            </a:r>
            <a:endParaRPr lang="nl-NL" sz="2400" dirty="0"/>
          </a:p>
          <a:p>
            <a:endParaRPr lang="nl-NL" sz="2400" dirty="0"/>
          </a:p>
          <a:p>
            <a:r>
              <a:rPr lang="nl-NL" sz="2400" dirty="0" smtClean="0"/>
              <a:t>Opdracht ‘</a:t>
            </a:r>
            <a:r>
              <a:rPr lang="nl-NL" sz="2400" dirty="0" err="1" smtClean="0"/>
              <a:t>Protein</a:t>
            </a:r>
            <a:r>
              <a:rPr lang="nl-NL" sz="2400" dirty="0" smtClean="0"/>
              <a:t> </a:t>
            </a:r>
            <a:r>
              <a:rPr lang="nl-NL" sz="2400" dirty="0" err="1" smtClean="0"/>
              <a:t>identification</a:t>
            </a:r>
            <a:r>
              <a:rPr lang="nl-NL" sz="2400" dirty="0" smtClean="0"/>
              <a:t>’ op </a:t>
            </a:r>
            <a:r>
              <a:rPr lang="nl-NL" sz="2400" dirty="0" err="1" smtClean="0"/>
              <a:t>Scholar</a:t>
            </a:r>
            <a:endParaRPr lang="nl-NL" sz="2400" dirty="0" smtClean="0"/>
          </a:p>
          <a:p>
            <a:r>
              <a:rPr lang="nl-NL" sz="2400" dirty="0" smtClean="0"/>
              <a:t>Colleges </a:t>
            </a:r>
            <a:r>
              <a:rPr lang="nl-NL" sz="2400" dirty="0"/>
              <a:t>PPT op </a:t>
            </a:r>
            <a:r>
              <a:rPr lang="nl-NL" sz="2400" dirty="0" err="1" smtClean="0"/>
              <a:t>Scholar</a:t>
            </a:r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Weektaken course </a:t>
            </a:r>
            <a:r>
              <a:rPr lang="nl-NL" sz="2400" dirty="0" smtClean="0"/>
              <a:t>5b</a:t>
            </a:r>
            <a:endParaRPr lang="nl-NL" sz="2400" dirty="0"/>
          </a:p>
          <a:p>
            <a:pPr>
              <a:buFont typeface="Wingdings" pitchFamily="2" charset="2"/>
              <a:buNone/>
            </a:pP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533400"/>
          </a:xfrm>
        </p:spPr>
        <p:txBody>
          <a:bodyPr/>
          <a:lstStyle/>
          <a:p>
            <a:r>
              <a:rPr lang="nl-NL"/>
              <a:t>Schedule</a:t>
            </a:r>
          </a:p>
        </p:txBody>
      </p:sp>
      <p:graphicFrame>
        <p:nvGraphicFramePr>
          <p:cNvPr id="41384" name="Group 4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259236"/>
              </p:ext>
            </p:extLst>
          </p:nvPr>
        </p:nvGraphicFramePr>
        <p:xfrm>
          <a:off x="107504" y="571457"/>
          <a:ext cx="8929687" cy="5684958"/>
        </p:xfrm>
        <a:graphic>
          <a:graphicData uri="http://schemas.openxmlformats.org/drawingml/2006/table">
            <a:tbl>
              <a:tblPr/>
              <a:tblGrid>
                <a:gridCol w="865187"/>
                <a:gridCol w="2808362"/>
                <a:gridCol w="5256138"/>
              </a:tblGrid>
              <a:tr h="3773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Week</a:t>
                      </a: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Subjects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Chapter / Paragraphs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11868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1-2</a:t>
                      </a:r>
                      <a:endParaRPr kumimoji="0" lang="nl-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Proteomics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1D 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Wingdings" pitchFamily="2" charset="2"/>
                        </a:rPr>
                        <a:t> 4D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Wingdings" pitchFamily="2" charset="2"/>
                        </a:rPr>
                        <a:t>Voorspellen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Wingdings" pitchFamily="2" charset="2"/>
                        </a:rPr>
                        <a:t> </a:t>
                      </a:r>
                      <a:r>
                        <a:rPr kumimoji="0" lang="en-GB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Wingdings" pitchFamily="2" charset="2"/>
                        </a:rPr>
                        <a:t>eigenschappen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Wingdings" pitchFamily="2" charset="2"/>
                        </a:rPr>
                        <a:t> op basis van </a:t>
                      </a:r>
                      <a:r>
                        <a:rPr kumimoji="0" lang="en-GB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Wingdings" pitchFamily="2" charset="2"/>
                        </a:rPr>
                        <a:t>sequentie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Reader proteomics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Lehninger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Hfst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3: box 3-2 en </a:t>
                      </a:r>
                      <a:r>
                        <a:rPr kumimoji="0" lang="en-GB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blz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105                 </a:t>
                      </a:r>
                      <a:r>
                        <a:rPr kumimoji="0" lang="en-GB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Hfst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4: </a:t>
                      </a:r>
                      <a:r>
                        <a:rPr kumimoji="0" lang="en-GB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blz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136-138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Pevsner </a:t>
                      </a:r>
                      <a:r>
                        <a:rPr kumimoji="0" lang="en-GB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Hfst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12:551-578, 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13 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Lehn: 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138-140, 390-394 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+  27.3  (</a:t>
                      </a:r>
                      <a:r>
                        <a:rPr kumimoji="0" lang="en-GB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blz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1139-1145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799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3-4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Lehninger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Hfst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3: 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100-102 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(MS)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Pevsner </a:t>
                      </a:r>
                      <a:r>
                        <a:rPr kumimoji="0" lang="en-GB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Hfst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12: 543-551 (</a:t>
                      </a:r>
                      <a:r>
                        <a:rPr kumimoji="0" lang="en-GB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gel+MS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Pevsner </a:t>
                      </a:r>
                      <a:r>
                        <a:rPr kumimoji="0" lang="en-GB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Hfst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14: 672-685 (</a:t>
                      </a:r>
                      <a:r>
                        <a:rPr kumimoji="0" lang="en-GB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prot.interactions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Reader proteomics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3855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5-7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Signaal transductie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Campbell Ch. 11 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Pevsner </a:t>
                      </a:r>
                      <a:r>
                        <a:rPr kumimoji="0" lang="en-GB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Hfst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14: 682-685 (</a:t>
                      </a:r>
                      <a:r>
                        <a:rPr kumimoji="0" lang="en-GB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KEGG,MetaCyc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183">
                <a:tc vMerge="1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MS data-analyse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Oefententamen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MASCOT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Pevsner</a:t>
            </a:r>
            <a:r>
              <a:rPr lang="nl-NL" dirty="0" smtClean="0"/>
              <a:t>-guide 3nd </a:t>
            </a:r>
            <a:r>
              <a:rPr lang="nl-NL" dirty="0" err="1" smtClean="0"/>
              <a:t>edition</a:t>
            </a:r>
            <a:endParaRPr lang="nl-NL" dirty="0"/>
          </a:p>
        </p:txBody>
      </p:sp>
      <p:graphicFrame>
        <p:nvGraphicFramePr>
          <p:cNvPr id="4" name="Tijdelijke aanduiding voor tabel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442340313"/>
              </p:ext>
            </p:extLst>
          </p:nvPr>
        </p:nvGraphicFramePr>
        <p:xfrm>
          <a:off x="323528" y="980728"/>
          <a:ext cx="8496944" cy="47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6264696"/>
              </a:tblGrid>
              <a:tr h="370840">
                <a:tc>
                  <a:txBody>
                    <a:bodyPr/>
                    <a:lstStyle/>
                    <a:p>
                      <a:r>
                        <a:rPr lang="nl-NL" b="0" dirty="0" err="1" smtClean="0">
                          <a:solidFill>
                            <a:schemeClr val="tx1"/>
                          </a:solidFill>
                        </a:rPr>
                        <a:t>Hfst</a:t>
                      </a:r>
                      <a:r>
                        <a:rPr lang="nl-NL" b="0" baseline="0" dirty="0" smtClean="0">
                          <a:solidFill>
                            <a:schemeClr val="tx1"/>
                          </a:solidFill>
                        </a:rPr>
                        <a:t> 12</a:t>
                      </a:r>
                      <a:endParaRPr lang="nl-NL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0" dirty="0" err="1" smtClean="0">
                          <a:solidFill>
                            <a:schemeClr val="tx1"/>
                          </a:solidFill>
                        </a:rPr>
                        <a:t>Blz</a:t>
                      </a:r>
                      <a:endParaRPr lang="nl-NL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Gel </a:t>
                      </a:r>
                      <a:r>
                        <a:rPr lang="nl-NL" dirty="0" err="1" smtClean="0"/>
                        <a:t>electrophoresis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543-547 (voor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LifeScience</a:t>
                      </a:r>
                      <a:r>
                        <a:rPr lang="nl-NL" baseline="0" dirty="0" smtClean="0"/>
                        <a:t> lessen)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Mass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spectrometry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547-551</a:t>
                      </a:r>
                      <a:r>
                        <a:rPr lang="nl-NL" baseline="0" dirty="0" smtClean="0"/>
                        <a:t> 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4 </a:t>
                      </a:r>
                      <a:r>
                        <a:rPr lang="nl-NL" dirty="0" err="1" smtClean="0"/>
                        <a:t>perspectives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on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proteins</a:t>
                      </a:r>
                      <a:r>
                        <a:rPr lang="nl-NL" dirty="0" smtClean="0"/>
                        <a:t> !!!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1: </a:t>
                      </a:r>
                      <a:r>
                        <a:rPr lang="nl-NL" dirty="0" err="1" smtClean="0"/>
                        <a:t>domains</a:t>
                      </a:r>
                      <a:r>
                        <a:rPr lang="nl-NL" dirty="0" smtClean="0"/>
                        <a:t>, </a:t>
                      </a:r>
                      <a:r>
                        <a:rPr lang="nl-NL" dirty="0" err="1" smtClean="0"/>
                        <a:t>motifs</a:t>
                      </a:r>
                      <a:r>
                        <a:rPr lang="nl-NL" dirty="0" smtClean="0"/>
                        <a:t>, profiles and </a:t>
                      </a:r>
                      <a:r>
                        <a:rPr lang="nl-NL" dirty="0" err="1" smtClean="0"/>
                        <a:t>fingerprints</a:t>
                      </a:r>
                      <a:r>
                        <a:rPr lang="nl-NL" dirty="0" smtClean="0"/>
                        <a:t> (</a:t>
                      </a:r>
                      <a:r>
                        <a:rPr lang="nl-NL" dirty="0" err="1" smtClean="0"/>
                        <a:t>blz</a:t>
                      </a:r>
                      <a:r>
                        <a:rPr lang="nl-NL" dirty="0" smtClean="0"/>
                        <a:t> 551-559)</a:t>
                      </a:r>
                    </a:p>
                    <a:p>
                      <a:r>
                        <a:rPr lang="nl-NL" dirty="0" smtClean="0"/>
                        <a:t>2: </a:t>
                      </a:r>
                      <a:r>
                        <a:rPr lang="nl-NL" dirty="0" err="1" smtClean="0"/>
                        <a:t>physical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properties</a:t>
                      </a:r>
                      <a:r>
                        <a:rPr lang="nl-NL" baseline="0" dirty="0" smtClean="0"/>
                        <a:t> (</a:t>
                      </a:r>
                      <a:r>
                        <a:rPr lang="nl-NL" baseline="0" dirty="0" err="1" smtClean="0"/>
                        <a:t>blz</a:t>
                      </a:r>
                      <a:r>
                        <a:rPr lang="nl-NL" baseline="0" dirty="0" smtClean="0"/>
                        <a:t> 559-570 o.a. transmembraan domeinen en gene </a:t>
                      </a:r>
                      <a:r>
                        <a:rPr lang="nl-NL" baseline="0" dirty="0" err="1" smtClean="0"/>
                        <a:t>ontology</a:t>
                      </a:r>
                      <a:r>
                        <a:rPr lang="nl-NL" baseline="0" dirty="0" smtClean="0"/>
                        <a:t>)</a:t>
                      </a:r>
                    </a:p>
                    <a:p>
                      <a:r>
                        <a:rPr lang="nl-NL" dirty="0" smtClean="0"/>
                        <a:t>3: </a:t>
                      </a:r>
                      <a:r>
                        <a:rPr lang="nl-NL" dirty="0" err="1" smtClean="0"/>
                        <a:t>protein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localization</a:t>
                      </a:r>
                      <a:r>
                        <a:rPr lang="nl-NL" dirty="0" smtClean="0"/>
                        <a:t> (</a:t>
                      </a:r>
                      <a:r>
                        <a:rPr lang="nl-NL" dirty="0" err="1" smtClean="0"/>
                        <a:t>blz</a:t>
                      </a:r>
                      <a:r>
                        <a:rPr lang="nl-NL" dirty="0" smtClean="0"/>
                        <a:t> 570)</a:t>
                      </a:r>
                    </a:p>
                    <a:p>
                      <a:r>
                        <a:rPr lang="nl-NL" dirty="0" smtClean="0"/>
                        <a:t>4: </a:t>
                      </a:r>
                      <a:r>
                        <a:rPr lang="nl-NL" dirty="0" err="1" smtClean="0"/>
                        <a:t>protein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function</a:t>
                      </a:r>
                      <a:r>
                        <a:rPr lang="nl-NL" dirty="0" smtClean="0"/>
                        <a:t> (</a:t>
                      </a:r>
                      <a:r>
                        <a:rPr lang="nl-NL" dirty="0" err="1" smtClean="0"/>
                        <a:t>blz</a:t>
                      </a:r>
                      <a:r>
                        <a:rPr lang="nl-NL" dirty="0" smtClean="0"/>
                        <a:t> 570-574)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Web resources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576-578</a:t>
                      </a:r>
                      <a:endParaRPr lang="nl-NL" dirty="0"/>
                    </a:p>
                  </a:txBody>
                  <a:tcPr/>
                </a:tc>
              </a:tr>
              <a:tr h="268168">
                <a:tc>
                  <a:txBody>
                    <a:bodyPr/>
                    <a:lstStyle/>
                    <a:p>
                      <a:r>
                        <a:rPr lang="nl-NL" dirty="0" err="1" smtClean="0">
                          <a:solidFill>
                            <a:schemeClr val="tx1"/>
                          </a:solidFill>
                        </a:rPr>
                        <a:t>Hfst</a:t>
                      </a:r>
                      <a:r>
                        <a:rPr lang="nl-NL" dirty="0" smtClean="0">
                          <a:solidFill>
                            <a:schemeClr val="tx1"/>
                          </a:solidFill>
                        </a:rPr>
                        <a:t> 13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1D-4D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589-593 (links naar predictie tools 597)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PDB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602-609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SCOP / CATH</a:t>
                      </a:r>
                      <a:r>
                        <a:rPr lang="nl-NL" baseline="0" dirty="0" smtClean="0"/>
                        <a:t> / </a:t>
                      </a:r>
                      <a:r>
                        <a:rPr lang="nl-NL" baseline="0" dirty="0" err="1" smtClean="0"/>
                        <a:t>Dali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609-616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Hfst</a:t>
                      </a:r>
                      <a:r>
                        <a:rPr lang="nl-NL" baseline="0" dirty="0" smtClean="0"/>
                        <a:t> 14 </a:t>
                      </a:r>
                      <a:endParaRPr lang="nl-N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Protein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protein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interactions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and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pathways</a:t>
                      </a:r>
                      <a:r>
                        <a:rPr lang="nl-NL" baseline="0" dirty="0" smtClean="0"/>
                        <a:t>: 672-685</a:t>
                      </a:r>
                      <a:endParaRPr lang="nl-N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Tekstvak 4"/>
          <p:cNvSpPr txBox="1"/>
          <p:nvPr/>
        </p:nvSpPr>
        <p:spPr>
          <a:xfrm>
            <a:off x="0" y="6519446"/>
            <a:ext cx="3276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 smtClean="0"/>
              <a:t>Copryright</a:t>
            </a:r>
            <a:r>
              <a:rPr lang="nl-NL" sz="1600" dirty="0" smtClean="0"/>
              <a:t> @ </a:t>
            </a:r>
            <a:r>
              <a:rPr lang="nl-NL" sz="1600" dirty="0" err="1" smtClean="0"/>
              <a:t>I.Paffen</a:t>
            </a:r>
            <a:r>
              <a:rPr lang="nl-NL" sz="1600" dirty="0" smtClean="0"/>
              <a:t>, HAN 2016 </a:t>
            </a:r>
            <a:endParaRPr lang="nl-NL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uw">
  <a:themeElements>
    <a:clrScheme name="Blauw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u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u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u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u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u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u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u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u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pyright xmlns="81983652-0a76-4ff7-ac5d-71be6c7e265a">HAN</Copyright>
    <Auteur xmlns="81983652-0a76-4ff7-ac5d-71be6c7e265a">I.Paffen</Auteur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889F23EBFF244380F34F54053B680D" ma:contentTypeVersion="2" ma:contentTypeDescription="Een nieuw document maken." ma:contentTypeScope="" ma:versionID="ce15c59aaac0b3ac10059ab68094b03a">
  <xsd:schema xmlns:xsd="http://www.w3.org/2001/XMLSchema" xmlns:p="http://schemas.microsoft.com/office/2006/metadata/properties" xmlns:ns2="81983652-0a76-4ff7-ac5d-71be6c7e265a" targetNamespace="http://schemas.microsoft.com/office/2006/metadata/properties" ma:root="true" ma:fieldsID="c4abd1fc3e7dac04865acc835321a2a5" ns2:_="">
    <xsd:import namespace="81983652-0a76-4ff7-ac5d-71be6c7e265a"/>
    <xsd:element name="properties">
      <xsd:complexType>
        <xsd:sequence>
          <xsd:element name="documentManagement">
            <xsd:complexType>
              <xsd:all>
                <xsd:element ref="ns2:Auteur" minOccurs="0"/>
                <xsd:element ref="ns2:Copyrigh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81983652-0a76-4ff7-ac5d-71be6c7e265a" elementFormDefault="qualified">
    <xsd:import namespace="http://schemas.microsoft.com/office/2006/documentManagement/types"/>
    <xsd:element name="Auteur" ma:index="8" nillable="true" ma:displayName="Auteur" ma:internalName="Auteur">
      <xsd:simpleType>
        <xsd:restriction base="dms:Text">
          <xsd:maxLength value="255"/>
        </xsd:restriction>
      </xsd:simpleType>
    </xsd:element>
    <xsd:element name="Copyright" ma:index="9" nillable="true" ma:displayName="Copyright" ma:internalName="Copyrigh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C420AB0-1EA7-440F-BAE8-1B4DD0E59E4E}">
  <ds:schemaRefs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  <ds:schemaRef ds:uri="81983652-0a76-4ff7-ac5d-71be6c7e265a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7EF07C9-F2EF-40D3-9A4C-6DAF55164B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9F4980-3299-4ED7-B569-A9F9A078E9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983652-0a76-4ff7-ac5d-71be6c7e265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Settings\Ingrid\Application Data\Microsoft\Templates\Blauw.pot</Template>
  <TotalTime>0</TotalTime>
  <Words>252</Words>
  <Application>Microsoft Office PowerPoint</Application>
  <PresentationFormat>Diavoorstelling (4:3)</PresentationFormat>
  <Paragraphs>60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Wingdings</vt:lpstr>
      <vt:lpstr>Blauw</vt:lpstr>
      <vt:lpstr>Bioinformatica Bi2</vt:lpstr>
      <vt:lpstr>Bioinformatica</vt:lpstr>
      <vt:lpstr>Schedule</vt:lpstr>
      <vt:lpstr>Pevsner-guide 3nd edition</vt:lpstr>
    </vt:vector>
  </TitlesOfParts>
  <Company>HAN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Overzicht 2011</dc:title>
  <dc:creator>Ingrid</dc:creator>
  <cp:lastModifiedBy>Paffen Ingrid</cp:lastModifiedBy>
  <cp:revision>79</cp:revision>
  <dcterms:created xsi:type="dcterms:W3CDTF">2002-09-09T18:46:17Z</dcterms:created>
  <dcterms:modified xsi:type="dcterms:W3CDTF">2016-09-13T07:54:06Z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0x010100A0889F23EBFF244380F34F54053B680D</vt:lpwstr>
  </property>
</Properties>
</file>