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0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8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1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33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74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58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18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3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6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13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9B45-3C2E-409D-897E-E52B8AD456C3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F7C9-EEE4-42A9-BD3F-E2D5A71BDC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5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Study</a:t>
            </a:r>
            <a:r>
              <a:rPr lang="nl-NL" dirty="0" smtClean="0"/>
              <a:t> guide course </a:t>
            </a:r>
            <a:r>
              <a:rPr lang="nl-NL" dirty="0" smtClean="0"/>
              <a:t>Bi5B – Life Sciences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Lehninger</a:t>
            </a:r>
            <a:r>
              <a:rPr lang="nl-NL" dirty="0" smtClean="0"/>
              <a:t>: 6th </a:t>
            </a:r>
            <a:r>
              <a:rPr lang="nl-NL" dirty="0" err="1" smtClean="0"/>
              <a:t>edition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Campbell: </a:t>
            </a:r>
            <a:r>
              <a:rPr lang="nl-NL" dirty="0" smtClean="0"/>
              <a:t>10th </a:t>
            </a:r>
            <a:r>
              <a:rPr lang="nl-NL" dirty="0" err="1" smtClean="0"/>
              <a:t>edition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13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Protein</a:t>
            </a:r>
            <a:r>
              <a:rPr lang="nl-NL" dirty="0" smtClean="0"/>
              <a:t> </a:t>
            </a:r>
            <a:r>
              <a:rPr lang="nl-NL" dirty="0" err="1" smtClean="0"/>
              <a:t>separation</a:t>
            </a:r>
            <a:r>
              <a:rPr lang="nl-NL" dirty="0" smtClean="0"/>
              <a:t>	</a:t>
            </a:r>
            <a:r>
              <a:rPr lang="nl-NL" dirty="0" err="1" smtClean="0"/>
              <a:t>Lehn</a:t>
            </a:r>
            <a:r>
              <a:rPr lang="nl-NL" dirty="0" smtClean="0"/>
              <a:t>. 3.3</a:t>
            </a:r>
          </a:p>
          <a:p>
            <a:r>
              <a:rPr lang="nl-NL" sz="3200" dirty="0" err="1" smtClean="0">
                <a:solidFill>
                  <a:schemeClr val="tx1"/>
                </a:solidFill>
              </a:rPr>
              <a:t>Protein</a:t>
            </a:r>
            <a:r>
              <a:rPr lang="nl-NL" sz="3200" dirty="0" smtClean="0">
                <a:solidFill>
                  <a:schemeClr val="tx1"/>
                </a:solidFill>
              </a:rPr>
              <a:t> </a:t>
            </a:r>
            <a:r>
              <a:rPr lang="nl-NL" sz="3200" dirty="0" err="1" smtClean="0">
                <a:solidFill>
                  <a:schemeClr val="tx1"/>
                </a:solidFill>
              </a:rPr>
              <a:t>structures</a:t>
            </a:r>
            <a:r>
              <a:rPr lang="nl-NL" sz="3200" dirty="0" smtClean="0">
                <a:solidFill>
                  <a:schemeClr val="tx1"/>
                </a:solidFill>
              </a:rPr>
              <a:t>	</a:t>
            </a:r>
            <a:r>
              <a:rPr lang="nl-NL" sz="3200" dirty="0" err="1" smtClean="0">
                <a:solidFill>
                  <a:schemeClr val="tx1"/>
                </a:solidFill>
              </a:rPr>
              <a:t>Lehn</a:t>
            </a:r>
            <a:r>
              <a:rPr lang="nl-NL" sz="3200" dirty="0" smtClean="0">
                <a:solidFill>
                  <a:schemeClr val="tx1"/>
                </a:solidFill>
              </a:rPr>
              <a:t>. </a:t>
            </a:r>
            <a:r>
              <a:rPr lang="nl-NL" sz="3200" dirty="0" err="1" smtClean="0">
                <a:solidFill>
                  <a:schemeClr val="tx1"/>
                </a:solidFill>
              </a:rPr>
              <a:t>Ch</a:t>
            </a:r>
            <a:r>
              <a:rPr lang="nl-NL" sz="3200" dirty="0" smtClean="0">
                <a:solidFill>
                  <a:schemeClr val="tx1"/>
                </a:solidFill>
              </a:rPr>
              <a:t>. </a:t>
            </a:r>
            <a:r>
              <a:rPr lang="nl-NL" dirty="0"/>
              <a:t>4, 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	</a:t>
            </a:r>
            <a:r>
              <a:rPr lang="nl-NL" dirty="0" err="1" smtClean="0"/>
              <a:t>Campb</a:t>
            </a:r>
            <a:r>
              <a:rPr lang="nl-NL" dirty="0"/>
              <a:t>. </a:t>
            </a:r>
            <a:r>
              <a:rPr lang="nl-NL" dirty="0" smtClean="0"/>
              <a:t>5.4</a:t>
            </a:r>
            <a:endParaRPr lang="nl-NL" sz="3200" dirty="0" smtClean="0">
              <a:solidFill>
                <a:schemeClr val="tx1"/>
              </a:solidFill>
            </a:endParaRPr>
          </a:p>
          <a:p>
            <a:r>
              <a:rPr lang="nl-NL" dirty="0" err="1" smtClean="0"/>
              <a:t>Hemoglobin</a:t>
            </a:r>
            <a:r>
              <a:rPr lang="nl-NL" dirty="0" smtClean="0"/>
              <a:t>		</a:t>
            </a:r>
            <a:r>
              <a:rPr lang="nl-NL" dirty="0" err="1" smtClean="0"/>
              <a:t>Lehn</a:t>
            </a:r>
            <a:r>
              <a:rPr lang="nl-NL" dirty="0" smtClean="0"/>
              <a:t>. </a:t>
            </a:r>
            <a:r>
              <a:rPr lang="nl-NL" dirty="0" smtClean="0"/>
              <a:t>5.1</a:t>
            </a:r>
          </a:p>
          <a:p>
            <a:r>
              <a:rPr lang="nl-NL" sz="3200" dirty="0" err="1" smtClean="0">
                <a:solidFill>
                  <a:schemeClr val="tx1"/>
                </a:solidFill>
              </a:rPr>
              <a:t>Signal</a:t>
            </a:r>
            <a:r>
              <a:rPr lang="nl-NL" sz="3200" dirty="0" smtClean="0">
                <a:solidFill>
                  <a:schemeClr val="tx1"/>
                </a:solidFill>
              </a:rPr>
              <a:t> </a:t>
            </a:r>
            <a:r>
              <a:rPr lang="nl-NL" sz="3200" dirty="0" err="1" smtClean="0">
                <a:solidFill>
                  <a:schemeClr val="tx1"/>
                </a:solidFill>
              </a:rPr>
              <a:t>transduction</a:t>
            </a:r>
            <a:r>
              <a:rPr lang="nl-NL" sz="3200" dirty="0" smtClean="0">
                <a:solidFill>
                  <a:schemeClr val="tx1"/>
                </a:solidFill>
              </a:rPr>
              <a:t>	</a:t>
            </a:r>
            <a:r>
              <a:rPr lang="nl-NL" sz="3200" dirty="0" err="1" smtClean="0">
                <a:solidFill>
                  <a:schemeClr val="tx1"/>
                </a:solidFill>
              </a:rPr>
              <a:t>Campb</a:t>
            </a:r>
            <a:r>
              <a:rPr lang="nl-NL" sz="3200" dirty="0" smtClean="0">
                <a:solidFill>
                  <a:schemeClr val="tx1"/>
                </a:solidFill>
              </a:rPr>
              <a:t>. </a:t>
            </a:r>
            <a:r>
              <a:rPr lang="nl-NL" sz="3200" dirty="0" err="1" smtClean="0">
                <a:solidFill>
                  <a:schemeClr val="tx1"/>
                </a:solidFill>
              </a:rPr>
              <a:t>Ch</a:t>
            </a:r>
            <a:r>
              <a:rPr lang="nl-NL" sz="3200" dirty="0" smtClean="0">
                <a:solidFill>
                  <a:schemeClr val="tx1"/>
                </a:solidFill>
              </a:rPr>
              <a:t>. 9</a:t>
            </a:r>
            <a:endParaRPr lang="nl-NL" sz="3200" dirty="0" smtClean="0">
              <a:solidFill>
                <a:schemeClr val="tx1"/>
              </a:solidFill>
            </a:endParaRPr>
          </a:p>
          <a:p>
            <a:pPr lvl="5"/>
            <a:endParaRPr lang="nl-N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Study</a:t>
            </a:r>
            <a:r>
              <a:rPr lang="nl-NL" dirty="0" smtClean="0"/>
              <a:t> guide </a:t>
            </a:r>
            <a:r>
              <a:rPr lang="nl-NL" dirty="0" err="1" smtClean="0"/>
              <a:t>divided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subject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54262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1593DA0B9E942A95E07F06AFECDA5" ma:contentTypeVersion="2" ma:contentTypeDescription="Een nieuw document maken." ma:contentTypeScope="" ma:versionID="594467a9935f36f5627b81bbadb48348">
  <xsd:schema xmlns:xsd="http://www.w3.org/2001/XMLSchema" xmlns:p="http://schemas.microsoft.com/office/2006/metadata/properties" xmlns:ns2="74cc2ea4-4bda-450d-9f74-9791a559648d" targetNamespace="http://schemas.microsoft.com/office/2006/metadata/properties" ma:root="true" ma:fieldsID="fd9ca29ec9892f3b110d74b48ec84ec5" ns2:_="">
    <xsd:import namespace="74cc2ea4-4bda-450d-9f74-9791a559648d"/>
    <xsd:element name="properties">
      <xsd:complexType>
        <xsd:sequence>
          <xsd:element name="documentManagement">
            <xsd:complexType>
              <xsd:all>
                <xsd:element ref="ns2:Auteur" minOccurs="0"/>
                <xsd:element ref="ns2:Copyrigh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4cc2ea4-4bda-450d-9f74-9791a559648d" elementFormDefault="qualified">
    <xsd:import namespace="http://schemas.microsoft.com/office/2006/documentManagement/types"/>
    <xsd:element name="Auteur" ma:index="8" nillable="true" ma:displayName="Auteur" ma:internalName="Auteur">
      <xsd:simpleType>
        <xsd:restriction base="dms:Text">
          <xsd:maxLength value="255"/>
        </xsd:restriction>
      </xsd:simpleType>
    </xsd:element>
    <xsd:element name="Copyright" ma:index="9" nillable="true" ma:displayName="Copyright" ma:internalName="Copyrigh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pyright xmlns="74cc2ea4-4bda-450d-9f74-9791a559648d">HAN</Copyright>
    <Auteur xmlns="74cc2ea4-4bda-450d-9f74-9791a559648d">I. Meijer</Auteur>
  </documentManagement>
</p:properties>
</file>

<file path=customXml/itemProps1.xml><?xml version="1.0" encoding="utf-8"?>
<ds:datastoreItem xmlns:ds="http://schemas.openxmlformats.org/officeDocument/2006/customXml" ds:itemID="{4FF3BF78-6B55-466B-B1DE-B283AEBD71F5}"/>
</file>

<file path=customXml/itemProps2.xml><?xml version="1.0" encoding="utf-8"?>
<ds:datastoreItem xmlns:ds="http://schemas.openxmlformats.org/officeDocument/2006/customXml" ds:itemID="{BF12D465-EC43-4CC5-A44A-88FD658C982C}"/>
</file>

<file path=customXml/itemProps3.xml><?xml version="1.0" encoding="utf-8"?>
<ds:datastoreItem xmlns:ds="http://schemas.openxmlformats.org/officeDocument/2006/customXml" ds:itemID="{DA2B6860-EF4E-4ECA-B327-7AF10F57036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Kantoorthema</vt:lpstr>
      <vt:lpstr>Study guide course Bi5B – Life Sciences</vt:lpstr>
      <vt:lpstr>Study guide divided by subject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guide course Bi5B</dc:title>
  <dc:creator>inezmeijer</dc:creator>
  <cp:lastModifiedBy>Meijer Inez</cp:lastModifiedBy>
  <cp:revision>4</cp:revision>
  <dcterms:created xsi:type="dcterms:W3CDTF">2014-10-17T20:01:13Z</dcterms:created>
  <dcterms:modified xsi:type="dcterms:W3CDTF">2015-10-12T19:10:58Z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0x0101001DE1593DA0B9E942A95E07F06AFECDA5</vt:lpwstr>
  </property>
</Properties>
</file>