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0E028-3B5B-433B-BAD8-681FE7816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Werkbespreking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BF92BE-752D-4E2E-909D-50E252CED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Tim, Anton en Valerie </a:t>
            </a:r>
          </a:p>
        </p:txBody>
      </p:sp>
    </p:spTree>
    <p:extLst>
      <p:ext uri="{BB962C8B-B14F-4D97-AF65-F5344CB8AC3E}">
        <p14:creationId xmlns:p14="http://schemas.microsoft.com/office/powerpoint/2010/main" val="301262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4072A-449B-48D0-A17C-90B0BF4E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61CA94-34F9-499E-A691-3A83F47E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  <a:p>
            <a:r>
              <a:rPr lang="nl-NL" dirty="0"/>
              <a:t>Taakverdeling </a:t>
            </a:r>
          </a:p>
          <a:p>
            <a:r>
              <a:rPr lang="nl-NL" dirty="0"/>
              <a:t>Code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942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2CECA-D199-4208-AAD8-2D6580F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B1EF36-517C-4691-9545-0AE274ED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Oriëntatie</a:t>
            </a:r>
          </a:p>
          <a:p>
            <a:r>
              <a:rPr lang="nl-NL" dirty="0"/>
              <a:t>Oefenen</a:t>
            </a:r>
          </a:p>
          <a:p>
            <a:r>
              <a:rPr lang="nl-NL" dirty="0"/>
              <a:t>Begin met de </a:t>
            </a:r>
            <a:r>
              <a:rPr lang="nl-NL" dirty="0" err="1"/>
              <a:t>pyhton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41310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98CA4-3AA0-4E21-AA30-6E5E1497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9160"/>
          </a:xfrm>
        </p:spPr>
        <p:txBody>
          <a:bodyPr/>
          <a:lstStyle/>
          <a:p>
            <a:r>
              <a:rPr lang="nl-NL" dirty="0"/>
              <a:t>Taakverdeling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F928FE5-4025-47A8-8C9B-240A85580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09" y="1762299"/>
            <a:ext cx="8482002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CB4A9-30FC-4E93-9790-2A252019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4251"/>
            <a:ext cx="10018713" cy="804949"/>
          </a:xfrm>
        </p:spPr>
        <p:txBody>
          <a:bodyPr/>
          <a:lstStyle/>
          <a:p>
            <a:r>
              <a:rPr lang="nl-NL" dirty="0"/>
              <a:t>Code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C48E38-3929-4863-A1D0-4F9D97DB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86" y="1447799"/>
            <a:ext cx="4323515" cy="3124201"/>
          </a:xfrm>
        </p:spPr>
        <p:txBody>
          <a:bodyPr/>
          <a:lstStyle/>
          <a:p>
            <a:r>
              <a:rPr lang="nl-NL" dirty="0"/>
              <a:t>Lijst 1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supptab</a:t>
            </a:r>
            <a:r>
              <a:rPr lang="nl-NL" dirty="0">
                <a:sym typeface="Wingdings" panose="05000000000000000000" pitchFamily="2" charset="2"/>
              </a:rPr>
              <a:t> 6 m</a:t>
            </a:r>
            <a:r>
              <a:rPr lang="en-US" dirty="0">
                <a:sym typeface="Wingdings" panose="05000000000000000000" pitchFamily="2" charset="2"/>
              </a:rPr>
              <a:t>pk6 </a:t>
            </a:r>
            <a:endParaRPr lang="nl-NL" dirty="0"/>
          </a:p>
          <a:p>
            <a:r>
              <a:rPr lang="nl-NL" dirty="0"/>
              <a:t>Lijst 2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supptab</a:t>
            </a:r>
            <a:r>
              <a:rPr lang="nl-NL" dirty="0">
                <a:sym typeface="Wingdings" panose="05000000000000000000" pitchFamily="2" charset="2"/>
              </a:rPr>
              <a:t> 5 m</a:t>
            </a:r>
            <a:r>
              <a:rPr lang="en-US" dirty="0">
                <a:sym typeface="Wingdings" panose="05000000000000000000" pitchFamily="2" charset="2"/>
              </a:rPr>
              <a:t>pk3 </a:t>
            </a:r>
          </a:p>
          <a:p>
            <a:r>
              <a:rPr lang="nl-NL" dirty="0"/>
              <a:t>Lijst 3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supptab</a:t>
            </a:r>
            <a:r>
              <a:rPr lang="nl-NL" dirty="0">
                <a:sym typeface="Wingdings" panose="05000000000000000000" pitchFamily="2" charset="2"/>
              </a:rPr>
              <a:t> 4 wil</a:t>
            </a:r>
            <a:r>
              <a:rPr lang="en-US" dirty="0">
                <a:sym typeface="Wingdings" panose="05000000000000000000" pitchFamily="2" charset="2"/>
              </a:rPr>
              <a:t>d type DD </a:t>
            </a:r>
          </a:p>
          <a:p>
            <a:r>
              <a:rPr lang="nl-NL" dirty="0" err="1">
                <a:sym typeface="Wingdings" panose="05000000000000000000" pitchFamily="2" charset="2"/>
              </a:rPr>
              <a:t>Supptab</a:t>
            </a:r>
            <a:r>
              <a:rPr lang="nl-NL" dirty="0">
                <a:sym typeface="Wingdings" panose="05000000000000000000" pitchFamily="2" charset="2"/>
              </a:rPr>
              <a:t> 3  </a:t>
            </a:r>
            <a:r>
              <a:rPr lang="nl-NL" dirty="0" err="1">
                <a:sym typeface="Wingdings" panose="05000000000000000000" pitchFamily="2" charset="2"/>
              </a:rPr>
              <a:t>weggefilterd</a:t>
            </a:r>
            <a:r>
              <a:rPr lang="nl-NL" dirty="0">
                <a:sym typeface="Wingdings" panose="05000000000000000000" pitchFamily="2" charset="2"/>
              </a:rPr>
              <a:t> </a:t>
            </a:r>
          </a:p>
          <a:p>
            <a:r>
              <a:rPr lang="nl-NL" dirty="0">
                <a:sym typeface="Wingdings" panose="05000000000000000000" pitchFamily="2" charset="2"/>
              </a:rPr>
              <a:t>Up én down </a:t>
            </a:r>
            <a:r>
              <a:rPr lang="nl-NL" dirty="0" err="1">
                <a:sym typeface="Wingdings" panose="05000000000000000000" pitchFamily="2" charset="2"/>
              </a:rPr>
              <a:t>regulated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AB4ADF-3824-4C7B-B91C-00C2EB47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01" y="1447799"/>
            <a:ext cx="4267482" cy="317407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1BFAE21-4CF8-4744-A10E-AE10FA51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6" y="4968415"/>
            <a:ext cx="8590997" cy="88357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BB56CB8-7BFB-41B4-9A5F-A8CACC6C0C82}"/>
              </a:ext>
            </a:extLst>
          </p:cNvPr>
          <p:cNvSpPr txBox="1">
            <a:spLocks/>
          </p:cNvSpPr>
          <p:nvPr/>
        </p:nvSpPr>
        <p:spPr>
          <a:xfrm>
            <a:off x="10296979" y="1447799"/>
            <a:ext cx="1629015" cy="2973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z="2400" dirty="0"/>
              <a:t> Modules:</a:t>
            </a:r>
          </a:p>
          <a:p>
            <a:r>
              <a:rPr lang="nl-NL" sz="2400" dirty="0" err="1"/>
              <a:t>Matplotlib</a:t>
            </a:r>
            <a:r>
              <a:rPr lang="nl-NL" sz="2400" dirty="0"/>
              <a:t> </a:t>
            </a:r>
          </a:p>
          <a:p>
            <a:r>
              <a:rPr lang="nl-NL" sz="2400" dirty="0"/>
              <a:t>&amp;</a:t>
            </a:r>
          </a:p>
          <a:p>
            <a:r>
              <a:rPr lang="nl-NL" sz="2400" dirty="0" err="1"/>
              <a:t>xlrd</a:t>
            </a:r>
            <a:r>
              <a:rPr lang="nl-NL" sz="2400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13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C0A4A-512F-4F21-857D-D8FCC811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EC957-7265-4438-9B0E-5F995926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139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</TotalTime>
  <Words>60</Words>
  <Application>Microsoft Office PowerPoint</Application>
  <PresentationFormat>Breedbeeld</PresentationFormat>
  <Paragraphs>22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</vt:lpstr>
      <vt:lpstr>Werkbespreking 2</vt:lpstr>
      <vt:lpstr>Inhoud </vt:lpstr>
      <vt:lpstr>Doel</vt:lpstr>
      <vt:lpstr>Taakverdeling</vt:lpstr>
      <vt:lpstr>Code </vt:lpstr>
      <vt:lpstr>Vragen?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Werkbespreking 2</dc:title>
  <dc:creator>Valerie Verhalle</dc:creator>
  <cp:lastModifiedBy>Valerie Verhalle</cp:lastModifiedBy>
  <cp:revision>3</cp:revision>
  <dcterms:created xsi:type="dcterms:W3CDTF">2018-10-02T17:20:58Z</dcterms:created>
  <dcterms:modified xsi:type="dcterms:W3CDTF">2018-10-03T06:29:33Z</dcterms:modified>
</cp:coreProperties>
</file>