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248764B4-272E-417F-AABA-90C031402849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TableauProject-FAA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E3B3B2D6-5623-4CB4-A25A-D69676517E43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2024-01-08 9:29:04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rikes by Time of Day and Phase of Flight" id="2" name="slide2">
            <a:extLst>
              <a:ext uri="{FF2B5EF4-FFF2-40B4-BE49-F238E27FC236}">
                <a16:creationId xmlns:a16="http://schemas.microsoft.com/office/drawing/2014/main" id="{E5AA3E0F-F0AB-48EB-914F-0C5EB487382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137" y="0"/>
            <a:ext cx="73277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mage Severity by Species Treemap" id="3" name="slide3">
            <a:extLst>
              <a:ext uri="{FF2B5EF4-FFF2-40B4-BE49-F238E27FC236}">
                <a16:creationId xmlns:a16="http://schemas.microsoft.com/office/drawing/2014/main" id="{34AD59D7-7428-454E-899E-3C731BBE69E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733" y="0"/>
            <a:ext cx="100125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onthly Maximum Running Average Cost per Strike - return max and species above threshold" id="4" name="slide4">
            <a:extLst>
              <a:ext uri="{FF2B5EF4-FFF2-40B4-BE49-F238E27FC236}">
                <a16:creationId xmlns:a16="http://schemas.microsoft.com/office/drawing/2014/main" id="{D4376FB5-2A96-4510-8182-AFCCC2FC0E3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40" y="0"/>
            <a:ext cx="119367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verage Cost per Strike by Species" id="5" name="slide5">
            <a:extLst>
              <a:ext uri="{FF2B5EF4-FFF2-40B4-BE49-F238E27FC236}">
                <a16:creationId xmlns:a16="http://schemas.microsoft.com/office/drawing/2014/main" id="{A9391896-155C-40BC-9C9C-74653D4C143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4621"/>
            <a:ext cx="12192000" cy="592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2024-01-08T16:29:04Z</dcterms:created>
  <dcterms:modified xsi:type="dcterms:W3CDTF">2024-01-08T16:29:04Z</dcterms:modified>
</cp:coreProperties>
</file>