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81B48D-7B5E-4A6C-827D-8517A31D8C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TableauProject-FAA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7252AA-E6F0-4D8A-A8F4-D2A45F1F8B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2024-01-08 9:28:27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s by Time of Day and Phase of Flight" id="2" name="slide2">
            <a:extLst>
              <a:ext uri="{FF2B5EF4-FFF2-40B4-BE49-F238E27FC236}">
                <a16:creationId xmlns:a16="http://schemas.microsoft.com/office/drawing/2014/main" id="{67F69B1B-BE27-4AFB-AB6A-1AE9732B8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37" y="0"/>
            <a:ext cx="73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 Peaks by Qtr" id="3" name="slide3">
            <a:extLst>
              <a:ext uri="{FF2B5EF4-FFF2-40B4-BE49-F238E27FC236}">
                <a16:creationId xmlns:a16="http://schemas.microsoft.com/office/drawing/2014/main" id="{FC91E889-CDCD-4D3E-A212-90D684A69D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99"/>
            <a:ext cx="12192000" cy="60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s by Species - top ranked on strikes per quarter" id="4" name="slide4">
            <a:extLst>
              <a:ext uri="{FF2B5EF4-FFF2-40B4-BE49-F238E27FC236}">
                <a16:creationId xmlns:a16="http://schemas.microsoft.com/office/drawing/2014/main" id="{F59370FA-9418-4096-8C09-C34FA8250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57387"/>
            <a:ext cx="10210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Annual Top 5 Strike States by Year" id="5" name="slide5">
            <a:extLst>
              <a:ext uri="{FF2B5EF4-FFF2-40B4-BE49-F238E27FC236}">
                <a16:creationId xmlns:a16="http://schemas.microsoft.com/office/drawing/2014/main" id="{A70C7305-1092-489D-B04D-3D149084C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863"/>
            <a:ext cx="12192000" cy="62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2024-01-08T16:28:28Z</dcterms:created>
  <dcterms:modified xsi:type="dcterms:W3CDTF">2024-01-08T16:28:28Z</dcterms:modified>
</cp:coreProperties>
</file>