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ldrich" panose="020B0604020202020204" charset="0"/>
      <p:regular r:id="rId20"/>
    </p:embeddedFont>
    <p:embeddedFont>
      <p:font typeface="Calibri" panose="020F0502020204030204" pitchFamily="34" charset="0"/>
      <p:regular r:id="rId21"/>
      <p:bold r:id="rId22"/>
      <p:italic r:id="rId23"/>
      <p:boldItalic r:id="rId24"/>
    </p:embeddedFont>
    <p:embeddedFont>
      <p:font typeface="Didact Gothic" panose="00000500000000000000" pitchFamily="2" charset="0"/>
      <p:regular r:id="rId25"/>
    </p:embeddedFont>
    <p:embeddedFont>
      <p:font typeface="Lobster" panose="00000500000000000000" pitchFamily="2" charset="0"/>
      <p:regular r:id="rId26"/>
    </p:embeddedFont>
    <p:embeddedFont>
      <p:font typeface="Playfair Display" panose="00000500000000000000" pitchFamily="2" charset="0"/>
      <p:regular r:id="rId27"/>
      <p:bold r:id="rId28"/>
      <p:italic r:id="rId29"/>
      <p:boldItalic r:id="rId30"/>
    </p:embeddedFont>
    <p:embeddedFont>
      <p:font typeface="PT Sans" panose="020B0604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a5490a3f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a5490a3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9a20ce607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9a20ce60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a3f94dfc0e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a3f94dfc0e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a3f94dfc0e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a3f94dfc0e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a3f94dfc0e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a3f94dfc0e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a3f94dfc0e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a3f94dfc0e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a3f94dfc0e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a3f94dfc0e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a3f94dfc0e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a3f94dfc0e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a3f94dfc0e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a3f94dfc0e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a3f94dfc0e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a3f94dfc0e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a3f94dfc0e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a3f94dfc0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a3f94dfc0e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a3f94dfc0e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a3f94dfc0e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a3f94dfc0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a3f94dfc0e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a3f94dfc0e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a53d825f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a53d825f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98ff5013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98ff5013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11"/>
          <p:cNvSpPr/>
          <p:nvPr/>
        </p:nvSpPr>
        <p:spPr>
          <a:xfrm rot="10800000" flipH="1">
            <a:off x="6388800"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10800000" flipH="1">
            <a:off x="5778850"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txBox="1">
            <a:spLocks noGrp="1"/>
          </p:cNvSpPr>
          <p:nvPr>
            <p:ph type="title" hasCustomPrompt="1"/>
          </p:nvPr>
        </p:nvSpPr>
        <p:spPr>
          <a:xfrm>
            <a:off x="1057200" y="1106125"/>
            <a:ext cx="70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CUSTOM_4">
    <p:bg>
      <p:bgPr>
        <a:solidFill>
          <a:schemeClr val="accent2"/>
        </a:solidFill>
        <a:effectLst/>
      </p:bgPr>
    </p:bg>
    <p:spTree>
      <p:nvGrpSpPr>
        <p:cNvPr id="1" name="Shape 275"/>
        <p:cNvGrpSpPr/>
        <p:nvPr/>
      </p:nvGrpSpPr>
      <p:grpSpPr>
        <a:xfrm>
          <a:off x="0" y="0"/>
          <a:ext cx="0" cy="0"/>
          <a:chOff x="0" y="0"/>
          <a:chExt cx="0" cy="0"/>
        </a:xfrm>
      </p:grpSpPr>
      <p:sp>
        <p:nvSpPr>
          <p:cNvPr id="276" name="Google Shape;276;p15"/>
          <p:cNvSpPr txBox="1">
            <a:spLocks noGrp="1"/>
          </p:cNvSpPr>
          <p:nvPr>
            <p:ph type="body" idx="1"/>
          </p:nvPr>
        </p:nvSpPr>
        <p:spPr>
          <a:xfrm>
            <a:off x="5205225" y="1366325"/>
            <a:ext cx="2984700" cy="3120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1000"/>
              </a:spcBef>
              <a:spcAft>
                <a:spcPts val="0"/>
              </a:spcAft>
              <a:buClr>
                <a:schemeClr val="accent3"/>
              </a:buClr>
              <a:buSzPts val="1800"/>
              <a:buChar char="●"/>
              <a:defRPr sz="1600">
                <a:solidFill>
                  <a:schemeClr val="accent3"/>
                </a:solidFill>
              </a:defRPr>
            </a:lvl1pPr>
            <a:lvl2pPr marL="914400" lvl="1" indent="-342900" rtl="0">
              <a:spcBef>
                <a:spcPts val="1600"/>
              </a:spcBef>
              <a:spcAft>
                <a:spcPts val="0"/>
              </a:spcAft>
              <a:buClr>
                <a:schemeClr val="accent3"/>
              </a:buClr>
              <a:buSzPts val="1800"/>
              <a:buChar char="○"/>
              <a:defRPr sz="1800">
                <a:solidFill>
                  <a:schemeClr val="accent3"/>
                </a:solidFill>
              </a:defRPr>
            </a:lvl2pPr>
            <a:lvl3pPr marL="1371600" lvl="2" indent="-342900" rtl="0">
              <a:spcBef>
                <a:spcPts val="1600"/>
              </a:spcBef>
              <a:spcAft>
                <a:spcPts val="0"/>
              </a:spcAft>
              <a:buClr>
                <a:schemeClr val="accent3"/>
              </a:buClr>
              <a:buSzPts val="1800"/>
              <a:buChar char="■"/>
              <a:defRPr sz="1800">
                <a:solidFill>
                  <a:schemeClr val="accent3"/>
                </a:solidFill>
              </a:defRPr>
            </a:lvl3pPr>
            <a:lvl4pPr marL="1828800" lvl="3" indent="-342900" rtl="0">
              <a:spcBef>
                <a:spcPts val="1600"/>
              </a:spcBef>
              <a:spcAft>
                <a:spcPts val="0"/>
              </a:spcAft>
              <a:buClr>
                <a:schemeClr val="accent3"/>
              </a:buClr>
              <a:buSzPts val="1800"/>
              <a:buChar char="●"/>
              <a:defRPr sz="1800">
                <a:solidFill>
                  <a:schemeClr val="accent3"/>
                </a:solidFill>
              </a:defRPr>
            </a:lvl4pPr>
            <a:lvl5pPr marL="2286000" lvl="4" indent="-342900" rtl="0">
              <a:spcBef>
                <a:spcPts val="1600"/>
              </a:spcBef>
              <a:spcAft>
                <a:spcPts val="0"/>
              </a:spcAft>
              <a:buClr>
                <a:schemeClr val="accent3"/>
              </a:buClr>
              <a:buSzPts val="1800"/>
              <a:buChar char="○"/>
              <a:defRPr sz="1800">
                <a:solidFill>
                  <a:schemeClr val="accent3"/>
                </a:solidFill>
              </a:defRPr>
            </a:lvl5pPr>
            <a:lvl6pPr marL="2743200" lvl="5" indent="-342900" rtl="0">
              <a:spcBef>
                <a:spcPts val="1600"/>
              </a:spcBef>
              <a:spcAft>
                <a:spcPts val="0"/>
              </a:spcAft>
              <a:buClr>
                <a:schemeClr val="accent3"/>
              </a:buClr>
              <a:buSzPts val="1800"/>
              <a:buChar char="■"/>
              <a:defRPr sz="1800">
                <a:solidFill>
                  <a:schemeClr val="accent3"/>
                </a:solidFill>
              </a:defRPr>
            </a:lvl6pPr>
            <a:lvl7pPr marL="3200400" lvl="6" indent="-342900" rtl="0">
              <a:spcBef>
                <a:spcPts val="1600"/>
              </a:spcBef>
              <a:spcAft>
                <a:spcPts val="0"/>
              </a:spcAft>
              <a:buClr>
                <a:schemeClr val="accent3"/>
              </a:buClr>
              <a:buSzPts val="1800"/>
              <a:buChar char="●"/>
              <a:defRPr sz="1800">
                <a:solidFill>
                  <a:schemeClr val="accent3"/>
                </a:solidFill>
              </a:defRPr>
            </a:lvl7pPr>
            <a:lvl8pPr marL="3657600" lvl="7" indent="-342900" rtl="0">
              <a:spcBef>
                <a:spcPts val="1600"/>
              </a:spcBef>
              <a:spcAft>
                <a:spcPts val="0"/>
              </a:spcAft>
              <a:buClr>
                <a:schemeClr val="accent3"/>
              </a:buClr>
              <a:buSzPts val="1800"/>
              <a:buChar char="○"/>
              <a:defRPr sz="1800">
                <a:solidFill>
                  <a:schemeClr val="accent3"/>
                </a:solidFill>
              </a:defRPr>
            </a:lvl8pPr>
            <a:lvl9pPr marL="4114800" lvl="8" indent="-342900" rtl="0">
              <a:spcBef>
                <a:spcPts val="1600"/>
              </a:spcBef>
              <a:spcAft>
                <a:spcPts val="1600"/>
              </a:spcAft>
              <a:buClr>
                <a:schemeClr val="accent3"/>
              </a:buClr>
              <a:buSzPts val="1800"/>
              <a:buChar char="■"/>
              <a:defRPr sz="1800">
                <a:solidFill>
                  <a:schemeClr val="accent3"/>
                </a:solidFill>
              </a:defRPr>
            </a:lvl9pPr>
          </a:lstStyle>
          <a:p>
            <a:endParaRPr/>
          </a:p>
        </p:txBody>
      </p:sp>
      <p:sp>
        <p:nvSpPr>
          <p:cNvPr id="277" name="Google Shape;277;p15"/>
          <p:cNvSpPr txBox="1">
            <a:spLocks noGrp="1"/>
          </p:cNvSpPr>
          <p:nvPr>
            <p:ph type="title"/>
          </p:nvPr>
        </p:nvSpPr>
        <p:spPr>
          <a:xfrm>
            <a:off x="722375" y="530750"/>
            <a:ext cx="792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rot="-617154" flipH="1">
              <a:off x="575967" y="402323"/>
              <a:ext cx="1053440" cy="2450002"/>
              <a:chOff x="3817855" y="1437512"/>
              <a:chExt cx="541146" cy="1128254"/>
            </a:xfrm>
          </p:grpSpPr>
          <p:sp>
            <p:nvSpPr>
              <p:cNvPr id="297" name="Google Shape;297;p1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5"/>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5"/>
          <p:cNvCxnSpPr/>
          <p:nvPr/>
        </p:nvCxnSpPr>
        <p:spPr>
          <a:xfrm>
            <a:off x="481667" y="4824600"/>
            <a:ext cx="1133400" cy="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6"/>
          <p:cNvSpPr txBox="1">
            <a:spLocks noGrp="1"/>
          </p:cNvSpPr>
          <p:nvPr>
            <p:ph type="subTitle" idx="1"/>
          </p:nvPr>
        </p:nvSpPr>
        <p:spPr>
          <a:xfrm>
            <a:off x="645042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0" name="Google Shape;320;p16"/>
          <p:cNvSpPr txBox="1">
            <a:spLocks noGrp="1"/>
          </p:cNvSpPr>
          <p:nvPr>
            <p:ph type="subTitle" idx="2"/>
          </p:nvPr>
        </p:nvSpPr>
        <p:spPr>
          <a:xfrm>
            <a:off x="599712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1" name="Google Shape;321;p16"/>
          <p:cNvSpPr txBox="1">
            <a:spLocks noGrp="1"/>
          </p:cNvSpPr>
          <p:nvPr>
            <p:ph type="subTitle" idx="3"/>
          </p:nvPr>
        </p:nvSpPr>
        <p:spPr>
          <a:xfrm>
            <a:off x="381345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2" name="Google Shape;322;p16"/>
          <p:cNvSpPr txBox="1">
            <a:spLocks noGrp="1"/>
          </p:cNvSpPr>
          <p:nvPr>
            <p:ph type="subTitle" idx="4"/>
          </p:nvPr>
        </p:nvSpPr>
        <p:spPr>
          <a:xfrm>
            <a:off x="336015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3" name="Google Shape;323;p16"/>
          <p:cNvSpPr txBox="1">
            <a:spLocks noGrp="1"/>
          </p:cNvSpPr>
          <p:nvPr>
            <p:ph type="subTitle" idx="5"/>
          </p:nvPr>
        </p:nvSpPr>
        <p:spPr>
          <a:xfrm>
            <a:off x="117648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endParaRPr/>
          </a:p>
        </p:txBody>
      </p:sp>
      <p:sp>
        <p:nvSpPr>
          <p:cNvPr id="324" name="Google Shape;324;p16"/>
          <p:cNvSpPr txBox="1">
            <a:spLocks noGrp="1"/>
          </p:cNvSpPr>
          <p:nvPr>
            <p:ph type="subTitle" idx="6"/>
          </p:nvPr>
        </p:nvSpPr>
        <p:spPr>
          <a:xfrm>
            <a:off x="72318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5" name="Google Shape;325;p1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8" name="Google Shape;338;p17"/>
          <p:cNvSpPr txBox="1">
            <a:spLocks noGrp="1"/>
          </p:cNvSpPr>
          <p:nvPr>
            <p:ph type="subTitle" idx="1"/>
          </p:nvPr>
        </p:nvSpPr>
        <p:spPr>
          <a:xfrm>
            <a:off x="2117765" y="3228984"/>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39" name="Google Shape;339;p17"/>
          <p:cNvSpPr txBox="1">
            <a:spLocks noGrp="1"/>
          </p:cNvSpPr>
          <p:nvPr>
            <p:ph type="subTitle" idx="2"/>
          </p:nvPr>
        </p:nvSpPr>
        <p:spPr>
          <a:xfrm>
            <a:off x="5627635" y="3228984"/>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0" name="Google Shape;340;p17"/>
          <p:cNvSpPr txBox="1">
            <a:spLocks noGrp="1"/>
          </p:cNvSpPr>
          <p:nvPr>
            <p:ph type="subTitle" idx="3"/>
          </p:nvPr>
        </p:nvSpPr>
        <p:spPr>
          <a:xfrm>
            <a:off x="1297865" y="3645247"/>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1" name="Google Shape;341;p17"/>
          <p:cNvSpPr txBox="1">
            <a:spLocks noGrp="1"/>
          </p:cNvSpPr>
          <p:nvPr>
            <p:ph type="subTitle" idx="4"/>
          </p:nvPr>
        </p:nvSpPr>
        <p:spPr>
          <a:xfrm>
            <a:off x="5627635" y="3645247"/>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2" name="Google Shape;342;p17"/>
          <p:cNvSpPr txBox="1">
            <a:spLocks noGrp="1"/>
          </p:cNvSpPr>
          <p:nvPr>
            <p:ph type="subTitle" idx="5"/>
          </p:nvPr>
        </p:nvSpPr>
        <p:spPr>
          <a:xfrm>
            <a:off x="2117765" y="1709641"/>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3" name="Google Shape;343;p17"/>
          <p:cNvSpPr txBox="1">
            <a:spLocks noGrp="1"/>
          </p:cNvSpPr>
          <p:nvPr>
            <p:ph type="subTitle" idx="6"/>
          </p:nvPr>
        </p:nvSpPr>
        <p:spPr>
          <a:xfrm>
            <a:off x="5627635" y="1709641"/>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4" name="Google Shape;344;p17"/>
          <p:cNvSpPr txBox="1">
            <a:spLocks noGrp="1"/>
          </p:cNvSpPr>
          <p:nvPr>
            <p:ph type="subTitle" idx="7"/>
          </p:nvPr>
        </p:nvSpPr>
        <p:spPr>
          <a:xfrm>
            <a:off x="1297865" y="2125989"/>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5" name="Google Shape;345;p17"/>
          <p:cNvSpPr txBox="1">
            <a:spLocks noGrp="1"/>
          </p:cNvSpPr>
          <p:nvPr>
            <p:ph type="subTitle" idx="8"/>
          </p:nvPr>
        </p:nvSpPr>
        <p:spPr>
          <a:xfrm>
            <a:off x="5627635" y="2125989"/>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6" name="Google Shape;346;p1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rot="-617154" flipH="1">
              <a:off x="575967" y="402323"/>
              <a:ext cx="1053440" cy="2450002"/>
              <a:chOff x="3817855" y="1437512"/>
              <a:chExt cx="541146" cy="1128254"/>
            </a:xfrm>
          </p:grpSpPr>
          <p:sp>
            <p:nvSpPr>
              <p:cNvPr id="349" name="Google Shape;349;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rot="-617154" flipH="1">
              <a:off x="575967" y="402323"/>
              <a:ext cx="1053440" cy="2450002"/>
              <a:chOff x="3817855" y="1437512"/>
              <a:chExt cx="541146" cy="1128254"/>
            </a:xfrm>
          </p:grpSpPr>
          <p:sp>
            <p:nvSpPr>
              <p:cNvPr id="354" name="Google Shape;354;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7068464" y="-29154"/>
              <a:ext cx="1600279" cy="119956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743289"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10800000">
              <a:off x="-9546" y="3670090"/>
              <a:ext cx="1124791"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18"/>
          <p:cNvSpPr txBox="1">
            <a:spLocks noGrp="1"/>
          </p:cNvSpPr>
          <p:nvPr>
            <p:ph type="subTitle" idx="1"/>
          </p:nvPr>
        </p:nvSpPr>
        <p:spPr>
          <a:xfrm>
            <a:off x="6169696" y="21666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1" name="Google Shape;371;p18"/>
          <p:cNvSpPr txBox="1">
            <a:spLocks noGrp="1"/>
          </p:cNvSpPr>
          <p:nvPr>
            <p:ph type="subTitle" idx="2"/>
          </p:nvPr>
        </p:nvSpPr>
        <p:spPr>
          <a:xfrm>
            <a:off x="3845886" y="18606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2" name="Google Shape;372;p18"/>
          <p:cNvSpPr txBox="1">
            <a:spLocks noGrp="1"/>
          </p:cNvSpPr>
          <p:nvPr>
            <p:ph type="subTitle" idx="3"/>
          </p:nvPr>
        </p:nvSpPr>
        <p:spPr>
          <a:xfrm>
            <a:off x="3438336" y="2165641"/>
            <a:ext cx="22677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3" name="Google Shape;373;p18"/>
          <p:cNvSpPr txBox="1">
            <a:spLocks noGrp="1"/>
          </p:cNvSpPr>
          <p:nvPr>
            <p:ph type="subTitle" idx="4"/>
          </p:nvPr>
        </p:nvSpPr>
        <p:spPr>
          <a:xfrm>
            <a:off x="1116125" y="1858985"/>
            <a:ext cx="14526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4" name="Google Shape;374;p18"/>
          <p:cNvSpPr txBox="1">
            <a:spLocks noGrp="1"/>
          </p:cNvSpPr>
          <p:nvPr>
            <p:ph type="subTitle" idx="5"/>
          </p:nvPr>
        </p:nvSpPr>
        <p:spPr>
          <a:xfrm>
            <a:off x="710525" y="21666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5" name="Google Shape;375;p18"/>
          <p:cNvSpPr txBox="1">
            <a:spLocks noGrp="1"/>
          </p:cNvSpPr>
          <p:nvPr>
            <p:ph type="subTitle" idx="6"/>
          </p:nvPr>
        </p:nvSpPr>
        <p:spPr>
          <a:xfrm>
            <a:off x="6575296" y="18606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76" name="Google Shape;376;p18"/>
          <p:cNvSpPr txBox="1">
            <a:spLocks noGrp="1"/>
          </p:cNvSpPr>
          <p:nvPr>
            <p:ph type="subTitle" idx="7"/>
          </p:nvPr>
        </p:nvSpPr>
        <p:spPr>
          <a:xfrm>
            <a:off x="6169696"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7" name="Google Shape;377;p18"/>
          <p:cNvSpPr txBox="1">
            <a:spLocks noGrp="1"/>
          </p:cNvSpPr>
          <p:nvPr>
            <p:ph type="subTitle" idx="8"/>
          </p:nvPr>
        </p:nvSpPr>
        <p:spPr>
          <a:xfrm>
            <a:off x="3440110"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8" name="Google Shape;378;p18"/>
          <p:cNvSpPr txBox="1">
            <a:spLocks noGrp="1"/>
          </p:cNvSpPr>
          <p:nvPr>
            <p:ph type="subTitle" idx="9"/>
          </p:nvPr>
        </p:nvSpPr>
        <p:spPr>
          <a:xfrm>
            <a:off x="710525" y="38960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9" name="Google Shape;379;p18"/>
          <p:cNvSpPr txBox="1">
            <a:spLocks noGrp="1"/>
          </p:cNvSpPr>
          <p:nvPr>
            <p:ph type="subTitle" idx="13"/>
          </p:nvPr>
        </p:nvSpPr>
        <p:spPr>
          <a:xfrm>
            <a:off x="3845886"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0" name="Google Shape;380;p18"/>
          <p:cNvSpPr txBox="1">
            <a:spLocks noGrp="1"/>
          </p:cNvSpPr>
          <p:nvPr>
            <p:ph type="subTitle" idx="14"/>
          </p:nvPr>
        </p:nvSpPr>
        <p:spPr>
          <a:xfrm>
            <a:off x="1116125"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1" name="Google Shape;381;p18"/>
          <p:cNvSpPr txBox="1">
            <a:spLocks noGrp="1"/>
          </p:cNvSpPr>
          <p:nvPr>
            <p:ph type="subTitle" idx="15"/>
          </p:nvPr>
        </p:nvSpPr>
        <p:spPr>
          <a:xfrm>
            <a:off x="6575296" y="35895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1600">
                <a:latin typeface="Aldrich"/>
                <a:ea typeface="Aldrich"/>
                <a:cs typeface="Aldrich"/>
                <a:sym typeface="Aldrich"/>
              </a:defRPr>
            </a:lvl2pPr>
            <a:lvl3pPr lvl="2" algn="ctr" rtl="0">
              <a:lnSpc>
                <a:spcPct val="100000"/>
              </a:lnSpc>
              <a:spcBef>
                <a:spcPts val="0"/>
              </a:spcBef>
              <a:spcAft>
                <a:spcPts val="0"/>
              </a:spcAft>
              <a:buSzPts val="1600"/>
              <a:buFont typeface="Aldrich"/>
              <a:buNone/>
              <a:defRPr sz="1600">
                <a:latin typeface="Aldrich"/>
                <a:ea typeface="Aldrich"/>
                <a:cs typeface="Aldrich"/>
                <a:sym typeface="Aldrich"/>
              </a:defRPr>
            </a:lvl3pPr>
            <a:lvl4pPr lvl="3" algn="ctr" rtl="0">
              <a:lnSpc>
                <a:spcPct val="100000"/>
              </a:lnSpc>
              <a:spcBef>
                <a:spcPts val="0"/>
              </a:spcBef>
              <a:spcAft>
                <a:spcPts val="0"/>
              </a:spcAft>
              <a:buSzPts val="1600"/>
              <a:buFont typeface="Aldrich"/>
              <a:buNone/>
              <a:defRPr sz="1600">
                <a:latin typeface="Aldrich"/>
                <a:ea typeface="Aldrich"/>
                <a:cs typeface="Aldrich"/>
                <a:sym typeface="Aldrich"/>
              </a:defRPr>
            </a:lvl4pPr>
            <a:lvl5pPr lvl="4" algn="ctr" rtl="0">
              <a:lnSpc>
                <a:spcPct val="100000"/>
              </a:lnSpc>
              <a:spcBef>
                <a:spcPts val="0"/>
              </a:spcBef>
              <a:spcAft>
                <a:spcPts val="0"/>
              </a:spcAft>
              <a:buSzPts val="1600"/>
              <a:buFont typeface="Aldrich"/>
              <a:buNone/>
              <a:defRPr sz="1600">
                <a:latin typeface="Aldrich"/>
                <a:ea typeface="Aldrich"/>
                <a:cs typeface="Aldrich"/>
                <a:sym typeface="Aldrich"/>
              </a:defRPr>
            </a:lvl5pPr>
            <a:lvl6pPr lvl="5" algn="ctr" rtl="0">
              <a:lnSpc>
                <a:spcPct val="100000"/>
              </a:lnSpc>
              <a:spcBef>
                <a:spcPts val="0"/>
              </a:spcBef>
              <a:spcAft>
                <a:spcPts val="0"/>
              </a:spcAft>
              <a:buSzPts val="1600"/>
              <a:buFont typeface="Aldrich"/>
              <a:buNone/>
              <a:defRPr sz="1600">
                <a:latin typeface="Aldrich"/>
                <a:ea typeface="Aldrich"/>
                <a:cs typeface="Aldrich"/>
                <a:sym typeface="Aldrich"/>
              </a:defRPr>
            </a:lvl6pPr>
            <a:lvl7pPr lvl="6" algn="ctr" rtl="0">
              <a:lnSpc>
                <a:spcPct val="100000"/>
              </a:lnSpc>
              <a:spcBef>
                <a:spcPts val="0"/>
              </a:spcBef>
              <a:spcAft>
                <a:spcPts val="0"/>
              </a:spcAft>
              <a:buSzPts val="1600"/>
              <a:buFont typeface="Aldrich"/>
              <a:buNone/>
              <a:defRPr sz="1600">
                <a:latin typeface="Aldrich"/>
                <a:ea typeface="Aldrich"/>
                <a:cs typeface="Aldrich"/>
                <a:sym typeface="Aldrich"/>
              </a:defRPr>
            </a:lvl7pPr>
            <a:lvl8pPr lvl="7" algn="ctr" rtl="0">
              <a:lnSpc>
                <a:spcPct val="100000"/>
              </a:lnSpc>
              <a:spcBef>
                <a:spcPts val="0"/>
              </a:spcBef>
              <a:spcAft>
                <a:spcPts val="0"/>
              </a:spcAft>
              <a:buSzPts val="1600"/>
              <a:buFont typeface="Aldrich"/>
              <a:buNone/>
              <a:defRPr sz="1600">
                <a:latin typeface="Aldrich"/>
                <a:ea typeface="Aldrich"/>
                <a:cs typeface="Aldrich"/>
                <a:sym typeface="Aldrich"/>
              </a:defRPr>
            </a:lvl8pPr>
            <a:lvl9pPr lvl="8" algn="ctr" rtl="0">
              <a:lnSpc>
                <a:spcPct val="100000"/>
              </a:lnSpc>
              <a:spcBef>
                <a:spcPts val="0"/>
              </a:spcBef>
              <a:spcAft>
                <a:spcPts val="0"/>
              </a:spcAft>
              <a:buSzPts val="1600"/>
              <a:buFont typeface="Aldrich"/>
              <a:buNone/>
              <a:defRPr sz="1600">
                <a:latin typeface="Aldrich"/>
                <a:ea typeface="Aldrich"/>
                <a:cs typeface="Aldrich"/>
                <a:sym typeface="Aldrich"/>
              </a:defRPr>
            </a:lvl9pPr>
          </a:lstStyle>
          <a:p>
            <a:endParaRPr/>
          </a:p>
        </p:txBody>
      </p:sp>
      <p:sp>
        <p:nvSpPr>
          <p:cNvPr id="382" name="Google Shape;382;p18"/>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rot="-617154" flipH="1">
              <a:off x="575967" y="402323"/>
              <a:ext cx="1053440" cy="2450002"/>
              <a:chOff x="3817855" y="1437512"/>
              <a:chExt cx="541146" cy="1128254"/>
            </a:xfrm>
          </p:grpSpPr>
          <p:sp>
            <p:nvSpPr>
              <p:cNvPr id="385" name="Google Shape;385;p18"/>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8"/>
          <p:cNvGrpSpPr/>
          <p:nvPr/>
        </p:nvGrpSpPr>
        <p:grpSpPr>
          <a:xfrm rot="128945" flipH="1">
            <a:off x="8148859" y="1763418"/>
            <a:ext cx="1385935" cy="2705263"/>
            <a:chOff x="409722" y="228600"/>
            <a:chExt cx="1385931" cy="2705253"/>
          </a:xfrm>
        </p:grpSpPr>
        <p:grpSp>
          <p:nvGrpSpPr>
            <p:cNvPr id="389" name="Google Shape;389;p18"/>
            <p:cNvGrpSpPr/>
            <p:nvPr/>
          </p:nvGrpSpPr>
          <p:grpSpPr>
            <a:xfrm rot="-617154" flipH="1">
              <a:off x="575967" y="402323"/>
              <a:ext cx="1053440" cy="2450002"/>
              <a:chOff x="3817855" y="1437512"/>
              <a:chExt cx="541146" cy="1128254"/>
            </a:xfrm>
          </p:grpSpPr>
          <p:sp>
            <p:nvSpPr>
              <p:cNvPr id="390" name="Google Shape;390;p18"/>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7" name="Google Shape;407;p19"/>
          <p:cNvSpPr txBox="1">
            <a:spLocks noGrp="1"/>
          </p:cNvSpPr>
          <p:nvPr>
            <p:ph type="title" hasCustomPrompt="1"/>
          </p:nvPr>
        </p:nvSpPr>
        <p:spPr>
          <a:xfrm>
            <a:off x="2518494" y="2069467"/>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a:spLocks noGrp="1"/>
          </p:cNvSpPr>
          <p:nvPr>
            <p:ph type="title" idx="2" hasCustomPrompt="1"/>
          </p:nvPr>
        </p:nvSpPr>
        <p:spPr>
          <a:xfrm>
            <a:off x="2268900" y="716920"/>
            <a:ext cx="46062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a:spLocks noGrp="1"/>
          </p:cNvSpPr>
          <p:nvPr>
            <p:ph type="title" idx="3" hasCustomPrompt="1"/>
          </p:nvPr>
        </p:nvSpPr>
        <p:spPr>
          <a:xfrm>
            <a:off x="2518494" y="3422642"/>
            <a:ext cx="4107000" cy="5811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48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a:spLocks noGrp="1"/>
          </p:cNvSpPr>
          <p:nvPr>
            <p:ph type="subTitle" idx="1"/>
          </p:nvPr>
        </p:nvSpPr>
        <p:spPr>
          <a:xfrm>
            <a:off x="2518507" y="271865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11" name="Google Shape;411;p19"/>
          <p:cNvSpPr txBox="1">
            <a:spLocks noGrp="1"/>
          </p:cNvSpPr>
          <p:nvPr>
            <p:ph type="subTitle" idx="4"/>
          </p:nvPr>
        </p:nvSpPr>
        <p:spPr>
          <a:xfrm>
            <a:off x="2518507" y="1366104"/>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12" name="Google Shape;412;p19"/>
          <p:cNvSpPr txBox="1">
            <a:spLocks noGrp="1"/>
          </p:cNvSpPr>
          <p:nvPr>
            <p:ph type="subTitle" idx="5"/>
          </p:nvPr>
        </p:nvSpPr>
        <p:spPr>
          <a:xfrm>
            <a:off x="2518493" y="4087430"/>
            <a:ext cx="4107000" cy="4725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13"/>
        <p:cNvGrpSpPr/>
        <p:nvPr/>
      </p:nvGrpSpPr>
      <p:grpSpPr>
        <a:xfrm>
          <a:off x="0" y="0"/>
          <a:ext cx="0" cy="0"/>
          <a:chOff x="0" y="0"/>
          <a:chExt cx="0" cy="0"/>
        </a:xfrm>
      </p:grpSpPr>
      <p:grpSp>
        <p:nvGrpSpPr>
          <p:cNvPr id="414" name="Google Shape;414;p20"/>
          <p:cNvGrpSpPr/>
          <p:nvPr/>
        </p:nvGrpSpPr>
        <p:grpSpPr>
          <a:xfrm>
            <a:off x="-9513" y="-6"/>
            <a:ext cx="9177947" cy="5143519"/>
            <a:chOff x="-9513" y="-6"/>
            <a:chExt cx="9177947" cy="5143519"/>
          </a:xfrm>
        </p:grpSpPr>
        <p:sp>
          <p:nvSpPr>
            <p:cNvPr id="415" name="Google Shape;415;p20"/>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0"/>
          <p:cNvGrpSpPr/>
          <p:nvPr/>
        </p:nvGrpSpPr>
        <p:grpSpPr>
          <a:xfrm>
            <a:off x="4281415" y="75177"/>
            <a:ext cx="581170" cy="125403"/>
            <a:chOff x="4685288" y="186288"/>
            <a:chExt cx="419375" cy="90485"/>
          </a:xfrm>
        </p:grpSpPr>
        <p:sp>
          <p:nvSpPr>
            <p:cNvPr id="423" name="Google Shape;423;p2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0"/>
            <p:cNvGrpSpPr/>
            <p:nvPr/>
          </p:nvGrpSpPr>
          <p:grpSpPr>
            <a:xfrm>
              <a:off x="4685288" y="186300"/>
              <a:ext cx="419375" cy="90473"/>
              <a:chOff x="4390000" y="182175"/>
              <a:chExt cx="419375" cy="90473"/>
            </a:xfrm>
          </p:grpSpPr>
          <p:sp>
            <p:nvSpPr>
              <p:cNvPr id="425" name="Google Shape;425;p2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20"/>
          <p:cNvSpPr txBox="1">
            <a:spLocks noGrp="1"/>
          </p:cNvSpPr>
          <p:nvPr>
            <p:ph type="subTitle" idx="1"/>
          </p:nvPr>
        </p:nvSpPr>
        <p:spPr>
          <a:xfrm>
            <a:off x="1909800" y="1549776"/>
            <a:ext cx="5324400" cy="13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
        <p:nvSpPr>
          <p:cNvPr id="428" name="Google Shape;428;p20"/>
          <p:cNvSpPr txBox="1">
            <a:spLocks noGrp="1"/>
          </p:cNvSpPr>
          <p:nvPr>
            <p:ph type="title"/>
          </p:nvPr>
        </p:nvSpPr>
        <p:spPr>
          <a:xfrm>
            <a:off x="3327000" y="3134828"/>
            <a:ext cx="2490000" cy="3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b="1"/>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992071" y="1521350"/>
            <a:ext cx="264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7"/>
          <p:cNvSpPr txBox="1">
            <a:spLocks noGrp="1"/>
          </p:cNvSpPr>
          <p:nvPr>
            <p:ph type="subTitle" idx="1"/>
          </p:nvPr>
        </p:nvSpPr>
        <p:spPr>
          <a:xfrm>
            <a:off x="949496" y="2215050"/>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8"/>
          <p:cNvSpPr txBox="1">
            <a:spLocks noGrp="1"/>
          </p:cNvSpPr>
          <p:nvPr>
            <p:ph type="title"/>
          </p:nvPr>
        </p:nvSpPr>
        <p:spPr>
          <a:xfrm>
            <a:off x="2046600" y="1414500"/>
            <a:ext cx="5050800" cy="23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txBox="1">
            <a:spLocks noGrp="1"/>
          </p:cNvSpPr>
          <p:nvPr>
            <p:ph type="ctrTitle"/>
          </p:nvPr>
        </p:nvSpPr>
        <p:spPr>
          <a:xfrm>
            <a:off x="712850" y="539500"/>
            <a:ext cx="4278300" cy="11736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2400">
                <a:solidFill>
                  <a:schemeClr val="accent5"/>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5"/>
          <p:cNvSpPr txBox="1">
            <a:spLocks noGrp="1"/>
          </p:cNvSpPr>
          <p:nvPr>
            <p:ph type="ctrTitle"/>
          </p:nvPr>
        </p:nvSpPr>
        <p:spPr>
          <a:xfrm>
            <a:off x="1928945" y="1762000"/>
            <a:ext cx="344100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3400" b="1">
                <a:latin typeface="Playfair Display"/>
                <a:ea typeface="Playfair Display"/>
                <a:cs typeface="Playfair Display"/>
                <a:sym typeface="Playfair Display"/>
              </a:rPr>
              <a:t>Group No.55</a:t>
            </a:r>
            <a:endParaRPr sz="3400" b="1">
              <a:latin typeface="Playfair Display"/>
              <a:ea typeface="Playfair Display"/>
              <a:cs typeface="Playfair Display"/>
              <a:sym typeface="Playfair Display"/>
            </a:endParaRPr>
          </a:p>
        </p:txBody>
      </p:sp>
      <p:sp>
        <p:nvSpPr>
          <p:cNvPr id="494" name="Google Shape;494;p25"/>
          <p:cNvSpPr txBox="1">
            <a:spLocks noGrp="1"/>
          </p:cNvSpPr>
          <p:nvPr>
            <p:ph type="subTitle" idx="1"/>
          </p:nvPr>
        </p:nvSpPr>
        <p:spPr>
          <a:xfrm>
            <a:off x="4485500" y="2571750"/>
            <a:ext cx="3029100" cy="1220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100">
                <a:latin typeface="Playfair Display"/>
                <a:ea typeface="Playfair Display"/>
                <a:cs typeface="Playfair Display"/>
                <a:sym typeface="Playfair Display"/>
              </a:rPr>
              <a:t>FA2-BSIT1-7</a:t>
            </a:r>
            <a:endParaRPr sz="31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4"/>
          <p:cNvSpPr txBox="1">
            <a:spLocks noGrp="1"/>
          </p:cNvSpPr>
          <p:nvPr>
            <p:ph type="title"/>
          </p:nvPr>
        </p:nvSpPr>
        <p:spPr>
          <a:xfrm>
            <a:off x="722400" y="287025"/>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a:t>
            </a:r>
            <a:endParaRPr/>
          </a:p>
        </p:txBody>
      </p:sp>
      <p:sp>
        <p:nvSpPr>
          <p:cNvPr id="545" name="Google Shape;545;p34"/>
          <p:cNvSpPr txBox="1">
            <a:spLocks noGrp="1"/>
          </p:cNvSpPr>
          <p:nvPr>
            <p:ph type="body" idx="1"/>
          </p:nvPr>
        </p:nvSpPr>
        <p:spPr>
          <a:xfrm>
            <a:off x="0" y="1026000"/>
            <a:ext cx="8520600" cy="4117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Playfair Display"/>
              <a:buAutoNum type="arabicPeriod"/>
            </a:pPr>
            <a:r>
              <a:rPr lang="en">
                <a:latin typeface="Playfair Display"/>
                <a:ea typeface="Playfair Display"/>
                <a:cs typeface="Playfair Display"/>
                <a:sym typeface="Playfair Display"/>
              </a:rPr>
              <a:t>What are the software and devices to be used in creating a brand logo?	</a:t>
            </a:r>
            <a:endParaRPr>
              <a:latin typeface="Playfair Display"/>
              <a:ea typeface="Playfair Display"/>
              <a:cs typeface="Playfair Display"/>
              <a:sym typeface="Playfair Display"/>
            </a:endParaRPr>
          </a:p>
          <a:p>
            <a:pPr marL="914400" lvl="0" indent="0" algn="l" rtl="0">
              <a:spcBef>
                <a:spcPts val="1600"/>
              </a:spcBef>
              <a:spcAft>
                <a:spcPts val="0"/>
              </a:spcAft>
              <a:buNone/>
            </a:pPr>
            <a:r>
              <a:rPr lang="en">
                <a:latin typeface="Playfair Display"/>
                <a:ea typeface="Playfair Display"/>
                <a:cs typeface="Playfair Display"/>
                <a:sym typeface="Playfair Display"/>
              </a:rPr>
              <a:t>We use photoshop in creating our brand logo.</a:t>
            </a:r>
            <a:endParaRPr>
              <a:latin typeface="Playfair Display"/>
              <a:ea typeface="Playfair Display"/>
              <a:cs typeface="Playfair Display"/>
              <a:sym typeface="Playfair Display"/>
            </a:endParaRPr>
          </a:p>
          <a:p>
            <a:pPr marL="457200" lvl="0" indent="-368300" algn="l" rtl="0">
              <a:spcBef>
                <a:spcPts val="1600"/>
              </a:spcBef>
              <a:spcAft>
                <a:spcPts val="0"/>
              </a:spcAft>
              <a:buSzPts val="2200"/>
              <a:buFont typeface="Playfair Display"/>
              <a:buAutoNum type="arabicPeriod"/>
            </a:pPr>
            <a:r>
              <a:rPr lang="en">
                <a:latin typeface="Playfair Display"/>
                <a:ea typeface="Playfair Display"/>
                <a:cs typeface="Playfair Display"/>
                <a:sym typeface="Playfair Display"/>
              </a:rPr>
              <a:t>Is it online platform or not? If yes, what online platform? If not, what platform are you going to use?</a:t>
            </a:r>
            <a:endParaRPr>
              <a:latin typeface="Playfair Display"/>
              <a:ea typeface="Playfair Display"/>
              <a:cs typeface="Playfair Display"/>
              <a:sym typeface="Playfair Display"/>
            </a:endParaRPr>
          </a:p>
          <a:p>
            <a:pPr marL="457200" lvl="0" indent="0" algn="l" rtl="0">
              <a:spcBef>
                <a:spcPts val="1600"/>
              </a:spcBef>
              <a:spcAft>
                <a:spcPts val="0"/>
              </a:spcAft>
              <a:buNone/>
            </a:pPr>
            <a:r>
              <a:rPr lang="en">
                <a:latin typeface="Playfair Display"/>
                <a:ea typeface="Playfair Display"/>
                <a:cs typeface="Playfair Display"/>
                <a:sym typeface="Playfair Display"/>
              </a:rPr>
              <a:t>	You must connect to the Internet when you want to install Adobe Creative Cloud apps, such as Photoshop . Once the app is installed on your computer, you don't need an ongoing Internet connection to use the app.</a:t>
            </a:r>
            <a:endParaRPr>
              <a:latin typeface="Playfair Display"/>
              <a:ea typeface="Playfair Display"/>
              <a:cs typeface="Playfair Display"/>
              <a:sym typeface="Playfair Display"/>
            </a:endParaRPr>
          </a:p>
          <a:p>
            <a:pPr marL="457200" lvl="0" indent="0" algn="l" rtl="0">
              <a:spcBef>
                <a:spcPts val="1600"/>
              </a:spcBef>
              <a:spcAft>
                <a:spcPts val="1600"/>
              </a:spcAft>
              <a:buNone/>
            </a:pP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5"/>
          <p:cNvSpPr txBox="1">
            <a:spLocks noGrp="1"/>
          </p:cNvSpPr>
          <p:nvPr>
            <p:ph type="body" idx="1"/>
          </p:nvPr>
        </p:nvSpPr>
        <p:spPr>
          <a:xfrm>
            <a:off x="606225" y="102825"/>
            <a:ext cx="7699200" cy="45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3. 	What important features must be present in creating the brand logo?</a:t>
            </a:r>
            <a:endParaRPr>
              <a:latin typeface="Playfair Display"/>
              <a:ea typeface="Playfair Display"/>
              <a:cs typeface="Playfair Display"/>
              <a:sym typeface="Playfair Display"/>
            </a:endParaRPr>
          </a:p>
          <a:p>
            <a:pPr marL="457200" lvl="0" indent="0" algn="l" rtl="0">
              <a:spcBef>
                <a:spcPts val="1600"/>
              </a:spcBef>
              <a:spcAft>
                <a:spcPts val="0"/>
              </a:spcAft>
              <a:buClr>
                <a:schemeClr val="dk1"/>
              </a:buClr>
              <a:buSzPts val="1100"/>
              <a:buFont typeface="Arial"/>
              <a:buNone/>
            </a:pPr>
            <a:r>
              <a:rPr lang="en">
                <a:latin typeface="Playfair Display"/>
                <a:ea typeface="Playfair Display"/>
                <a:cs typeface="Playfair Display"/>
                <a:sym typeface="Playfair Display"/>
              </a:rPr>
              <a:t>	The important features in creating a brand logo are simple,memorable, and timeless.</a:t>
            </a:r>
            <a:endParaRPr>
              <a:latin typeface="Playfair Display"/>
              <a:ea typeface="Playfair Display"/>
              <a:cs typeface="Playfair Display"/>
              <a:sym typeface="Playfair Display"/>
            </a:endParaRPr>
          </a:p>
          <a:p>
            <a:pPr marL="0" lvl="0" indent="0" algn="l" rtl="0">
              <a:spcBef>
                <a:spcPts val="1600"/>
              </a:spcBef>
              <a:spcAft>
                <a:spcPts val="0"/>
              </a:spcAft>
              <a:buNone/>
            </a:pPr>
            <a:r>
              <a:rPr lang="en">
                <a:latin typeface="Playfair Display"/>
                <a:ea typeface="Playfair Display"/>
                <a:cs typeface="Playfair Display"/>
                <a:sym typeface="Playfair Display"/>
              </a:rPr>
              <a:t>4.	What could be the potential problems that might be incurred and how can you be initially addressed the problems?</a:t>
            </a:r>
            <a:endParaRPr>
              <a:latin typeface="Playfair Display"/>
              <a:ea typeface="Playfair Display"/>
              <a:cs typeface="Playfair Display"/>
              <a:sym typeface="Playfair Display"/>
            </a:endParaRPr>
          </a:p>
          <a:p>
            <a:pPr marL="457200" lvl="0" indent="0" algn="l" rtl="0">
              <a:spcBef>
                <a:spcPts val="1600"/>
              </a:spcBef>
              <a:spcAft>
                <a:spcPts val="0"/>
              </a:spcAft>
              <a:buClr>
                <a:schemeClr val="dk1"/>
              </a:buClr>
              <a:buSzPts val="1100"/>
              <a:buFont typeface="Arial"/>
              <a:buNone/>
            </a:pPr>
            <a:r>
              <a:rPr lang="en">
                <a:latin typeface="Playfair Display"/>
                <a:ea typeface="Playfair Display"/>
                <a:cs typeface="Playfair Display"/>
                <a:sym typeface="Playfair Display"/>
              </a:rPr>
              <a:t>	The potential problems that might be incurred was during the making of logo we are using a laptop which does not have good specs to support the photoshop app that’s why we are having difficulties in creating the logo especially when its lagging and the app automatically not working or not responding.  We tried to delete some apps in our laptop and tried to defragment our laptop to help organize the data in our hard drive and improve its performance  especially in terms of speed. That really helps us to finish creating our logo.</a:t>
            </a:r>
            <a:endParaRPr>
              <a:latin typeface="Playfair Display"/>
              <a:ea typeface="Playfair Display"/>
              <a:cs typeface="Playfair Display"/>
              <a:sym typeface="Playfair Display"/>
            </a:endParaRPr>
          </a:p>
          <a:p>
            <a:pPr marL="0" lvl="0" indent="0" algn="l" rtl="0">
              <a:spcBef>
                <a:spcPts val="1600"/>
              </a:spcBef>
              <a:spcAft>
                <a:spcPts val="1600"/>
              </a:spcAft>
              <a:buNone/>
            </a:pP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6"/>
          <p:cNvSpPr txBox="1">
            <a:spLocks noGrp="1"/>
          </p:cNvSpPr>
          <p:nvPr>
            <p:ph type="ctrTitle"/>
          </p:nvPr>
        </p:nvSpPr>
        <p:spPr>
          <a:xfrm>
            <a:off x="1593150" y="321275"/>
            <a:ext cx="5957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a:latin typeface="Playfair Display"/>
                <a:ea typeface="Playfair Display"/>
                <a:cs typeface="Playfair Display"/>
                <a:sym typeface="Playfair Display"/>
              </a:rPr>
              <a:t>Problem Solving 2</a:t>
            </a:r>
            <a:endParaRPr sz="4700">
              <a:latin typeface="Playfair Display"/>
              <a:ea typeface="Playfair Display"/>
              <a:cs typeface="Playfair Display"/>
              <a:sym typeface="Playfair Display"/>
            </a:endParaRPr>
          </a:p>
        </p:txBody>
      </p:sp>
      <p:sp>
        <p:nvSpPr>
          <p:cNvPr id="556" name="Google Shape;556;p36"/>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Playfair Display"/>
                <a:ea typeface="Playfair Display"/>
                <a:cs typeface="Playfair Display"/>
                <a:sym typeface="Playfair Display"/>
              </a:rPr>
              <a:t>Day 24 &amp; 25 Design Thinking</a:t>
            </a:r>
            <a:endParaRPr sz="2000">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7"/>
          <p:cNvSpPr txBox="1">
            <a:spLocks noGrp="1"/>
          </p:cNvSpPr>
          <p:nvPr>
            <p:ph type="body" idx="1"/>
          </p:nvPr>
        </p:nvSpPr>
        <p:spPr>
          <a:xfrm>
            <a:off x="621250" y="1458700"/>
            <a:ext cx="7699200" cy="34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latin typeface="Playfair Display"/>
                <a:ea typeface="Playfair Display"/>
                <a:cs typeface="Playfair Display"/>
                <a:sym typeface="Playfair Display"/>
              </a:rPr>
              <a:t>With the same group as the previous activity, the teacher will have to assign what scenario the group will answer.</a:t>
            </a:r>
            <a:endParaRPr sz="2300">
              <a:latin typeface="Playfair Display"/>
              <a:ea typeface="Playfair Display"/>
              <a:cs typeface="Playfair Display"/>
              <a:sym typeface="Playfair Display"/>
            </a:endParaRPr>
          </a:p>
        </p:txBody>
      </p:sp>
      <p:sp>
        <p:nvSpPr>
          <p:cNvPr id="562" name="Google Shape;562;p37"/>
          <p:cNvSpPr txBox="1">
            <a:spLocks noGrp="1"/>
          </p:cNvSpPr>
          <p:nvPr>
            <p:ph type="title"/>
          </p:nvPr>
        </p:nvSpPr>
        <p:spPr>
          <a:xfrm>
            <a:off x="621250" y="404375"/>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Playfair Display"/>
                <a:ea typeface="Playfair Display"/>
                <a:cs typeface="Playfair Display"/>
                <a:sym typeface="Playfair Display"/>
              </a:rPr>
              <a:t>Instructions</a:t>
            </a:r>
            <a:endParaRPr sz="300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8"/>
          <p:cNvSpPr txBox="1">
            <a:spLocks noGrp="1"/>
          </p:cNvSpPr>
          <p:nvPr>
            <p:ph type="body" idx="1"/>
          </p:nvPr>
        </p:nvSpPr>
        <p:spPr>
          <a:xfrm>
            <a:off x="542825" y="904675"/>
            <a:ext cx="7699200" cy="34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Playfair Display"/>
                <a:ea typeface="Playfair Display"/>
                <a:cs typeface="Playfair Display"/>
                <a:sym typeface="Playfair Display"/>
              </a:rPr>
              <a:t>You worked as a sales personnel in a computer shop. One customer wants to buy a laptop for her office work. She works as an executive secretary in a company and uses productivity tools such as Microsoft Word, Microsoft Excel, and Microsoft PowerPoint. She used web browsers for her daily task and videoconferencing meetings. The online application she also used is Google Workspace (Gmail, Calendar, Drive, Docs, Sheets, Slides, Meet, and more). To communicate with her boss and other colleagues, she used Google Hangouts. The secretary stores a lot of files on her old laptop ad needs to transfer them to the new laptop. She wanted to have a lightweight laptop so that she can bring it when she travels. Her budget is 19,000 pesos. Your job is to market and convince the buyer to choose and buy the Lenovo X1 Carbon 14” Touchscreen Display laptop.</a:t>
            </a:r>
            <a:endParaRPr>
              <a:latin typeface="Playfair Display"/>
              <a:ea typeface="Playfair Display"/>
              <a:cs typeface="Playfair Display"/>
              <a:sym typeface="Playfair Display"/>
            </a:endParaRPr>
          </a:p>
        </p:txBody>
      </p:sp>
      <p:sp>
        <p:nvSpPr>
          <p:cNvPr id="568" name="Google Shape;568;p38"/>
          <p:cNvSpPr txBox="1">
            <a:spLocks noGrp="1"/>
          </p:cNvSpPr>
          <p:nvPr>
            <p:ph type="title"/>
          </p:nvPr>
        </p:nvSpPr>
        <p:spPr>
          <a:xfrm>
            <a:off x="616750" y="331975"/>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Playfair Display"/>
                <a:ea typeface="Playfair Display"/>
                <a:cs typeface="Playfair Display"/>
                <a:sym typeface="Playfair Display"/>
              </a:rPr>
              <a:t>Scenario B</a:t>
            </a:r>
            <a:endParaRPr sz="3000">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9"/>
          <p:cNvSpPr txBox="1">
            <a:spLocks noGrp="1"/>
          </p:cNvSpPr>
          <p:nvPr>
            <p:ph type="body" idx="1"/>
          </p:nvPr>
        </p:nvSpPr>
        <p:spPr>
          <a:xfrm>
            <a:off x="722400" y="822300"/>
            <a:ext cx="7699200" cy="42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Renewed - Lenovo X1 Carbon		Black/ X1-8g256</a:t>
            </a:r>
            <a:endParaRPr sz="1700"/>
          </a:p>
          <a:p>
            <a:pPr marL="0" lvl="0" indent="0" algn="l" rtl="0">
              <a:spcBef>
                <a:spcPts val="1600"/>
              </a:spcBef>
              <a:spcAft>
                <a:spcPts val="0"/>
              </a:spcAft>
              <a:buNone/>
            </a:pPr>
            <a:r>
              <a:rPr lang="en" sz="1700"/>
              <a:t>14” Touchscreen Display Laptop	Price: 21,449 pesos</a:t>
            </a:r>
            <a:endParaRPr sz="1700"/>
          </a:p>
          <a:p>
            <a:pPr marL="0" lvl="0" indent="0" algn="l" rtl="0">
              <a:spcBef>
                <a:spcPts val="1600"/>
              </a:spcBef>
              <a:spcAft>
                <a:spcPts val="0"/>
              </a:spcAft>
              <a:buNone/>
            </a:pPr>
            <a:r>
              <a:rPr lang="en" sz="1700"/>
              <a:t>5th Gen Intel Core i7 Processor	Cash: Less than 1,000 pesos</a:t>
            </a:r>
            <a:endParaRPr sz="1700"/>
          </a:p>
          <a:p>
            <a:pPr marL="0" lvl="0" indent="0" algn="l" rtl="0">
              <a:spcBef>
                <a:spcPts val="1600"/>
              </a:spcBef>
              <a:spcAft>
                <a:spcPts val="0"/>
              </a:spcAft>
              <a:buNone/>
            </a:pPr>
            <a:r>
              <a:rPr lang="en" sz="1700"/>
              <a:t>8GB RAM						Installment: 25,738 (24 months to pay)</a:t>
            </a:r>
            <a:endParaRPr sz="1700"/>
          </a:p>
          <a:p>
            <a:pPr marL="0" lvl="0" indent="0" algn="l" rtl="0">
              <a:spcBef>
                <a:spcPts val="1600"/>
              </a:spcBef>
              <a:spcAft>
                <a:spcPts val="0"/>
              </a:spcAft>
              <a:buNone/>
            </a:pPr>
            <a:r>
              <a:rPr lang="en" sz="1700"/>
              <a:t>256GB SSD/ROM</a:t>
            </a:r>
            <a:endParaRPr sz="1700"/>
          </a:p>
          <a:p>
            <a:pPr marL="0" lvl="0" indent="0" algn="l" rtl="0">
              <a:spcBef>
                <a:spcPts val="1600"/>
              </a:spcBef>
              <a:spcAft>
                <a:spcPts val="0"/>
              </a:spcAft>
              <a:buNone/>
            </a:pPr>
            <a:r>
              <a:rPr lang="en" sz="1700"/>
              <a:t>Windows 10 Home,</a:t>
            </a:r>
            <a:endParaRPr sz="1700"/>
          </a:p>
          <a:p>
            <a:pPr marL="0" lvl="0" indent="0" algn="l" rtl="0">
              <a:spcBef>
                <a:spcPts val="1600"/>
              </a:spcBef>
              <a:spcAft>
                <a:spcPts val="0"/>
              </a:spcAft>
              <a:buNone/>
            </a:pPr>
            <a:r>
              <a:rPr lang="en" sz="1700"/>
              <a:t>English Keyboard</a:t>
            </a:r>
            <a:endParaRPr sz="1700"/>
          </a:p>
          <a:p>
            <a:pPr marL="0" lvl="0" indent="0" algn="l" rtl="0">
              <a:spcBef>
                <a:spcPts val="1600"/>
              </a:spcBef>
              <a:spcAft>
                <a:spcPts val="0"/>
              </a:spcAft>
              <a:buNone/>
            </a:pPr>
            <a:endParaRPr sz="1700">
              <a:latin typeface="Calibri"/>
              <a:ea typeface="Calibri"/>
              <a:cs typeface="Calibri"/>
              <a:sym typeface="Calibri"/>
            </a:endParaRPr>
          </a:p>
          <a:p>
            <a:pPr marL="0" lvl="0" indent="0" algn="l" rtl="0">
              <a:spcBef>
                <a:spcPts val="1600"/>
              </a:spcBef>
              <a:spcAft>
                <a:spcPts val="1600"/>
              </a:spcAft>
              <a:buNone/>
            </a:pPr>
            <a:endParaRPr sz="1700">
              <a:latin typeface="Calibri"/>
              <a:ea typeface="Calibri"/>
              <a:cs typeface="Calibri"/>
              <a:sym typeface="Calibri"/>
            </a:endParaRPr>
          </a:p>
        </p:txBody>
      </p:sp>
      <p:sp>
        <p:nvSpPr>
          <p:cNvPr id="574" name="Google Shape;574;p39"/>
          <p:cNvSpPr txBox="1">
            <a:spLocks noGrp="1"/>
          </p:cNvSpPr>
          <p:nvPr>
            <p:ph type="title"/>
          </p:nvPr>
        </p:nvSpPr>
        <p:spPr>
          <a:xfrm>
            <a:off x="722400" y="1011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Specification</a:t>
            </a:r>
            <a:endParaRPr/>
          </a:p>
        </p:txBody>
      </p:sp>
      <p:pic>
        <p:nvPicPr>
          <p:cNvPr id="575" name="Google Shape;575;p39"/>
          <p:cNvPicPr preferRelativeResize="0"/>
          <p:nvPr/>
        </p:nvPicPr>
        <p:blipFill rotWithShape="1">
          <a:blip r:embed="rId3">
            <a:alphaModFix/>
          </a:blip>
          <a:srcRect l="16850" t="970" r="-16850" b="-970"/>
          <a:stretch/>
        </p:blipFill>
        <p:spPr>
          <a:xfrm>
            <a:off x="3242650" y="1033525"/>
            <a:ext cx="6858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0"/>
          <p:cNvSpPr txBox="1">
            <a:spLocks noGrp="1"/>
          </p:cNvSpPr>
          <p:nvPr>
            <p:ph type="body" idx="1"/>
          </p:nvPr>
        </p:nvSpPr>
        <p:spPr>
          <a:xfrm>
            <a:off x="722375" y="242925"/>
            <a:ext cx="7699200" cy="4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Lenovo X1 carbon is just the best laptop for her especially for her work.</a:t>
            </a:r>
            <a:endParaRPr/>
          </a:p>
          <a:p>
            <a:pPr marL="0" lvl="0" indent="0" algn="l" rtl="0">
              <a:spcBef>
                <a:spcPts val="1600"/>
              </a:spcBef>
              <a:spcAft>
                <a:spcPts val="1600"/>
              </a:spcAft>
              <a:buClr>
                <a:schemeClr val="dk1"/>
              </a:buClr>
              <a:buSzPts val="1100"/>
              <a:buFont typeface="Arial"/>
              <a:buNone/>
            </a:pPr>
            <a:r>
              <a:rPr lang="en"/>
              <a:t>This laptop has a  5th gen Intel core i7 Processor, 8 GB of RAM and 256 SSD or ROM that really can help her with her work. She can run several tabs in chrome, watching an offline video,writing a document or using formulas in a spreadsheet without worrying about lagging. She can also store a lot of files because of its big storage capacity. This also already has windows 10, 14 inch Touchscreen display and has a resolution of 1920 x 1080. As she wants a lightweight laptop this laptop is perfect for what she wants because this laptop is 2.49 lbs or 1.13 kg only. And is pretty thin as well, slimming down from 0.65 to 0.6 inches in thickness.  The price of this laptop is quite high from her budget but she can still have it in second option which is installment and can pay for 24 months.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1"/>
          <p:cNvSpPr txBox="1">
            <a:spLocks noGrp="1"/>
          </p:cNvSpPr>
          <p:nvPr>
            <p:ph type="body" idx="4294967295"/>
          </p:nvPr>
        </p:nvSpPr>
        <p:spPr>
          <a:xfrm>
            <a:off x="722400" y="2012700"/>
            <a:ext cx="7699200" cy="100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400" b="1">
                <a:latin typeface="Lobster"/>
                <a:ea typeface="Lobster"/>
                <a:cs typeface="Lobster"/>
                <a:sym typeface="Lobster"/>
              </a:rPr>
              <a:t>Thank you so much!!🥰</a:t>
            </a:r>
            <a:endParaRPr sz="4400" b="1">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6"/>
          <p:cNvSpPr txBox="1">
            <a:spLocks noGrp="1"/>
          </p:cNvSpPr>
          <p:nvPr>
            <p:ph type="ctrTitle"/>
          </p:nvPr>
        </p:nvSpPr>
        <p:spPr>
          <a:xfrm>
            <a:off x="1593150" y="703525"/>
            <a:ext cx="5957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Presentation of Final Requirements</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7"/>
          <p:cNvSpPr txBox="1">
            <a:spLocks noGrp="1"/>
          </p:cNvSpPr>
          <p:nvPr>
            <p:ph type="body" idx="1"/>
          </p:nvPr>
        </p:nvSpPr>
        <p:spPr>
          <a:xfrm>
            <a:off x="608625" y="1395525"/>
            <a:ext cx="7699200" cy="2775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Using Google slides, the group will create a presentation on the data the gathered on day 23 with their sample layout or output and Day 24&amp;25 with the specification of computer system.</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The  group will defend their answers in front of the panelists.</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Questions and answers will be done after the presentation.</a:t>
            </a:r>
            <a:endParaRPr sz="2000">
              <a:latin typeface="Playfair Display"/>
              <a:ea typeface="Playfair Display"/>
              <a:cs typeface="Playfair Display"/>
              <a:sym typeface="Playfair Display"/>
            </a:endParaRPr>
          </a:p>
        </p:txBody>
      </p:sp>
      <p:sp>
        <p:nvSpPr>
          <p:cNvPr id="505" name="Google Shape;505;p2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Playfair Display"/>
                <a:ea typeface="Playfair Display"/>
                <a:cs typeface="Playfair Display"/>
                <a:sym typeface="Playfair Display"/>
              </a:rPr>
              <a:t>Instructions</a:t>
            </a:r>
            <a:endParaRPr sz="30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8"/>
          <p:cNvSpPr txBox="1">
            <a:spLocks noGrp="1"/>
          </p:cNvSpPr>
          <p:nvPr>
            <p:ph type="ctrTitle"/>
          </p:nvPr>
        </p:nvSpPr>
        <p:spPr>
          <a:xfrm>
            <a:off x="1593150" y="519150"/>
            <a:ext cx="5957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layfair Display"/>
                <a:ea typeface="Playfair Display"/>
                <a:cs typeface="Playfair Display"/>
                <a:sym typeface="Playfair Display"/>
              </a:rPr>
              <a:t>Part 1. Problem-solving Presentation</a:t>
            </a:r>
            <a:endParaRPr>
              <a:latin typeface="Playfair Display"/>
              <a:ea typeface="Playfair Display"/>
              <a:cs typeface="Playfair Display"/>
              <a:sym typeface="Playfair Display"/>
            </a:endParaRPr>
          </a:p>
        </p:txBody>
      </p:sp>
      <p:sp>
        <p:nvSpPr>
          <p:cNvPr id="511" name="Google Shape;511;p28"/>
          <p:cNvSpPr txBox="1">
            <a:spLocks noGrp="1"/>
          </p:cNvSpPr>
          <p:nvPr>
            <p:ph type="subTitle" idx="1"/>
          </p:nvPr>
        </p:nvSpPr>
        <p:spPr>
          <a:xfrm>
            <a:off x="2254050" y="2862700"/>
            <a:ext cx="4635900" cy="100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Playfair Display"/>
                <a:ea typeface="Playfair Display"/>
                <a:cs typeface="Playfair Display"/>
                <a:sym typeface="Playfair Display"/>
              </a:rPr>
              <a:t>Day 23 </a:t>
            </a:r>
            <a:endParaRPr sz="2100">
              <a:latin typeface="Playfair Display"/>
              <a:ea typeface="Playfair Display"/>
              <a:cs typeface="Playfair Display"/>
              <a:sym typeface="Playfair Display"/>
            </a:endParaRPr>
          </a:p>
          <a:p>
            <a:pPr marL="0" lvl="0" indent="0" algn="ctr" rtl="0">
              <a:spcBef>
                <a:spcPts val="0"/>
              </a:spcBef>
              <a:spcAft>
                <a:spcPts val="0"/>
              </a:spcAft>
              <a:buNone/>
            </a:pPr>
            <a:r>
              <a:rPr lang="en" sz="2100">
                <a:latin typeface="Playfair Display"/>
                <a:ea typeface="Playfair Display"/>
                <a:cs typeface="Playfair Display"/>
                <a:sym typeface="Playfair Display"/>
              </a:rPr>
              <a:t>Problem Solving 1-Computational &amp; Critical Thinking</a:t>
            </a:r>
            <a:endParaRPr sz="21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9"/>
          <p:cNvSpPr txBox="1">
            <a:spLocks noGrp="1"/>
          </p:cNvSpPr>
          <p:nvPr>
            <p:ph type="body" idx="1"/>
          </p:nvPr>
        </p:nvSpPr>
        <p:spPr>
          <a:xfrm>
            <a:off x="722400" y="1104900"/>
            <a:ext cx="7699200" cy="4038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Group the students into 5 members.</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Each group must have leader and the leader will assign the task for each member.</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Type the list of the members and their assigned tasks  below.</a:t>
            </a:r>
            <a:endParaRPr sz="2000">
              <a:latin typeface="Playfair Display"/>
              <a:ea typeface="Playfair Display"/>
              <a:cs typeface="Playfair Display"/>
              <a:sym typeface="Playfair Display"/>
            </a:endParaRPr>
          </a:p>
          <a:p>
            <a:pPr marL="457200" lvl="0" indent="0" algn="l" rtl="0">
              <a:spcBef>
                <a:spcPts val="1600"/>
              </a:spcBef>
              <a:spcAft>
                <a:spcPts val="0"/>
              </a:spcAft>
              <a:buNone/>
            </a:pPr>
            <a:r>
              <a:rPr lang="en" sz="2000">
                <a:latin typeface="Playfair Display"/>
                <a:ea typeface="Playfair Display"/>
                <a:cs typeface="Playfair Display"/>
                <a:sym typeface="Playfair Display"/>
              </a:rPr>
              <a:t>Member 1 &amp; Leader: Valerie M. Martinez -logo designer and editor ,make the google slides, actor and script writer.</a:t>
            </a:r>
            <a:endParaRPr sz="2000">
              <a:latin typeface="Playfair Display"/>
              <a:ea typeface="Playfair Display"/>
              <a:cs typeface="Playfair Display"/>
              <a:sym typeface="Playfair Display"/>
            </a:endParaRPr>
          </a:p>
          <a:p>
            <a:pPr marL="457200" lvl="0" indent="0" algn="l" rtl="0">
              <a:spcBef>
                <a:spcPts val="1600"/>
              </a:spcBef>
              <a:spcAft>
                <a:spcPts val="0"/>
              </a:spcAft>
              <a:buNone/>
            </a:pPr>
            <a:r>
              <a:rPr lang="en" sz="2000">
                <a:latin typeface="Playfair Display"/>
                <a:ea typeface="Playfair Display"/>
                <a:cs typeface="Playfair Display"/>
                <a:sym typeface="Playfair Display"/>
              </a:rPr>
              <a:t>Member 2: Brix B. Almelia - Researcher and logo designer</a:t>
            </a:r>
            <a:endParaRPr sz="2000">
              <a:latin typeface="Playfair Display"/>
              <a:ea typeface="Playfair Display"/>
              <a:cs typeface="Playfair Display"/>
              <a:sym typeface="Playfair Display"/>
            </a:endParaRPr>
          </a:p>
          <a:p>
            <a:pPr marL="457200" lvl="0" indent="0" algn="l" rtl="0">
              <a:spcBef>
                <a:spcPts val="1600"/>
              </a:spcBef>
              <a:spcAft>
                <a:spcPts val="0"/>
              </a:spcAft>
              <a:buNone/>
            </a:pPr>
            <a:r>
              <a:rPr lang="en" sz="2000">
                <a:latin typeface="Playfair Display"/>
                <a:ea typeface="Playfair Display"/>
                <a:cs typeface="Playfair Display"/>
                <a:sym typeface="Playfair Display"/>
              </a:rPr>
              <a:t>Member 3: Josrey Patnubay - Researcher, Presenter</a:t>
            </a:r>
            <a:endParaRPr sz="2000">
              <a:latin typeface="Playfair Display"/>
              <a:ea typeface="Playfair Display"/>
              <a:cs typeface="Playfair Display"/>
              <a:sym typeface="Playfair Display"/>
            </a:endParaRPr>
          </a:p>
          <a:p>
            <a:pPr marL="0" lvl="0" indent="0" algn="l" rtl="0">
              <a:spcBef>
                <a:spcPts val="1600"/>
              </a:spcBef>
              <a:spcAft>
                <a:spcPts val="1600"/>
              </a:spcAft>
              <a:buNone/>
            </a:pPr>
            <a:endParaRPr sz="2000">
              <a:latin typeface="Playfair Display"/>
              <a:ea typeface="Playfair Display"/>
              <a:cs typeface="Playfair Display"/>
              <a:sym typeface="Playfair Display"/>
            </a:endParaRPr>
          </a:p>
        </p:txBody>
      </p:sp>
      <p:sp>
        <p:nvSpPr>
          <p:cNvPr id="517" name="Google Shape;517;p29"/>
          <p:cNvSpPr txBox="1">
            <a:spLocks noGrp="1"/>
          </p:cNvSpPr>
          <p:nvPr>
            <p:ph type="title"/>
          </p:nvPr>
        </p:nvSpPr>
        <p:spPr>
          <a:xfrm>
            <a:off x="722400" y="393125"/>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Instructions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0"/>
          <p:cNvSpPr txBox="1">
            <a:spLocks noGrp="1"/>
          </p:cNvSpPr>
          <p:nvPr>
            <p:ph type="body" idx="1"/>
          </p:nvPr>
        </p:nvSpPr>
        <p:spPr>
          <a:xfrm>
            <a:off x="722400" y="1061400"/>
            <a:ext cx="7699200" cy="4082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a:latin typeface="Playfair Display"/>
                <a:ea typeface="Playfair Display"/>
                <a:cs typeface="Playfair Display"/>
                <a:sym typeface="Playfair Display"/>
              </a:rPr>
              <a:t>Member 4: Jayson Degayo - Researcher</a:t>
            </a:r>
            <a:endParaRPr sz="2000">
              <a:latin typeface="Playfair Display"/>
              <a:ea typeface="Playfair Display"/>
              <a:cs typeface="Playfair Display"/>
              <a:sym typeface="Playfair Display"/>
            </a:endParaRPr>
          </a:p>
          <a:p>
            <a:pPr marL="457200" lvl="0" indent="0" algn="l" rtl="0">
              <a:spcBef>
                <a:spcPts val="1600"/>
              </a:spcBef>
              <a:spcAft>
                <a:spcPts val="0"/>
              </a:spcAft>
              <a:buNone/>
            </a:pPr>
            <a:r>
              <a:rPr lang="en" sz="2000">
                <a:latin typeface="Playfair Display"/>
                <a:ea typeface="Playfair Display"/>
                <a:cs typeface="Playfair Display"/>
                <a:sym typeface="Playfair Display"/>
              </a:rPr>
              <a:t>Member 5: Cleofe Jane Catam-isa - Researcher</a:t>
            </a:r>
            <a:endParaRPr sz="2000">
              <a:latin typeface="Playfair Display"/>
              <a:ea typeface="Playfair Display"/>
              <a:cs typeface="Playfair Display"/>
              <a:sym typeface="Playfair Display"/>
            </a:endParaRPr>
          </a:p>
          <a:p>
            <a:pPr marL="0" lvl="0" indent="0" algn="l" rtl="0">
              <a:spcBef>
                <a:spcPts val="1600"/>
              </a:spcBef>
              <a:spcAft>
                <a:spcPts val="0"/>
              </a:spcAft>
              <a:buNone/>
            </a:pPr>
            <a:r>
              <a:rPr lang="en" sz="2000">
                <a:latin typeface="Playfair Display"/>
                <a:ea typeface="Playfair Display"/>
                <a:cs typeface="Playfair Display"/>
                <a:sym typeface="Playfair Display"/>
              </a:rPr>
              <a:t>4. Choose only one (1) scenario.</a:t>
            </a:r>
            <a:endParaRPr sz="2000">
              <a:latin typeface="Playfair Display"/>
              <a:ea typeface="Playfair Display"/>
              <a:cs typeface="Playfair Display"/>
              <a:sym typeface="Playfair Display"/>
            </a:endParaRPr>
          </a:p>
          <a:p>
            <a:pPr marL="0" lvl="0" indent="0" algn="l" rtl="0">
              <a:spcBef>
                <a:spcPts val="1600"/>
              </a:spcBef>
              <a:spcAft>
                <a:spcPts val="0"/>
              </a:spcAft>
              <a:buNone/>
            </a:pPr>
            <a:r>
              <a:rPr lang="en" sz="2000">
                <a:latin typeface="Playfair Display"/>
                <a:ea typeface="Playfair Display"/>
                <a:cs typeface="Playfair Display"/>
                <a:sym typeface="Playfair Display"/>
              </a:rPr>
              <a:t>5. Answer and provide tools on what is being asked in the problem</a:t>
            </a:r>
            <a:endParaRPr sz="2000">
              <a:latin typeface="Playfair Display"/>
              <a:ea typeface="Playfair Display"/>
              <a:cs typeface="Playfair Display"/>
              <a:sym typeface="Playfair Display"/>
            </a:endParaRPr>
          </a:p>
          <a:p>
            <a:pPr marL="0" lvl="0" indent="0" algn="l" rtl="0">
              <a:spcBef>
                <a:spcPts val="1600"/>
              </a:spcBef>
              <a:spcAft>
                <a:spcPts val="1600"/>
              </a:spcAft>
              <a:buNone/>
            </a:pPr>
            <a:r>
              <a:rPr lang="en" sz="2000">
                <a:latin typeface="Playfair Display"/>
                <a:ea typeface="Playfair Display"/>
                <a:cs typeface="Playfair Display"/>
                <a:sym typeface="Playfair Display"/>
              </a:rPr>
              <a:t>6. Provide a sample layout or output on the chosen scenario by using the available computing tools.</a:t>
            </a:r>
            <a:endParaRPr sz="20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1"/>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Playfair Display"/>
                <a:ea typeface="Playfair Display"/>
                <a:cs typeface="Playfair Display"/>
                <a:sym typeface="Playfair Display"/>
              </a:rPr>
              <a:t>Ana is planning to open her salon business and she needs to prepare and plan her brand logo. Her salon business is named, “Ana’s Beauty Salon”. As a graphic artist, you need to help her in creating her brand logo for her salon. Provide what are the needed requirements to create her brand logo.</a:t>
            </a:r>
            <a:endParaRPr sz="2400">
              <a:latin typeface="Playfair Display"/>
              <a:ea typeface="Playfair Display"/>
              <a:cs typeface="Playfair Display"/>
              <a:sym typeface="Playfair Display"/>
            </a:endParaRPr>
          </a:p>
        </p:txBody>
      </p:sp>
      <p:sp>
        <p:nvSpPr>
          <p:cNvPr id="528" name="Google Shape;528;p31"/>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latin typeface="Playfair Display"/>
                <a:ea typeface="Playfair Display"/>
                <a:cs typeface="Playfair Display"/>
                <a:sym typeface="Playfair Display"/>
              </a:rPr>
              <a:t>Scenario 1</a:t>
            </a:r>
            <a:endParaRPr sz="36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2"/>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The idea or design of the logo (of course we can’t make the logo if we don’t have the idea what  design to make)</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Laptop (where we can use the app)</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Photoshop app (is the app we use for editing the logo)</a:t>
            </a:r>
            <a:endParaRPr sz="2000">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AutoNum type="arabicPeriod"/>
            </a:pPr>
            <a:r>
              <a:rPr lang="en" sz="2000">
                <a:latin typeface="Playfair Display"/>
                <a:ea typeface="Playfair Display"/>
                <a:cs typeface="Playfair Display"/>
                <a:sym typeface="Playfair Display"/>
              </a:rPr>
              <a:t>Internet Connection (There are times that the design we got turned out not suited for the background we choose so we search for replacement)</a:t>
            </a:r>
            <a:endParaRPr sz="2000">
              <a:latin typeface="Playfair Display"/>
              <a:ea typeface="Playfair Display"/>
              <a:cs typeface="Playfair Display"/>
              <a:sym typeface="Playfair Display"/>
            </a:endParaRPr>
          </a:p>
        </p:txBody>
      </p:sp>
      <p:sp>
        <p:nvSpPr>
          <p:cNvPr id="534" name="Google Shape;534;p32"/>
          <p:cNvSpPr txBox="1">
            <a:spLocks noGrp="1"/>
          </p:cNvSpPr>
          <p:nvPr>
            <p:ph type="title"/>
          </p:nvPr>
        </p:nvSpPr>
        <p:spPr>
          <a:xfrm>
            <a:off x="722375" y="5321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layfair Display"/>
                <a:ea typeface="Playfair Display"/>
                <a:cs typeface="Playfair Display"/>
                <a:sym typeface="Playfair Display"/>
              </a:rPr>
              <a:t>Requirements</a:t>
            </a:r>
            <a:endParaRPr>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Google Shape;539;p33"/>
          <p:cNvPicPr preferRelativeResize="0"/>
          <p:nvPr/>
        </p:nvPicPr>
        <p:blipFill rotWithShape="1">
          <a:blip r:embed="rId3">
            <a:alphaModFix/>
          </a:blip>
          <a:srcRect l="14524" r="15813"/>
          <a:stretch/>
        </p:blipFill>
        <p:spPr>
          <a:xfrm>
            <a:off x="2027825" y="538650"/>
            <a:ext cx="4923602" cy="3854974"/>
          </a:xfrm>
          <a:prstGeom prst="rect">
            <a:avLst/>
          </a:prstGeom>
          <a:noFill/>
          <a:ln>
            <a:noFill/>
          </a:ln>
        </p:spPr>
      </p:pic>
    </p:spTree>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On-screen Show (16:9)</PresentationFormat>
  <Paragraphs>56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Didact Gothic</vt:lpstr>
      <vt:lpstr>Lobster</vt:lpstr>
      <vt:lpstr>Calibri</vt:lpstr>
      <vt:lpstr>Playfair Display</vt:lpstr>
      <vt:lpstr>Aldrich</vt:lpstr>
      <vt:lpstr>PT Sans</vt:lpstr>
      <vt:lpstr>Arial</vt:lpstr>
      <vt:lpstr>Virtual Slides for Education Day by Slidesgo</vt:lpstr>
      <vt:lpstr> Group No.55</vt:lpstr>
      <vt:lpstr>Presentation of Final Requirements</vt:lpstr>
      <vt:lpstr>Instructions</vt:lpstr>
      <vt:lpstr>Part 1. Problem-solving Presentation</vt:lpstr>
      <vt:lpstr>Instructions</vt:lpstr>
      <vt:lpstr>PowerPoint Presentation</vt:lpstr>
      <vt:lpstr>Scenario 1</vt:lpstr>
      <vt:lpstr>Requirements</vt:lpstr>
      <vt:lpstr>PowerPoint Presentation</vt:lpstr>
      <vt:lpstr>Questions:</vt:lpstr>
      <vt:lpstr>PowerPoint Presentation</vt:lpstr>
      <vt:lpstr>Problem Solving 2</vt:lpstr>
      <vt:lpstr>Instructions</vt:lpstr>
      <vt:lpstr>Scenario B</vt:lpstr>
      <vt:lpstr>Specification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No.55</dc:title>
  <cp:lastModifiedBy>Valerie</cp:lastModifiedBy>
  <cp:revision>1</cp:revision>
  <dcterms:modified xsi:type="dcterms:W3CDTF">2023-03-30T14:00:31Z</dcterms:modified>
</cp:coreProperties>
</file>