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61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38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997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908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065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91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210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27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35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0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33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00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21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97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7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1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F357A0-A67F-4353-BC19-0ED048947B32}" type="datetimeFigureOut">
              <a:rPr lang="es-PE" smtClean="0"/>
              <a:t>24/11/2020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750B7A-13DF-4F08-BF53-54B4DBF7A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811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rieNamuche/ParallelLinearRegres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E484BA1B-565C-462B-9FA6-ABBAB2D8C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A6EE89-3D34-47CC-86D9-40600CE5D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pPr algn="l"/>
            <a:r>
              <a:rPr lang="es-PE" dirty="0"/>
              <a:t>TRABAJO FINAL </a:t>
            </a:r>
            <a:r>
              <a:rPr lang="es-PE" dirty="0" err="1"/>
              <a:t>PROGRAMACión</a:t>
            </a:r>
            <a:r>
              <a:rPr lang="es-PE" dirty="0"/>
              <a:t> concurrente y distribuida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31482-C68F-49AC-90E3-6FD4199F8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0" y="3886200"/>
            <a:ext cx="3772434" cy="1905000"/>
          </a:xfrm>
        </p:spPr>
        <p:txBody>
          <a:bodyPr>
            <a:normAutofit/>
          </a:bodyPr>
          <a:lstStyle/>
          <a:p>
            <a:pPr algn="l"/>
            <a:r>
              <a:rPr lang="es-PE" dirty="0"/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/>
              <a:t>Silva Guevara, Alexia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 err="1"/>
              <a:t>Namuche</a:t>
            </a:r>
            <a:r>
              <a:rPr lang="es-PE" dirty="0"/>
              <a:t> Zavala, Valerie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/>
              <a:t>Herrera Vargas, Marco</a:t>
            </a:r>
          </a:p>
        </p:txBody>
      </p:sp>
    </p:spTree>
    <p:extLst>
      <p:ext uri="{BB962C8B-B14F-4D97-AF65-F5344CB8AC3E}">
        <p14:creationId xmlns:p14="http://schemas.microsoft.com/office/powerpoint/2010/main" val="14010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6FB0-FFB5-4C85-9243-92559D09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ALGORITMO DE Regresión lineal paralela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B49FE-5672-43DF-95C6-62B18871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s-PE" dirty="0"/>
              <a:t>REPOSITORIO: </a:t>
            </a:r>
            <a:r>
              <a:rPr lang="es-PE" dirty="0">
                <a:hlinkClick r:id="rId2"/>
              </a:rPr>
              <a:t>https://github.com/ValerieNamuche/ParallelLinearRegression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45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29685-B848-49C5-A6C3-EA65190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7330F-2F21-453B-B63F-122ADA02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Utilizar múltiples nodos para ejecutar el algoritmo de forma paralela</a:t>
            </a:r>
          </a:p>
          <a:p>
            <a:r>
              <a:rPr lang="es-PE" dirty="0"/>
              <a:t>Utilizar mecanismos adecuados para manejar los problemas de concurrencia</a:t>
            </a:r>
          </a:p>
          <a:p>
            <a:r>
              <a:rPr lang="es-PE" dirty="0"/>
              <a:t>Estimar un valor según el entrenamiento realizado con el </a:t>
            </a:r>
            <a:r>
              <a:rPr lang="es-PE" dirty="0" err="1"/>
              <a:t>dataset</a:t>
            </a:r>
            <a:r>
              <a:rPr lang="es-PE" dirty="0"/>
              <a:t> utilizando el algoritmo concurrente</a:t>
            </a:r>
          </a:p>
        </p:txBody>
      </p:sp>
    </p:spTree>
    <p:extLst>
      <p:ext uri="{BB962C8B-B14F-4D97-AF65-F5344CB8AC3E}">
        <p14:creationId xmlns:p14="http://schemas.microsoft.com/office/powerpoint/2010/main" val="39256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A3342-8DEA-4511-A564-5A78650B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A8F04-D5D1-47FE-BA00-F6BBFB84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Comprender y manejar la concurrencia para poder aplicarla correctamente a los distintos algoritmos</a:t>
            </a:r>
          </a:p>
        </p:txBody>
      </p:sp>
    </p:spTree>
    <p:extLst>
      <p:ext uri="{BB962C8B-B14F-4D97-AF65-F5344CB8AC3E}">
        <p14:creationId xmlns:p14="http://schemas.microsoft.com/office/powerpoint/2010/main" val="203401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27EDC-B3BE-408E-98CA-2A7B102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4BC76-B9FA-4267-A7E9-3B07D558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7E5EA0-3F6B-44BE-87E5-5438E0E3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67" y="457200"/>
            <a:ext cx="888304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B6994-BF69-4292-9740-8B2DE6D3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2" y="2336799"/>
            <a:ext cx="9905998" cy="1905000"/>
          </a:xfrm>
        </p:spPr>
        <p:txBody>
          <a:bodyPr>
            <a:normAutofit/>
          </a:bodyPr>
          <a:lstStyle/>
          <a:p>
            <a:r>
              <a:rPr lang="es-PE" sz="115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52812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Malla</vt:lpstr>
      <vt:lpstr>TRABAJO FINAL PROGRAMACión concurrente y distribuida</vt:lpstr>
      <vt:lpstr>ALGORITMO DE Regresión lineal paralela</vt:lpstr>
      <vt:lpstr>OBJETIVOS:</vt:lpstr>
      <vt:lpstr>Motivación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PROGRAMACión concurrente y distribuida</dc:title>
  <dc:creator>u20171b533 (Herrera Vargas, Marco Antonio)</dc:creator>
  <cp:lastModifiedBy>u20171b533 (Herrera Vargas, Marco Antonio)</cp:lastModifiedBy>
  <cp:revision>4</cp:revision>
  <dcterms:created xsi:type="dcterms:W3CDTF">2020-11-24T06:00:23Z</dcterms:created>
  <dcterms:modified xsi:type="dcterms:W3CDTF">2020-11-24T06:28:46Z</dcterms:modified>
</cp:coreProperties>
</file>