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18" d="100"/>
          <a:sy n="118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661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386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997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9087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0655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7914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2104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7275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035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907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333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800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721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972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72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615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8117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shnitsky/mlcourse" TargetMode="External"/><Relationship Id="rId2" Type="http://schemas.openxmlformats.org/officeDocument/2006/relationships/hyperlink" Target="https://github.com/ValerieNamuche/ParallelLinearRegress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>
            <a:extLst>
              <a:ext uri="{FF2B5EF4-FFF2-40B4-BE49-F238E27FC236}">
                <a16:creationId xmlns:a16="http://schemas.microsoft.com/office/drawing/2014/main" id="{E484BA1B-565C-462B-9FA6-ABBAB2D8C3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A6EE89-3D34-47CC-86D9-40600CE5D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pPr algn="l"/>
            <a:r>
              <a:rPr lang="es-PE" dirty="0"/>
              <a:t>TRABAJO FINAL </a:t>
            </a:r>
            <a:r>
              <a:rPr lang="es-PE" dirty="0" err="1"/>
              <a:t>PROGRAMACión</a:t>
            </a:r>
            <a:r>
              <a:rPr lang="es-PE" dirty="0"/>
              <a:t> concurrente y distribuida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931482-C68F-49AC-90E3-6FD4199F8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0" y="3886200"/>
            <a:ext cx="3772434" cy="1905000"/>
          </a:xfrm>
        </p:spPr>
        <p:txBody>
          <a:bodyPr>
            <a:normAutofit/>
          </a:bodyPr>
          <a:lstStyle/>
          <a:p>
            <a:pPr algn="l"/>
            <a:r>
              <a:rPr lang="es-PE" dirty="0"/>
              <a:t>Integrantes: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dirty="0"/>
              <a:t>Silva Guevara, Alexia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dirty="0" err="1"/>
              <a:t>Namuche</a:t>
            </a:r>
            <a:r>
              <a:rPr lang="es-PE" dirty="0"/>
              <a:t> Zavala, Valerie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dirty="0"/>
              <a:t>Herrera Vargas, Marco</a:t>
            </a:r>
          </a:p>
        </p:txBody>
      </p:sp>
    </p:spTree>
    <p:extLst>
      <p:ext uri="{BB962C8B-B14F-4D97-AF65-F5344CB8AC3E}">
        <p14:creationId xmlns:p14="http://schemas.microsoft.com/office/powerpoint/2010/main" val="140104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86FB0-FFB5-4C85-9243-92559D09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ALGORITMO DE Regresión lineal paralela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B49FE-5672-43DF-95C6-62B18871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499" y="2666999"/>
            <a:ext cx="9420912" cy="3124201"/>
          </a:xfrm>
        </p:spPr>
        <p:txBody>
          <a:bodyPr/>
          <a:lstStyle/>
          <a:p>
            <a:r>
              <a:rPr lang="es-PE" dirty="0"/>
              <a:t>REPOSITORIO: </a:t>
            </a:r>
            <a:r>
              <a:rPr lang="es-PE" dirty="0">
                <a:hlinkClick r:id="rId2"/>
              </a:rPr>
              <a:t>https://github.com/ValerieNamuche/ParallelLinearRegression</a:t>
            </a:r>
            <a:endParaRPr lang="es-PE" dirty="0"/>
          </a:p>
          <a:p>
            <a:r>
              <a:rPr lang="es-PE" dirty="0" err="1"/>
              <a:t>Dataset</a:t>
            </a:r>
            <a:r>
              <a:rPr lang="es-PE" dirty="0"/>
              <a:t>: </a:t>
            </a:r>
            <a:r>
              <a:rPr lang="es-PE" dirty="0">
                <a:hlinkClick r:id="rId3"/>
              </a:rPr>
              <a:t>https://www.kaggle.com/kashnitsky/mlcourse</a:t>
            </a:r>
            <a:r>
              <a:rPr lang="es-P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452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29685-B848-49C5-A6C3-EA65190A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7330F-2F21-453B-B63F-122ADA021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Utilizar múltiples nodos para ejecutar el algoritmo de forma paralela</a:t>
            </a:r>
          </a:p>
          <a:p>
            <a:r>
              <a:rPr lang="es-PE" dirty="0"/>
              <a:t>Utilizar mecanismos adecuados para manejar los problemas de concurrencia</a:t>
            </a:r>
          </a:p>
          <a:p>
            <a:r>
              <a:rPr lang="es-PE" dirty="0"/>
              <a:t>Estimar un valor según el entrenamiento realizado con el </a:t>
            </a:r>
            <a:r>
              <a:rPr lang="es-PE" dirty="0" err="1"/>
              <a:t>dataset</a:t>
            </a:r>
            <a:r>
              <a:rPr lang="es-PE" dirty="0"/>
              <a:t> utilizando el algoritmo concurrente</a:t>
            </a:r>
          </a:p>
        </p:txBody>
      </p:sp>
    </p:spTree>
    <p:extLst>
      <p:ext uri="{BB962C8B-B14F-4D97-AF65-F5344CB8AC3E}">
        <p14:creationId xmlns:p14="http://schemas.microsoft.com/office/powerpoint/2010/main" val="392569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A3342-8DEA-4511-A564-5A78650B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3A8F04-D5D1-47FE-BA00-F6BBFB84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Comprender y manejar la concurrencia para poder aplicarla correctamente a los distintos algoritmos</a:t>
            </a:r>
          </a:p>
        </p:txBody>
      </p:sp>
    </p:spTree>
    <p:extLst>
      <p:ext uri="{BB962C8B-B14F-4D97-AF65-F5344CB8AC3E}">
        <p14:creationId xmlns:p14="http://schemas.microsoft.com/office/powerpoint/2010/main" val="203401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27EDC-B3BE-408E-98CA-2A7B1026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4BC76-B9FA-4267-A7E9-3B07D558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7E5EA0-3F6B-44BE-87E5-5438E0E38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67" y="457200"/>
            <a:ext cx="888304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3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B6994-BF69-4292-9740-8B2DE6D3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2" y="2336799"/>
            <a:ext cx="9905998" cy="1905000"/>
          </a:xfrm>
        </p:spPr>
        <p:txBody>
          <a:bodyPr>
            <a:normAutofit/>
          </a:bodyPr>
          <a:lstStyle/>
          <a:p>
            <a:r>
              <a:rPr lang="es-PE" sz="115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52812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99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Malla</vt:lpstr>
      <vt:lpstr>TRABAJO FINAL PROGRAMACión concurrente y distribuida</vt:lpstr>
      <vt:lpstr>ALGORITMO DE Regresión lineal paralela</vt:lpstr>
      <vt:lpstr>OBJETIVOS:</vt:lpstr>
      <vt:lpstr>Motivación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PROGRAMACión concurrente y distribuida</dc:title>
  <dc:creator>u20171b533 (Herrera Vargas, Marco Antonio)</dc:creator>
  <cp:lastModifiedBy>u20171b533 (Herrera Vargas, Marco Antonio)</cp:lastModifiedBy>
  <cp:revision>6</cp:revision>
  <dcterms:created xsi:type="dcterms:W3CDTF">2020-11-24T06:00:23Z</dcterms:created>
  <dcterms:modified xsi:type="dcterms:W3CDTF">2020-11-24T19:28:01Z</dcterms:modified>
</cp:coreProperties>
</file>