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2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9A6E-41FC-DEE7-48F8-02C1DF52F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EEA58-166C-9B70-0804-ABDEB4140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B4DF3-71A1-0D6B-ED69-ADA71B7FF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DB04-BCC1-46EF-9CEF-CC5C110B4678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8BDE0-9799-CF4E-5E43-4BECCDA63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D1BE2-2941-514C-991C-2931F4BDB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6D39-5632-420C-A0FF-1C4B058E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55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8E58-F06C-EB63-B87E-A2954C97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361EA-4FB0-82C9-8F72-FC2A19F0A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576D9-5431-9C27-D96A-AD2D049A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DB04-BCC1-46EF-9CEF-CC5C110B4678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EDCC5-57D4-BF28-6DA7-A8B08195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5044A-FFF6-DFBD-73E3-30B84770B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6D39-5632-420C-A0FF-1C4B058E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1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9C5DA2-B688-06EC-7E2B-F9D97FC08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2801C-46AE-60C2-91B6-EE1C77243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64BB7-7718-FF29-572A-B44B59557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DB04-BCC1-46EF-9CEF-CC5C110B4678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8304C-4016-F8B3-531F-DA30C13B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455E6-17F2-E042-E384-F3AA4CA3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6D39-5632-420C-A0FF-1C4B058E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9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2E7A-355E-0F8B-CB83-4D13506A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ED965-E2CD-4D53-CFC1-D6AB59BA7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48B48-0160-62B4-F7D8-474C266D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DB04-BCC1-46EF-9CEF-CC5C110B4678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88877-84BA-4917-ED89-649783F7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A16A4-8DDA-79AC-845D-C0657EC0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6D39-5632-420C-A0FF-1C4B058E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07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F9DA-739D-7621-7BBD-0C5AE7E8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FA0EB-26FA-10DE-A634-F476EF4B5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EBED0-7F44-A8B2-3AB0-C68533FB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DB04-BCC1-46EF-9CEF-CC5C110B4678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C945B-410E-A506-63A0-AA49838C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C57B9-450C-FAFF-56AF-8FE4861C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6D39-5632-420C-A0FF-1C4B058E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7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8D107-1406-6404-3B5A-600F699B2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B3C0E-DD4E-0621-55AE-AF9F6E1C0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AC51E-AB99-EACC-B3DE-E9543C1BD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A3770-722A-9B46-2EF4-FD553EE8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DB04-BCC1-46EF-9CEF-CC5C110B4678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5BCE3-BB04-0482-7686-15C3D9819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BC703-864A-450B-D6C0-665BC7FB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6D39-5632-420C-A0FF-1C4B058E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9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B596D-A988-E881-2234-7B4DC4BED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FD248-7E7A-33DB-0B2F-B7D14BCF4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BF3E0-F751-E6AF-4FAF-391E7C797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89493C-14BB-B774-2176-023FCA92D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38544-008C-2301-CB92-687207008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B6667A-A5D5-A26D-29BF-D09F89966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DB04-BCC1-46EF-9CEF-CC5C110B4678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4B4B17-2BA4-D475-F431-C99C7C546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C8025-5D8B-2532-F8FE-96C8D0FE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6D39-5632-420C-A0FF-1C4B058E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2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93EA-28C2-512F-1A8E-685ABEB5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EFD961-483A-23C2-A455-B638E4BE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DB04-BCC1-46EF-9CEF-CC5C110B4678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D8577-E49E-12F0-E21B-FEA24F351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5AD3A-C39F-0A34-759E-1E45D185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6D39-5632-420C-A0FF-1C4B058E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0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43C4C5-23F7-93A3-21D0-E4150555F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DB04-BCC1-46EF-9CEF-CC5C110B4678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AA50E7-B5AA-81FE-B249-AEC200D88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61B6A-CAC3-F125-898D-7E79B5B2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6D39-5632-420C-A0FF-1C4B058E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9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53D2F-F565-7726-43E5-C3AF475C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30962-6718-FBC7-E487-E98446033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80718-F577-1874-E7B7-296B167B8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960C2-2DB4-9B16-C95C-53FF0DA2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DB04-BCC1-46EF-9CEF-CC5C110B4678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76C3B-9B88-491B-F011-CAC320440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506A5-F8E8-D07F-50D7-C8B8A805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6D39-5632-420C-A0FF-1C4B058E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5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284FE-35F9-1047-733C-175388DC1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6F348F-E95C-ECE3-3288-1C4E53D9B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57687-F0E7-761B-9474-9374C6857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6E517-67A2-BBC8-3673-54E2CF2C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DB04-BCC1-46EF-9CEF-CC5C110B4678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46642-50EB-552D-C3A2-6D81CC8B8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11903-6306-545F-1B28-6EC8D648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6D39-5632-420C-A0FF-1C4B058E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83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529A45-20A6-ED31-365A-20A2FFDB6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FC323-A125-6884-D7F7-03BAD5B99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A6855-2209-FB03-71B2-4A1EEB0E5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5DB04-BCC1-46EF-9CEF-CC5C110B4678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69986-0DF6-75AD-B241-773406917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E6762-C68D-E475-13CA-4E6D70D94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F6D39-5632-420C-A0FF-1C4B058E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8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7.xml"/><Relationship Id="rId7" Type="http://schemas.openxmlformats.org/officeDocument/2006/relationships/image" Target="../media/image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1.xml"/><Relationship Id="rId7" Type="http://schemas.openxmlformats.org/officeDocument/2006/relationships/image" Target="../media/image7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5.xml"/><Relationship Id="rId7" Type="http://schemas.openxmlformats.org/officeDocument/2006/relationships/image" Target="../media/image10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A9A97812-D841-CF63-2741-FB37CCE3EE6D}"/>
              </a:ext>
            </a:extLst>
          </p:cNvPr>
          <p:cNvGrpSpPr/>
          <p:nvPr/>
        </p:nvGrpSpPr>
        <p:grpSpPr>
          <a:xfrm>
            <a:off x="2355891" y="1777196"/>
            <a:ext cx="5366685" cy="3428962"/>
            <a:chOff x="3111795" y="2069804"/>
            <a:chExt cx="5366685" cy="3428962"/>
          </a:xfrm>
        </p:grpSpPr>
        <p:pic>
          <p:nvPicPr>
            <p:cNvPr id="6" name="Picture 5" descr="\documentclass{article}&#10;\usepackage{amsmath}&#10;\usepackage{xcolor}&#10;\pagestyle{empty}&#10;\begin{document}&#10;\color{white}&#10;&#10;$\theta$&#10;&#10;\end{document}&#10;" title="IguanaTex Bitmap Display">
              <a:extLst>
                <a:ext uri="{FF2B5EF4-FFF2-40B4-BE49-F238E27FC236}">
                  <a16:creationId xmlns:a16="http://schemas.microsoft.com/office/drawing/2014/main" id="{02279643-8270-B0FA-13A8-971D1300C527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2818" y="4040655"/>
              <a:ext cx="243827" cy="414505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80451D8-DD04-419E-E033-C91DB16FACAE}"/>
                </a:ext>
              </a:extLst>
            </p:cNvPr>
            <p:cNvGrpSpPr/>
            <p:nvPr/>
          </p:nvGrpSpPr>
          <p:grpSpPr>
            <a:xfrm>
              <a:off x="3111795" y="2069804"/>
              <a:ext cx="4655527" cy="2456476"/>
              <a:chOff x="3111795" y="2069805"/>
              <a:chExt cx="5699053" cy="2332074"/>
            </a:xfrm>
          </p:grpSpPr>
          <p:sp>
            <p:nvSpPr>
              <p:cNvPr id="4" name="Right Triangle 3">
                <a:extLst>
                  <a:ext uri="{FF2B5EF4-FFF2-40B4-BE49-F238E27FC236}">
                    <a16:creationId xmlns:a16="http://schemas.microsoft.com/office/drawing/2014/main" id="{506FB03F-53A2-870A-9015-596291DFC4CC}"/>
                  </a:ext>
                </a:extLst>
              </p:cNvPr>
              <p:cNvSpPr/>
              <p:nvPr/>
            </p:nvSpPr>
            <p:spPr>
              <a:xfrm flipH="1">
                <a:off x="3111795" y="2069805"/>
                <a:ext cx="5699051" cy="2332074"/>
              </a:xfrm>
              <a:prstGeom prst="rtTriangl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C153B9B-BA31-1349-9FC2-1F2196F16B5F}"/>
                  </a:ext>
                </a:extLst>
              </p:cNvPr>
              <p:cNvSpPr/>
              <p:nvPr/>
            </p:nvSpPr>
            <p:spPr>
              <a:xfrm>
                <a:off x="8387978" y="4078756"/>
                <a:ext cx="422870" cy="323123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" name="Picture 13" descr="\documentclass{article}&#10;\usepackage{amsmath}&#10;\usepackage{xcolor}&#10;\pagestyle{empty}&#10;\begin{document}&#10;\color{white}&#10;&#10;$x$&#10;&#10;\end{document}&#10;" title="IguanaTex Bitmap Display">
              <a:extLst>
                <a:ext uri="{FF2B5EF4-FFF2-40B4-BE49-F238E27FC236}">
                  <a16:creationId xmlns:a16="http://schemas.microsoft.com/office/drawing/2014/main" id="{45BA414E-5C3D-602F-70B9-990F43F8F5E5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8480" y="3210560"/>
              <a:ext cx="320000" cy="285714"/>
            </a:xfrm>
            <a:prstGeom prst="rect">
              <a:avLst/>
            </a:prstGeom>
          </p:spPr>
        </p:pic>
        <p:pic>
          <p:nvPicPr>
            <p:cNvPr id="18" name="Picture 17" descr="\documentclass{article}&#10;\usepackage{amsmath}&#10;\usepackage{xcolor}&#10;\pagestyle{empty}&#10;\begin{document}&#10;\color{white}&#10;&#10;2&#10;&#10;\end{document}&#10;" title="IguanaTex Bitmap Display">
              <a:extLst>
                <a:ext uri="{FF2B5EF4-FFF2-40B4-BE49-F238E27FC236}">
                  <a16:creationId xmlns:a16="http://schemas.microsoft.com/office/drawing/2014/main" id="{5692AF44-7399-96FD-B93B-E5FEBE7B1E63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4760" y="2606040"/>
              <a:ext cx="255238" cy="419048"/>
            </a:xfrm>
            <a:prstGeom prst="rect">
              <a:avLst/>
            </a:prstGeom>
          </p:spPr>
        </p:pic>
        <p:pic>
          <p:nvPicPr>
            <p:cNvPr id="20" name="Picture 19" descr="\documentclass{article}&#10;\usepackage{amsmath}&#10;\usepackage{xcolor}&#10;\pagestyle{empty}&#10;\begin{document}&#10;\color{white}&#10;&#10;$\sqrt{4 - x^2}$&#10;&#10;\end{document}&#10;" title="IguanaTex Bitmap Display">
              <a:extLst>
                <a:ext uri="{FF2B5EF4-FFF2-40B4-BE49-F238E27FC236}">
                  <a16:creationId xmlns:a16="http://schemas.microsoft.com/office/drawing/2014/main" id="{8D6F1909-0A49-DD82-5EFB-06D7E5D76A06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7568" y="4862576"/>
              <a:ext cx="2220952" cy="6361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069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BFF48E4-163F-907E-1EA1-530AAB2F94F9}"/>
              </a:ext>
            </a:extLst>
          </p:cNvPr>
          <p:cNvGrpSpPr/>
          <p:nvPr/>
        </p:nvGrpSpPr>
        <p:grpSpPr>
          <a:xfrm>
            <a:off x="3975486" y="1975568"/>
            <a:ext cx="4803856" cy="2557026"/>
            <a:chOff x="3975486" y="1975568"/>
            <a:chExt cx="4803856" cy="2557026"/>
          </a:xfrm>
        </p:grpSpPr>
        <p:pic>
          <p:nvPicPr>
            <p:cNvPr id="5" name="Picture 4" descr="\documentclass{article}&#10;\usepackage{amsmath}&#10;\usepackage{xcolor}&#10;\pagestyle{empty}&#10;\begin{document}&#10;\color{white}&#10;&#10;$\theta$&#10;&#10;\end{document}&#10;" title="IguanaTex Bitmap Display">
              <a:extLst>
                <a:ext uri="{FF2B5EF4-FFF2-40B4-BE49-F238E27FC236}">
                  <a16:creationId xmlns:a16="http://schemas.microsoft.com/office/drawing/2014/main" id="{DF68EC27-0BBB-6C20-516C-D6143D774AC5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3680" y="3437151"/>
              <a:ext cx="243827" cy="414505"/>
            </a:xfrm>
            <a:prstGeom prst="rect">
              <a:avLst/>
            </a:prstGeom>
          </p:spPr>
        </p:pic>
        <p:pic>
          <p:nvPicPr>
            <p:cNvPr id="7" name="Picture 6" descr="\documentclass{article}&#10;\usepackage{amsmath}&#10;\usepackage{xcolor}&#10;\pagestyle{empty}&#10;\begin{document}&#10;\color{white}&#10;&#10;$x$&#10;&#10;\end{document}&#10;" title="IguanaTex Bitmap Display">
              <a:extLst>
                <a:ext uri="{FF2B5EF4-FFF2-40B4-BE49-F238E27FC236}">
                  <a16:creationId xmlns:a16="http://schemas.microsoft.com/office/drawing/2014/main" id="{0A0F52E2-CD07-56D2-3FAB-0EE63E326928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9342" y="2607056"/>
              <a:ext cx="320000" cy="285714"/>
            </a:xfrm>
            <a:prstGeom prst="rect">
              <a:avLst/>
            </a:prstGeom>
          </p:spPr>
        </p:pic>
        <p:pic>
          <p:nvPicPr>
            <p:cNvPr id="18" name="Picture 17" descr="\documentclass{article}&#10;\usepackage{amsmath}&#10;\usepackage{xcolor}&#10;\pagestyle{empty}&#10;\begin{document}&#10;\color{white}&#10;&#10;$\sqrt{a^2+x^2}$&#10;&#10;\end{document}&#10;" title="IguanaTex Bitmap Display">
              <a:extLst>
                <a:ext uri="{FF2B5EF4-FFF2-40B4-BE49-F238E27FC236}">
                  <a16:creationId xmlns:a16="http://schemas.microsoft.com/office/drawing/2014/main" id="{DED1DB26-AB96-C143-21A9-DE2D8C3842BE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82447">
              <a:off x="3975486" y="1975568"/>
              <a:ext cx="2521905" cy="636191"/>
            </a:xfrm>
            <a:prstGeom prst="rect">
              <a:avLst/>
            </a:prstGeom>
          </p:spPr>
        </p:pic>
        <p:pic>
          <p:nvPicPr>
            <p:cNvPr id="14" name="Picture 13" descr="\documentclass{article}&#10;\usepackage{amsmath}&#10;\usepackage{xcolor}&#10;\pagestyle{empty}&#10;\begin{document}&#10;\color{white}&#10;&#10;$a$&#10;&#10;\end{document}&#10;" title="IguanaTex Bitmap Display">
              <a:extLst>
                <a:ext uri="{FF2B5EF4-FFF2-40B4-BE49-F238E27FC236}">
                  <a16:creationId xmlns:a16="http://schemas.microsoft.com/office/drawing/2014/main" id="{5F7A1B41-9395-8982-2B68-700E0079FBCB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419" y="4246880"/>
              <a:ext cx="293333" cy="285714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A425E77-5B76-F41B-FBBD-619037F4BF0C}"/>
              </a:ext>
            </a:extLst>
          </p:cNvPr>
          <p:cNvGrpSpPr/>
          <p:nvPr/>
        </p:nvGrpSpPr>
        <p:grpSpPr>
          <a:xfrm>
            <a:off x="3412657" y="1466300"/>
            <a:ext cx="4655527" cy="2456476"/>
            <a:chOff x="3111795" y="2069805"/>
            <a:chExt cx="5699053" cy="2332074"/>
          </a:xfrm>
        </p:grpSpPr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5EA1E53F-7F7A-C6B2-346F-EC927CB84384}"/>
                </a:ext>
              </a:extLst>
            </p:cNvPr>
            <p:cNvSpPr/>
            <p:nvPr/>
          </p:nvSpPr>
          <p:spPr>
            <a:xfrm flipH="1">
              <a:off x="3111795" y="2069805"/>
              <a:ext cx="5699051" cy="2332074"/>
            </a:xfrm>
            <a:prstGeom prst="rtTriangl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79FD751-E671-F341-D78F-3409CEB745C8}"/>
                </a:ext>
              </a:extLst>
            </p:cNvPr>
            <p:cNvSpPr/>
            <p:nvPr/>
          </p:nvSpPr>
          <p:spPr>
            <a:xfrm>
              <a:off x="8387978" y="4078756"/>
              <a:ext cx="422870" cy="323123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827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CB8427E2-F3A3-59E5-83E5-2B149B053356}"/>
              </a:ext>
            </a:extLst>
          </p:cNvPr>
          <p:cNvGrpSpPr/>
          <p:nvPr/>
        </p:nvGrpSpPr>
        <p:grpSpPr>
          <a:xfrm>
            <a:off x="3923973" y="1919973"/>
            <a:ext cx="5099547" cy="2765003"/>
            <a:chOff x="3988367" y="1919973"/>
            <a:chExt cx="5099547" cy="2765003"/>
          </a:xfrm>
        </p:grpSpPr>
        <p:pic>
          <p:nvPicPr>
            <p:cNvPr id="5" name="Picture 4" descr="\documentclass{article}&#10;\usepackage{amsmath}&#10;\usepackage{xcolor}&#10;\pagestyle{empty}&#10;\begin{document}&#10;\color{white}&#10;&#10;$\theta$&#10;&#10;\end{document}&#10;" title="IguanaTex Bitmap Display">
              <a:extLst>
                <a:ext uri="{FF2B5EF4-FFF2-40B4-BE49-F238E27FC236}">
                  <a16:creationId xmlns:a16="http://schemas.microsoft.com/office/drawing/2014/main" id="{DF68EC27-0BBB-6C20-516C-D6143D774AC5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3680" y="3437151"/>
              <a:ext cx="243827" cy="414505"/>
            </a:xfrm>
            <a:prstGeom prst="rect">
              <a:avLst/>
            </a:prstGeom>
          </p:spPr>
        </p:pic>
        <p:pic>
          <p:nvPicPr>
            <p:cNvPr id="4" name="Picture 3" descr="\documentclass{article}&#10;\usepackage{amsmath}&#10;\usepackage{xcolor}&#10;\pagestyle{empty}&#10;\begin{document}&#10;\color{white}&#10;&#10;$3x$&#10;&#10;\end{document}&#10;" title="IguanaTex Bitmap Display">
              <a:extLst>
                <a:ext uri="{FF2B5EF4-FFF2-40B4-BE49-F238E27FC236}">
                  <a16:creationId xmlns:a16="http://schemas.microsoft.com/office/drawing/2014/main" id="{10B5A8F6-2998-8B6A-8A40-7566E46939FB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9342" y="2607057"/>
              <a:ext cx="628572" cy="434285"/>
            </a:xfrm>
            <a:prstGeom prst="rect">
              <a:avLst/>
            </a:prstGeom>
          </p:spPr>
        </p:pic>
        <p:pic>
          <p:nvPicPr>
            <p:cNvPr id="20" name="Picture 19" descr="\documentclass{article}&#10;\usepackage{amsmath}&#10;\usepackage{xcolor}&#10;\pagestyle{empty}&#10;\begin{document}&#10;\color{white}&#10;&#10;$\sqrt{9x^2 + 25}$&#10;&#10;\end{document}&#10;" title="IguanaTex Bitmap Display">
              <a:extLst>
                <a:ext uri="{FF2B5EF4-FFF2-40B4-BE49-F238E27FC236}">
                  <a16:creationId xmlns:a16="http://schemas.microsoft.com/office/drawing/2014/main" id="{500F3789-FA3E-AC44-EE89-CCE972B671F1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02808">
              <a:off x="3988367" y="1919973"/>
              <a:ext cx="2853333" cy="636191"/>
            </a:xfrm>
            <a:prstGeom prst="rect">
              <a:avLst/>
            </a:prstGeom>
          </p:spPr>
        </p:pic>
        <p:pic>
          <p:nvPicPr>
            <p:cNvPr id="13" name="Picture 12" descr="\documentclass{article}&#10;\usepackage{amsmath}&#10;\usepackage{xcolor}&#10;\pagestyle{empty}&#10;\begin{document}&#10;\color{white}&#10;&#10;$5$&#10;&#10;\end{document}&#10;" title="IguanaTex Bitmap Display">
              <a:extLst>
                <a:ext uri="{FF2B5EF4-FFF2-40B4-BE49-F238E27FC236}">
                  <a16:creationId xmlns:a16="http://schemas.microsoft.com/office/drawing/2014/main" id="{B2324B61-D1FF-EB39-DB58-7F985F9B0B56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419" y="4246881"/>
              <a:ext cx="255238" cy="438095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A425E77-5B76-F41B-FBBD-619037F4BF0C}"/>
              </a:ext>
            </a:extLst>
          </p:cNvPr>
          <p:cNvGrpSpPr/>
          <p:nvPr/>
        </p:nvGrpSpPr>
        <p:grpSpPr>
          <a:xfrm>
            <a:off x="3412657" y="1466300"/>
            <a:ext cx="4655527" cy="2456476"/>
            <a:chOff x="3111795" y="2069805"/>
            <a:chExt cx="5699053" cy="2332074"/>
          </a:xfrm>
        </p:grpSpPr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5EA1E53F-7F7A-C6B2-346F-EC927CB84384}"/>
                </a:ext>
              </a:extLst>
            </p:cNvPr>
            <p:cNvSpPr/>
            <p:nvPr/>
          </p:nvSpPr>
          <p:spPr>
            <a:xfrm flipH="1">
              <a:off x="3111795" y="2069805"/>
              <a:ext cx="5699051" cy="2332074"/>
            </a:xfrm>
            <a:prstGeom prst="rtTriangl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79FD751-E671-F341-D78F-3409CEB745C8}"/>
                </a:ext>
              </a:extLst>
            </p:cNvPr>
            <p:cNvSpPr/>
            <p:nvPr/>
          </p:nvSpPr>
          <p:spPr>
            <a:xfrm>
              <a:off x="8387978" y="4078756"/>
              <a:ext cx="422870" cy="323123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678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\documentclass{article}&#10;\usepackage{amsmath}&#10;\usepackage{xcolor}&#10;\pagestyle{empty}&#10;\begin{document}&#10;\color{white}&#10;&#10;$\theta$&#10;&#10;\end{document}&#10;" title="IguanaTex Bitmap Display">
            <a:extLst>
              <a:ext uri="{FF2B5EF4-FFF2-40B4-BE49-F238E27FC236}">
                <a16:creationId xmlns:a16="http://schemas.microsoft.com/office/drawing/2014/main" id="{DF68EC27-0BBB-6C20-516C-D6143D774AC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680" y="3437151"/>
            <a:ext cx="243827" cy="414505"/>
          </a:xfrm>
          <a:prstGeom prst="rect">
            <a:avLst/>
          </a:prstGeom>
        </p:spPr>
      </p:pic>
      <p:pic>
        <p:nvPicPr>
          <p:cNvPr id="8" name="Picture 7" descr="\documentclass{article}&#10;\usepackage{amsmath}&#10;\usepackage{xcolor}&#10;\pagestyle{empty}&#10;\begin{document}&#10;\color{white}&#10;&#10;$x-1$&#10;&#10;\end{document}&#10;" title="IguanaTex Bitmap Display">
            <a:extLst>
              <a:ext uri="{FF2B5EF4-FFF2-40B4-BE49-F238E27FC236}">
                <a16:creationId xmlns:a16="http://schemas.microsoft.com/office/drawing/2014/main" id="{6EFC5C19-EC8A-CC00-DE28-C63FC1F1475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150" y="2400984"/>
            <a:ext cx="1386667" cy="426666"/>
          </a:xfrm>
          <a:prstGeom prst="rect">
            <a:avLst/>
          </a:prstGeom>
        </p:spPr>
      </p:pic>
      <p:pic>
        <p:nvPicPr>
          <p:cNvPr id="12" name="Picture 11" descr="\documentclass{article}&#10;\usepackage{amsmath}&#10;\usepackage{xcolor}&#10;\pagestyle{empty}&#10;\begin{document}&#10;\color{white}&#10;&#10;$\sqrt{4 + (x-1)^2}$&#10;&#10;\end{document}&#10;" title="IguanaTex Bitmap Display">
            <a:extLst>
              <a:ext uri="{FF2B5EF4-FFF2-40B4-BE49-F238E27FC236}">
                <a16:creationId xmlns:a16="http://schemas.microsoft.com/office/drawing/2014/main" id="{0A4E08CC-0802-87F9-F234-F51355D72B9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212">
            <a:off x="3243624" y="1753833"/>
            <a:ext cx="3881905" cy="758096"/>
          </a:xfrm>
          <a:prstGeom prst="rect">
            <a:avLst/>
          </a:prstGeom>
        </p:spPr>
      </p:pic>
      <p:pic>
        <p:nvPicPr>
          <p:cNvPr id="3" name="Picture 2" descr="\documentclass{article}&#10;\usepackage{amsmath}&#10;\usepackage{xcolor}&#10;\pagestyle{empty}&#10;\begin{document}&#10;\color{white}&#10;&#10;$2$&#10;&#10;\end{document}&#10;" title="IguanaTex Bitmap Display">
            <a:extLst>
              <a:ext uri="{FF2B5EF4-FFF2-40B4-BE49-F238E27FC236}">
                <a16:creationId xmlns:a16="http://schemas.microsoft.com/office/drawing/2014/main" id="{B22A6ECB-536A-98E1-A062-D0D57F1D58D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19" y="4246880"/>
            <a:ext cx="255238" cy="41904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A425E77-5B76-F41B-FBBD-619037F4BF0C}"/>
              </a:ext>
            </a:extLst>
          </p:cNvPr>
          <p:cNvGrpSpPr/>
          <p:nvPr/>
        </p:nvGrpSpPr>
        <p:grpSpPr>
          <a:xfrm>
            <a:off x="3412657" y="1466300"/>
            <a:ext cx="4655527" cy="2456476"/>
            <a:chOff x="3111795" y="2069805"/>
            <a:chExt cx="5699053" cy="2332074"/>
          </a:xfrm>
        </p:grpSpPr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5EA1E53F-7F7A-C6B2-346F-EC927CB84384}"/>
                </a:ext>
              </a:extLst>
            </p:cNvPr>
            <p:cNvSpPr/>
            <p:nvPr/>
          </p:nvSpPr>
          <p:spPr>
            <a:xfrm flipH="1">
              <a:off x="3111795" y="2069805"/>
              <a:ext cx="5699051" cy="2332074"/>
            </a:xfrm>
            <a:prstGeom prst="rtTriangl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79FD751-E671-F341-D78F-3409CEB745C8}"/>
                </a:ext>
              </a:extLst>
            </p:cNvPr>
            <p:cNvSpPr/>
            <p:nvPr/>
          </p:nvSpPr>
          <p:spPr>
            <a:xfrm>
              <a:off x="8387978" y="4078756"/>
              <a:ext cx="422870" cy="323123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2439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52.49347"/>
  <p:tag name="LATEXADDIN" val="\documentclass{article}&#10;\usepackage{amsmath}&#10;\usepackage{xcolor}&#10;\pagestyle{empty}&#10;\begin{document}&#10;\color{white}&#10;&#10;$\theta$&#10;&#10;\end{document}&#10;"/>
  <p:tag name="IGUANATEXSIZE" val="30"/>
  <p:tag name="IGUANATEXCURSOR" val="123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23.7346"/>
  <p:tag name="LATEXADDIN" val="\documentclass{article}&#10;\usepackage{amsmath}&#10;\usepackage{xcolor}&#10;\pagestyle{empty}&#10;\begin{document}&#10;\color{white}&#10;&#10;$3x$&#10;&#10;\end{document}&#10;"/>
  <p:tag name="IGUANATEXSIZE" val="50"/>
  <p:tag name="IGUANATEXCURSOR" val="117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61.6797"/>
  <p:tag name="LATEXADDIN" val="\documentclass{article}&#10;\usepackage{amsmath}&#10;\usepackage{xcolor}&#10;\pagestyle{empty}&#10;\begin{document}&#10;\color{white}&#10;&#10;$\sqrt{9x^2 + 25}$&#10;&#10;\end{document}&#10;"/>
  <p:tag name="IGUANATEXSIZE" val="50"/>
  <p:tag name="IGUANATEXCURSOR" val="131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50.2437"/>
  <p:tag name="LATEXADDIN" val="\documentclass{article}&#10;\usepackage{amsmath}&#10;\usepackage{xcolor}&#10;\pagestyle{empty}&#10;\begin{document}&#10;\color{white}&#10;&#10;$5$&#10;&#10;\end{document}&#10;"/>
  <p:tag name="IGUANATEXSIZE" val="50"/>
  <p:tag name="IGUANATEXCURSOR" val="117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52.49347"/>
  <p:tag name="LATEXADDIN" val="\documentclass{article}&#10;\usepackage{amsmath}&#10;\usepackage{xcolor}&#10;\pagestyle{empty}&#10;\begin{document}&#10;\color{white}&#10;&#10;$\theta$&#10;&#10;\end{document}&#10;"/>
  <p:tag name="IGUANATEXSIZE" val="30"/>
  <p:tag name="IGUANATEXCURSOR" val="123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72.9659"/>
  <p:tag name="LATEXADDIN" val="\documentclass{article}&#10;\usepackage{amsmath}&#10;\usepackage{xcolor}&#10;\pagestyle{empty}&#10;\begin{document}&#10;\color{white}&#10;&#10;$x-1$&#10;&#10;\end{document}&#10;"/>
  <p:tag name="IGUANATEXSIZE" val="50"/>
  <p:tag name="IGUANATEXCURSOR" val="119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764.1545"/>
  <p:tag name="LATEXADDIN" val="\documentclass{article}&#10;\usepackage{amsmath}&#10;\usepackage{xcolor}&#10;\pagestyle{empty}&#10;\begin{document}&#10;\color{white}&#10;&#10;$\sqrt{4 + (x-1)^2}$&#10;&#10;\end{document}&#10;"/>
  <p:tag name="IGUANATEXSIZE" val="50"/>
  <p:tag name="IGUANATEXCURSOR" val="133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50.2437"/>
  <p:tag name="LATEXADDIN" val="\documentclass{article}&#10;\usepackage{amsmath}&#10;\usepackage{xcolor}&#10;\pagestyle{empty}&#10;\begin{document}&#10;\color{white}&#10;&#10;$2$&#10;&#10;\end{document}&#10;"/>
  <p:tag name="IGUANATEXSIZE" val="50"/>
  <p:tag name="IGUANATEXCURSOR" val="117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xcolor}&#10;\pagestyle{empty}&#10;\begin{document}&#10;\color{white}&#10;&#10;$x$&#10;&#10;\end{document}&#10;"/>
  <p:tag name="IGUANATEXSIZE" val="50"/>
  <p:tag name="IGUANATEXCURSOR" val="11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50.2437"/>
  <p:tag name="LATEXADDIN" val="\documentclass{article}&#10;\usepackage{amsmath}&#10;\usepackage{xcolor}&#10;\pagestyle{empty}&#10;\begin{document}&#10;\color{white}&#10;&#10;2&#10;&#10;\end{document}&#10;"/>
  <p:tag name="IGUANATEXSIZE" val="50"/>
  <p:tag name="IGUANATEXCURSOR" val="116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37.1953"/>
  <p:tag name="LATEXADDIN" val="\documentclass{article}&#10;\usepackage{amsmath}&#10;\usepackage{xcolor}&#10;\pagestyle{empty}&#10;\begin{document}&#10;\color{white}&#10;&#10;$\sqrt{4 - x^2}$&#10;&#10;\end{document}&#10;"/>
  <p:tag name="IGUANATEXSIZE" val="50"/>
  <p:tag name="IGUANATEXCURSOR" val="131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52.49347"/>
  <p:tag name="LATEXADDIN" val="\documentclass{article}&#10;\usepackage{amsmath}&#10;\usepackage{xcolor}&#10;\pagestyle{empty}&#10;\begin{document}&#10;\color{white}&#10;&#10;$\theta$&#10;&#10;\end{document}&#10;"/>
  <p:tag name="IGUANATEXSIZE" val="30"/>
  <p:tag name="IGUANATEXCURSOR" val="123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xcolor}&#10;\pagestyle{empty}&#10;\begin{document}&#10;\color{white}&#10;&#10;$x$&#10;&#10;\end{document}&#10;"/>
  <p:tag name="IGUANATEXSIZE" val="50"/>
  <p:tag name="IGUANATEXCURSOR" val="11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96.438"/>
  <p:tag name="LATEXADDIN" val="\documentclass{article}&#10;\usepackage{amsmath}&#10;\usepackage{xcolor}&#10;\pagestyle{empty}&#10;\begin{document}&#10;\color{white}&#10;&#10;$\sqrt{a^2+x^2}$&#10;&#10;\end{document}&#10;"/>
  <p:tag name="IGUANATEXSIZE" val="50"/>
  <p:tag name="IGUANATEXCURSOR" val="131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7.74276"/>
  <p:tag name="LATEXADDIN" val="\documentclass{article}&#10;\usepackage{amsmath}&#10;\usepackage{xcolor}&#10;\pagestyle{empty}&#10;\begin{document}&#10;\color{white}&#10;&#10;$a$&#10;&#10;\end{document}&#10;"/>
  <p:tag name="IGUANATEXSIZE" val="50"/>
  <p:tag name="IGUANATEXCURSOR" val="117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52.49347"/>
  <p:tag name="LATEXADDIN" val="\documentclass{article}&#10;\usepackage{amsmath}&#10;\usepackage{xcolor}&#10;\pagestyle{empty}&#10;\begin{document}&#10;\color{white}&#10;&#10;$\theta$&#10;&#10;\end{document}&#10;"/>
  <p:tag name="IGUANATEXSIZE" val="30"/>
  <p:tag name="IGUANATEXCURSOR" val="123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Sun</dc:creator>
  <cp:lastModifiedBy>Valerie Sun</cp:lastModifiedBy>
  <cp:revision>9</cp:revision>
  <dcterms:created xsi:type="dcterms:W3CDTF">2022-07-30T21:52:57Z</dcterms:created>
  <dcterms:modified xsi:type="dcterms:W3CDTF">2022-07-31T16:20:58Z</dcterms:modified>
</cp:coreProperties>
</file>