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F09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5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A05D-9FF4-4F3F-9E06-4B0A7EA5404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822F-DBC7-48E9-96A7-B84A6B70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7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A05D-9FF4-4F3F-9E06-4B0A7EA5404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822F-DBC7-48E9-96A7-B84A6B70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9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A05D-9FF4-4F3F-9E06-4B0A7EA5404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822F-DBC7-48E9-96A7-B84A6B70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9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A05D-9FF4-4F3F-9E06-4B0A7EA5404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822F-DBC7-48E9-96A7-B84A6B70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A05D-9FF4-4F3F-9E06-4B0A7EA5404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822F-DBC7-48E9-96A7-B84A6B70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0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A05D-9FF4-4F3F-9E06-4B0A7EA5404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822F-DBC7-48E9-96A7-B84A6B70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0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A05D-9FF4-4F3F-9E06-4B0A7EA5404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822F-DBC7-48E9-96A7-B84A6B70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A05D-9FF4-4F3F-9E06-4B0A7EA5404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822F-DBC7-48E9-96A7-B84A6B70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9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A05D-9FF4-4F3F-9E06-4B0A7EA5404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822F-DBC7-48E9-96A7-B84A6B70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5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A05D-9FF4-4F3F-9E06-4B0A7EA5404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822F-DBC7-48E9-96A7-B84A6B70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7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A05D-9FF4-4F3F-9E06-4B0A7EA5404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2822F-DBC7-48E9-96A7-B84A6B70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2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EA05D-9FF4-4F3F-9E06-4B0A7EA54046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2822F-DBC7-48E9-96A7-B84A6B70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56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image" Target="../media/image7.png"/><Relationship Id="rId2" Type="http://schemas.openxmlformats.org/officeDocument/2006/relationships/tags" Target="../tags/tag6.xml"/><Relationship Id="rId16" Type="http://schemas.openxmlformats.org/officeDocument/2006/relationships/image" Target="../media/image6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image" Target="../media/image5.png"/><Relationship Id="rId10" Type="http://schemas.openxmlformats.org/officeDocument/2006/relationships/tags" Target="../tags/tag14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tags" Target="../tags/tag1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8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11.png"/><Relationship Id="rId5" Type="http://schemas.openxmlformats.org/officeDocument/2006/relationships/tags" Target="../tags/tag21.xml"/><Relationship Id="rId10" Type="http://schemas.openxmlformats.org/officeDocument/2006/relationships/image" Target="../media/image4.png"/><Relationship Id="rId4" Type="http://schemas.openxmlformats.org/officeDocument/2006/relationships/tags" Target="../tags/tag20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25.xml"/><Relationship Id="rId7" Type="http://schemas.openxmlformats.org/officeDocument/2006/relationships/image" Target="../media/image13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5.png"/><Relationship Id="rId5" Type="http://schemas.openxmlformats.org/officeDocument/2006/relationships/tags" Target="../tags/tag27.xml"/><Relationship Id="rId10" Type="http://schemas.openxmlformats.org/officeDocument/2006/relationships/image" Target="../media/image5.png"/><Relationship Id="rId4" Type="http://schemas.openxmlformats.org/officeDocument/2006/relationships/tags" Target="../tags/tag26.xm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30.xml"/><Relationship Id="rId7" Type="http://schemas.openxmlformats.org/officeDocument/2006/relationships/image" Target="../media/image17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EEAF338F-D110-72FD-7006-C0B6A2E04A82}"/>
              </a:ext>
            </a:extLst>
          </p:cNvPr>
          <p:cNvGrpSpPr/>
          <p:nvPr/>
        </p:nvGrpSpPr>
        <p:grpSpPr>
          <a:xfrm>
            <a:off x="1369162" y="-2453754"/>
            <a:ext cx="7113773" cy="7519530"/>
            <a:chOff x="3118714" y="-3008489"/>
            <a:chExt cx="5718308" cy="625728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4DFB41F-0BC2-C90E-F630-B35134D459E4}"/>
                </a:ext>
              </a:extLst>
            </p:cNvPr>
            <p:cNvSpPr txBox="1"/>
            <p:nvPr/>
          </p:nvSpPr>
          <p:spPr>
            <a:xfrm>
              <a:off x="5638800" y="2971800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73" name="Picture 172" descr="\documentclass{article}&#10;\usepackage{amsmath}&#10;\usepackage{xcolor}&#10;\pagestyle{empty}&#10;\begin{document}&#10;&#10;\color{white}&#10;$Q$&#10;&#10;&#10;\end{document}&#10;" title="IguanaTex Bitmap Display">
              <a:extLst>
                <a:ext uri="{FF2B5EF4-FFF2-40B4-BE49-F238E27FC236}">
                  <a16:creationId xmlns:a16="http://schemas.microsoft.com/office/drawing/2014/main" id="{25B4EAEA-02FA-6357-39B4-3F088ACD929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714" y="-3008489"/>
              <a:ext cx="117613" cy="152385"/>
            </a:xfrm>
            <a:prstGeom prst="rect">
              <a:avLst/>
            </a:prstGeom>
          </p:spPr>
        </p:pic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126F532C-441D-16D4-BD5D-1116E92C1A64}"/>
                </a:ext>
              </a:extLst>
            </p:cNvPr>
            <p:cNvGrpSpPr/>
            <p:nvPr/>
          </p:nvGrpSpPr>
          <p:grpSpPr>
            <a:xfrm>
              <a:off x="4477432" y="932543"/>
              <a:ext cx="3669245" cy="2260967"/>
              <a:chOff x="4496597" y="932543"/>
              <a:chExt cx="3280560" cy="2260967"/>
            </a:xfrm>
          </p:grpSpPr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5B670311-8F9D-4408-88AB-D0C133CA7D70}"/>
                  </a:ext>
                </a:extLst>
              </p:cNvPr>
              <p:cNvSpPr/>
              <p:nvPr/>
            </p:nvSpPr>
            <p:spPr>
              <a:xfrm>
                <a:off x="4658360" y="932543"/>
                <a:ext cx="2997200" cy="698137"/>
              </a:xfrm>
              <a:custGeom>
                <a:avLst/>
                <a:gdLst>
                  <a:gd name="connsiteX0" fmla="*/ 2997200 w 2997200"/>
                  <a:gd name="connsiteY0" fmla="*/ 698137 h 698137"/>
                  <a:gd name="connsiteX1" fmla="*/ 2453640 w 2997200"/>
                  <a:gd name="connsiteY1" fmla="*/ 144417 h 698137"/>
                  <a:gd name="connsiteX2" fmla="*/ 487680 w 2997200"/>
                  <a:gd name="connsiteY2" fmla="*/ 37737 h 698137"/>
                  <a:gd name="connsiteX3" fmla="*/ 0 w 2997200"/>
                  <a:gd name="connsiteY3" fmla="*/ 687977 h 69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97200" h="698137">
                    <a:moveTo>
                      <a:pt x="2997200" y="698137"/>
                    </a:moveTo>
                    <a:cubicBezTo>
                      <a:pt x="2934546" y="476310"/>
                      <a:pt x="2871893" y="254484"/>
                      <a:pt x="2453640" y="144417"/>
                    </a:cubicBezTo>
                    <a:cubicBezTo>
                      <a:pt x="2035387" y="34350"/>
                      <a:pt x="896620" y="-52856"/>
                      <a:pt x="487680" y="37737"/>
                    </a:cubicBezTo>
                    <a:cubicBezTo>
                      <a:pt x="78740" y="128330"/>
                      <a:pt x="21167" y="619397"/>
                      <a:pt x="0" y="687977"/>
                    </a:cubicBezTo>
                  </a:path>
                </a:pathLst>
              </a:custGeom>
              <a:noFill/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CB48AC6-1CC7-2F99-289B-C20E8A7CD9A5}"/>
                  </a:ext>
                </a:extLst>
              </p:cNvPr>
              <p:cNvSpPr/>
              <p:nvPr/>
            </p:nvSpPr>
            <p:spPr>
              <a:xfrm rot="10498074">
                <a:off x="4496597" y="2524164"/>
                <a:ext cx="3280560" cy="669346"/>
              </a:xfrm>
              <a:custGeom>
                <a:avLst/>
                <a:gdLst>
                  <a:gd name="connsiteX0" fmla="*/ 2997200 w 2997200"/>
                  <a:gd name="connsiteY0" fmla="*/ 698137 h 698137"/>
                  <a:gd name="connsiteX1" fmla="*/ 2453640 w 2997200"/>
                  <a:gd name="connsiteY1" fmla="*/ 144417 h 698137"/>
                  <a:gd name="connsiteX2" fmla="*/ 487680 w 2997200"/>
                  <a:gd name="connsiteY2" fmla="*/ 37737 h 698137"/>
                  <a:gd name="connsiteX3" fmla="*/ 0 w 2997200"/>
                  <a:gd name="connsiteY3" fmla="*/ 687977 h 69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97200" h="698137">
                    <a:moveTo>
                      <a:pt x="2997200" y="698137"/>
                    </a:moveTo>
                    <a:cubicBezTo>
                      <a:pt x="2934546" y="476310"/>
                      <a:pt x="2871893" y="254484"/>
                      <a:pt x="2453640" y="144417"/>
                    </a:cubicBezTo>
                    <a:cubicBezTo>
                      <a:pt x="2035387" y="34350"/>
                      <a:pt x="896620" y="-52856"/>
                      <a:pt x="487680" y="37737"/>
                    </a:cubicBezTo>
                    <a:cubicBezTo>
                      <a:pt x="78740" y="128330"/>
                      <a:pt x="21167" y="619397"/>
                      <a:pt x="0" y="687977"/>
                    </a:cubicBezTo>
                  </a:path>
                </a:pathLst>
              </a:custGeom>
              <a:noFill/>
              <a:ln w="2857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82DD48D3-9473-C887-F443-907A4F5EEF4C}"/>
                </a:ext>
              </a:extLst>
            </p:cNvPr>
            <p:cNvGrpSpPr/>
            <p:nvPr/>
          </p:nvGrpSpPr>
          <p:grpSpPr>
            <a:xfrm rot="6083853">
              <a:off x="3792502" y="1814649"/>
              <a:ext cx="1532510" cy="686047"/>
              <a:chOff x="5130144" y="1486866"/>
              <a:chExt cx="1293516" cy="641654"/>
            </a:xfrm>
            <a:gradFill flip="none" rotWithShape="1">
              <a:gsLst>
                <a:gs pos="0">
                  <a:schemeClr val="accent5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5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5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scene3d>
              <a:camera prst="orthographicFront">
                <a:rot lat="1800000" lon="2700000" rev="1200000"/>
              </a:camera>
              <a:lightRig rig="threePt" dir="t"/>
            </a:scene3d>
          </p:grpSpPr>
          <p:sp>
            <p:nvSpPr>
              <p:cNvPr id="189" name="Cube 188">
                <a:extLst>
                  <a:ext uri="{FF2B5EF4-FFF2-40B4-BE49-F238E27FC236}">
                    <a16:creationId xmlns:a16="http://schemas.microsoft.com/office/drawing/2014/main" id="{78C482E3-5391-01F0-51C6-58F23E59F2E1}"/>
                  </a:ext>
                </a:extLst>
              </p:cNvPr>
              <p:cNvSpPr/>
              <p:nvPr/>
            </p:nvSpPr>
            <p:spPr>
              <a:xfrm>
                <a:off x="5130144" y="1486866"/>
                <a:ext cx="1293516" cy="641654"/>
              </a:xfrm>
              <a:prstGeom prst="cube">
                <a:avLst/>
              </a:prstGeom>
              <a:grpFill/>
              <a:ln>
                <a:solidFill>
                  <a:schemeClr val="tx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6797D770-B379-BB9A-DEB9-631F69300A98}"/>
                  </a:ext>
                </a:extLst>
              </p:cNvPr>
              <p:cNvGrpSpPr/>
              <p:nvPr/>
            </p:nvGrpSpPr>
            <p:grpSpPr>
              <a:xfrm>
                <a:off x="5130144" y="1645073"/>
                <a:ext cx="374301" cy="483447"/>
                <a:chOff x="5130144" y="1645073"/>
                <a:chExt cx="374301" cy="483447"/>
              </a:xfrm>
              <a:grpFill/>
            </p:grpSpPr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1D38E157-A663-6B0B-13AC-755CE5A936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30144" y="1645073"/>
                  <a:ext cx="168296" cy="483447"/>
                </a:xfrm>
                <a:prstGeom prst="line">
                  <a:avLst/>
                </a:prstGeom>
                <a:grpFill/>
                <a:ln w="19050">
                  <a:solidFill>
                    <a:schemeClr val="tx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9BB08C10-4D4C-2952-AE03-97B30E0472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98440" y="1645073"/>
                  <a:ext cx="206005" cy="483446"/>
                </a:xfrm>
                <a:prstGeom prst="line">
                  <a:avLst/>
                </a:prstGeom>
                <a:grpFill/>
                <a:ln w="19050">
                  <a:solidFill>
                    <a:schemeClr val="tx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3FD7E5C9-D662-7582-5313-C4B818EA33DF}"/>
                  </a:ext>
                </a:extLst>
              </p:cNvPr>
              <p:cNvGrpSpPr/>
              <p:nvPr/>
            </p:nvGrpSpPr>
            <p:grpSpPr>
              <a:xfrm>
                <a:off x="5504445" y="1645072"/>
                <a:ext cx="374301" cy="483447"/>
                <a:chOff x="5130144" y="1645073"/>
                <a:chExt cx="374301" cy="483447"/>
              </a:xfrm>
              <a:grpFill/>
            </p:grpSpPr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86725E05-4473-46F6-1A04-C0608E8125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30144" y="1645073"/>
                  <a:ext cx="168296" cy="483447"/>
                </a:xfrm>
                <a:prstGeom prst="line">
                  <a:avLst/>
                </a:prstGeom>
                <a:grpFill/>
                <a:ln w="19050">
                  <a:solidFill>
                    <a:schemeClr val="tx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094DFF7B-8D18-40FE-ACAB-B4835A62B0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98440" y="1645073"/>
                  <a:ext cx="206005" cy="483446"/>
                </a:xfrm>
                <a:prstGeom prst="line">
                  <a:avLst/>
                </a:prstGeom>
                <a:grpFill/>
                <a:ln w="19050">
                  <a:solidFill>
                    <a:schemeClr val="tx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4393DC99-F27B-5A57-7319-8E18D5F37ADC}"/>
                  </a:ext>
                </a:extLst>
              </p:cNvPr>
              <p:cNvGrpSpPr/>
              <p:nvPr/>
            </p:nvGrpSpPr>
            <p:grpSpPr>
              <a:xfrm>
                <a:off x="5885070" y="1642895"/>
                <a:ext cx="374301" cy="483447"/>
                <a:chOff x="5130144" y="1645073"/>
                <a:chExt cx="374301" cy="483447"/>
              </a:xfrm>
              <a:grpFill/>
            </p:grpSpPr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1D0CA7BF-B1D2-6FD0-A835-9838A399D6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30144" y="1645073"/>
                  <a:ext cx="168296" cy="483447"/>
                </a:xfrm>
                <a:prstGeom prst="line">
                  <a:avLst/>
                </a:prstGeom>
                <a:grpFill/>
                <a:ln w="19050">
                  <a:solidFill>
                    <a:schemeClr val="tx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E103C122-91C9-4105-34D4-9C7B002EE1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98440" y="1645073"/>
                  <a:ext cx="206005" cy="483446"/>
                </a:xfrm>
                <a:prstGeom prst="line">
                  <a:avLst/>
                </a:prstGeom>
                <a:grpFill/>
                <a:ln w="19050">
                  <a:solidFill>
                    <a:schemeClr val="tx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45847BD8-3AE8-0248-F2DD-17BF48BE6963}"/>
                </a:ext>
              </a:extLst>
            </p:cNvPr>
            <p:cNvGrpSpPr/>
            <p:nvPr/>
          </p:nvGrpSpPr>
          <p:grpSpPr>
            <a:xfrm>
              <a:off x="7661418" y="1009105"/>
              <a:ext cx="1104939" cy="2086429"/>
              <a:chOff x="7307542" y="1021877"/>
              <a:chExt cx="1104939" cy="2048638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779D26FA-125E-D609-EF6A-F1B5D860B62F}"/>
                  </a:ext>
                </a:extLst>
              </p:cNvPr>
              <p:cNvGrpSpPr/>
              <p:nvPr/>
            </p:nvGrpSpPr>
            <p:grpSpPr>
              <a:xfrm>
                <a:off x="7307542" y="1021877"/>
                <a:ext cx="1104939" cy="2048638"/>
                <a:chOff x="5819353" y="1031746"/>
                <a:chExt cx="570784" cy="172282"/>
              </a:xfrm>
              <a:solidFill>
                <a:schemeClr val="accent2">
                  <a:lumMod val="75000"/>
                </a:schemeClr>
              </a:solidFill>
              <a:scene3d>
                <a:camera prst="orthographicFront">
                  <a:rot lat="4200000" lon="0" rev="0"/>
                </a:camera>
                <a:lightRig rig="threePt" dir="t"/>
              </a:scene3d>
            </p:grpSpPr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8C9F0A23-69EC-810E-85CF-73B7FD41D328}"/>
                    </a:ext>
                  </a:extLst>
                </p:cNvPr>
                <p:cNvSpPr/>
                <p:nvPr/>
              </p:nvSpPr>
              <p:spPr>
                <a:xfrm rot="1482353">
                  <a:off x="5819353" y="1084812"/>
                  <a:ext cx="570782" cy="11921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90000">
                      <a:schemeClr val="accent2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4A0278C7-75C7-B9EC-CB61-917DC8BE854E}"/>
                    </a:ext>
                  </a:extLst>
                </p:cNvPr>
                <p:cNvSpPr/>
                <p:nvPr/>
              </p:nvSpPr>
              <p:spPr>
                <a:xfrm rot="1482353">
                  <a:off x="5819354" y="1031746"/>
                  <a:ext cx="570782" cy="11921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97000">
                      <a:schemeClr val="accent2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pic>
            <p:nvPicPr>
              <p:cNvPr id="175" name="Picture 174" descr="\documentclass{article}&#10;\usepackage{amsmath}&#10;\usepackage{xcolor}&#10;\pagestyle{empty}&#10;\begin{document}&#10;&#10;\color{white}&#10;$Q$&#10;&#10;\end{document}" title="IguanaTex Bitmap Display">
                <a:extLst>
                  <a:ext uri="{FF2B5EF4-FFF2-40B4-BE49-F238E27FC236}">
                    <a16:creationId xmlns:a16="http://schemas.microsoft.com/office/drawing/2014/main" id="{F2F2CDFB-D2B9-2F73-344C-A88CB76DF39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7795" y="1817652"/>
                <a:ext cx="151765" cy="196635"/>
              </a:xfrm>
              <a:prstGeom prst="rect">
                <a:avLst/>
              </a:prstGeom>
            </p:spPr>
          </p:pic>
        </p:grpSp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D38698B6-A633-8584-92F9-BB5811032C76}"/>
                </a:ext>
              </a:extLst>
            </p:cNvPr>
            <p:cNvSpPr/>
            <p:nvPr/>
          </p:nvSpPr>
          <p:spPr>
            <a:xfrm rot="16501181">
              <a:off x="6546600" y="907104"/>
              <a:ext cx="144795" cy="124823"/>
            </a:xfrm>
            <a:prstGeom prst="triangl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Isosceles Triangle 206">
              <a:extLst>
                <a:ext uri="{FF2B5EF4-FFF2-40B4-BE49-F238E27FC236}">
                  <a16:creationId xmlns:a16="http://schemas.microsoft.com/office/drawing/2014/main" id="{30B37ADC-8A97-A6EB-58A2-B54BC1AFD7C0}"/>
                </a:ext>
              </a:extLst>
            </p:cNvPr>
            <p:cNvSpPr/>
            <p:nvPr/>
          </p:nvSpPr>
          <p:spPr>
            <a:xfrm rot="5400000">
              <a:off x="6166217" y="3113606"/>
              <a:ext cx="144795" cy="124823"/>
            </a:xfrm>
            <a:prstGeom prst="triangl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9" name="Picture 208" descr="\documentclass{article}&#10;\usepackage{amsmath}&#10;\usepackage{xcolor}&#10;\pagestyle{empty}&#10;\begin{document}&#10;&#10;\color{white}&#10;$R$&#10;&#10;&#10;\end{document}&#10;" title="IguanaTex Bitmap Display">
              <a:extLst>
                <a:ext uri="{FF2B5EF4-FFF2-40B4-BE49-F238E27FC236}">
                  <a16:creationId xmlns:a16="http://schemas.microsoft.com/office/drawing/2014/main" id="{417DCF3F-91CA-8E49-7493-3B9D3FCC1DE7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8563" y="2023592"/>
              <a:ext cx="182857" cy="178286"/>
            </a:xfrm>
            <a:prstGeom prst="rect">
              <a:avLst/>
            </a:prstGeom>
          </p:spPr>
        </p:pic>
        <p:pic>
          <p:nvPicPr>
            <p:cNvPr id="215" name="Picture 214" descr="\documentclass{article}&#10;\usepackage{amsmath}&#10;\usepackage{xcolor}&#10;\pagestyle{empty}&#10;\begin{document}&#10;&#10;\color{white}&#10;$C$&#10;&#10;&#10;\end{document}&#10;" title="IguanaTex Bitmap Display">
              <a:extLst>
                <a:ext uri="{FF2B5EF4-FFF2-40B4-BE49-F238E27FC236}">
                  <a16:creationId xmlns:a16="http://schemas.microsoft.com/office/drawing/2014/main" id="{F9C43A77-9BE1-E066-895E-63089BB8D2CB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5689" y="2427906"/>
              <a:ext cx="181333" cy="197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122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2CC1C22-F2A6-AD96-ACB8-1F1F553CDB95}"/>
              </a:ext>
            </a:extLst>
          </p:cNvPr>
          <p:cNvCxnSpPr>
            <a:cxnSpLocks/>
          </p:cNvCxnSpPr>
          <p:nvPr/>
        </p:nvCxnSpPr>
        <p:spPr>
          <a:xfrm>
            <a:off x="4484196" y="1970408"/>
            <a:ext cx="267840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Picture 173" descr="\documentclass{article}&#10;\usepackage{amsmath}&#10;\usepackage{xcolor}&#10;\pagestyle{empty}&#10;\begin{document}&#10;\color{white}&#10;&#10;$x$&#10;&#10;\end{document}&#10;" title="IguanaTex Bitmap Display">
            <a:extLst>
              <a:ext uri="{FF2B5EF4-FFF2-40B4-BE49-F238E27FC236}">
                <a16:creationId xmlns:a16="http://schemas.microsoft.com/office/drawing/2014/main" id="{F14568B6-5229-955E-3A89-5DF03C5D817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709" y="1927429"/>
            <a:ext cx="108871" cy="96306"/>
          </a:xfrm>
          <a:prstGeom prst="rect">
            <a:avLst/>
          </a:prstGeom>
        </p:spPr>
      </p:pic>
      <p:grpSp>
        <p:nvGrpSpPr>
          <p:cNvPr id="342" name="Group 341">
            <a:extLst>
              <a:ext uri="{FF2B5EF4-FFF2-40B4-BE49-F238E27FC236}">
                <a16:creationId xmlns:a16="http://schemas.microsoft.com/office/drawing/2014/main" id="{694CDDAB-23F9-B996-44AE-2EFF79847BAB}"/>
              </a:ext>
            </a:extLst>
          </p:cNvPr>
          <p:cNvGrpSpPr/>
          <p:nvPr/>
        </p:nvGrpSpPr>
        <p:grpSpPr>
          <a:xfrm>
            <a:off x="2776812" y="2426908"/>
            <a:ext cx="4530768" cy="1550093"/>
            <a:chOff x="1955039" y="2224443"/>
            <a:chExt cx="3386581" cy="1294138"/>
          </a:xfrm>
        </p:grpSpPr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87F94164-D005-0627-4369-B136257B8F63}"/>
                </a:ext>
              </a:extLst>
            </p:cNvPr>
            <p:cNvCxnSpPr>
              <a:cxnSpLocks/>
            </p:cNvCxnSpPr>
            <p:nvPr/>
          </p:nvCxnSpPr>
          <p:spPr>
            <a:xfrm>
              <a:off x="3231245" y="3401284"/>
              <a:ext cx="200201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1" name="Picture 180" descr="\documentclass{article}&#10;\usepackage{amsmath}&#10;\usepackage{xcolor}&#10;\pagestyle{empty}&#10;\begin{document}&#10;\color{white}&#10;&#10;$x$&#10;&#10;\end{document}&#10;" title="IguanaTex Bitmap Display">
              <a:extLst>
                <a:ext uri="{FF2B5EF4-FFF2-40B4-BE49-F238E27FC236}">
                  <a16:creationId xmlns:a16="http://schemas.microsoft.com/office/drawing/2014/main" id="{02299127-DA8C-6332-E537-66E81E39B78A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0243" y="3365402"/>
              <a:ext cx="81377" cy="80404"/>
            </a:xfrm>
            <a:prstGeom prst="rect">
              <a:avLst/>
            </a:prstGeom>
          </p:spPr>
        </p:pic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C52B75B-FB53-5A88-D4AB-D39AE5ECDADF}"/>
                </a:ext>
              </a:extLst>
            </p:cNvPr>
            <p:cNvGrpSpPr/>
            <p:nvPr/>
          </p:nvGrpSpPr>
          <p:grpSpPr>
            <a:xfrm>
              <a:off x="1955039" y="2224443"/>
              <a:ext cx="2708191" cy="1294138"/>
              <a:chOff x="2003739" y="1483360"/>
              <a:chExt cx="6093483" cy="2507140"/>
            </a:xfr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72000">
                  <a:schemeClr val="bg2">
                    <a:lumMod val="40000"/>
                    <a:lumOff val="60000"/>
                  </a:schemeClr>
                </a:gs>
              </a:gsLst>
              <a:lin ang="0" scaled="1"/>
              <a:tileRect/>
            </a:gradFill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8EAA5FC-3C57-CA2D-CEB2-F48F849CF088}"/>
                  </a:ext>
                </a:extLst>
              </p:cNvPr>
              <p:cNvSpPr/>
              <p:nvPr/>
            </p:nvSpPr>
            <p:spPr>
              <a:xfrm>
                <a:off x="2003739" y="1483360"/>
                <a:ext cx="243840" cy="2504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73289B8-605B-6252-07AE-0CBA26B9CD04}"/>
                  </a:ext>
                </a:extLst>
              </p:cNvPr>
              <p:cNvSpPr/>
              <p:nvPr/>
            </p:nvSpPr>
            <p:spPr>
              <a:xfrm rot="5400000">
                <a:off x="4933725" y="827002"/>
                <a:ext cx="243840" cy="608315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D77FAE1-FC7A-579B-D316-1C1D7705AA6F}"/>
                </a:ext>
              </a:extLst>
            </p:cNvPr>
            <p:cNvGrpSpPr/>
            <p:nvPr/>
          </p:nvGrpSpPr>
          <p:grpSpPr>
            <a:xfrm>
              <a:off x="2864980" y="2651863"/>
              <a:ext cx="720192" cy="740853"/>
              <a:chOff x="4049731" y="2326640"/>
              <a:chExt cx="1620447" cy="143525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BCA39A9-E4A3-EF6D-FB0F-262A29080922}"/>
                  </a:ext>
                </a:extLst>
              </p:cNvPr>
              <p:cNvSpPr/>
              <p:nvPr/>
            </p:nvSpPr>
            <p:spPr>
              <a:xfrm>
                <a:off x="4049731" y="2326640"/>
                <a:ext cx="1620447" cy="1435259"/>
              </a:xfrm>
              <a:prstGeom prst="rect">
                <a:avLst/>
              </a:prstGeom>
              <a:gradFill flip="none" rotWithShape="1">
                <a:gsLst>
                  <a:gs pos="73000">
                    <a:srgbClr val="848B97"/>
                  </a:gs>
                  <a:gs pos="28000">
                    <a:schemeClr val="bg1">
                      <a:lumMod val="75000"/>
                      <a:lumOff val="25000"/>
                    </a:scheme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lin ang="120000" scaled="0"/>
                <a:tileRect/>
              </a:gradFill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" name="Picture 4" descr="\documentclass{article}&#10;\usepackage{amsmath}&#10;\usepackage{xcolor}&#10;\pagestyle{empty}&#10;\begin{document}&#10;\color{white}&#10;&#10;$m$&#10;&#10;\end{document}&#10;" title="IguanaTex Bitmap Display">
                <a:extLst>
                  <a:ext uri="{FF2B5EF4-FFF2-40B4-BE49-F238E27FC236}">
                    <a16:creationId xmlns:a16="http://schemas.microsoft.com/office/drawing/2014/main" id="{FF85CC73-E1DA-3FE4-62A2-33571551FA4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7244" y="2944086"/>
                <a:ext cx="445417" cy="243841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20253FE-92FD-2135-AE09-1523806B109F}"/>
                </a:ext>
              </a:extLst>
            </p:cNvPr>
            <p:cNvGrpSpPr/>
            <p:nvPr/>
          </p:nvGrpSpPr>
          <p:grpSpPr>
            <a:xfrm>
              <a:off x="1955039" y="2647830"/>
              <a:ext cx="1020787" cy="705625"/>
              <a:chOff x="2002346" y="2318827"/>
              <a:chExt cx="2296790" cy="136701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45DF1DA-2F9E-73F6-B302-1D891F5C5D81}"/>
                  </a:ext>
                </a:extLst>
              </p:cNvPr>
              <p:cNvGrpSpPr/>
              <p:nvPr/>
            </p:nvGrpSpPr>
            <p:grpSpPr>
              <a:xfrm>
                <a:off x="2002346" y="2745324"/>
                <a:ext cx="2296790" cy="940514"/>
                <a:chOff x="2002346" y="2745324"/>
                <a:chExt cx="2296790" cy="940514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F0817506-F2EE-D621-B467-8F99E4420DAD}"/>
                    </a:ext>
                  </a:extLst>
                </p:cNvPr>
                <p:cNvGrpSpPr/>
                <p:nvPr/>
              </p:nvGrpSpPr>
              <p:grpSpPr>
                <a:xfrm>
                  <a:off x="2729797" y="2750591"/>
                  <a:ext cx="504260" cy="910340"/>
                  <a:chOff x="2247582" y="1969136"/>
                  <a:chExt cx="1361440" cy="1361440"/>
                </a:xfrm>
              </p:grpSpPr>
              <p:sp>
                <p:nvSpPr>
                  <p:cNvPr id="71" name="Arc 70">
                    <a:extLst>
                      <a:ext uri="{FF2B5EF4-FFF2-40B4-BE49-F238E27FC236}">
                        <a16:creationId xmlns:a16="http://schemas.microsoft.com/office/drawing/2014/main" id="{9CB2F82C-097F-A90A-9C3E-434600E3E49B}"/>
                      </a:ext>
                    </a:extLst>
                  </p:cNvPr>
                  <p:cNvSpPr/>
                  <p:nvPr/>
                </p:nvSpPr>
                <p:spPr>
                  <a:xfrm>
                    <a:off x="2247582" y="1969136"/>
                    <a:ext cx="1361440" cy="1361440"/>
                  </a:xfrm>
                  <a:prstGeom prst="arc">
                    <a:avLst>
                      <a:gd name="adj1" fmla="val 16120455"/>
                      <a:gd name="adj2" fmla="val 0"/>
                    </a:avLst>
                  </a:prstGeom>
                  <a:ln w="1905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3" name="Arc 72">
                    <a:extLst>
                      <a:ext uri="{FF2B5EF4-FFF2-40B4-BE49-F238E27FC236}">
                        <a16:creationId xmlns:a16="http://schemas.microsoft.com/office/drawing/2014/main" id="{F9DA5FB3-4E78-09C1-1157-BFB9CD3873E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206114" y="2160879"/>
                    <a:ext cx="402908" cy="999106"/>
                  </a:xfrm>
                  <a:prstGeom prst="arc">
                    <a:avLst>
                      <a:gd name="adj1" fmla="val 9701815"/>
                      <a:gd name="adj2" fmla="val 1217207"/>
                    </a:avLst>
                  </a:prstGeom>
                  <a:ln w="1905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133D6613-C9C4-5702-287D-2ABD88936F89}"/>
                    </a:ext>
                  </a:extLst>
                </p:cNvPr>
                <p:cNvGrpSpPr/>
                <p:nvPr/>
              </p:nvGrpSpPr>
              <p:grpSpPr>
                <a:xfrm>
                  <a:off x="2002346" y="2745324"/>
                  <a:ext cx="2296790" cy="940514"/>
                  <a:chOff x="2002346" y="2745324"/>
                  <a:chExt cx="2296790" cy="940514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16D3B797-0A6A-E108-19FA-FBF71A557548}"/>
                      </a:ext>
                    </a:extLst>
                  </p:cNvPr>
                  <p:cNvGrpSpPr/>
                  <p:nvPr/>
                </p:nvGrpSpPr>
                <p:grpSpPr>
                  <a:xfrm>
                    <a:off x="2002346" y="2750821"/>
                    <a:ext cx="1214314" cy="935017"/>
                    <a:chOff x="2247582" y="1932230"/>
                    <a:chExt cx="2060255" cy="1398344"/>
                  </a:xfrm>
                </p:grpSpPr>
                <p:grpSp>
                  <p:nvGrpSpPr>
                    <p:cNvPr id="18" name="Group 17">
                      <a:extLst>
                        <a:ext uri="{FF2B5EF4-FFF2-40B4-BE49-F238E27FC236}">
                          <a16:creationId xmlns:a16="http://schemas.microsoft.com/office/drawing/2014/main" id="{35E547BA-FE10-2281-DBFC-D6A3F97862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47582" y="1942464"/>
                      <a:ext cx="1457904" cy="1388110"/>
                      <a:chOff x="2247582" y="1942464"/>
                      <a:chExt cx="2319974" cy="1388110"/>
                    </a:xfrm>
                  </p:grpSpPr>
                  <p:sp>
                    <p:nvSpPr>
                      <p:cNvPr id="6" name="Arc 5">
                        <a:extLst>
                          <a:ext uri="{FF2B5EF4-FFF2-40B4-BE49-F238E27FC236}">
                            <a16:creationId xmlns:a16="http://schemas.microsoft.com/office/drawing/2014/main" id="{6737B250-A0DD-E970-A7B6-671D25B735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47582" y="1969135"/>
                        <a:ext cx="1361440" cy="1361439"/>
                      </a:xfrm>
                      <a:prstGeom prst="arc">
                        <a:avLst>
                          <a:gd name="adj1" fmla="val 16120455"/>
                          <a:gd name="adj2" fmla="val 0"/>
                        </a:avLst>
                      </a:prstGeom>
                      <a:ln w="19050"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7" name="Arc 6">
                        <a:extLst>
                          <a:ext uri="{FF2B5EF4-FFF2-40B4-BE49-F238E27FC236}">
                            <a16:creationId xmlns:a16="http://schemas.microsoft.com/office/drawing/2014/main" id="{30FB6B3C-7E67-8EF7-7AF9-B31FEAF6A7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06115" y="1942464"/>
                        <a:ext cx="1361441" cy="1361439"/>
                      </a:xfrm>
                      <a:prstGeom prst="arc">
                        <a:avLst>
                          <a:gd name="adj1" fmla="val 10658802"/>
                          <a:gd name="adj2" fmla="val 231665"/>
                        </a:avLst>
                      </a:prstGeom>
                      <a:ln w="19050"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9" name="Arc 8">
                        <a:extLst>
                          <a:ext uri="{FF2B5EF4-FFF2-40B4-BE49-F238E27FC236}">
                            <a16:creationId xmlns:a16="http://schemas.microsoft.com/office/drawing/2014/main" id="{54DDB7C1-7062-2C31-A9D1-84D1F6E6C680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3206113" y="2169794"/>
                        <a:ext cx="402907" cy="944245"/>
                      </a:xfrm>
                      <a:prstGeom prst="arc">
                        <a:avLst>
                          <a:gd name="adj1" fmla="val 10658802"/>
                          <a:gd name="adj2" fmla="val 0"/>
                        </a:avLst>
                      </a:prstGeom>
                      <a:ln w="19050"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7" name="Arc 16">
                        <a:extLst>
                          <a:ext uri="{FF2B5EF4-FFF2-40B4-BE49-F238E27FC236}">
                            <a16:creationId xmlns:a16="http://schemas.microsoft.com/office/drawing/2014/main" id="{CA305CEE-E693-B5DF-2EC9-E18625ACDD1A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4164642" y="2169795"/>
                        <a:ext cx="402906" cy="944245"/>
                      </a:xfrm>
                      <a:prstGeom prst="arc">
                        <a:avLst>
                          <a:gd name="adj1" fmla="val 10658802"/>
                          <a:gd name="adj2" fmla="val 0"/>
                        </a:avLst>
                      </a:prstGeom>
                      <a:ln w="19050"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sp>
                  <p:nvSpPr>
                    <p:cNvPr id="27" name="Arc 26">
                      <a:extLst>
                        <a:ext uri="{FF2B5EF4-FFF2-40B4-BE49-F238E27FC236}">
                          <a16:creationId xmlns:a16="http://schemas.microsoft.com/office/drawing/2014/main" id="{E298C828-BFC3-48F2-D2DB-A238F6892A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52289" y="1932230"/>
                      <a:ext cx="855548" cy="1323848"/>
                    </a:xfrm>
                    <a:prstGeom prst="arc">
                      <a:avLst>
                        <a:gd name="adj1" fmla="val 10330854"/>
                        <a:gd name="adj2" fmla="val 16267187"/>
                      </a:avLst>
                    </a:prstGeom>
                    <a:ln w="19050"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AD170839-C9CF-54B8-2D61-455F4399A60F}"/>
                      </a:ext>
                    </a:extLst>
                  </p:cNvPr>
                  <p:cNvGrpSpPr/>
                  <p:nvPr/>
                </p:nvGrpSpPr>
                <p:grpSpPr>
                  <a:xfrm>
                    <a:off x="3084822" y="2745324"/>
                    <a:ext cx="1214314" cy="935018"/>
                    <a:chOff x="2247582" y="1932230"/>
                    <a:chExt cx="2060255" cy="1398346"/>
                  </a:xfrm>
                </p:grpSpPr>
                <p:grpSp>
                  <p:nvGrpSpPr>
                    <p:cNvPr id="76" name="Group 75">
                      <a:extLst>
                        <a:ext uri="{FF2B5EF4-FFF2-40B4-BE49-F238E27FC236}">
                          <a16:creationId xmlns:a16="http://schemas.microsoft.com/office/drawing/2014/main" id="{BB474E10-404E-C293-B6A5-101385F898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47582" y="1932230"/>
                      <a:ext cx="1457906" cy="1398346"/>
                      <a:chOff x="2247580" y="1932230"/>
                      <a:chExt cx="2319976" cy="1398346"/>
                    </a:xfrm>
                  </p:grpSpPr>
                  <p:sp>
                    <p:nvSpPr>
                      <p:cNvPr id="78" name="Arc 77">
                        <a:extLst>
                          <a:ext uri="{FF2B5EF4-FFF2-40B4-BE49-F238E27FC236}">
                            <a16:creationId xmlns:a16="http://schemas.microsoft.com/office/drawing/2014/main" id="{D80F93FF-D775-0474-36BF-2C78BA04A5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47580" y="1932230"/>
                        <a:ext cx="1361442" cy="1398346"/>
                      </a:xfrm>
                      <a:prstGeom prst="arc">
                        <a:avLst>
                          <a:gd name="adj1" fmla="val 11008576"/>
                          <a:gd name="adj2" fmla="val 0"/>
                        </a:avLst>
                      </a:prstGeom>
                      <a:ln w="19050"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79" name="Arc 78">
                        <a:extLst>
                          <a:ext uri="{FF2B5EF4-FFF2-40B4-BE49-F238E27FC236}">
                            <a16:creationId xmlns:a16="http://schemas.microsoft.com/office/drawing/2014/main" id="{0CEB6B61-B118-B797-DA2C-B24E78EFC0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06115" y="1942464"/>
                        <a:ext cx="1361441" cy="1361439"/>
                      </a:xfrm>
                      <a:prstGeom prst="arc">
                        <a:avLst>
                          <a:gd name="adj1" fmla="val 10658802"/>
                          <a:gd name="adj2" fmla="val 231665"/>
                        </a:avLst>
                      </a:prstGeom>
                      <a:ln w="19050"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80" name="Arc 79">
                        <a:extLst>
                          <a:ext uri="{FF2B5EF4-FFF2-40B4-BE49-F238E27FC236}">
                            <a16:creationId xmlns:a16="http://schemas.microsoft.com/office/drawing/2014/main" id="{9CB04B5B-BF4D-384A-23CD-35A64894B32E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3206113" y="2169794"/>
                        <a:ext cx="402907" cy="944245"/>
                      </a:xfrm>
                      <a:prstGeom prst="arc">
                        <a:avLst>
                          <a:gd name="adj1" fmla="val 10074100"/>
                          <a:gd name="adj2" fmla="val 776458"/>
                        </a:avLst>
                      </a:prstGeom>
                      <a:ln w="19050"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81" name="Arc 80">
                        <a:extLst>
                          <a:ext uri="{FF2B5EF4-FFF2-40B4-BE49-F238E27FC236}">
                            <a16:creationId xmlns:a16="http://schemas.microsoft.com/office/drawing/2014/main" id="{124B6D04-E71F-6216-DA25-EC3993574C68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4164642" y="2169795"/>
                        <a:ext cx="402906" cy="944245"/>
                      </a:xfrm>
                      <a:prstGeom prst="arc">
                        <a:avLst>
                          <a:gd name="adj1" fmla="val 10658802"/>
                          <a:gd name="adj2" fmla="val 0"/>
                        </a:avLst>
                      </a:prstGeom>
                      <a:ln w="19050">
                        <a:solidFill>
                          <a:schemeClr val="tx2">
                            <a:lumMod val="7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sp>
                  <p:nvSpPr>
                    <p:cNvPr id="77" name="Arc 76">
                      <a:extLst>
                        <a:ext uri="{FF2B5EF4-FFF2-40B4-BE49-F238E27FC236}">
                          <a16:creationId xmlns:a16="http://schemas.microsoft.com/office/drawing/2014/main" id="{A0E091DA-9ABA-A6AA-CB76-2B93F97692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52289" y="1932230"/>
                      <a:ext cx="855548" cy="1323848"/>
                    </a:xfrm>
                    <a:prstGeom prst="arc">
                      <a:avLst>
                        <a:gd name="adj1" fmla="val 10330854"/>
                        <a:gd name="adj2" fmla="val 16267187"/>
                      </a:avLst>
                    </a:prstGeom>
                    <a:ln w="19050"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</p:grpSp>
          <p:pic>
            <p:nvPicPr>
              <p:cNvPr id="10" name="Picture 9" descr="\documentclass{article}&#10;\usepackage{amsmath}&#10;\usepackage{xcolor}&#10;\pagestyle{empty}&#10;\begin{document}&#10;\color{white}&#10;&#10;$k$&#10;&#10;\end{document}&#10;" title="IguanaTex Bitmap Display">
                <a:extLst>
                  <a:ext uri="{FF2B5EF4-FFF2-40B4-BE49-F238E27FC236}">
                    <a16:creationId xmlns:a16="http://schemas.microsoft.com/office/drawing/2014/main" id="{BAC034E4-AD37-155B-6EDB-CC6C24E79E9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6220" y="2318827"/>
                <a:ext cx="181247" cy="279024"/>
              </a:xfrm>
              <a:prstGeom prst="rect">
                <a:avLst/>
              </a:prstGeom>
            </p:spPr>
          </p:pic>
        </p:grp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0DDFF2F9-0074-B117-C1DA-71C4E65E7AB3}"/>
              </a:ext>
            </a:extLst>
          </p:cNvPr>
          <p:cNvGrpSpPr/>
          <p:nvPr/>
        </p:nvGrpSpPr>
        <p:grpSpPr>
          <a:xfrm>
            <a:off x="2660817" y="560278"/>
            <a:ext cx="3739174" cy="1550093"/>
            <a:chOff x="1868337" y="672400"/>
            <a:chExt cx="4396150" cy="1839478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94C67666-8AD5-DCF7-3A54-F8E3273B24E4}"/>
                </a:ext>
              </a:extLst>
            </p:cNvPr>
            <p:cNvGrpSpPr/>
            <p:nvPr/>
          </p:nvGrpSpPr>
          <p:grpSpPr>
            <a:xfrm>
              <a:off x="2004715" y="672400"/>
              <a:ext cx="4259772" cy="1839478"/>
              <a:chOff x="2003739" y="1483360"/>
              <a:chExt cx="6093482" cy="2507140"/>
            </a:xfr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72000">
                  <a:schemeClr val="bg2">
                    <a:lumMod val="40000"/>
                    <a:lumOff val="60000"/>
                  </a:schemeClr>
                </a:gs>
              </a:gsLst>
              <a:lin ang="0" scaled="1"/>
              <a:tileRect/>
            </a:gradFill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4374252-357C-167B-14AC-5C1403478E05}"/>
                  </a:ext>
                </a:extLst>
              </p:cNvPr>
              <p:cNvSpPr/>
              <p:nvPr/>
            </p:nvSpPr>
            <p:spPr>
              <a:xfrm>
                <a:off x="2003739" y="1483360"/>
                <a:ext cx="243840" cy="2504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63A41CA5-B183-F071-A90C-13A34D3C8FD2}"/>
                  </a:ext>
                </a:extLst>
              </p:cNvPr>
              <p:cNvSpPr/>
              <p:nvPr/>
            </p:nvSpPr>
            <p:spPr>
              <a:xfrm rot="5400000">
                <a:off x="4933724" y="827003"/>
                <a:ext cx="243840" cy="608315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6EA1331-FF86-8AB6-3F8F-587C30EEB94E}"/>
                </a:ext>
              </a:extLst>
            </p:cNvPr>
            <p:cNvGrpSpPr/>
            <p:nvPr/>
          </p:nvGrpSpPr>
          <p:grpSpPr>
            <a:xfrm>
              <a:off x="4436286" y="1279930"/>
              <a:ext cx="1132806" cy="1053043"/>
              <a:chOff x="5075411" y="2314063"/>
              <a:chExt cx="1620447" cy="1435259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67121E01-2F73-20E2-4B91-CA704512F087}"/>
                  </a:ext>
                </a:extLst>
              </p:cNvPr>
              <p:cNvSpPr/>
              <p:nvPr/>
            </p:nvSpPr>
            <p:spPr>
              <a:xfrm>
                <a:off x="5075411" y="2314063"/>
                <a:ext cx="1620447" cy="1435259"/>
              </a:xfrm>
              <a:prstGeom prst="rect">
                <a:avLst/>
              </a:prstGeom>
              <a:gradFill flip="none" rotWithShape="1">
                <a:gsLst>
                  <a:gs pos="73000">
                    <a:srgbClr val="848B97"/>
                  </a:gs>
                  <a:gs pos="28000">
                    <a:schemeClr val="bg1">
                      <a:lumMod val="75000"/>
                      <a:lumOff val="25000"/>
                    </a:schemeClr>
                  </a:gs>
                  <a:gs pos="100000">
                    <a:schemeClr val="bg1">
                      <a:lumMod val="50000"/>
                      <a:lumOff val="50000"/>
                    </a:schemeClr>
                  </a:gs>
                </a:gsLst>
                <a:lin ang="120000" scaled="0"/>
                <a:tileRect/>
              </a:gradFill>
              <a:ln>
                <a:solidFill>
                  <a:schemeClr val="bg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8" name="Picture 127" descr="\documentclass{article}&#10;\usepackage{amsmath}&#10;\usepackage{xcolor}&#10;\pagestyle{empty}&#10;\begin{document}&#10;\color{white}&#10;&#10;$m$&#10;&#10;\end{document}&#10;" title="IguanaTex Bitmap Display">
                <a:extLst>
                  <a:ext uri="{FF2B5EF4-FFF2-40B4-BE49-F238E27FC236}">
                    <a16:creationId xmlns:a16="http://schemas.microsoft.com/office/drawing/2014/main" id="{6113A4B8-04CF-14DD-FCE4-F3489F026E6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94822" y="2909775"/>
                <a:ext cx="445417" cy="243841"/>
              </a:xfrm>
              <a:prstGeom prst="rect">
                <a:avLst/>
              </a:prstGeom>
            </p:spPr>
          </p:pic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4E5F7E25-C6DB-906E-5E74-E9B12BEF4421}"/>
                </a:ext>
              </a:extLst>
            </p:cNvPr>
            <p:cNvGrpSpPr/>
            <p:nvPr/>
          </p:nvGrpSpPr>
          <p:grpSpPr>
            <a:xfrm>
              <a:off x="1868337" y="1566826"/>
              <a:ext cx="2867250" cy="690051"/>
              <a:chOff x="2002346" y="2745324"/>
              <a:chExt cx="2296790" cy="940514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2BCAAB23-E1AC-D5F0-F01F-27E1D4D09FB6}"/>
                  </a:ext>
                </a:extLst>
              </p:cNvPr>
              <p:cNvGrpSpPr/>
              <p:nvPr/>
            </p:nvGrpSpPr>
            <p:grpSpPr>
              <a:xfrm>
                <a:off x="2729797" y="2750591"/>
                <a:ext cx="504260" cy="910340"/>
                <a:chOff x="2247582" y="1969136"/>
                <a:chExt cx="1361440" cy="1361440"/>
              </a:xfrm>
            </p:grpSpPr>
            <p:sp>
              <p:nvSpPr>
                <p:cNvPr id="125" name="Arc 124">
                  <a:extLst>
                    <a:ext uri="{FF2B5EF4-FFF2-40B4-BE49-F238E27FC236}">
                      <a16:creationId xmlns:a16="http://schemas.microsoft.com/office/drawing/2014/main" id="{86CD3111-DB02-10D6-8E2D-4F460D29D040}"/>
                    </a:ext>
                  </a:extLst>
                </p:cNvPr>
                <p:cNvSpPr/>
                <p:nvPr/>
              </p:nvSpPr>
              <p:spPr>
                <a:xfrm>
                  <a:off x="2247582" y="1969136"/>
                  <a:ext cx="1361440" cy="1361440"/>
                </a:xfrm>
                <a:prstGeom prst="arc">
                  <a:avLst>
                    <a:gd name="adj1" fmla="val 15963128"/>
                    <a:gd name="adj2" fmla="val 0"/>
                  </a:avLst>
                </a:prstGeom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6" name="Arc 125">
                  <a:extLst>
                    <a:ext uri="{FF2B5EF4-FFF2-40B4-BE49-F238E27FC236}">
                      <a16:creationId xmlns:a16="http://schemas.microsoft.com/office/drawing/2014/main" id="{5531430D-2BF7-7574-B579-114500E4E400}"/>
                    </a:ext>
                  </a:extLst>
                </p:cNvPr>
                <p:cNvSpPr/>
                <p:nvPr/>
              </p:nvSpPr>
              <p:spPr>
                <a:xfrm rot="10800000">
                  <a:off x="3206114" y="2160879"/>
                  <a:ext cx="402908" cy="999106"/>
                </a:xfrm>
                <a:prstGeom prst="arc">
                  <a:avLst>
                    <a:gd name="adj1" fmla="val 9701815"/>
                    <a:gd name="adj2" fmla="val 1217207"/>
                  </a:avLst>
                </a:prstGeom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37D3BFE9-01BC-0AE2-13A7-DAF41CE5D1BE}"/>
                  </a:ext>
                </a:extLst>
              </p:cNvPr>
              <p:cNvGrpSpPr/>
              <p:nvPr/>
            </p:nvGrpSpPr>
            <p:grpSpPr>
              <a:xfrm>
                <a:off x="2002346" y="2745324"/>
                <a:ext cx="2296790" cy="940514"/>
                <a:chOff x="2002346" y="2745324"/>
                <a:chExt cx="2296790" cy="940514"/>
              </a:xfrm>
            </p:grpSpPr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E0D74573-F824-BA1E-9A64-09C824BAFB18}"/>
                    </a:ext>
                  </a:extLst>
                </p:cNvPr>
                <p:cNvGrpSpPr/>
                <p:nvPr/>
              </p:nvGrpSpPr>
              <p:grpSpPr>
                <a:xfrm>
                  <a:off x="2002346" y="2750821"/>
                  <a:ext cx="1214314" cy="935017"/>
                  <a:chOff x="2247582" y="1932230"/>
                  <a:chExt cx="2060255" cy="1398344"/>
                </a:xfrm>
              </p:grpSpPr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1852F506-DFF1-0A09-7F42-EA85F383AEF4}"/>
                      </a:ext>
                    </a:extLst>
                  </p:cNvPr>
                  <p:cNvGrpSpPr/>
                  <p:nvPr/>
                </p:nvGrpSpPr>
                <p:grpSpPr>
                  <a:xfrm>
                    <a:off x="2247582" y="1942464"/>
                    <a:ext cx="1457904" cy="1388110"/>
                    <a:chOff x="2247582" y="1942464"/>
                    <a:chExt cx="2319973" cy="1388110"/>
                  </a:xfrm>
                </p:grpSpPr>
                <p:sp>
                  <p:nvSpPr>
                    <p:cNvPr id="121" name="Arc 120">
                      <a:extLst>
                        <a:ext uri="{FF2B5EF4-FFF2-40B4-BE49-F238E27FC236}">
                          <a16:creationId xmlns:a16="http://schemas.microsoft.com/office/drawing/2014/main" id="{6BD00ECD-CF8C-F301-8EBB-BDE31E53E4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47582" y="1969135"/>
                      <a:ext cx="1361440" cy="1361439"/>
                    </a:xfrm>
                    <a:prstGeom prst="arc">
                      <a:avLst>
                        <a:gd name="adj1" fmla="val 16120455"/>
                        <a:gd name="adj2" fmla="val 0"/>
                      </a:avLst>
                    </a:prstGeom>
                    <a:ln w="19050"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2" name="Arc 121">
                      <a:extLst>
                        <a:ext uri="{FF2B5EF4-FFF2-40B4-BE49-F238E27FC236}">
                          <a16:creationId xmlns:a16="http://schemas.microsoft.com/office/drawing/2014/main" id="{282987B2-407B-8C48-8A33-8554766030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06114" y="1942464"/>
                      <a:ext cx="1361441" cy="1361439"/>
                    </a:xfrm>
                    <a:prstGeom prst="arc">
                      <a:avLst>
                        <a:gd name="adj1" fmla="val 10658802"/>
                        <a:gd name="adj2" fmla="val 231665"/>
                      </a:avLst>
                    </a:prstGeom>
                    <a:ln w="19050"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3" name="Arc 122">
                      <a:extLst>
                        <a:ext uri="{FF2B5EF4-FFF2-40B4-BE49-F238E27FC236}">
                          <a16:creationId xmlns:a16="http://schemas.microsoft.com/office/drawing/2014/main" id="{891B1531-8190-2618-059B-C8D6D347DD97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3206112" y="2169795"/>
                      <a:ext cx="402907" cy="944245"/>
                    </a:xfrm>
                    <a:prstGeom prst="arc">
                      <a:avLst>
                        <a:gd name="adj1" fmla="val 10658802"/>
                        <a:gd name="adj2" fmla="val 0"/>
                      </a:avLst>
                    </a:prstGeom>
                    <a:ln w="19050"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4" name="Arc 123">
                      <a:extLst>
                        <a:ext uri="{FF2B5EF4-FFF2-40B4-BE49-F238E27FC236}">
                          <a16:creationId xmlns:a16="http://schemas.microsoft.com/office/drawing/2014/main" id="{7D567780-CC99-165B-850C-F940E80454F8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164642" y="2169795"/>
                      <a:ext cx="402906" cy="944245"/>
                    </a:xfrm>
                    <a:prstGeom prst="arc">
                      <a:avLst>
                        <a:gd name="adj1" fmla="val 10658802"/>
                        <a:gd name="adj2" fmla="val 0"/>
                      </a:avLst>
                    </a:prstGeom>
                    <a:ln w="19050"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120" name="Arc 119">
                    <a:extLst>
                      <a:ext uri="{FF2B5EF4-FFF2-40B4-BE49-F238E27FC236}">
                        <a16:creationId xmlns:a16="http://schemas.microsoft.com/office/drawing/2014/main" id="{0CBF19A1-08F4-BAE0-6409-9FE71B1E3A2B}"/>
                      </a:ext>
                    </a:extLst>
                  </p:cNvPr>
                  <p:cNvSpPr/>
                  <p:nvPr/>
                </p:nvSpPr>
                <p:spPr>
                  <a:xfrm>
                    <a:off x="3452289" y="1932230"/>
                    <a:ext cx="855548" cy="1323848"/>
                  </a:xfrm>
                  <a:prstGeom prst="arc">
                    <a:avLst>
                      <a:gd name="adj1" fmla="val 10330854"/>
                      <a:gd name="adj2" fmla="val 16267187"/>
                    </a:avLst>
                  </a:prstGeom>
                  <a:ln w="1905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8EA89E81-CB4D-11CA-A7F8-D70BC4145C13}"/>
                    </a:ext>
                  </a:extLst>
                </p:cNvPr>
                <p:cNvGrpSpPr/>
                <p:nvPr/>
              </p:nvGrpSpPr>
              <p:grpSpPr>
                <a:xfrm>
                  <a:off x="3084822" y="2745324"/>
                  <a:ext cx="1214314" cy="935018"/>
                  <a:chOff x="2247582" y="1932230"/>
                  <a:chExt cx="2060255" cy="1398346"/>
                </a:xfrm>
              </p:grpSpPr>
              <p:grpSp>
                <p:nvGrpSpPr>
                  <p:cNvPr id="113" name="Group 112">
                    <a:extLst>
                      <a:ext uri="{FF2B5EF4-FFF2-40B4-BE49-F238E27FC236}">
                        <a16:creationId xmlns:a16="http://schemas.microsoft.com/office/drawing/2014/main" id="{59DDA75E-3A54-4971-0A2C-B1B624C22E1C}"/>
                      </a:ext>
                    </a:extLst>
                  </p:cNvPr>
                  <p:cNvGrpSpPr/>
                  <p:nvPr/>
                </p:nvGrpSpPr>
                <p:grpSpPr>
                  <a:xfrm>
                    <a:off x="2247582" y="1932230"/>
                    <a:ext cx="1457906" cy="1398346"/>
                    <a:chOff x="2247580" y="1932230"/>
                    <a:chExt cx="2319976" cy="1398346"/>
                  </a:xfrm>
                </p:grpSpPr>
                <p:sp>
                  <p:nvSpPr>
                    <p:cNvPr id="115" name="Arc 114">
                      <a:extLst>
                        <a:ext uri="{FF2B5EF4-FFF2-40B4-BE49-F238E27FC236}">
                          <a16:creationId xmlns:a16="http://schemas.microsoft.com/office/drawing/2014/main" id="{9DFD4164-2D13-5E4C-2A11-39BE4E6E9F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47580" y="1932230"/>
                      <a:ext cx="1361442" cy="1398346"/>
                    </a:xfrm>
                    <a:prstGeom prst="arc">
                      <a:avLst>
                        <a:gd name="adj1" fmla="val 11008576"/>
                        <a:gd name="adj2" fmla="val 0"/>
                      </a:avLst>
                    </a:prstGeom>
                    <a:ln w="19050"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6" name="Arc 115">
                      <a:extLst>
                        <a:ext uri="{FF2B5EF4-FFF2-40B4-BE49-F238E27FC236}">
                          <a16:creationId xmlns:a16="http://schemas.microsoft.com/office/drawing/2014/main" id="{1B64C92F-3FC9-43F3-B74E-BC828A50E0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06115" y="1942464"/>
                      <a:ext cx="1361441" cy="1361439"/>
                    </a:xfrm>
                    <a:prstGeom prst="arc">
                      <a:avLst>
                        <a:gd name="adj1" fmla="val 10658802"/>
                        <a:gd name="adj2" fmla="val 231665"/>
                      </a:avLst>
                    </a:prstGeom>
                    <a:ln w="19050"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7" name="Arc 116">
                      <a:extLst>
                        <a:ext uri="{FF2B5EF4-FFF2-40B4-BE49-F238E27FC236}">
                          <a16:creationId xmlns:a16="http://schemas.microsoft.com/office/drawing/2014/main" id="{70E6D2C9-D9DD-AAEA-BB5F-99A8BA4893F9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3206113" y="2169794"/>
                      <a:ext cx="402907" cy="944245"/>
                    </a:xfrm>
                    <a:prstGeom prst="arc">
                      <a:avLst>
                        <a:gd name="adj1" fmla="val 10074100"/>
                        <a:gd name="adj2" fmla="val 776458"/>
                      </a:avLst>
                    </a:prstGeom>
                    <a:ln w="19050"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8" name="Arc 117">
                      <a:extLst>
                        <a:ext uri="{FF2B5EF4-FFF2-40B4-BE49-F238E27FC236}">
                          <a16:creationId xmlns:a16="http://schemas.microsoft.com/office/drawing/2014/main" id="{8EC73171-DEAA-A19E-970F-714663E8369E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4164642" y="2169795"/>
                      <a:ext cx="402906" cy="944245"/>
                    </a:xfrm>
                    <a:prstGeom prst="arc">
                      <a:avLst>
                        <a:gd name="adj1" fmla="val 10658802"/>
                        <a:gd name="adj2" fmla="val 303852"/>
                      </a:avLst>
                    </a:prstGeom>
                    <a:ln w="19050">
                      <a:solidFill>
                        <a:schemeClr val="tx2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114" name="Arc 113">
                    <a:extLst>
                      <a:ext uri="{FF2B5EF4-FFF2-40B4-BE49-F238E27FC236}">
                        <a16:creationId xmlns:a16="http://schemas.microsoft.com/office/drawing/2014/main" id="{29913B5B-5E6A-408F-2B78-9405B9499309}"/>
                      </a:ext>
                    </a:extLst>
                  </p:cNvPr>
                  <p:cNvSpPr/>
                  <p:nvPr/>
                </p:nvSpPr>
                <p:spPr>
                  <a:xfrm>
                    <a:off x="3452289" y="1932230"/>
                    <a:ext cx="855548" cy="1323848"/>
                  </a:xfrm>
                  <a:prstGeom prst="arc">
                    <a:avLst>
                      <a:gd name="adj1" fmla="val 10609366"/>
                      <a:gd name="adj2" fmla="val 16267187"/>
                    </a:avLst>
                  </a:prstGeom>
                  <a:ln w="1905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pic>
        <p:nvPicPr>
          <p:cNvPr id="108" name="Picture 107" descr="\documentclass{article}&#10;\usepackage{amsmath}&#10;\usepackage{xcolor}&#10;\pagestyle{empty}&#10;\begin{document}&#10;\color{white}&#10;&#10;$k$&#10;&#10;\end{document}&#10;" title="IguanaTex Bitmap Display">
            <a:extLst>
              <a:ext uri="{FF2B5EF4-FFF2-40B4-BE49-F238E27FC236}">
                <a16:creationId xmlns:a16="http://schemas.microsoft.com/office/drawing/2014/main" id="{5D1BD4C7-B1B6-42CF-6995-D91BB877D2B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613" y="1031133"/>
            <a:ext cx="107769" cy="172513"/>
          </a:xfrm>
          <a:prstGeom prst="rect">
            <a:avLst/>
          </a:prstGeom>
        </p:spPr>
      </p:pic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8CD441A-3728-1678-4101-0F2E7000B1D5}"/>
              </a:ext>
            </a:extLst>
          </p:cNvPr>
          <p:cNvGrpSpPr/>
          <p:nvPr/>
        </p:nvGrpSpPr>
        <p:grpSpPr>
          <a:xfrm>
            <a:off x="4475943" y="204598"/>
            <a:ext cx="847443" cy="270632"/>
            <a:chOff x="4002381" y="250319"/>
            <a:chExt cx="1401660" cy="32115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28DBC84-211C-DC89-0B32-C6C0A589C164}"/>
                </a:ext>
              </a:extLst>
            </p:cNvPr>
            <p:cNvCxnSpPr/>
            <p:nvPr/>
          </p:nvCxnSpPr>
          <p:spPr>
            <a:xfrm>
              <a:off x="4002381" y="250319"/>
              <a:ext cx="0" cy="3211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E6FB506-A177-64FD-4C78-335629DD829C}"/>
                </a:ext>
              </a:extLst>
            </p:cNvPr>
            <p:cNvCxnSpPr>
              <a:cxnSpLocks/>
            </p:cNvCxnSpPr>
            <p:nvPr/>
          </p:nvCxnSpPr>
          <p:spPr>
            <a:xfrm>
              <a:off x="5404041" y="250319"/>
              <a:ext cx="0" cy="3211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B28DB83-083A-118B-DFE8-B41F9063EE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2381" y="410898"/>
              <a:ext cx="5664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825E394-F6F8-9584-B001-D425DF24E8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0027" y="410898"/>
              <a:ext cx="534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5" name="Picture 164" descr="\documentclass{article}&#10;\usepackage{amsmath}&#10;\usepackage{xcolor}&#10;\pagestyle{empty}&#10;\begin{document}&#10;\color{white}&#10;&#10;$A$&#10;&#10;\end{document}&#10;" title="IguanaTex Bitmap Display">
            <a:extLst>
              <a:ext uri="{FF2B5EF4-FFF2-40B4-BE49-F238E27FC236}">
                <a16:creationId xmlns:a16="http://schemas.microsoft.com/office/drawing/2014/main" id="{888A93EE-3789-E455-534E-FEFA4DC49E2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390" y="252648"/>
            <a:ext cx="162209" cy="174532"/>
          </a:xfrm>
          <a:prstGeom prst="rect">
            <a:avLst/>
          </a:prstGeom>
        </p:spPr>
      </p:pic>
      <p:pic>
        <p:nvPicPr>
          <p:cNvPr id="151" name="Picture 150" descr="\documentclass{article}&#10;\usepackage{amsmath}&#10;\usepackage{xcolor}&#10;\pagestyle{empty}&#10;\begin{document}&#10;\color{white}&#10;&#10;$x = 0$&#10;&#10;\end{document}&#10;" title="IguanaTex Bitmap Display">
            <a:extLst>
              <a:ext uri="{FF2B5EF4-FFF2-40B4-BE49-F238E27FC236}">
                <a16:creationId xmlns:a16="http://schemas.microsoft.com/office/drawing/2014/main" id="{AD6E4C58-5DC4-EED0-4BAE-96A656A52ED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854" y="5898782"/>
            <a:ext cx="504178" cy="146386"/>
          </a:xfrm>
          <a:prstGeom prst="rect">
            <a:avLst/>
          </a:prstGeom>
        </p:spPr>
      </p:pic>
      <p:grpSp>
        <p:nvGrpSpPr>
          <p:cNvPr id="245" name="Group 244">
            <a:extLst>
              <a:ext uri="{FF2B5EF4-FFF2-40B4-BE49-F238E27FC236}">
                <a16:creationId xmlns:a16="http://schemas.microsoft.com/office/drawing/2014/main" id="{5B89ABC8-7621-3495-DEF9-439204DAF1E1}"/>
              </a:ext>
            </a:extLst>
          </p:cNvPr>
          <p:cNvGrpSpPr/>
          <p:nvPr/>
        </p:nvGrpSpPr>
        <p:grpSpPr>
          <a:xfrm>
            <a:off x="2986762" y="5045016"/>
            <a:ext cx="71523" cy="562836"/>
            <a:chOff x="2247582" y="1969136"/>
            <a:chExt cx="1361440" cy="1361440"/>
          </a:xfrm>
        </p:grpSpPr>
        <p:sp>
          <p:nvSpPr>
            <p:cNvPr id="261" name="Arc 260">
              <a:extLst>
                <a:ext uri="{FF2B5EF4-FFF2-40B4-BE49-F238E27FC236}">
                  <a16:creationId xmlns:a16="http://schemas.microsoft.com/office/drawing/2014/main" id="{F464EA19-0879-CD10-8F36-B73CACF10E87}"/>
                </a:ext>
              </a:extLst>
            </p:cNvPr>
            <p:cNvSpPr/>
            <p:nvPr/>
          </p:nvSpPr>
          <p:spPr>
            <a:xfrm>
              <a:off x="2247582" y="1969136"/>
              <a:ext cx="1361440" cy="1361440"/>
            </a:xfrm>
            <a:prstGeom prst="arc">
              <a:avLst>
                <a:gd name="adj1" fmla="val 15963128"/>
                <a:gd name="adj2" fmla="val 1331071"/>
              </a:avLst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Arc 261">
              <a:extLst>
                <a:ext uri="{FF2B5EF4-FFF2-40B4-BE49-F238E27FC236}">
                  <a16:creationId xmlns:a16="http://schemas.microsoft.com/office/drawing/2014/main" id="{47E477FD-420D-FB53-90B3-4631D7A4F7F2}"/>
                </a:ext>
              </a:extLst>
            </p:cNvPr>
            <p:cNvSpPr/>
            <p:nvPr/>
          </p:nvSpPr>
          <p:spPr>
            <a:xfrm rot="10800000">
              <a:off x="3206114" y="2160879"/>
              <a:ext cx="402908" cy="999106"/>
            </a:xfrm>
            <a:prstGeom prst="arc">
              <a:avLst>
                <a:gd name="adj1" fmla="val 9701815"/>
                <a:gd name="adj2" fmla="val 1217207"/>
              </a:avLst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FA382A10-D193-9470-AEDF-A78F7A875792}"/>
              </a:ext>
            </a:extLst>
          </p:cNvPr>
          <p:cNvGrpSpPr/>
          <p:nvPr/>
        </p:nvGrpSpPr>
        <p:grpSpPr>
          <a:xfrm>
            <a:off x="2884638" y="5037317"/>
            <a:ext cx="325771" cy="581492"/>
            <a:chOff x="2002346" y="2745324"/>
            <a:chExt cx="2296790" cy="940514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FE72D6D1-64AE-6C9A-C187-FFD4DA7CD14B}"/>
                </a:ext>
              </a:extLst>
            </p:cNvPr>
            <p:cNvGrpSpPr/>
            <p:nvPr/>
          </p:nvGrpSpPr>
          <p:grpSpPr>
            <a:xfrm>
              <a:off x="2002346" y="2750821"/>
              <a:ext cx="1214314" cy="935017"/>
              <a:chOff x="2247582" y="1932230"/>
              <a:chExt cx="2060255" cy="1398344"/>
            </a:xfrm>
          </p:grpSpPr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F28A7D2B-AFA9-19C7-B301-7B1220ACEA60}"/>
                  </a:ext>
                </a:extLst>
              </p:cNvPr>
              <p:cNvGrpSpPr/>
              <p:nvPr/>
            </p:nvGrpSpPr>
            <p:grpSpPr>
              <a:xfrm>
                <a:off x="2247582" y="1942464"/>
                <a:ext cx="1457904" cy="1388110"/>
                <a:chOff x="2247582" y="1942464"/>
                <a:chExt cx="2319973" cy="1388110"/>
              </a:xfrm>
            </p:grpSpPr>
            <p:sp>
              <p:nvSpPr>
                <p:cNvPr id="257" name="Arc 256">
                  <a:extLst>
                    <a:ext uri="{FF2B5EF4-FFF2-40B4-BE49-F238E27FC236}">
                      <a16:creationId xmlns:a16="http://schemas.microsoft.com/office/drawing/2014/main" id="{BD0FE784-ED25-AADB-EC92-1705CF7EE359}"/>
                    </a:ext>
                  </a:extLst>
                </p:cNvPr>
                <p:cNvSpPr/>
                <p:nvPr/>
              </p:nvSpPr>
              <p:spPr>
                <a:xfrm>
                  <a:off x="2247582" y="1969135"/>
                  <a:ext cx="1361440" cy="1361439"/>
                </a:xfrm>
                <a:prstGeom prst="arc">
                  <a:avLst>
                    <a:gd name="adj1" fmla="val 16120455"/>
                    <a:gd name="adj2" fmla="val 0"/>
                  </a:avLst>
                </a:prstGeom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8" name="Arc 257">
                  <a:extLst>
                    <a:ext uri="{FF2B5EF4-FFF2-40B4-BE49-F238E27FC236}">
                      <a16:creationId xmlns:a16="http://schemas.microsoft.com/office/drawing/2014/main" id="{8A1E498B-CCC7-2B6C-C02B-8FFD4F633536}"/>
                    </a:ext>
                  </a:extLst>
                </p:cNvPr>
                <p:cNvSpPr/>
                <p:nvPr/>
              </p:nvSpPr>
              <p:spPr>
                <a:xfrm>
                  <a:off x="3206114" y="1942464"/>
                  <a:ext cx="1361441" cy="1361439"/>
                </a:xfrm>
                <a:prstGeom prst="arc">
                  <a:avLst>
                    <a:gd name="adj1" fmla="val 8867035"/>
                    <a:gd name="adj2" fmla="val 1467067"/>
                  </a:avLst>
                </a:prstGeom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9" name="Arc 258">
                  <a:extLst>
                    <a:ext uri="{FF2B5EF4-FFF2-40B4-BE49-F238E27FC236}">
                      <a16:creationId xmlns:a16="http://schemas.microsoft.com/office/drawing/2014/main" id="{B241DF83-1558-FFCA-9A52-088C00FC61E3}"/>
                    </a:ext>
                  </a:extLst>
                </p:cNvPr>
                <p:cNvSpPr/>
                <p:nvPr/>
              </p:nvSpPr>
              <p:spPr>
                <a:xfrm rot="10800000">
                  <a:off x="3206112" y="2169795"/>
                  <a:ext cx="402907" cy="944245"/>
                </a:xfrm>
                <a:prstGeom prst="arc">
                  <a:avLst>
                    <a:gd name="adj1" fmla="val 10658802"/>
                    <a:gd name="adj2" fmla="val 0"/>
                  </a:avLst>
                </a:prstGeom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0" name="Arc 259">
                  <a:extLst>
                    <a:ext uri="{FF2B5EF4-FFF2-40B4-BE49-F238E27FC236}">
                      <a16:creationId xmlns:a16="http://schemas.microsoft.com/office/drawing/2014/main" id="{7321C9BF-5D1A-3307-CF41-D4ED4D4720EB}"/>
                    </a:ext>
                  </a:extLst>
                </p:cNvPr>
                <p:cNvSpPr/>
                <p:nvPr/>
              </p:nvSpPr>
              <p:spPr>
                <a:xfrm rot="10800000">
                  <a:off x="4164642" y="2169795"/>
                  <a:ext cx="402906" cy="944245"/>
                </a:xfrm>
                <a:prstGeom prst="arc">
                  <a:avLst>
                    <a:gd name="adj1" fmla="val 10658802"/>
                    <a:gd name="adj2" fmla="val 0"/>
                  </a:avLst>
                </a:prstGeom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56" name="Arc 255">
                <a:extLst>
                  <a:ext uri="{FF2B5EF4-FFF2-40B4-BE49-F238E27FC236}">
                    <a16:creationId xmlns:a16="http://schemas.microsoft.com/office/drawing/2014/main" id="{FB906A2D-3144-0921-906C-EF720ADCD460}"/>
                  </a:ext>
                </a:extLst>
              </p:cNvPr>
              <p:cNvSpPr/>
              <p:nvPr/>
            </p:nvSpPr>
            <p:spPr>
              <a:xfrm>
                <a:off x="3452289" y="1932230"/>
                <a:ext cx="855548" cy="1323848"/>
              </a:xfrm>
              <a:prstGeom prst="arc">
                <a:avLst>
                  <a:gd name="adj1" fmla="val 8182703"/>
                  <a:gd name="adj2" fmla="val 16267187"/>
                </a:avLst>
              </a:prstGeom>
              <a:ln w="1905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0DA60B69-278B-AC64-47B5-4340652A8691}"/>
                </a:ext>
              </a:extLst>
            </p:cNvPr>
            <p:cNvGrpSpPr/>
            <p:nvPr/>
          </p:nvGrpSpPr>
          <p:grpSpPr>
            <a:xfrm>
              <a:off x="3084822" y="2745324"/>
              <a:ext cx="1214314" cy="935018"/>
              <a:chOff x="2247582" y="1932230"/>
              <a:chExt cx="2060255" cy="1398346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8AD7E930-8760-75DE-76AC-3A4E2F1C4A86}"/>
                  </a:ext>
                </a:extLst>
              </p:cNvPr>
              <p:cNvGrpSpPr/>
              <p:nvPr/>
            </p:nvGrpSpPr>
            <p:grpSpPr>
              <a:xfrm>
                <a:off x="2247582" y="1932230"/>
                <a:ext cx="1457901" cy="1398346"/>
                <a:chOff x="2247580" y="1932230"/>
                <a:chExt cx="2319968" cy="1398346"/>
              </a:xfrm>
            </p:grpSpPr>
            <p:sp>
              <p:nvSpPr>
                <p:cNvPr id="251" name="Arc 250">
                  <a:extLst>
                    <a:ext uri="{FF2B5EF4-FFF2-40B4-BE49-F238E27FC236}">
                      <a16:creationId xmlns:a16="http://schemas.microsoft.com/office/drawing/2014/main" id="{13D7F99C-477E-5D1B-8097-3FC7DE95F054}"/>
                    </a:ext>
                  </a:extLst>
                </p:cNvPr>
                <p:cNvSpPr/>
                <p:nvPr/>
              </p:nvSpPr>
              <p:spPr>
                <a:xfrm>
                  <a:off x="2247580" y="1932230"/>
                  <a:ext cx="1361441" cy="1398346"/>
                </a:xfrm>
                <a:prstGeom prst="arc">
                  <a:avLst>
                    <a:gd name="adj1" fmla="val 9698070"/>
                    <a:gd name="adj2" fmla="val 1195476"/>
                  </a:avLst>
                </a:prstGeom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2" name="Arc 251">
                  <a:extLst>
                    <a:ext uri="{FF2B5EF4-FFF2-40B4-BE49-F238E27FC236}">
                      <a16:creationId xmlns:a16="http://schemas.microsoft.com/office/drawing/2014/main" id="{5BD24C04-1E19-1487-BD18-3524C695937D}"/>
                    </a:ext>
                  </a:extLst>
                </p:cNvPr>
                <p:cNvSpPr/>
                <p:nvPr/>
              </p:nvSpPr>
              <p:spPr>
                <a:xfrm>
                  <a:off x="3206107" y="1942467"/>
                  <a:ext cx="1361441" cy="1361439"/>
                </a:xfrm>
                <a:prstGeom prst="arc">
                  <a:avLst>
                    <a:gd name="adj1" fmla="val 9389316"/>
                    <a:gd name="adj2" fmla="val 2381710"/>
                  </a:avLst>
                </a:prstGeom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3" name="Arc 252">
                  <a:extLst>
                    <a:ext uri="{FF2B5EF4-FFF2-40B4-BE49-F238E27FC236}">
                      <a16:creationId xmlns:a16="http://schemas.microsoft.com/office/drawing/2014/main" id="{AEE98201-17C0-C9BA-8AA1-57F57E40E322}"/>
                    </a:ext>
                  </a:extLst>
                </p:cNvPr>
                <p:cNvSpPr/>
                <p:nvPr/>
              </p:nvSpPr>
              <p:spPr>
                <a:xfrm rot="10800000">
                  <a:off x="3206113" y="2169794"/>
                  <a:ext cx="402907" cy="944245"/>
                </a:xfrm>
                <a:prstGeom prst="arc">
                  <a:avLst>
                    <a:gd name="adj1" fmla="val 10074100"/>
                    <a:gd name="adj2" fmla="val 776458"/>
                  </a:avLst>
                </a:prstGeom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4" name="Arc 253">
                  <a:extLst>
                    <a:ext uri="{FF2B5EF4-FFF2-40B4-BE49-F238E27FC236}">
                      <a16:creationId xmlns:a16="http://schemas.microsoft.com/office/drawing/2014/main" id="{61DFAF92-E653-57D1-EE54-64CD0ADD78B7}"/>
                    </a:ext>
                  </a:extLst>
                </p:cNvPr>
                <p:cNvSpPr/>
                <p:nvPr/>
              </p:nvSpPr>
              <p:spPr>
                <a:xfrm rot="10800000">
                  <a:off x="4164642" y="2169795"/>
                  <a:ext cx="402906" cy="944245"/>
                </a:xfrm>
                <a:prstGeom prst="arc">
                  <a:avLst>
                    <a:gd name="adj1" fmla="val 10658802"/>
                    <a:gd name="adj2" fmla="val 303852"/>
                  </a:avLst>
                </a:prstGeom>
                <a:ln w="190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50" name="Arc 249">
                <a:extLst>
                  <a:ext uri="{FF2B5EF4-FFF2-40B4-BE49-F238E27FC236}">
                    <a16:creationId xmlns:a16="http://schemas.microsoft.com/office/drawing/2014/main" id="{C1CFC831-D031-AD33-D3FE-62F97DD6B2B9}"/>
                  </a:ext>
                </a:extLst>
              </p:cNvPr>
              <p:cNvSpPr/>
              <p:nvPr/>
            </p:nvSpPr>
            <p:spPr>
              <a:xfrm>
                <a:off x="3452289" y="1932230"/>
                <a:ext cx="855548" cy="1323848"/>
              </a:xfrm>
              <a:prstGeom prst="arc">
                <a:avLst>
                  <a:gd name="adj1" fmla="val 8167119"/>
                  <a:gd name="adj2" fmla="val 16267187"/>
                </a:avLst>
              </a:prstGeom>
              <a:ln w="1905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72" name="Rectangle 271">
            <a:extLst>
              <a:ext uri="{FF2B5EF4-FFF2-40B4-BE49-F238E27FC236}">
                <a16:creationId xmlns:a16="http://schemas.microsoft.com/office/drawing/2014/main" id="{5F5DEC65-0B43-900D-0B3A-57248D6B2E17}"/>
              </a:ext>
            </a:extLst>
          </p:cNvPr>
          <p:cNvSpPr/>
          <p:nvPr/>
        </p:nvSpPr>
        <p:spPr>
          <a:xfrm>
            <a:off x="3181256" y="4784905"/>
            <a:ext cx="963515" cy="887379"/>
          </a:xfrm>
          <a:prstGeom prst="rect">
            <a:avLst/>
          </a:prstGeom>
          <a:gradFill flip="none" rotWithShape="1">
            <a:gsLst>
              <a:gs pos="73000">
                <a:srgbClr val="848B97"/>
              </a:gs>
              <a:gs pos="28000">
                <a:schemeClr val="bg1">
                  <a:lumMod val="75000"/>
                  <a:lumOff val="25000"/>
                </a:schemeClr>
              </a:gs>
              <a:gs pos="100000">
                <a:schemeClr val="bg1">
                  <a:lumMod val="50000"/>
                  <a:lumOff val="50000"/>
                </a:schemeClr>
              </a:gs>
            </a:gsLst>
            <a:lin ang="120000" scaled="0"/>
            <a:tileRect/>
          </a:gra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3" name="Picture 272" descr="\documentclass{article}&#10;\usepackage{amsmath}&#10;\usepackage{xcolor}&#10;\pagestyle{empty}&#10;\begin{document}&#10;\color{white}&#10;&#10;$m$&#10;&#10;\end{document}&#10;" title="IguanaTex Bitmap Display">
            <a:extLst>
              <a:ext uri="{FF2B5EF4-FFF2-40B4-BE49-F238E27FC236}">
                <a16:creationId xmlns:a16="http://schemas.microsoft.com/office/drawing/2014/main" id="{C62F500F-0519-9D6E-6AB3-3E2D18EDB6A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70" y="5166653"/>
            <a:ext cx="264845" cy="150760"/>
          </a:xfrm>
          <a:prstGeom prst="rect">
            <a:avLst/>
          </a:prstGeom>
        </p:spPr>
      </p:pic>
      <p:grpSp>
        <p:nvGrpSpPr>
          <p:cNvPr id="287" name="Group 286">
            <a:extLst>
              <a:ext uri="{FF2B5EF4-FFF2-40B4-BE49-F238E27FC236}">
                <a16:creationId xmlns:a16="http://schemas.microsoft.com/office/drawing/2014/main" id="{9C103E31-6DB6-0A8F-1EEA-8F93D091B375}"/>
              </a:ext>
            </a:extLst>
          </p:cNvPr>
          <p:cNvGrpSpPr/>
          <p:nvPr/>
        </p:nvGrpSpPr>
        <p:grpSpPr>
          <a:xfrm>
            <a:off x="3631549" y="6092068"/>
            <a:ext cx="847443" cy="270632"/>
            <a:chOff x="4002381" y="250319"/>
            <a:chExt cx="1401660" cy="321157"/>
          </a:xfrm>
        </p:grpSpPr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F7CF07B7-7264-7515-CD82-AB3FE7BFCE69}"/>
                </a:ext>
              </a:extLst>
            </p:cNvPr>
            <p:cNvCxnSpPr/>
            <p:nvPr/>
          </p:nvCxnSpPr>
          <p:spPr>
            <a:xfrm>
              <a:off x="4002381" y="250319"/>
              <a:ext cx="0" cy="3211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56A9649-42B4-508B-98CC-4ED4F8ECDD96}"/>
                </a:ext>
              </a:extLst>
            </p:cNvPr>
            <p:cNvCxnSpPr>
              <a:cxnSpLocks/>
            </p:cNvCxnSpPr>
            <p:nvPr/>
          </p:nvCxnSpPr>
          <p:spPr>
            <a:xfrm>
              <a:off x="5404041" y="250319"/>
              <a:ext cx="0" cy="3211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BD96A9C-400D-F527-14DD-0A4ACEBD3E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2381" y="410898"/>
              <a:ext cx="5664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AB4EDB08-DDBA-6C8C-35CE-FC502C55E5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0027" y="410898"/>
              <a:ext cx="53401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8" name="Picture 287" descr="\documentclass{article}&#10;\usepackage{amsmath}&#10;\usepackage{xcolor}&#10;\pagestyle{empty}&#10;\begin{document}&#10;\color{white}&#10;&#10;$A$&#10;&#10;\end{document}&#10;" title="IguanaTex Bitmap Display">
            <a:extLst>
              <a:ext uri="{FF2B5EF4-FFF2-40B4-BE49-F238E27FC236}">
                <a16:creationId xmlns:a16="http://schemas.microsoft.com/office/drawing/2014/main" id="{1347C560-4375-0ACD-02C1-AD91AB63735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997" y="6140118"/>
            <a:ext cx="162209" cy="174532"/>
          </a:xfrm>
          <a:prstGeom prst="rect">
            <a:avLst/>
          </a:prstGeom>
        </p:spPr>
      </p:pic>
      <p:pic>
        <p:nvPicPr>
          <p:cNvPr id="299" name="Picture 298" descr="\documentclass{article}&#10;\usepackage{amsmath}&#10;\usepackage{xcolor}&#10;\pagestyle{empty}&#10;\begin{document}&#10;\color{white}&#10;&#10;$k$&#10;&#10;\end{document}&#10;" title="IguanaTex Bitmap Display">
            <a:extLst>
              <a:ext uri="{FF2B5EF4-FFF2-40B4-BE49-F238E27FC236}">
                <a16:creationId xmlns:a16="http://schemas.microsoft.com/office/drawing/2014/main" id="{FA01802B-D3EF-1AA2-896C-8B401AF6619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816" y="4708522"/>
            <a:ext cx="107770" cy="172513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4C76BC37-CBD8-B93A-61BF-D5182B146293}"/>
              </a:ext>
            </a:extLst>
          </p:cNvPr>
          <p:cNvCxnSpPr>
            <a:cxnSpLocks/>
          </p:cNvCxnSpPr>
          <p:nvPr/>
        </p:nvCxnSpPr>
        <p:spPr>
          <a:xfrm>
            <a:off x="4475943" y="5693679"/>
            <a:ext cx="267840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8" name="Picture 337" descr="\documentclass{article}&#10;\usepackage{amsmath}&#10;\usepackage{xcolor}&#10;\pagestyle{empty}&#10;\begin{document}&#10;\color{white}&#10;&#10;$x$&#10;&#10;\end{document}&#10;" title="IguanaTex Bitmap Display">
            <a:extLst>
              <a:ext uri="{FF2B5EF4-FFF2-40B4-BE49-F238E27FC236}">
                <a16:creationId xmlns:a16="http://schemas.microsoft.com/office/drawing/2014/main" id="{D12C1C9F-FE84-B250-FF2B-C5CAF938A370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456" y="5650700"/>
            <a:ext cx="108871" cy="96306"/>
          </a:xfrm>
          <a:prstGeom prst="rect">
            <a:avLst/>
          </a:prstGeom>
        </p:spPr>
      </p:pic>
      <p:grpSp>
        <p:nvGrpSpPr>
          <p:cNvPr id="339" name="Group 338">
            <a:extLst>
              <a:ext uri="{FF2B5EF4-FFF2-40B4-BE49-F238E27FC236}">
                <a16:creationId xmlns:a16="http://schemas.microsoft.com/office/drawing/2014/main" id="{B5B102D1-0E84-230A-5BA7-47F8AD5B3F91}"/>
              </a:ext>
            </a:extLst>
          </p:cNvPr>
          <p:cNvGrpSpPr/>
          <p:nvPr/>
        </p:nvGrpSpPr>
        <p:grpSpPr>
          <a:xfrm>
            <a:off x="2768559" y="4284082"/>
            <a:ext cx="3623178" cy="1550093"/>
            <a:chOff x="2003739" y="1483360"/>
            <a:chExt cx="6093483" cy="2507140"/>
          </a:xfrm>
          <a:gradFill flip="none" rotWithShape="1">
            <a:gsLst>
              <a:gs pos="0">
                <a:schemeClr val="accent1">
                  <a:lumMod val="50000"/>
                </a:schemeClr>
              </a:gs>
              <a:gs pos="72000">
                <a:schemeClr val="bg2">
                  <a:lumMod val="40000"/>
                  <a:lumOff val="60000"/>
                </a:schemeClr>
              </a:gs>
            </a:gsLst>
            <a:lin ang="0" scaled="1"/>
            <a:tileRect/>
          </a:gradFill>
        </p:grpSpPr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3C4D273E-5E97-0B9C-E851-A1B1A86A770D}"/>
                </a:ext>
              </a:extLst>
            </p:cNvPr>
            <p:cNvSpPr/>
            <p:nvPr/>
          </p:nvSpPr>
          <p:spPr>
            <a:xfrm>
              <a:off x="2003739" y="1483360"/>
              <a:ext cx="243840" cy="2504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AE98B7B-B475-F172-E3B6-F43AEB929D87}"/>
                </a:ext>
              </a:extLst>
            </p:cNvPr>
            <p:cNvSpPr/>
            <p:nvPr/>
          </p:nvSpPr>
          <p:spPr>
            <a:xfrm rot="5400000">
              <a:off x="4933725" y="827002"/>
              <a:ext cx="243840" cy="608315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121C5FF5-D773-9CB6-3224-C5270570964F}"/>
              </a:ext>
            </a:extLst>
          </p:cNvPr>
          <p:cNvCxnSpPr>
            <a:cxnSpLocks/>
          </p:cNvCxnSpPr>
          <p:nvPr/>
        </p:nvCxnSpPr>
        <p:spPr>
          <a:xfrm flipV="1">
            <a:off x="4475943" y="560278"/>
            <a:ext cx="0" cy="5313607"/>
          </a:xfrm>
          <a:prstGeom prst="line">
            <a:avLst/>
          </a:prstGeom>
          <a:ln w="31750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51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965D2C8-62A6-FFC9-E384-7DA1A6444F73}"/>
              </a:ext>
            </a:extLst>
          </p:cNvPr>
          <p:cNvSpPr/>
          <p:nvPr/>
        </p:nvSpPr>
        <p:spPr>
          <a:xfrm>
            <a:off x="2349500" y="5525693"/>
            <a:ext cx="9415779" cy="111116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F04EF5-32A1-BB55-57BE-DFE298F56193}"/>
              </a:ext>
            </a:extLst>
          </p:cNvPr>
          <p:cNvGrpSpPr/>
          <p:nvPr/>
        </p:nvGrpSpPr>
        <p:grpSpPr>
          <a:xfrm>
            <a:off x="2368699" y="1623760"/>
            <a:ext cx="6956619" cy="3901933"/>
            <a:chOff x="1621536" y="2694432"/>
            <a:chExt cx="6638544" cy="2334768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B64BD408-BAD7-9139-B573-BB252DDF9E7A}"/>
                </a:ext>
              </a:extLst>
            </p:cNvPr>
            <p:cNvSpPr/>
            <p:nvPr/>
          </p:nvSpPr>
          <p:spPr>
            <a:xfrm>
              <a:off x="1621536" y="2694432"/>
              <a:ext cx="6638544" cy="2334768"/>
            </a:xfrm>
            <a:prstGeom prst="rtTriangle">
              <a:avLst/>
            </a:prstGeom>
            <a:gradFill flip="none" rotWithShape="1">
              <a:gsLst>
                <a:gs pos="0">
                  <a:schemeClr val="bg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FD90419-41EB-B63D-D784-F327B8E915B8}"/>
                </a:ext>
              </a:extLst>
            </p:cNvPr>
            <p:cNvSpPr/>
            <p:nvPr/>
          </p:nvSpPr>
          <p:spPr>
            <a:xfrm>
              <a:off x="1621536" y="4821936"/>
              <a:ext cx="315848" cy="207264"/>
            </a:xfrm>
            <a:prstGeom prst="rect">
              <a:avLst/>
            </a:prstGeom>
            <a:noFill/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5" name="Picture 54" descr="\documentclass{article}&#10;\usepackage{amsmath}&#10;\usepackage{xcolor}&#10;\usepackage{textcomp}&#10;\pagestyle{empty}&#10;\begin{document}&#10;\color{white}&#10;&#10;$30^{\circ}$&#10;&#10;\end{document}&#10;" title="IguanaTex Bitmap Display">
            <a:extLst>
              <a:ext uri="{FF2B5EF4-FFF2-40B4-BE49-F238E27FC236}">
                <a16:creationId xmlns:a16="http://schemas.microsoft.com/office/drawing/2014/main" id="{65387C13-D35F-6F8D-22D9-943AC31B9D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623" y="5094318"/>
            <a:ext cx="501064" cy="269458"/>
          </a:xfrm>
          <a:prstGeom prst="rect">
            <a:avLst/>
          </a:prstGeom>
        </p:spPr>
      </p:pic>
      <p:pic>
        <p:nvPicPr>
          <p:cNvPr id="70" name="Picture 69" descr="\documentclass{article}&#10;\usepackage{amsmath}&#10;\usepackage{xcolor}&#10;\pagestyle{empty}&#10;\begin{document}&#10;\color{white}&#10;&#10;20 ft/sec&#10;&#10;\end{document}&#10;" title="IguanaTex Bitmap Display">
            <a:extLst>
              <a:ext uri="{FF2B5EF4-FFF2-40B4-BE49-F238E27FC236}">
                <a16:creationId xmlns:a16="http://schemas.microsoft.com/office/drawing/2014/main" id="{C4185C58-657F-A53C-6BB7-41E7552366F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407" y="4107616"/>
            <a:ext cx="1260571" cy="338338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394A1E-82FA-2863-BE6B-22D6A899965F}"/>
              </a:ext>
            </a:extLst>
          </p:cNvPr>
          <p:cNvCxnSpPr>
            <a:cxnSpLocks/>
          </p:cNvCxnSpPr>
          <p:nvPr/>
        </p:nvCxnSpPr>
        <p:spPr>
          <a:xfrm flipH="1" flipV="1">
            <a:off x="8230944" y="4436414"/>
            <a:ext cx="581548" cy="309628"/>
          </a:xfrm>
          <a:prstGeom prst="straightConnector1">
            <a:avLst/>
          </a:prstGeom>
          <a:ln w="28575">
            <a:solidFill>
              <a:schemeClr val="tx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1AF9453-2ADD-D6C0-1279-0730191D6EA5}"/>
              </a:ext>
            </a:extLst>
          </p:cNvPr>
          <p:cNvSpPr/>
          <p:nvPr/>
        </p:nvSpPr>
        <p:spPr>
          <a:xfrm rot="1784214">
            <a:off x="8869315" y="4638258"/>
            <a:ext cx="735471" cy="755105"/>
          </a:xfrm>
          <a:prstGeom prst="rect">
            <a:avLst/>
          </a:prstGeom>
          <a:gradFill flip="none" rotWithShape="1">
            <a:gsLst>
              <a:gs pos="1500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65A929-90B4-CFB3-AB38-A3F85D38C3D6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2368699" y="1623760"/>
            <a:ext cx="8073749" cy="4526112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\documentclass{article}&#10;\usepackage{amsmath}&#10;\usepackage{xcolor}&#10;\pagestyle{empty}&#10;\begin{document}&#10;\color{white}&#10;&#10;$x$&#10;&#10;\end{document}&#10;" title="IguanaTex Bitmap Display">
            <a:extLst>
              <a:ext uri="{FF2B5EF4-FFF2-40B4-BE49-F238E27FC236}">
                <a16:creationId xmlns:a16="http://schemas.microsoft.com/office/drawing/2014/main" id="{98688873-5E55-5AB4-DB02-1D8503A6F86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127" y="6149872"/>
            <a:ext cx="196073" cy="174727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0DF85938-2054-91C6-F8F1-3611D6E42249}"/>
              </a:ext>
            </a:extLst>
          </p:cNvPr>
          <p:cNvGrpSpPr/>
          <p:nvPr/>
        </p:nvGrpSpPr>
        <p:grpSpPr>
          <a:xfrm rot="1852557">
            <a:off x="2404804" y="1678112"/>
            <a:ext cx="7994921" cy="1523412"/>
            <a:chOff x="4002381" y="-651351"/>
            <a:chExt cx="1401660" cy="212450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E321971-E601-5056-DBB0-14F0DAEDA0F3}"/>
                </a:ext>
              </a:extLst>
            </p:cNvPr>
            <p:cNvCxnSpPr/>
            <p:nvPr/>
          </p:nvCxnSpPr>
          <p:spPr>
            <a:xfrm>
              <a:off x="4002381" y="250319"/>
              <a:ext cx="0" cy="3211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EDDBE9A-18F8-2443-91FB-DF3012801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04041" y="250319"/>
              <a:ext cx="0" cy="3211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AC5B7E1-BCAA-E931-659E-023FB1276ACA}"/>
                </a:ext>
              </a:extLst>
            </p:cNvPr>
            <p:cNvCxnSpPr>
              <a:cxnSpLocks/>
            </p:cNvCxnSpPr>
            <p:nvPr/>
          </p:nvCxnSpPr>
          <p:spPr>
            <a:xfrm rot="20005934" flipH="1" flipV="1">
              <a:off x="4033367" y="-623523"/>
              <a:ext cx="524925" cy="20688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203F915-D449-1227-E416-9B9F2B0FE82D}"/>
                </a:ext>
              </a:extLst>
            </p:cNvPr>
            <p:cNvCxnSpPr>
              <a:cxnSpLocks/>
            </p:cNvCxnSpPr>
            <p:nvPr/>
          </p:nvCxnSpPr>
          <p:spPr>
            <a:xfrm rot="19947407" flipH="1" flipV="1">
              <a:off x="4854150" y="-651352"/>
              <a:ext cx="516859" cy="21245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Picture 71" descr="\documentclass{article}&#10;\usepackage{amsmath}&#10;\usepackage{xcolor}&#10;\pagestyle{empty}&#10;\begin{document}&#10;\color{white}&#10;&#10;$40$ ft&#10;&#10;\end{document}&#10;" title="IguanaTex Bitmap Display">
            <a:extLst>
              <a:ext uri="{FF2B5EF4-FFF2-40B4-BE49-F238E27FC236}">
                <a16:creationId xmlns:a16="http://schemas.microsoft.com/office/drawing/2014/main" id="{76BA0519-46FC-1CB1-E25D-AD8A6787A7A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6430">
            <a:off x="6017293" y="2240076"/>
            <a:ext cx="848549" cy="315310"/>
          </a:xfrm>
          <a:prstGeom prst="rect">
            <a:avLst/>
          </a:prstGeom>
        </p:spPr>
      </p:pic>
      <p:pic>
        <p:nvPicPr>
          <p:cNvPr id="74" name="Picture 73" descr="\documentclass{article}&#10;\usepackage{amsmath}&#10;\usepackage{xcolor}&#10;\pagestyle{empty}&#10;\begin{document}&#10;\color{white}&#10;&#10;$x = 0$&#10;&#10;\end{document}&#10;" title="IguanaTex Bitmap Display">
            <a:extLst>
              <a:ext uri="{FF2B5EF4-FFF2-40B4-BE49-F238E27FC236}">
                <a16:creationId xmlns:a16="http://schemas.microsoft.com/office/drawing/2014/main" id="{54FF0BB2-A76F-F236-1F0C-9D1F17A8614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66" y="1344358"/>
            <a:ext cx="717214" cy="209778"/>
          </a:xfrm>
          <a:prstGeom prst="rect">
            <a:avLst/>
          </a:prstGeom>
        </p:spPr>
      </p:pic>
      <p:pic>
        <p:nvPicPr>
          <p:cNvPr id="77" name="Picture 76" descr="\documentclass{article}&#10;\usepackage{amsmath}&#10;\usepackage{xcolor}&#10;\pagestyle{empty}&#10;\begin{document}&#10;\color{white}&#10;&#10;$x = 40$&#10;&#10;\end{document}&#10;" title="IguanaTex Bitmap Display">
            <a:extLst>
              <a:ext uri="{FF2B5EF4-FFF2-40B4-BE49-F238E27FC236}">
                <a16:creationId xmlns:a16="http://schemas.microsoft.com/office/drawing/2014/main" id="{B942B07F-AA38-397F-262A-1A3880512B8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179" y="5556083"/>
            <a:ext cx="870244" cy="21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3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DF83F3-7E9F-530C-812E-E8EDDF61583C}"/>
              </a:ext>
            </a:extLst>
          </p:cNvPr>
          <p:cNvSpPr/>
          <p:nvPr/>
        </p:nvSpPr>
        <p:spPr>
          <a:xfrm>
            <a:off x="3846576" y="1840992"/>
            <a:ext cx="2249424" cy="224942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\documentclass{article}&#10;\usepackage{amsmath}&#10;\usepackage{xcolor}&#10;\pagestyle{empty}&#10;\begin{document}&#10;\color{white}&#10;&#10;$F$&#10;&#10;\end{document}&#10;" title="IguanaTex Bitmap Display">
            <a:extLst>
              <a:ext uri="{FF2B5EF4-FFF2-40B4-BE49-F238E27FC236}">
                <a16:creationId xmlns:a16="http://schemas.microsoft.com/office/drawing/2014/main" id="{2A43ABA3-2622-2BE5-8D34-A95EB6D403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815" y="3961273"/>
            <a:ext cx="272000" cy="258286"/>
          </a:xfrm>
          <a:prstGeom prst="rect">
            <a:avLst/>
          </a:pr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3FC45029-E85A-3A4F-AC23-A3E97DF83E11}"/>
              </a:ext>
            </a:extLst>
          </p:cNvPr>
          <p:cNvSpPr/>
          <p:nvPr/>
        </p:nvSpPr>
        <p:spPr>
          <a:xfrm>
            <a:off x="2958304" y="1109472"/>
            <a:ext cx="3712464" cy="3712464"/>
          </a:xfrm>
          <a:prstGeom prst="arc">
            <a:avLst>
              <a:gd name="adj1" fmla="val 13929571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72823CB-EC2F-4A75-CC5F-9BA795EFF4EC}"/>
              </a:ext>
            </a:extLst>
          </p:cNvPr>
          <p:cNvSpPr/>
          <p:nvPr/>
        </p:nvSpPr>
        <p:spPr>
          <a:xfrm rot="14529425">
            <a:off x="3571419" y="1450846"/>
            <a:ext cx="140208" cy="12086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\documentclass{article}&#10;\usepackage{amsmath}&#10;\usepackage{xcolor}&#10;\pagestyle{empty}&#10;\begin{document}&#10;\color{white}&#10;&#10;$\omega$&#10;&#10;\end{document}&#10;" title="IguanaTex Bitmap Display">
            <a:extLst>
              <a:ext uri="{FF2B5EF4-FFF2-40B4-BE49-F238E27FC236}">
                <a16:creationId xmlns:a16="http://schemas.microsoft.com/office/drawing/2014/main" id="{D42B03CE-7303-9A5D-0FF3-4BE3A2EA09A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494" y="887870"/>
            <a:ext cx="228571" cy="17142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7EE765A-408F-5B08-D302-93CCC1BAA4E7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4252787" y="2244958"/>
            <a:ext cx="718501" cy="7207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5674EC-CED3-B8D3-71EB-652ABFD016A0}"/>
              </a:ext>
            </a:extLst>
          </p:cNvPr>
          <p:cNvCxnSpPr>
            <a:cxnSpLocks/>
          </p:cNvCxnSpPr>
          <p:nvPr/>
        </p:nvCxnSpPr>
        <p:spPr>
          <a:xfrm flipV="1">
            <a:off x="6106093" y="3293364"/>
            <a:ext cx="0" cy="15941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\documentclass{article}&#10;\usepackage{amsmath}&#10;\usepackage{xcolor}&#10;\pagestyle{empty}&#10;\begin{document}&#10;\color{white}&#10;&#10;$R$&#10;&#10;\end{document}&#10;" title="IguanaTex Bitmap Display">
            <a:extLst>
              <a:ext uri="{FF2B5EF4-FFF2-40B4-BE49-F238E27FC236}">
                <a16:creationId xmlns:a16="http://schemas.microsoft.com/office/drawing/2014/main" id="{273B1A30-862F-10BE-A547-E02AA184079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349" y="2598389"/>
            <a:ext cx="214247" cy="208891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10DA0F20-FCCD-F475-FED3-8A985E93099C}"/>
              </a:ext>
            </a:extLst>
          </p:cNvPr>
          <p:cNvSpPr/>
          <p:nvPr/>
        </p:nvSpPr>
        <p:spPr>
          <a:xfrm>
            <a:off x="4936997" y="2928366"/>
            <a:ext cx="74676" cy="746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\documentclass{article}&#10;\usepackage{amsmath}&#10;\usepackage{xcolor}&#10;\pagestyle{empty}&#10;\begin{document}&#10;\color{white}&#10;&#10;$m$&#10;&#10;\end{document}&#10;" title="IguanaTex Bitmap Display">
            <a:extLst>
              <a:ext uri="{FF2B5EF4-FFF2-40B4-BE49-F238E27FC236}">
                <a16:creationId xmlns:a16="http://schemas.microsoft.com/office/drawing/2014/main" id="{A0668F49-0578-2435-DC2A-529308C8803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536" y="3368257"/>
            <a:ext cx="313143" cy="17142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D916B0C-AC6A-A939-BF22-916B8D03C92E}"/>
              </a:ext>
            </a:extLst>
          </p:cNvPr>
          <p:cNvCxnSpPr>
            <a:cxnSpLocks/>
            <a:stCxn id="7" idx="6"/>
          </p:cNvCxnSpPr>
          <p:nvPr/>
        </p:nvCxnSpPr>
        <p:spPr>
          <a:xfrm flipH="1">
            <a:off x="4991480" y="2965704"/>
            <a:ext cx="1104520" cy="52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A6C6DF33-0783-2D56-408A-C9BA5F89CB13}"/>
              </a:ext>
            </a:extLst>
          </p:cNvPr>
          <p:cNvSpPr/>
          <p:nvPr/>
        </p:nvSpPr>
        <p:spPr>
          <a:xfrm>
            <a:off x="4789550" y="2743581"/>
            <a:ext cx="444246" cy="444246"/>
          </a:xfrm>
          <a:prstGeom prst="arc">
            <a:avLst>
              <a:gd name="adj1" fmla="val 13284158"/>
              <a:gd name="adj2" fmla="val 2135602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\documentclass{article}&#10;\usepackage{amsmath}&#10;\usepackage{xcolor}&#10;\pagestyle{empty}&#10;\begin{document}&#10;\color{white}&#10;&#10;$\theta$&#10;&#10;\end{document}&#10;" title="IguanaTex Bitmap Display">
            <a:extLst>
              <a:ext uri="{FF2B5EF4-FFF2-40B4-BE49-F238E27FC236}">
                <a16:creationId xmlns:a16="http://schemas.microsoft.com/office/drawing/2014/main" id="{CC4DD44D-F665-B4C2-05C7-15D9710FC37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935" y="2441527"/>
            <a:ext cx="148861" cy="253062"/>
          </a:xfrm>
          <a:prstGeom prst="rect">
            <a:avLst/>
          </a:prstGeom>
        </p:spPr>
      </p:pic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7159191-3608-8806-D49C-B3A3A23330CB}"/>
              </a:ext>
            </a:extLst>
          </p:cNvPr>
          <p:cNvSpPr/>
          <p:nvPr/>
        </p:nvSpPr>
        <p:spPr>
          <a:xfrm rot="19040936">
            <a:off x="4141737" y="2140074"/>
            <a:ext cx="140208" cy="12086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023A75-7AF5-1382-0C3C-35D19DD4514B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7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D4A10C7-D10B-1BCA-5246-A111BB9DFF5F}"/>
              </a:ext>
            </a:extLst>
          </p:cNvPr>
          <p:cNvSpPr/>
          <p:nvPr/>
        </p:nvSpPr>
        <p:spPr>
          <a:xfrm>
            <a:off x="1371600" y="728472"/>
            <a:ext cx="8656320" cy="2133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52A668-D4F7-54BF-6E6E-35A41DD8F1A0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699760" y="941832"/>
            <a:ext cx="1859280" cy="2487168"/>
          </a:xfrm>
          <a:prstGeom prst="line">
            <a:avLst/>
          </a:prstGeom>
          <a:ln w="38100">
            <a:solidFill>
              <a:schemeClr val="tx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C8CF0FB-D3BA-3FBD-507B-BB99F54E4FF0}"/>
              </a:ext>
            </a:extLst>
          </p:cNvPr>
          <p:cNvSpPr/>
          <p:nvPr/>
        </p:nvSpPr>
        <p:spPr>
          <a:xfrm>
            <a:off x="7376160" y="3311652"/>
            <a:ext cx="661416" cy="66141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2312A6-7A96-A5CA-74A8-B68A12330093}"/>
              </a:ext>
            </a:extLst>
          </p:cNvPr>
          <p:cNvCxnSpPr/>
          <p:nvPr/>
        </p:nvCxnSpPr>
        <p:spPr>
          <a:xfrm>
            <a:off x="5699760" y="280416"/>
            <a:ext cx="0" cy="5224272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C7B132-1D1D-F507-218B-4C6D94B281C4}"/>
              </a:ext>
            </a:extLst>
          </p:cNvPr>
          <p:cNvGrpSpPr/>
          <p:nvPr/>
        </p:nvGrpSpPr>
        <p:grpSpPr>
          <a:xfrm rot="4260684">
            <a:off x="3480972" y="1024666"/>
            <a:ext cx="2337816" cy="3031236"/>
            <a:chOff x="5699760" y="941832"/>
            <a:chExt cx="2337816" cy="3031236"/>
          </a:xfrm>
          <a:effectLst>
            <a:outerShdw blurRad="50800" dist="50800" dir="5400000" sx="3000" sy="3000" algn="ctr" rotWithShape="0">
              <a:srgbClr val="000000">
                <a:alpha val="43137"/>
              </a:srgbClr>
            </a:outerShdw>
          </a:effectLst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AF6C7D5-8DC6-6E8B-B36A-8DAED2145BCD}"/>
                </a:ext>
              </a:extLst>
            </p:cNvPr>
            <p:cNvCxnSpPr>
              <a:cxnSpLocks/>
            </p:cNvCxnSpPr>
            <p:nvPr/>
          </p:nvCxnSpPr>
          <p:spPr>
            <a:xfrm>
              <a:off x="5699760" y="941832"/>
              <a:ext cx="1859280" cy="2487168"/>
            </a:xfrm>
            <a:prstGeom prst="line">
              <a:avLst/>
            </a:prstGeom>
            <a:ln w="381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073B14-A815-45AA-DC4E-632085200271}"/>
                </a:ext>
              </a:extLst>
            </p:cNvPr>
            <p:cNvSpPr/>
            <p:nvPr/>
          </p:nvSpPr>
          <p:spPr>
            <a:xfrm>
              <a:off x="7376160" y="3311652"/>
              <a:ext cx="661416" cy="66141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Arc 27">
            <a:extLst>
              <a:ext uri="{FF2B5EF4-FFF2-40B4-BE49-F238E27FC236}">
                <a16:creationId xmlns:a16="http://schemas.microsoft.com/office/drawing/2014/main" id="{72778FC1-1D41-3FDC-8CB7-A307D21AC288}"/>
              </a:ext>
            </a:extLst>
          </p:cNvPr>
          <p:cNvSpPr/>
          <p:nvPr/>
        </p:nvSpPr>
        <p:spPr>
          <a:xfrm rot="6350160">
            <a:off x="5891622" y="3262666"/>
            <a:ext cx="1359559" cy="1310487"/>
          </a:xfrm>
          <a:prstGeom prst="arc">
            <a:avLst>
              <a:gd name="adj1" fmla="val 16200000"/>
              <a:gd name="adj2" fmla="val 13602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4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4FEC44E-0CE7-826E-5296-5FF9AA55FF07}"/>
              </a:ext>
            </a:extLst>
          </p:cNvPr>
          <p:cNvGrpSpPr/>
          <p:nvPr/>
        </p:nvGrpSpPr>
        <p:grpSpPr>
          <a:xfrm>
            <a:off x="3239297" y="1390986"/>
            <a:ext cx="2692533" cy="4411632"/>
            <a:chOff x="3637087" y="788394"/>
            <a:chExt cx="3223260" cy="5281211"/>
          </a:xfrm>
        </p:grpSpPr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7CF202B6-8DC2-5CF2-2A05-038A331E8C23}"/>
                </a:ext>
              </a:extLst>
            </p:cNvPr>
            <p:cNvSpPr/>
            <p:nvPr/>
          </p:nvSpPr>
          <p:spPr>
            <a:xfrm>
              <a:off x="3637087" y="788394"/>
              <a:ext cx="3223260" cy="5239611"/>
            </a:xfrm>
            <a:prstGeom prst="can">
              <a:avLst/>
            </a:prstGeom>
            <a:solidFill>
              <a:schemeClr val="bg2">
                <a:lumMod val="40000"/>
                <a:lumOff val="60000"/>
              </a:schemeClr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ylinder 10">
              <a:extLst>
                <a:ext uri="{FF2B5EF4-FFF2-40B4-BE49-F238E27FC236}">
                  <a16:creationId xmlns:a16="http://schemas.microsoft.com/office/drawing/2014/main" id="{3A36197C-6F23-4857-54C3-9C8F69401068}"/>
                </a:ext>
              </a:extLst>
            </p:cNvPr>
            <p:cNvSpPr/>
            <p:nvPr/>
          </p:nvSpPr>
          <p:spPr>
            <a:xfrm>
              <a:off x="3695426" y="2346960"/>
              <a:ext cx="3112117" cy="3653108"/>
            </a:xfrm>
            <a:prstGeom prst="can">
              <a:avLst/>
            </a:prstGeom>
            <a:gradFill flip="none" rotWithShape="1">
              <a:gsLst>
                <a:gs pos="0">
                  <a:schemeClr val="accent1"/>
                </a:gs>
                <a:gs pos="62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CF599F63-6545-3C38-42C7-AE5710E032B9}"/>
                </a:ext>
              </a:extLst>
            </p:cNvPr>
            <p:cNvSpPr/>
            <p:nvPr/>
          </p:nvSpPr>
          <p:spPr>
            <a:xfrm>
              <a:off x="3637087" y="5326966"/>
              <a:ext cx="3223260" cy="742639"/>
            </a:xfrm>
            <a:prstGeom prst="arc">
              <a:avLst>
                <a:gd name="adj1" fmla="val 10878677"/>
                <a:gd name="adj2" fmla="val 21532918"/>
              </a:avLst>
            </a:prstGeom>
            <a:ln w="2857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Arrow: Bent 21">
            <a:extLst>
              <a:ext uri="{FF2B5EF4-FFF2-40B4-BE49-F238E27FC236}">
                <a16:creationId xmlns:a16="http://schemas.microsoft.com/office/drawing/2014/main" id="{D16B5F4B-EE05-5C30-1DA7-3F3F69AC7AC0}"/>
              </a:ext>
            </a:extLst>
          </p:cNvPr>
          <p:cNvSpPr/>
          <p:nvPr/>
        </p:nvSpPr>
        <p:spPr>
          <a:xfrm rot="10800000" flipH="1">
            <a:off x="2119688" y="1618925"/>
            <a:ext cx="1048552" cy="1074000"/>
          </a:xfrm>
          <a:prstGeom prst="bentArrow">
            <a:avLst>
              <a:gd name="adj1" fmla="val 25000"/>
              <a:gd name="adj2" fmla="val 17157"/>
              <a:gd name="adj3" fmla="val 0"/>
              <a:gd name="adj4" fmla="val 43750"/>
            </a:avLst>
          </a:prstGeom>
          <a:gradFill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6350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9" name="Picture 48" descr="\documentclass{article}&#10;\usepackage{amsmath}&#10;\usepackage{xcolor}&#10;\pagestyle{empty}&#10;\begin{document}&#10;\definecolor{agua}{rgb}{0.36, 0.54, 0.66}&#10;\definecolor{gold}{rgb}{0.74, 0.56, 0}&#10;\color{white}&#10;$140 \sqrt h$&#10;&#10;\end{document}&#10;" title="IguanaTex Bitmap Display">
            <a:extLst>
              <a:ext uri="{FF2B5EF4-FFF2-40B4-BE49-F238E27FC236}">
                <a16:creationId xmlns:a16="http://schemas.microsoft.com/office/drawing/2014/main" id="{16D3AA00-9D9C-E19A-EC7A-097927B4AA4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46" y="5367739"/>
            <a:ext cx="1344419" cy="477698"/>
          </a:xfrm>
          <a:prstGeom prst="rect">
            <a:avLst/>
          </a:prstGeom>
        </p:spPr>
      </p:pic>
      <p:sp>
        <p:nvSpPr>
          <p:cNvPr id="4" name="Arrow: Bent 3">
            <a:extLst>
              <a:ext uri="{FF2B5EF4-FFF2-40B4-BE49-F238E27FC236}">
                <a16:creationId xmlns:a16="http://schemas.microsoft.com/office/drawing/2014/main" id="{74A10D57-DA37-994E-8225-A9E522F32DC8}"/>
              </a:ext>
            </a:extLst>
          </p:cNvPr>
          <p:cNvSpPr/>
          <p:nvPr/>
        </p:nvSpPr>
        <p:spPr>
          <a:xfrm rot="5400000">
            <a:off x="5975297" y="5061092"/>
            <a:ext cx="1146173" cy="1090992"/>
          </a:xfrm>
          <a:prstGeom prst="bentArrow">
            <a:avLst>
              <a:gd name="adj1" fmla="val 25000"/>
              <a:gd name="adj2" fmla="val 17157"/>
              <a:gd name="adj3" fmla="val 0"/>
              <a:gd name="adj4" fmla="val 43750"/>
            </a:avLst>
          </a:prstGeom>
          <a:gradFill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</a:gradFill>
          <a:ln w="6350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 descr="\documentclass{article}&#10;\usepackage{amsmath}&#10;\usepackage{xcolor}&#10;\pagestyle{empty}&#10;\begin{document}&#10;\definecolor{agua}{rgb}{0.36, 0.54, 0.66}&#10;\definecolor{gold}{rgb}{0.74, 0.56, 0}&#10;\color{white}&#10;$h$&#10;&#10;\end{document}&#10;" title="IguanaTex Bitmap Display">
            <a:extLst>
              <a:ext uri="{FF2B5EF4-FFF2-40B4-BE49-F238E27FC236}">
                <a16:creationId xmlns:a16="http://schemas.microsoft.com/office/drawing/2014/main" id="{79F6B839-7AA6-AE88-EA53-085AD17B6DB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100" y="2198757"/>
            <a:ext cx="297543" cy="424544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8F57A0D-92DD-BB68-744E-FE6F430D2559}"/>
              </a:ext>
            </a:extLst>
          </p:cNvPr>
          <p:cNvCxnSpPr/>
          <p:nvPr/>
        </p:nvCxnSpPr>
        <p:spPr>
          <a:xfrm rot="5400000">
            <a:off x="11117872" y="969578"/>
            <a:ext cx="0" cy="4324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4DEF4ED-DC59-74CE-88AD-9EAB3BF7C8E4}"/>
              </a:ext>
            </a:extLst>
          </p:cNvPr>
          <p:cNvCxnSpPr>
            <a:cxnSpLocks/>
          </p:cNvCxnSpPr>
          <p:nvPr/>
        </p:nvCxnSpPr>
        <p:spPr>
          <a:xfrm rot="5400000">
            <a:off x="11117872" y="3468493"/>
            <a:ext cx="0" cy="4324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56592CE-B0AA-EB17-8493-BA213B6AD8FC}"/>
              </a:ext>
            </a:extLst>
          </p:cNvPr>
          <p:cNvCxnSpPr>
            <a:cxnSpLocks/>
          </p:cNvCxnSpPr>
          <p:nvPr/>
        </p:nvCxnSpPr>
        <p:spPr>
          <a:xfrm flipV="1">
            <a:off x="11117872" y="2775392"/>
            <a:ext cx="0" cy="909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A0EBC7D-1A8B-0D49-91E0-158710E46D33}"/>
              </a:ext>
            </a:extLst>
          </p:cNvPr>
          <p:cNvCxnSpPr>
            <a:cxnSpLocks/>
          </p:cNvCxnSpPr>
          <p:nvPr/>
        </p:nvCxnSpPr>
        <p:spPr>
          <a:xfrm flipV="1">
            <a:off x="11106322" y="1185824"/>
            <a:ext cx="0" cy="909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\documentclass{article}&#10;\usepackage{amsmath}&#10;\usepackage{xcolor}&#10;\pagestyle{empty}&#10;\begin{document}&#10;\definecolor{agua}{rgb}{0.36, 0.54, 0.66}&#10;\definecolor{gold}{rgb}{0.74, 0.56, 0}&#10;\color{white}&#10;$K$&#10;&#10;\end{document}&#10;" title="IguanaTex Bitmap Display">
            <a:extLst>
              <a:ext uri="{FF2B5EF4-FFF2-40B4-BE49-F238E27FC236}">
                <a16:creationId xmlns:a16="http://schemas.microsoft.com/office/drawing/2014/main" id="{02358E6A-49D3-6139-80F5-235F874FAB7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11" y="1891912"/>
            <a:ext cx="500482" cy="398272"/>
          </a:xfrm>
          <a:prstGeom prst="rect">
            <a:avLst/>
          </a:prstGeom>
        </p:spPr>
      </p:pic>
      <p:pic>
        <p:nvPicPr>
          <p:cNvPr id="52" name="Picture 51" descr="\documentclass{article}&#10;\usepackage{amsmath}&#10;\usepackage{xcolor}&#10;\pagestyle{empty}&#10;\begin{document}&#10;\definecolor{agua}{rgb}{0.36, 0.54, 0.66}&#10;\definecolor{gold}{rgb}{0.74, 0.56, 0}&#10;\color{white}&#10;$V$&#10;&#10;\end{document}&#10;" title="IguanaTex Bitmap Display">
            <a:extLst>
              <a:ext uri="{FF2B5EF4-FFF2-40B4-BE49-F238E27FC236}">
                <a16:creationId xmlns:a16="http://schemas.microsoft.com/office/drawing/2014/main" id="{036F9F66-77B7-FE26-3B2F-5F934745F4B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322" y="3966199"/>
            <a:ext cx="419418" cy="41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804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6.23921"/>
  <p:tag name="LATEXADDIN" val="\documentclass{article}&#10;\usepackage{amsmath}&#10;\usepackage{xcolor}&#10;\pagestyle{empty}&#10;\begin{document}&#10;&#10;\color{white}&#10;$Q$&#10;&#10;&#10;\end{document}&#10;"/>
  <p:tag name="IGUANATEXSIZE" val="20"/>
  <p:tag name="IGUANATEXCURSOR" val="118"/>
  <p:tag name="TRANSPARENCY" val="True"/>
  <p:tag name="LATEXENGINEID" val="0"/>
  <p:tag name="TEMPFOLDER" val="C:\Users\Val\Documents\pptx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usepackage{xcolor}&#10;\pagestyle{empty}&#10;\begin{document}&#10;\color{white}&#10;&#10;$A$&#10;&#10;\end{document}&#10;"/>
  <p:tag name="IGUANATEXSIZE" val="20"/>
  <p:tag name="IGUANATEXCURSOR" val="117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6.99291"/>
  <p:tag name="LATEXADDIN" val="\documentclass{article}&#10;\usepackage{amsmath}&#10;\usepackage{xcolor}&#10;\pagestyle{empty}&#10;\begin{document}&#10;\color{white}&#10;&#10;$k$&#10;&#10;\end{document}&#10;"/>
  <p:tag name="IGUANATEXSIZE" val="20"/>
  <p:tag name="IGUANATEXCURSOR" val="11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xcolor}&#10;\pagestyle{empty}&#10;\begin{document}&#10;\color{white}&#10;&#10;$x$&#10;&#10;\end{document}&#10;"/>
  <p:tag name="IGUANATEXSIZE" val="20"/>
  <p:tag name="IGUANATEXCURSOR" val="11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102.7372"/>
  <p:tag name="LATEXADDIN" val="\documentclass{article}&#10;\usepackage{amsmath}&#10;\usepackage{xcolor}&#10;\pagestyle{empty}&#10;\begin{document}&#10;\color{white}&#10;&#10;$m$&#10;&#10;\end{document}&#10;"/>
  <p:tag name="IGUANATEXSIZE" val="20"/>
  <p:tag name="IGUANATEXCURSOR" val="11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xcolor}&#10;\pagestyle{empty}&#10;\begin{document}&#10;\color{white}&#10;&#10;$x$&#10;&#10;\end{document}&#10;"/>
  <p:tag name="IGUANATEXSIZE" val="20"/>
  <p:tag name="IGUANATEXCURSOR" val="11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6.99291"/>
  <p:tag name="LATEXADDIN" val="\documentclass{article}&#10;\usepackage{amsmath}&#10;\usepackage{xcolor}&#10;\pagestyle{empty}&#10;\begin{document}&#10;\color{white}&#10;&#10;$k$&#10;&#10;\end{document}&#10;"/>
  <p:tag name="IGUANATEXSIZE" val="20"/>
  <p:tag name="IGUANATEXCURSOR" val="11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102.7372"/>
  <p:tag name="LATEXADDIN" val="\documentclass{article}&#10;\usepackage{amsmath}&#10;\usepackage{xcolor}&#10;\pagestyle{empty}&#10;\begin{document}&#10;\color{white}&#10;&#10;$m$&#10;&#10;\end{document}&#10;"/>
  <p:tag name="IGUANATEXSIZE" val="20"/>
  <p:tag name="IGUANATEXCURSOR" val="11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164.2294"/>
  <p:tag name="LATEXADDIN" val="\documentclass{article}&#10;\usepackage{amsmath}&#10;\usepackage{xcolor}&#10;\usepackage{textcomp}&#10;\pagestyle{empty}&#10;\begin{document}&#10;\color{white}&#10;&#10;$30^{\circ}$&#10;&#10;\end{document}&#10;"/>
  <p:tag name="IGUANATEXSIZE" val="30"/>
  <p:tag name="IGUANATEXCURSOR" val="14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65.6918"/>
  <p:tag name="LATEXADDIN" val="\documentclass{article}&#10;\usepackage{amsmath}&#10;\usepackage{xcolor}&#10;\pagestyle{empty}&#10;\begin{document}&#10;\color{white}&#10;&#10;20 ft/sec&#10;&#10;\end{document}&#10;"/>
  <p:tag name="IGUANATEXSIZE" val="30"/>
  <p:tag name="IGUANATEXCURSOR" val="64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xcolor}&#10;\pagestyle{empty}&#10;\begin{document}&#10;\color{white}&#10;&#10;$x$&#10;&#10;\end{document}&#10;"/>
  <p:tag name="IGUANATEXSIZE" val="30"/>
  <p:tag name="IGUANATEXCURSOR" val="11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89.98874"/>
  <p:tag name="LATEXADDIN" val="\documentclass{article}&#10;\usepackage{amsmath}&#10;\usepackage{xcolor}&#10;\pagestyle{empty}&#10;\begin{document}&#10;&#10;\color{white}&#10;$R$&#10;&#10;&#10;\end{document}&#10;"/>
  <p:tag name="IGUANATEXSIZE" val="20"/>
  <p:tag name="IGUANATEXCURSOR" val="118"/>
  <p:tag name="TRANSPARENCY" val="True"/>
  <p:tag name="LATEXENGINEID" val="0"/>
  <p:tag name="TEMPFOLDER" val="C:\Users\Val\Documents\pptx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43.7195"/>
  <p:tag name="LATEXADDIN" val="\documentclass{article}&#10;\usepackage{amsmath}&#10;\usepackage{xcolor}&#10;\pagestyle{empty}&#10;\begin{document}&#10;\color{white}&#10;&#10;$40$ ft&#10;&#10;\end{document}&#10;"/>
  <p:tag name="IGUANATEXSIZE" val="30"/>
  <p:tag name="IGUANATEXCURSOR" val="64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91.7135"/>
  <p:tag name="LATEXADDIN" val="\documentclass{article}&#10;\usepackage{amsmath}&#10;\usepackage{xcolor}&#10;\pagestyle{empty}&#10;\begin{document}&#10;\color{white}&#10;&#10;$x = 0$&#10;&#10;\end{document}&#10;"/>
  <p:tag name="IGUANATEXSIZE" val="30"/>
  <p:tag name="IGUANATEXCURSOR" val="122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353.9557"/>
  <p:tag name="LATEXADDIN" val="\documentclass{article}&#10;\usepackage{amsmath}&#10;\usepackage{xcolor}&#10;\pagestyle{empty}&#10;\begin{document}&#10;\color{white}&#10;&#10;$x = 40$&#10;&#10;\end{document}&#10;"/>
  <p:tag name="IGUANATEXSIZE" val="30"/>
  <p:tag name="IGUANATEXCURSOR" val="121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89.23882"/>
  <p:tag name="LATEXADDIN" val="\documentclass{article}&#10;\usepackage{amsmath}&#10;\usepackage{xcolor}&#10;\pagestyle{empty}&#10;\begin{document}&#10;\color{white}&#10;&#10;$F$&#10;&#10;\end{document}&#10;"/>
  <p:tag name="IGUANATEXSIZE" val="30"/>
  <p:tag name="IGUANATEXCURSOR" val="11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74.99063"/>
  <p:tag name="LATEXADDIN" val="\documentclass{article}&#10;\usepackage{amsmath}&#10;\usepackage{xcolor}&#10;\pagestyle{empty}&#10;\begin{document}&#10;\color{white}&#10;&#10;$\omega$&#10;&#10;\end{document}&#10;"/>
  <p:tag name="IGUANATEXSIZE" val="30"/>
  <p:tag name="IGUANATEXCURSOR" val="123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89.98874"/>
  <p:tag name="LATEXADDIN" val="\documentclass{article}&#10;\usepackage{amsmath}&#10;\usepackage{xcolor}&#10;\pagestyle{empty}&#10;\begin{document}&#10;\color{white}&#10;&#10;$R$&#10;&#10;\end{document}&#10;"/>
  <p:tag name="IGUANATEXSIZE" val="30"/>
  <p:tag name="IGUANATEXCURSOR" val="11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102.7372"/>
  <p:tag name="LATEXADDIN" val="\documentclass{article}&#10;\usepackage{amsmath}&#10;\usepackage{xcolor}&#10;\pagestyle{empty}&#10;\begin{document}&#10;\color{white}&#10;&#10;$m$&#10;&#10;\end{document}&#10;"/>
  <p:tag name="IGUANATEXSIZE" val="30"/>
  <p:tag name="IGUANATEXCURSOR" val="11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52.49347"/>
  <p:tag name="LATEXADDIN" val="\documentclass{article}&#10;\usepackage{amsmath}&#10;\usepackage{xcolor}&#10;\pagestyle{empty}&#10;\begin{document}&#10;\color{white}&#10;&#10;$\theta$&#10;&#10;\end{document}&#10;"/>
  <p:tag name="IGUANATEXSIZE" val="30"/>
  <p:tag name="IGUANATEXCURSOR" val="123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52.4559"/>
  <p:tag name="LATEXADDIN" val="\documentclass{article}&#10;\usepackage{amsmath}&#10;\usepackage{xcolor}&#10;\pagestyle{empty}&#10;\begin{document}&#10;\definecolor{agua}{rgb}{0.36, 0.54, 0.66}&#10;\definecolor{gold}{rgb}{0.74, 0.56, 0}&#10;\color{white}&#10;$140 \sqrt h$&#10;&#10;\end{document}&#10;"/>
  <p:tag name="IGUANATEXSIZE" val="30"/>
  <p:tag name="IGUANATEXCURSOR" val="207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1.49228"/>
  <p:tag name="LATEXADDIN" val="\documentclass{article}&#10;\usepackage{amsmath}&#10;\usepackage{xcolor}&#10;\pagestyle{empty}&#10;\begin{document}&#10;\definecolor{agua}{rgb}{0.36, 0.54, 0.66}&#10;\definecolor{gold}{rgb}{0.74, 0.56, 0}&#10;\color{white}&#10;$h$&#10;&#10;\end{document}&#10;"/>
  <p:tag name="IGUANATEXSIZE" val="30"/>
  <p:tag name="IGUANATEXCURSOR" val="197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89.23882"/>
  <p:tag name="LATEXADDIN" val="\documentclass{article}&#10;\usepackage{amsmath}&#10;\usepackage{xcolor}&#10;\pagestyle{empty}&#10;\begin{document}&#10;&#10;\color{white}&#10;$C$&#10;&#10;&#10;\end{document}&#10;"/>
  <p:tag name="IGUANATEXSIZE" val="20"/>
  <p:tag name="IGUANATEXCURSOR" val="118"/>
  <p:tag name="TRANSPARENCY" val="True"/>
  <p:tag name="LATEXENGINEID" val="0"/>
  <p:tag name="TEMPFOLDER" val="C:\Users\Val\Documents\pptx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6.4867"/>
  <p:tag name="LATEXADDIN" val="\documentclass{article}&#10;\usepackage{amsmath}&#10;\usepackage{xcolor}&#10;\pagestyle{empty}&#10;\begin{document}&#10;\definecolor{agua}{rgb}{0.36, 0.54, 0.66}&#10;\definecolor{gold}{rgb}{0.74, 0.56, 0}&#10;\color{white}&#10;$K$&#10;&#10;\end{document}&#10;"/>
  <p:tag name="IGUANATEXSIZE" val="30"/>
  <p:tag name="IGUANATEXCURSOR" val="19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89.23882"/>
  <p:tag name="LATEXADDIN" val="\documentclass{article}&#10;\usepackage{amsmath}&#10;\usepackage{xcolor}&#10;\pagestyle{empty}&#10;\begin{document}&#10;\definecolor{agua}{rgb}{0.36, 0.54, 0.66}&#10;\definecolor{gold}{rgb}{0.74, 0.56, 0}&#10;\color{white}&#10;$V$&#10;&#10;\end{document}&#10;"/>
  <p:tag name="IGUANATEXSIZE" val="30"/>
  <p:tag name="IGUANATEXCURSOR" val="197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6.23921"/>
  <p:tag name="LATEXADDIN" val="\documentclass{article}&#10;\usepackage{amsmath}&#10;\usepackage{xcolor}&#10;\pagestyle{empty}&#10;\begin{document}&#10;&#10;\color{white}&#10;$Q$&#10;&#10;\end{document}"/>
  <p:tag name="IGUANATEXSIZE" val="40"/>
  <p:tag name="IGUANATEXCURSOR" val="118"/>
  <p:tag name="TRANSPARENCY" val="True"/>
  <p:tag name="LATEXENGINEID" val="0"/>
  <p:tag name="TEMPFOLDER" val="C:\Users\Val\Documents\pptx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usepackage{xcolor}&#10;\pagestyle{empty}&#10;\begin{document}&#10;\color{white}&#10;&#10;$x$&#10;&#10;\end{document}&#10;"/>
  <p:tag name="IGUANATEXSIZE" val="20"/>
  <p:tag name="IGUANATEXCURSOR" val="11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6.99291"/>
  <p:tag name="LATEXADDIN" val="\documentclass{article}&#10;\usepackage{amsmath}&#10;\usepackage{xcolor}&#10;\pagestyle{empty}&#10;\begin{document}&#10;\color{white}&#10;&#10;$k$&#10;&#10;\end{document}&#10;"/>
  <p:tag name="IGUANATEXSIZE" val="20"/>
  <p:tag name="IGUANATEXCURSOR" val="11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usepackage{xcolor}&#10;\pagestyle{empty}&#10;\begin{document}&#10;\color{white}&#10;&#10;$A$&#10;&#10;\end{document}&#10;"/>
  <p:tag name="IGUANATEXSIZE" val="20"/>
  <p:tag name="IGUANATEXCURSOR" val="117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291.7135"/>
  <p:tag name="LATEXADDIN" val="\documentclass{article}&#10;\usepackage{amsmath}&#10;\usepackage{xcolor}&#10;\pagestyle{empty}&#10;\begin{document}&#10;\color{white}&#10;&#10;$x = 0$&#10;&#10;\end{document}&#10;"/>
  <p:tag name="IGUANATEXSIZE" val="20"/>
  <p:tag name="IGUANATEXCURSOR" val="122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102.7372"/>
  <p:tag name="LATEXADDIN" val="\documentclass{article}&#10;\usepackage{amsmath}&#10;\usepackage{xcolor}&#10;\pagestyle{empty}&#10;\begin{document}&#10;\color{white}&#10;&#10;$m$&#10;&#10;\end{document}&#10;"/>
  <p:tag name="IGUANATEXSIZE" val="20"/>
  <p:tag name="IGUANATEXCURSOR" val="118"/>
  <p:tag name="TRANSPARENCY" val="True"/>
  <p:tag name="LATEXENGINEID" val="0"/>
  <p:tag name="TEMPFOLDER" val="C:\Users\extre\Documents\pptx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16576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Sun</dc:creator>
  <cp:lastModifiedBy>Valerie Sun</cp:lastModifiedBy>
  <cp:revision>204</cp:revision>
  <dcterms:created xsi:type="dcterms:W3CDTF">2022-06-17T04:29:13Z</dcterms:created>
  <dcterms:modified xsi:type="dcterms:W3CDTF">2022-12-09T05:04:23Z</dcterms:modified>
</cp:coreProperties>
</file>