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67E3-DAA0-1277-BB5F-01168D553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390BF-DCBD-E7C5-C0D4-174B1BF48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F60B9-BC8F-841E-626C-55FE41E4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9108-6CD5-4436-B631-C2A5EC8BE76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1DA5-04B6-3D4A-1746-D6A582DB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8A92B-F820-A528-1560-50C6CD3D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CDBB-B10D-408D-87E6-BF3C3169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F23D-9F7E-A532-469E-43DDB7FB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FB98D-7872-167D-944B-C386D7B1D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70F9-35EC-2C79-F21E-57A91FF3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9108-6CD5-4436-B631-C2A5EC8BE76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3DBC-6B22-4A12-6492-57ADE123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165D-9518-F7AF-45B5-D3932CA0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CDBB-B10D-408D-87E6-BF3C3169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3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4EAF0-FEBB-7BC5-FA08-6F4DDEFF8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EDA2D-3704-E3A5-B702-1B644E518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99AD5-C0D9-E6F2-E0F3-8BBF7668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9108-6CD5-4436-B631-C2A5EC8BE76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8A7C-548B-3224-A569-7309DD3F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21F3-8AD6-7410-E158-204869B5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CDBB-B10D-408D-87E6-BF3C3169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8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485F-BF8A-C40A-3C56-5CF00F57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AF78-4899-115F-D733-B69647C7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DF08-1C67-E926-5EB9-16A1817F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9108-6CD5-4436-B631-C2A5EC8BE76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0DC7-F7C1-4706-C5D6-4537F638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98E0-D66B-813D-DF6C-6FBB9FEA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CDBB-B10D-408D-87E6-BF3C3169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5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3E1D-CE06-935C-84BD-E32573B5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99EDC-B812-50EE-0DBC-6D3771C2A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B774-5F6D-E46B-966E-C5920A4D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9108-6CD5-4436-B631-C2A5EC8BE76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B0AB-F93A-08B3-4E8A-C2AFCFC4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4CFE-173D-842E-8C28-BC20ADC0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CDBB-B10D-408D-87E6-BF3C3169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1C50-77F7-0522-9541-53B79816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5FB9-9401-4FC7-B9C9-88E36835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2225E-6C3D-683F-DFF6-48A4FD464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DA32-A0F7-BE7C-6DD2-32A40A5A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9108-6CD5-4436-B631-C2A5EC8BE76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561AB-87B8-D0BC-2A43-E9A74CC6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458E6-26A7-6BAD-1607-FE59FB3E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CDBB-B10D-408D-87E6-BF3C3169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4D33-1859-FDEC-64AA-71B98BF3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73C83-9B6C-2F23-ADBF-1CF1D5C1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EFB5B-E433-26A0-0F22-B6D967D9A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B7353-B4E5-F214-DC86-E5C431204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0C3D4-1AD9-307C-6719-70BEB992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DCC39-0458-0B56-DE77-A59AE097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9108-6CD5-4436-B631-C2A5EC8BE76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73AAA-9528-FB0C-B464-F343D890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0AD43-FC32-A8BF-EA41-BD7BD8C2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CDBB-B10D-408D-87E6-BF3C3169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AEF1-C78A-0733-712E-D2F93319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2488B-C2FC-02B7-2C0D-9AF0AE87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9108-6CD5-4436-B631-C2A5EC8BE76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D15BC-44A8-420F-88C4-0E3E3F86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DC7E3-83B0-C7CB-118F-684E9218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CDBB-B10D-408D-87E6-BF3C3169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3EF6D-665B-7203-E98B-2EDA400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9108-6CD5-4436-B631-C2A5EC8BE76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488A3-578B-1767-623A-A450BD6B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45F24-88D1-0915-136D-440D679B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CDBB-B10D-408D-87E6-BF3C3169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E366-EC43-A2CD-CC67-2AC05D2F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6865-3352-BA33-5D5B-4495A89A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2DA67-A676-1E87-F8CD-D350B2B69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2F9BB-03AB-E750-5A79-D5B8F938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9108-6CD5-4436-B631-C2A5EC8BE76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09E88-3DF1-D095-2FA5-D1BC5F44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21DA4-2ED7-B958-8F02-8FDF94ED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CDBB-B10D-408D-87E6-BF3C3169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5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651C-41AF-00BD-BF84-BE634A8C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AF5C6-C166-E669-2C5B-6EF5589E5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48EA-91B9-C6FF-4F82-1320D0F5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69983-A183-D49E-9579-D0BE5775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9108-6CD5-4436-B631-C2A5EC8BE76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F5403-AF97-D92D-92B0-2E772F2A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01792-7B66-4406-EE09-91D73324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CDBB-B10D-408D-87E6-BF3C3169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2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BE4FA-04B7-761B-69E3-964D97EF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5D9D-D76C-0606-3458-5FA0D7C7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7C83-ACD2-7B28-9609-18957ABD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9108-6CD5-4436-B631-C2A5EC8BE76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2690-2C1E-BA3E-9E7F-3594F8816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60FC-D94D-7220-EBAF-8032A235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CDBB-B10D-408D-87E6-BF3C3169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4300E4-5B68-4B93-A352-BDA818C4861F}"/>
              </a:ext>
            </a:extLst>
          </p:cNvPr>
          <p:cNvSpPr/>
          <p:nvPr/>
        </p:nvSpPr>
        <p:spPr>
          <a:xfrm>
            <a:off x="2703871" y="2821858"/>
            <a:ext cx="5535561" cy="4036143"/>
          </a:xfrm>
          <a:prstGeom prst="rect">
            <a:avLst/>
          </a:prstGeom>
          <a:gradFill flip="none" rotWithShape="1">
            <a:gsLst>
              <a:gs pos="1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1F2AA2-894C-7C77-38F7-89C06E7A5B5A}"/>
              </a:ext>
            </a:extLst>
          </p:cNvPr>
          <p:cNvSpPr/>
          <p:nvPr/>
        </p:nvSpPr>
        <p:spPr>
          <a:xfrm>
            <a:off x="2703871" y="1789471"/>
            <a:ext cx="5535561" cy="506852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00D72557-302F-B833-E66C-1581000AC9A9}"/>
              </a:ext>
            </a:extLst>
          </p:cNvPr>
          <p:cNvSpPr/>
          <p:nvPr/>
        </p:nvSpPr>
        <p:spPr>
          <a:xfrm>
            <a:off x="3652683" y="3814915"/>
            <a:ext cx="3460954" cy="2192594"/>
          </a:xfrm>
          <a:prstGeom prst="wav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\documentclass{article}&#10;\usepackage{amsmath}&#10;\usepackage{xcolor}&#10;\pagestyle{empty}&#10;\begin{document}&#10;&#10;\color{white}&#10;$\rho$&#10;&#10;&#10;\end{document}&#10;" title="IguanaTex Bitmap Display">
            <a:extLst>
              <a:ext uri="{FF2B5EF4-FFF2-40B4-BE49-F238E27FC236}">
                <a16:creationId xmlns:a16="http://schemas.microsoft.com/office/drawing/2014/main" id="{E746DD50-13DA-EFE7-C56A-D7CE8AD735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41" y="3614909"/>
            <a:ext cx="293586" cy="40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7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59.99252"/>
  <p:tag name="LATEXADDIN" val="\documentclass{article}&#10;\usepackage{amsmath}&#10;\usepackage{xcolor}&#10;\pagestyle{empty}&#10;\begin{document}&#10;&#10;\color{white}&#10;$\rho$&#10;&#10;&#10;\end{document}&#10;"/>
  <p:tag name="IGUANATEXSIZE" val="35"/>
  <p:tag name="IGUANATEXCURSOR" val="121"/>
  <p:tag name="TRANSPARENCY" val="True"/>
  <p:tag name="LATEXENGINEID" val="0"/>
  <p:tag name="TEMPFOLDER" val="C:\Users\Val\Documents\pptx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Sun</dc:creator>
  <cp:lastModifiedBy>Valerie Sun</cp:lastModifiedBy>
  <cp:revision>5</cp:revision>
  <dcterms:created xsi:type="dcterms:W3CDTF">2022-07-10T18:03:34Z</dcterms:created>
  <dcterms:modified xsi:type="dcterms:W3CDTF">2022-07-10T19:16:47Z</dcterms:modified>
</cp:coreProperties>
</file>