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1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95B"/>
    <a:srgbClr val="704441"/>
    <a:srgbClr val="FFF4D2"/>
    <a:srgbClr val="E0C240"/>
    <a:srgbClr val="586E58"/>
    <a:srgbClr val="FFF7B0"/>
    <a:srgbClr val="18A0A0"/>
    <a:srgbClr val="5E7678"/>
    <a:srgbClr val="483C54"/>
    <a:srgbClr val="1EA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6BD8-12BA-410B-94F3-176D147B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90BF5-EFE2-4899-94C2-CDE605BCB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DA54D-D961-4A29-AE5A-EEA3117F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02E3D-C8E9-4B25-85A2-9E522645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EB550F-3AE9-4351-9A90-43A9A7F8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0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54323-5049-4FB4-9465-3CC6E4EA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8D1FF-86CF-400F-BD03-0DC79333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C39003-9ED3-4CB7-9F7E-4FFCD6E4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529D0-97DC-4E38-AA83-B31B94B8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9A41E-B6FD-4009-9A10-A8A465C6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21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2631CF-6208-4E9D-809A-F924BE3B1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90DDBE-8BBA-47BB-95A4-A55BFE7FE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A222D-F1B5-41D0-B412-EE60870D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11094-B1C3-4C9A-AC44-EBA3C6D6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9D819-BF7B-40D7-B283-552C6C78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EAE7-BA1F-4509-A57F-14DB5F8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3D9A7-2582-4D4A-AD63-DA222369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CD8FC-2A75-4B8F-8FAF-8B8E77E9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7A0D4-AF74-44F8-B4A6-FABFC18F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8BAD2-6329-4242-BF67-317BDD3C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4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F50E-5B80-47E6-BA2B-3AA1B524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AEE60-FDF0-4494-94EA-39E06A94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2A3C6-A722-4F2B-B34B-BAF123D1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7E2C8B-5ED0-488E-83D8-3D29C7A9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A22D0-51C7-4DC0-80C2-56772B22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00B97-FFB1-40D6-A5B6-7CCB6B94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D2F37-8E0A-457B-A9C3-DF1497E88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0E452-AA64-4D88-AC93-AC40DEAD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59770-905A-4D27-BF21-3DD3B377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4024B7-78A7-4381-BBAA-C6E3E207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D12501-AD74-4A2B-A45A-03122AF4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0B28E-7CE8-447A-AB4A-857D6788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B1D47-B44B-4661-A7F9-7B919C1B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4BC3AC-9F53-4C84-B110-0B4DC5EA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9E3837-8F42-49DE-B9AB-4956BEB6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09643C-C867-43EB-AF58-E14388A07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2F5172-35C0-4E9D-BE47-93D3D51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5116BD-7E53-4BB1-AB60-4EF1A121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96938-5A58-4825-ABFD-801CAF0B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8F569-DBF1-483F-A03C-6399A97C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61C5E-47D9-4501-9050-E3F8EB42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3D4059-E9D1-41E8-BF46-8137C9D3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5F9708-7766-4CAD-B62C-BC7461D7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0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F128AB-5F3B-4FFF-AE1B-6C48F2D0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9E3EB9-AE58-4107-B90B-9A6FF4B2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497B3B-268C-454F-AF0A-1F767D7B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4427-D0B1-46DE-87DB-2E7D6529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2778F5-18A4-4254-99CA-0877D4A2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A1F8E8-9248-4664-928B-47E91B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E9EBE-0481-49A1-9C68-6FF1579A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A665A-64EE-4BCF-9B0F-1AC4BAF0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801DC-AC54-49BF-89D9-49374813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2D411-2EAC-4EB3-944D-CB2E6C24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3BC14B-867F-42EF-8166-D3CD95AAA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F4771C-4CF9-4B93-962D-E27172F7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8F7796-A966-4634-835F-CA075737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23A3F0-B875-433D-8EAF-6C54A5C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5B623-764F-40C5-84CF-D98027D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66C7E-1708-4C57-A690-C607CEA0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FF444-6AE9-457E-9DC0-81A1DE06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4321B-E7B6-4241-92BC-3C514393F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DDAF-6674-4FDC-80AF-B2916432F812}" type="datetimeFigureOut">
              <a:rPr lang="pt-BR" smtClean="0"/>
              <a:t>22/05/2021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997E85-1FFA-4D2D-8338-A0039406E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488D4-624D-4D45-979E-9D3E59F2A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07C6-15B4-4AFB-A8E4-23AA33703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1C1A2858-1382-4B80-AD5F-09835EB345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561" y="995143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993507F6-CB1B-4677-9FED-ACF945EF86E2}"/>
              </a:ext>
            </a:extLst>
          </p:cNvPr>
          <p:cNvCxnSpPr>
            <a:cxnSpLocks/>
          </p:cNvCxnSpPr>
          <p:nvPr/>
        </p:nvCxnSpPr>
        <p:spPr>
          <a:xfrm rot="5400000">
            <a:off x="3303515" y="1065051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01BB906F-40C2-4E9E-9FB1-922EAC7AC2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3515" y="3532116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00832044-A54D-40B7-A6CC-17E0AF44AD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8560" y="3462205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3A396F3-320D-4F34-B318-3754A0577F91}"/>
              </a:ext>
            </a:extLst>
          </p:cNvPr>
          <p:cNvSpPr/>
          <p:nvPr/>
        </p:nvSpPr>
        <p:spPr>
          <a:xfrm>
            <a:off x="6869186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 Consumos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D175191-C5F3-438D-A00D-7DA8A949EE66}"/>
              </a:ext>
            </a:extLst>
          </p:cNvPr>
          <p:cNvSpPr/>
          <p:nvPr/>
        </p:nvSpPr>
        <p:spPr>
          <a:xfrm>
            <a:off x="3649212" y="1091268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C02B4F-AC17-4C6A-BB2B-80F4C829ADCB}"/>
              </a:ext>
            </a:extLst>
          </p:cNvPr>
          <p:cNvSpPr/>
          <p:nvPr/>
        </p:nvSpPr>
        <p:spPr>
          <a:xfrm>
            <a:off x="3649211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CDEF08-8C8E-49EF-990A-F4E309E5565A}"/>
              </a:ext>
            </a:extLst>
          </p:cNvPr>
          <p:cNvSpPr/>
          <p:nvPr/>
        </p:nvSpPr>
        <p:spPr>
          <a:xfrm>
            <a:off x="6911132" y="4369964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B81EEFE-B31F-4BFC-90DE-3A497FC51448}"/>
              </a:ext>
            </a:extLst>
          </p:cNvPr>
          <p:cNvCxnSpPr>
            <a:cxnSpLocks/>
          </p:cNvCxnSpPr>
          <p:nvPr/>
        </p:nvCxnSpPr>
        <p:spPr>
          <a:xfrm>
            <a:off x="6911132" y="120938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26D41C-2D20-4703-A99F-B5C9591C50AC}"/>
              </a:ext>
            </a:extLst>
          </p:cNvPr>
          <p:cNvSpPr/>
          <p:nvPr/>
        </p:nvSpPr>
        <p:spPr>
          <a:xfrm>
            <a:off x="4921542" y="25167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C96AA51-E77C-402E-A828-883C70273C1F}"/>
              </a:ext>
            </a:extLst>
          </p:cNvPr>
          <p:cNvSpPr/>
          <p:nvPr/>
        </p:nvSpPr>
        <p:spPr>
          <a:xfrm>
            <a:off x="10201012" y="120935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22A3A4C5-98FE-4E55-9C18-424E0552E177}"/>
              </a:ext>
            </a:extLst>
          </p:cNvPr>
          <p:cNvCxnSpPr>
            <a:cxnSpLocks/>
          </p:cNvCxnSpPr>
          <p:nvPr/>
        </p:nvCxnSpPr>
        <p:spPr>
          <a:xfrm rot="5400000">
            <a:off x="7167691" y="2944536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B25796-3938-441A-8806-FDF99E007799}"/>
              </a:ext>
            </a:extLst>
          </p:cNvPr>
          <p:cNvSpPr/>
          <p:nvPr/>
        </p:nvSpPr>
        <p:spPr>
          <a:xfrm>
            <a:off x="807580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803781F-86E4-470C-8440-99D0F807007F}"/>
              </a:ext>
            </a:extLst>
          </p:cNvPr>
          <p:cNvCxnSpPr>
            <a:cxnSpLocks/>
          </p:cNvCxnSpPr>
          <p:nvPr/>
        </p:nvCxnSpPr>
        <p:spPr>
          <a:xfrm rot="10800000">
            <a:off x="2181140" y="3303864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630BEB-9A31-487D-87F5-67B7E4179E22}"/>
              </a:ext>
            </a:extLst>
          </p:cNvPr>
          <p:cNvSpPr/>
          <p:nvPr/>
        </p:nvSpPr>
        <p:spPr>
          <a:xfrm>
            <a:off x="4921542" y="5011283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CF038ED-98A4-464E-8270-8DC9232BD9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05287" y="177216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60CA5A49-6484-4C1C-BFB5-180320E5785B}"/>
              </a:ext>
            </a:extLst>
          </p:cNvPr>
          <p:cNvSpPr/>
          <p:nvPr/>
        </p:nvSpPr>
        <p:spPr>
          <a:xfrm>
            <a:off x="1767282" y="2683078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67346F0-A36E-4C3A-AA3D-E935D303D3A1}"/>
              </a:ext>
            </a:extLst>
          </p:cNvPr>
          <p:cNvSpPr/>
          <p:nvPr/>
        </p:nvSpPr>
        <p:spPr>
          <a:xfrm>
            <a:off x="10201012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A34437A-274E-4D16-AC1E-25621A6CC917}"/>
              </a:ext>
            </a:extLst>
          </p:cNvPr>
          <p:cNvSpPr/>
          <p:nvPr/>
        </p:nvSpPr>
        <p:spPr>
          <a:xfrm>
            <a:off x="293615" y="5150141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2D41D97-92DC-45E8-BE53-3AEF8D085A08}"/>
              </a:ext>
            </a:extLst>
          </p:cNvPr>
          <p:cNvSpPr/>
          <p:nvPr/>
        </p:nvSpPr>
        <p:spPr>
          <a:xfrm>
            <a:off x="293615" y="120936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18E0389-2363-42E2-923A-2EB7566C0250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4BF7948-ABE7-40CD-9555-45A9DD6CCCB8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914106-265B-4F5F-AAC0-E0053F3E02AD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999B1D4-21BB-44DE-ADA2-00CFD3AEC570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7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B41D20C-27B9-477F-B2C0-4E2923E190F0}"/>
              </a:ext>
            </a:extLst>
          </p:cNvPr>
          <p:cNvSpPr/>
          <p:nvPr/>
        </p:nvSpPr>
        <p:spPr>
          <a:xfrm>
            <a:off x="-297713" y="-127591"/>
            <a:ext cx="12961089" cy="7347098"/>
          </a:xfrm>
          <a:prstGeom prst="rect">
            <a:avLst/>
          </a:prstGeom>
          <a:solidFill>
            <a:srgbClr val="233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3B23A9-FABE-458E-9BA6-68709C58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8" y="455160"/>
            <a:ext cx="10024003" cy="59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A4E3FC6B-FD09-4601-B8E7-87DD8605C1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95339" y="1072741"/>
            <a:ext cx="1846277" cy="1529593"/>
          </a:xfrm>
          <a:prstGeom prst="bentConnector3">
            <a:avLst>
              <a:gd name="adj1" fmla="val 99981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65304AE-FEC7-45DA-AAA7-18D00AD9FE9D}"/>
              </a:ext>
            </a:extLst>
          </p:cNvPr>
          <p:cNvCxnSpPr>
            <a:cxnSpLocks/>
          </p:cNvCxnSpPr>
          <p:nvPr/>
        </p:nvCxnSpPr>
        <p:spPr>
          <a:xfrm rot="5400000">
            <a:off x="3320293" y="1142649"/>
            <a:ext cx="1846277" cy="1389776"/>
          </a:xfrm>
          <a:prstGeom prst="bentConnector3">
            <a:avLst>
              <a:gd name="adj1" fmla="val 19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11EA95ED-B410-4BCF-8ADA-2355D5DE81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0293" y="3609714"/>
            <a:ext cx="1846280" cy="1389776"/>
          </a:xfrm>
          <a:prstGeom prst="bentConnector3">
            <a:avLst>
              <a:gd name="adj1" fmla="val 100435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2EFFA2FE-77AE-4CC9-930C-58423B3FF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5338" y="3539803"/>
            <a:ext cx="1846278" cy="1529594"/>
          </a:xfrm>
          <a:prstGeom prst="bentConnector3">
            <a:avLst>
              <a:gd name="adj1" fmla="val 928"/>
            </a:avLst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3C16CC7-A053-4E96-BB02-844392C1413D}"/>
              </a:ext>
            </a:extLst>
          </p:cNvPr>
          <p:cNvSpPr/>
          <p:nvPr/>
        </p:nvSpPr>
        <p:spPr>
          <a:xfrm>
            <a:off x="6885964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pelos Consumos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235A7F-E065-4FE3-8579-84A2111FBE97}"/>
              </a:ext>
            </a:extLst>
          </p:cNvPr>
          <p:cNvSpPr/>
          <p:nvPr/>
        </p:nvSpPr>
        <p:spPr>
          <a:xfrm>
            <a:off x="3665990" y="116886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53704B7-2C5D-4C0F-A262-39FCE16B99C9}"/>
              </a:ext>
            </a:extLst>
          </p:cNvPr>
          <p:cNvSpPr/>
          <p:nvPr/>
        </p:nvSpPr>
        <p:spPr>
          <a:xfrm>
            <a:off x="3665989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Pagamentos de Salários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F722055-3620-4A23-885C-3B50EC63CF8C}"/>
              </a:ext>
            </a:extLst>
          </p:cNvPr>
          <p:cNvSpPr/>
          <p:nvPr/>
        </p:nvSpPr>
        <p:spPr>
          <a:xfrm>
            <a:off x="6927910" y="4447562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Obtenções das Rendas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BEDCA007-F8A4-4B68-A863-7507ADA9B7CC}"/>
              </a:ext>
            </a:extLst>
          </p:cNvPr>
          <p:cNvCxnSpPr>
            <a:cxnSpLocks/>
          </p:cNvCxnSpPr>
          <p:nvPr/>
        </p:nvCxnSpPr>
        <p:spPr>
          <a:xfrm>
            <a:off x="6927910" y="198536"/>
            <a:ext cx="3178028" cy="2562139"/>
          </a:xfrm>
          <a:prstGeom prst="bentConnector3">
            <a:avLst>
              <a:gd name="adj1" fmla="val 100154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359E27FC-3BCF-4FB7-A881-EDDA9362D957}"/>
              </a:ext>
            </a:extLst>
          </p:cNvPr>
          <p:cNvSpPr/>
          <p:nvPr/>
        </p:nvSpPr>
        <p:spPr>
          <a:xfrm>
            <a:off x="4938320" y="102765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E SERVIÇOS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7510684-4EE2-402E-ACDB-AB77C355934F}"/>
              </a:ext>
            </a:extLst>
          </p:cNvPr>
          <p:cNvSpPr/>
          <p:nvPr/>
        </p:nvSpPr>
        <p:spPr>
          <a:xfrm>
            <a:off x="10217790" y="198533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Consumos de Bens e Serviços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FAEFEA49-3C1D-4371-8523-EF361150188D}"/>
              </a:ext>
            </a:extLst>
          </p:cNvPr>
          <p:cNvCxnSpPr>
            <a:cxnSpLocks/>
          </p:cNvCxnSpPr>
          <p:nvPr/>
        </p:nvCxnSpPr>
        <p:spPr>
          <a:xfrm rot="5400000">
            <a:off x="7184469" y="3022134"/>
            <a:ext cx="2990681" cy="2852258"/>
          </a:xfrm>
          <a:prstGeom prst="bentConnector3">
            <a:avLst>
              <a:gd name="adj1" fmla="val 100210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014F6437-F2A9-4D60-87A6-9691626D6EAD}"/>
              </a:ext>
            </a:extLst>
          </p:cNvPr>
          <p:cNvSpPr/>
          <p:nvPr/>
        </p:nvSpPr>
        <p:spPr>
          <a:xfrm>
            <a:off x="809258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FAMÍLIAS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9DD6F78-889D-414A-83BB-5B807D99F4C1}"/>
              </a:ext>
            </a:extLst>
          </p:cNvPr>
          <p:cNvCxnSpPr>
            <a:cxnSpLocks/>
          </p:cNvCxnSpPr>
          <p:nvPr/>
        </p:nvCxnSpPr>
        <p:spPr>
          <a:xfrm rot="10800000">
            <a:off x="2197918" y="3381462"/>
            <a:ext cx="4391635" cy="2562141"/>
          </a:xfrm>
          <a:prstGeom prst="bentConnector3">
            <a:avLst>
              <a:gd name="adj1" fmla="val 100048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D5638133-FDA1-4776-985F-DD65EAD97FEC}"/>
              </a:ext>
            </a:extLst>
          </p:cNvPr>
          <p:cNvSpPr/>
          <p:nvPr/>
        </p:nvSpPr>
        <p:spPr>
          <a:xfrm>
            <a:off x="4938320" y="508888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TRABALHO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421871D3-1709-4F03-B64B-DF81C39DA2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2065" y="254814"/>
            <a:ext cx="2872533" cy="2759978"/>
          </a:xfrm>
          <a:prstGeom prst="bentConnector3">
            <a:avLst>
              <a:gd name="adj1" fmla="val 99647"/>
            </a:avLst>
          </a:prstGeom>
          <a:ln w="57150">
            <a:solidFill>
              <a:srgbClr val="7044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0A8FB51-1332-49FC-97F3-EEB7E3AC046A}"/>
              </a:ext>
            </a:extLst>
          </p:cNvPr>
          <p:cNvSpPr/>
          <p:nvPr/>
        </p:nvSpPr>
        <p:spPr>
          <a:xfrm>
            <a:off x="1784060" y="2760676"/>
            <a:ext cx="2315360" cy="620786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EMPRESAS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C45B283-AF8E-47EA-864A-7452CCCA92EF}"/>
              </a:ext>
            </a:extLst>
          </p:cNvPr>
          <p:cNvSpPr/>
          <p:nvPr/>
        </p:nvSpPr>
        <p:spPr>
          <a:xfrm>
            <a:off x="10217790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Trabalhadores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08C9313-1813-4452-BC34-E83631A6236D}"/>
              </a:ext>
            </a:extLst>
          </p:cNvPr>
          <p:cNvSpPr/>
          <p:nvPr/>
        </p:nvSpPr>
        <p:spPr>
          <a:xfrm>
            <a:off x="310393" y="5227739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Demandas de Trabalhadores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176FDC9-2BA5-4FA8-99FE-62612E683FE2}"/>
              </a:ext>
            </a:extLst>
          </p:cNvPr>
          <p:cNvSpPr/>
          <p:nvPr/>
        </p:nvSpPr>
        <p:spPr>
          <a:xfrm>
            <a:off x="310393" y="198534"/>
            <a:ext cx="1778465" cy="715865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Ofertas de Bens e Serviços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0542AE2-FC55-42E4-B725-AF524CA77A85}"/>
              </a:ext>
            </a:extLst>
          </p:cNvPr>
          <p:cNvSpPr/>
          <p:nvPr/>
        </p:nvSpPr>
        <p:spPr>
          <a:xfrm>
            <a:off x="4945310" y="2585554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FINANCEIRO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E47242D0-C29D-474A-A74E-0ABED1BC5B77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099420" y="3071067"/>
            <a:ext cx="84589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5CF0976-265D-4DBE-B9B4-402B04D7B54C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>
            <a:off x="7260670" y="3071067"/>
            <a:ext cx="831910" cy="2"/>
          </a:xfrm>
          <a:prstGeom prst="straightConnector1">
            <a:avLst/>
          </a:prstGeom>
          <a:ln w="57150">
            <a:solidFill>
              <a:srgbClr val="E0C24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1936B8FF-6B9F-40BE-AAE2-99670031EA05}"/>
              </a:ext>
            </a:extLst>
          </p:cNvPr>
          <p:cNvSpPr/>
          <p:nvPr/>
        </p:nvSpPr>
        <p:spPr>
          <a:xfrm>
            <a:off x="-2057415" y="2590241"/>
            <a:ext cx="2315360" cy="971025"/>
          </a:xfrm>
          <a:prstGeom prst="rect">
            <a:avLst/>
          </a:prstGeom>
          <a:solidFill>
            <a:srgbClr val="586E58"/>
          </a:solidFill>
          <a:ln>
            <a:solidFill>
              <a:srgbClr val="5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MERCADO DE BENS DE CAPITAL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FEAD49B-F0A6-4418-9BC7-EE870AED6242}"/>
              </a:ext>
            </a:extLst>
          </p:cNvPr>
          <p:cNvCxnSpPr>
            <a:cxnSpLocks/>
          </p:cNvCxnSpPr>
          <p:nvPr/>
        </p:nvCxnSpPr>
        <p:spPr>
          <a:xfrm flipH="1">
            <a:off x="264934" y="2899757"/>
            <a:ext cx="1519126" cy="0"/>
          </a:xfrm>
          <a:prstGeom prst="straightConnector1">
            <a:avLst/>
          </a:prstGeom>
          <a:ln w="57150">
            <a:solidFill>
              <a:srgbClr val="E0C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EC6E2C96-4334-46F4-A187-F1568C8FFF6A}"/>
              </a:ext>
            </a:extLst>
          </p:cNvPr>
          <p:cNvCxnSpPr>
            <a:cxnSpLocks/>
          </p:cNvCxnSpPr>
          <p:nvPr/>
        </p:nvCxnSpPr>
        <p:spPr>
          <a:xfrm flipH="1">
            <a:off x="264934" y="3232913"/>
            <a:ext cx="1519126" cy="0"/>
          </a:xfrm>
          <a:prstGeom prst="straightConnector1">
            <a:avLst/>
          </a:prstGeom>
          <a:ln w="57150">
            <a:solidFill>
              <a:srgbClr val="70444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0CD084D7-4ECE-4472-8AAD-BC6C515DAA8F}"/>
              </a:ext>
            </a:extLst>
          </p:cNvPr>
          <p:cNvSpPr/>
          <p:nvPr/>
        </p:nvSpPr>
        <p:spPr>
          <a:xfrm>
            <a:off x="264934" y="1972646"/>
            <a:ext cx="1778465" cy="52570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B0604020202090204" pitchFamily="2" charset="0"/>
                <a:ea typeface="Roboto" panose="020B0604020202090204" pitchFamily="2" charset="0"/>
              </a:rPr>
              <a:t>Receitas de Empresas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660DDF2-7403-42E1-BAAB-43EE8FBE986A}"/>
              </a:ext>
            </a:extLst>
          </p:cNvPr>
          <p:cNvSpPr/>
          <p:nvPr/>
        </p:nvSpPr>
        <p:spPr>
          <a:xfrm>
            <a:off x="257945" y="3651685"/>
            <a:ext cx="1778465" cy="52570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Investimentos em Máquinas e Eq.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C6A226A-4C3A-428B-B754-787D2E9F430D}"/>
              </a:ext>
            </a:extLst>
          </p:cNvPr>
          <p:cNvSpPr/>
          <p:nvPr/>
        </p:nvSpPr>
        <p:spPr>
          <a:xfrm>
            <a:off x="325076" y="6178646"/>
            <a:ext cx="276834" cy="260059"/>
          </a:xfrm>
          <a:prstGeom prst="rect">
            <a:avLst/>
          </a:prstGeom>
          <a:solidFill>
            <a:srgbClr val="E0C240"/>
          </a:solidFill>
          <a:ln>
            <a:solidFill>
              <a:srgbClr val="E0C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08F0424-7F14-4178-8094-BC8A8153C559}"/>
              </a:ext>
            </a:extLst>
          </p:cNvPr>
          <p:cNvSpPr/>
          <p:nvPr/>
        </p:nvSpPr>
        <p:spPr>
          <a:xfrm>
            <a:off x="325076" y="6507214"/>
            <a:ext cx="276834" cy="260059"/>
          </a:xfrm>
          <a:prstGeom prst="rect">
            <a:avLst/>
          </a:prstGeom>
          <a:solidFill>
            <a:srgbClr val="704441"/>
          </a:solidFill>
          <a:ln>
            <a:solidFill>
              <a:srgbClr val="704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B0604020202090204" pitchFamily="2" charset="0"/>
              <a:ea typeface="Roboto" panose="020B0604020202090204" pitchFamily="2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D5631DD-3E2C-4469-BC56-16AC4A01F82F}"/>
              </a:ext>
            </a:extLst>
          </p:cNvPr>
          <p:cNvSpPr txBox="1"/>
          <p:nvPr/>
        </p:nvSpPr>
        <p:spPr>
          <a:xfrm>
            <a:off x="601910" y="6124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Monetário (R$)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E1723DA-FF0A-43F2-8FCB-9AF3ACE6E182}"/>
              </a:ext>
            </a:extLst>
          </p:cNvPr>
          <p:cNvSpPr txBox="1"/>
          <p:nvPr/>
        </p:nvSpPr>
        <p:spPr>
          <a:xfrm>
            <a:off x="601910" y="64525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F4D2"/>
                </a:solidFill>
                <a:latin typeface="Roboto" panose="020B0604020202090204" pitchFamily="2" charset="0"/>
                <a:ea typeface="Roboto" panose="020B0604020202090204" pitchFamily="2" charset="0"/>
              </a:rPr>
              <a:t>Fluxo Real (Físico)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7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0BA2F511-AC4F-408C-98A1-4BDCE5B57AA6}"/>
              </a:ext>
            </a:extLst>
          </p:cNvPr>
          <p:cNvSpPr/>
          <p:nvPr/>
        </p:nvSpPr>
        <p:spPr>
          <a:xfrm>
            <a:off x="-297713" y="-127591"/>
            <a:ext cx="12961089" cy="7347098"/>
          </a:xfrm>
          <a:prstGeom prst="rect">
            <a:avLst/>
          </a:prstGeom>
          <a:solidFill>
            <a:srgbClr val="233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8C734911-F322-4F5D-A743-CBEDE359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113"/>
            <a:ext cx="12192000" cy="59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35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19</cp:revision>
  <dcterms:created xsi:type="dcterms:W3CDTF">2021-05-19T13:19:47Z</dcterms:created>
  <dcterms:modified xsi:type="dcterms:W3CDTF">2021-05-22T10:58:25Z</dcterms:modified>
</cp:coreProperties>
</file>