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F5414-5959-4346-8982-C05220668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72932B-1174-4AEE-8C0D-6839D78AD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FFAC58-629A-4650-A872-7218590B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1D2E-B5D1-4F35-903A-21F0F751EAB1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90CE0C-E943-4FE4-BBED-785C5B0C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FC26F5-02C2-4A97-BBBF-AD29C16B7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AD08-21F7-41FF-A649-3013735CF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07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7FC29-1E23-4B5B-839F-994AE60A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94FDE3-800C-4C0E-B1B3-6B2618D48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C4FFA7-4753-4437-A269-7DE6950F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1D2E-B5D1-4F35-903A-21F0F751EAB1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C2A5F0-9B7F-4DE3-8E12-D03A7D21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439F90-EEC8-4320-A355-8925F51A3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AD08-21F7-41FF-A649-3013735CF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06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64F266-E78E-4A13-BD73-5371A8A2F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44FCE1-FFA2-4435-B210-D09B3F51A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817EA0-B3CA-4EFF-8013-1FBAD9B5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1D2E-B5D1-4F35-903A-21F0F751EAB1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1C3E9B-0224-4E72-9D72-7129DE3C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230BD8-BC71-4D13-8D86-9765DEAE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AD08-21F7-41FF-A649-3013735CF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36568-98F7-48A5-BDC1-69BA3CE72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8F6A96-81BF-49C8-BF7F-6A6162349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C5949F-FBE5-4AED-A450-57DAB025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1D2E-B5D1-4F35-903A-21F0F751EAB1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A1897A-32CA-4FB3-9FB5-BBC34270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7F0DA8-8540-49D3-955B-940C8221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AD08-21F7-41FF-A649-3013735CF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92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19B42-CD96-491A-9384-E5591CEC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226E98-5BE2-4BDC-A177-CAD5A8B34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1C6F2B-D608-4A9F-8F19-00A222F6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1D2E-B5D1-4F35-903A-21F0F751EAB1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173DB5-879C-4C30-984A-0BD219C7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E8FF5C-682D-4377-9A46-5A125F156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AD08-21F7-41FF-A649-3013735CF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25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95554-31F5-4E1E-93A4-6D2FFAB2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21FDFF-B2C7-41F6-B68E-D81EBD2DD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C91BF5-86A8-417E-A63D-8C09D9F8D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7D3413-9B79-4D44-8899-795B9EF2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1D2E-B5D1-4F35-903A-21F0F751EAB1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17C2EF-F056-4BA8-B1DC-CF78A5B8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CD6650-565A-4F18-BE3E-9D0F3A93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AD08-21F7-41FF-A649-3013735CF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24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1274E-241D-4D12-B97E-4952A761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01440D-1A57-4303-A4C7-3BE054707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673DEC-2C23-40A7-A3F7-A507020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EA79D8E-4F3C-490C-900B-96BB7439C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E81F3D-0D0B-4CD0-92DF-D8FFE627F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E5940DF-02AF-494A-B373-DB905B33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1D2E-B5D1-4F35-903A-21F0F751EAB1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0384ED9-9986-46F8-9FD5-731670AD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0A883B7-988E-4365-BD4C-EAA80984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AD08-21F7-41FF-A649-3013735CF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03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C83A0-B68D-4689-81DA-1D7617DC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9391FD9-B19E-4EA1-8F25-8AC1B16A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1D2E-B5D1-4F35-903A-21F0F751EAB1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A4DCAB-78DC-4561-AA6F-F957DF40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5F8F93-C3F0-458D-9B6E-6E48F6B2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AD08-21F7-41FF-A649-3013735CF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81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D41E761-0C69-4801-BAE6-71CA18A2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1D2E-B5D1-4F35-903A-21F0F751EAB1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1CB931-391A-4A0C-ACF0-4C2EEBF31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23C2B98-C441-4B7E-A79C-0B671EC9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AD08-21F7-41FF-A649-3013735CF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70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ECC93-6A77-4927-9D6E-02FE05F7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E05B09-7EE9-467F-8F64-1A61EAF2A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B0ADF9-37CA-4917-856E-2CB82B97E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921D89-64DB-4846-811A-E36B33B0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1D2E-B5D1-4F35-903A-21F0F751EAB1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EDFB56-7070-4A14-B551-8D2775CE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EC18AE-BDEC-4820-87E0-526A2BD5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AD08-21F7-41FF-A649-3013735CF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21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0D054-1809-4AEF-9B6A-F86E00A54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928620-F3F4-4845-B6A4-68E412B9D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15403E-3404-4B10-AF62-2AF1F9628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43CB63-A61D-4D26-A407-54C7FF4C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1D2E-B5D1-4F35-903A-21F0F751EAB1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252241-CC11-4A82-83A3-D72B62E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02425C-EDD2-465F-893A-AC65D8F3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AD08-21F7-41FF-A649-3013735CF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18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2F6223B-F1AE-4DF1-950C-6E2D1C986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0C9BDF-FF93-4CEB-89F7-EB61FEBC9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760FC3-E862-481E-9A2C-C0F41FB04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81D2E-B5D1-4F35-903A-21F0F751EAB1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D62761-EAA4-49D8-B94D-CC687D0B9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DE1A7-B6F9-4D5B-8AC0-683C5D156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0AD08-21F7-41FF-A649-3013735CF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1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DE2B4C10-F15E-44D3-B839-2628E7A897FC}"/>
              </a:ext>
            </a:extLst>
          </p:cNvPr>
          <p:cNvSpPr/>
          <p:nvPr/>
        </p:nvSpPr>
        <p:spPr>
          <a:xfrm>
            <a:off x="880533" y="0"/>
            <a:ext cx="4944534" cy="21505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WEB OF SCIENCE (WOS)</a:t>
            </a:r>
          </a:p>
          <a:p>
            <a:r>
              <a:rPr lang="pt-BR" dirty="0">
                <a:solidFill>
                  <a:schemeClr val="tx1"/>
                </a:solidFill>
              </a:rPr>
              <a:t>SCOPUS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C4B945D-D644-4700-B17E-EFACEC85EF76}"/>
              </a:ext>
            </a:extLst>
          </p:cNvPr>
          <p:cNvSpPr/>
          <p:nvPr/>
        </p:nvSpPr>
        <p:spPr>
          <a:xfrm>
            <a:off x="1371599" y="118533"/>
            <a:ext cx="3962401" cy="5588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  <a:cs typeface="Aharoni" panose="02010803020104030203" pitchFamily="2" charset="-79"/>
              </a:rPr>
              <a:t>STEP 1: DATA IMPORT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FDD3D7D-CC24-40C8-B387-94E593DC2B87}"/>
              </a:ext>
            </a:extLst>
          </p:cNvPr>
          <p:cNvSpPr/>
          <p:nvPr/>
        </p:nvSpPr>
        <p:spPr>
          <a:xfrm>
            <a:off x="6316133" y="0"/>
            <a:ext cx="4944534" cy="21505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DATA CONVERSION</a:t>
            </a:r>
          </a:p>
          <a:p>
            <a:r>
              <a:rPr lang="pt-BR" dirty="0">
                <a:solidFill>
                  <a:schemeClr val="tx1"/>
                </a:solidFill>
              </a:rPr>
              <a:t>DUPLICATE DATA REMOVAL</a:t>
            </a:r>
          </a:p>
          <a:p>
            <a:r>
              <a:rPr lang="pt-BR" dirty="0">
                <a:solidFill>
                  <a:schemeClr val="tx1"/>
                </a:solidFill>
              </a:rPr>
              <a:t>DATA FILTER  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CC7737B-F76D-4613-AD7D-7A321608D4DF}"/>
              </a:ext>
            </a:extLst>
          </p:cNvPr>
          <p:cNvSpPr/>
          <p:nvPr/>
        </p:nvSpPr>
        <p:spPr>
          <a:xfrm>
            <a:off x="6807199" y="118533"/>
            <a:ext cx="3962401" cy="5588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STEP 2: DATA TRANSFORMATION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E746A5B-C31A-409C-A29A-F5980E750C74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825067" y="1075267"/>
            <a:ext cx="4910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90C8A4DE-0780-4709-A88C-C73BC7DDD9B2}"/>
              </a:ext>
            </a:extLst>
          </p:cNvPr>
          <p:cNvSpPr/>
          <p:nvPr/>
        </p:nvSpPr>
        <p:spPr>
          <a:xfrm>
            <a:off x="6316133" y="2641600"/>
            <a:ext cx="4944534" cy="4216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THEMES</a:t>
            </a:r>
          </a:p>
          <a:p>
            <a:r>
              <a:rPr lang="pt-BR" dirty="0">
                <a:solidFill>
                  <a:schemeClr val="tx1"/>
                </a:solidFill>
              </a:rPr>
              <a:t>AUTHORS</a:t>
            </a:r>
          </a:p>
          <a:p>
            <a:r>
              <a:rPr lang="pt-BR" dirty="0">
                <a:solidFill>
                  <a:schemeClr val="tx1"/>
                </a:solidFill>
              </a:rPr>
              <a:t>DOCUMENTS</a:t>
            </a:r>
          </a:p>
          <a:p>
            <a:r>
              <a:rPr lang="pt-BR" dirty="0">
                <a:solidFill>
                  <a:schemeClr val="tx1"/>
                </a:solidFill>
              </a:rPr>
              <a:t>SOURCES</a:t>
            </a:r>
          </a:p>
          <a:p>
            <a:r>
              <a:rPr lang="pt-BR" dirty="0">
                <a:solidFill>
                  <a:schemeClr val="tx1"/>
                </a:solidFill>
              </a:rPr>
              <a:t>AFFILIATION</a:t>
            </a:r>
          </a:p>
          <a:p>
            <a:r>
              <a:rPr lang="pt-BR" dirty="0">
                <a:solidFill>
                  <a:schemeClr val="tx1"/>
                </a:solidFill>
              </a:rPr>
              <a:t>COUNTRIES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7D430BA-6A50-4B60-A94C-7F73F11C1500}"/>
              </a:ext>
            </a:extLst>
          </p:cNvPr>
          <p:cNvSpPr/>
          <p:nvPr/>
        </p:nvSpPr>
        <p:spPr>
          <a:xfrm>
            <a:off x="6807199" y="2760133"/>
            <a:ext cx="3962401" cy="5588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STEP 3 : DATA MODELLING AND MAPPING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9516CB89-C84E-4772-9AA7-3BDF7F764830}"/>
              </a:ext>
            </a:extLst>
          </p:cNvPr>
          <p:cNvCxnSpPr>
            <a:cxnSpLocks/>
          </p:cNvCxnSpPr>
          <p:nvPr/>
        </p:nvCxnSpPr>
        <p:spPr>
          <a:xfrm rot="5400000">
            <a:off x="8466667" y="2396067"/>
            <a:ext cx="4910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3724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37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Valerio</dc:creator>
  <cp:lastModifiedBy>Victor Valerio</cp:lastModifiedBy>
  <cp:revision>4</cp:revision>
  <dcterms:created xsi:type="dcterms:W3CDTF">2021-04-27T11:48:32Z</dcterms:created>
  <dcterms:modified xsi:type="dcterms:W3CDTF">2021-05-24T17:40:38Z</dcterms:modified>
</cp:coreProperties>
</file>