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86CF6-026D-63CE-DE53-D775E3477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74B1F-BF26-8AC1-320A-03B86B098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1BECA-F337-FEAB-3162-634C5046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2C23B-8719-9FE5-0194-1C2C4A4C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CC61F-AD70-957F-C936-33A31E44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6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0DDF-EF0B-A8F3-54E2-5944C97B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6A0C4F-96C9-E928-8BD6-995A408D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6DB43-5B6E-0B1A-7DAF-6209939B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27E70-B52D-EE02-BFC2-E7546CAB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1DD00-91BA-24C8-2692-CC4A4A6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33639-46BA-11F2-2F0C-EF89324EF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C9238-09C3-F04C-B0C7-DC4C9827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200D2-47AA-0051-4384-C86B3B5C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5CB3A2-56D2-F3F1-842B-D039A919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8801C-1DC8-B0C1-6756-32E0FAAB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2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D8215-B1B2-CE6A-29E2-33065F7D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FDB9B-3061-1E79-D7C8-6175B437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5B149-8572-B96A-9362-046EFFDA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C4566-2E17-1D84-FEDD-A23FEDB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C288D-0A10-EB51-997D-0FA9BD4E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18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87F8-2D1D-BACD-BCA1-7CB93ED2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4272D-D200-D113-5AB3-A45EF2B7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2DA79-1FEF-0D5C-6E2D-F603E328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B07439-C4E1-40D3-110B-38BC0757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2044D-1F6B-72D9-C86B-C3B1988E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91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A4EF-E51A-0BEA-0902-D0B6657D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1F674-9BD5-EE52-921C-0F7FA2D72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C2BF2A-BEBE-CA3A-30A2-A2AE431B5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E638F-DF65-EC46-F3E7-069B4915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6C950-B984-2079-DA05-8C29E9FD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9E7AE6-E60A-D44D-85D7-6F34FFC4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06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E0091-5DD9-512C-2866-2E27A978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DB1B7-CA1C-B8B1-CF43-CCB32E5D6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57FD45-F411-781A-C1B0-7D9C09FE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936D1F-5FAD-372A-1582-6BF308E14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6FFA10-7037-3167-4062-7880DE47F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51493F-1F3F-56B5-1061-C9777DBD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AADD1C-8AA4-504A-C2D3-53C3EBED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87022E-6C75-44A5-30EF-358F00C4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06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48B80-A327-348C-B86C-86A8A9DB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4342E8-FD7D-A2C4-2FFD-840F7967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062D46-37BE-861A-D950-D22E0A71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62BC21-E35B-4210-3F2F-4D5CDBB0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0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C0A799-3652-EE51-9877-E095CB2A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F84801-8E67-FB68-97C7-2C5F4CB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B3EB5F-017D-8F78-E5F7-EF6AC82E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2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C9522-8856-76E7-AC49-58454641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29374-8371-481E-4B6D-6DF51151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0075EA-5123-6EBA-0386-F35FD7B1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9C3C6C-4886-682B-0E37-5F6C88A5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A789D6-FA7F-7F81-6D17-79FA86DC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F0203-0B64-4E9F-AE74-0E9BDE76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3C0D6-116F-C15C-BA23-156D16F2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718040-C2C9-518F-5813-ADAF8A620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82FC80-5697-7CD0-8AE7-E4F966C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B13F71-EF4A-99CD-60FF-9222FB2C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A8B47A-AB17-7640-A557-ABC5B4DD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28A859-7300-97CE-F454-A2489A6A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6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A837B9-645C-9BF3-0D14-7A52490C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1DA16-4BB4-4E66-5844-D9FEE307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D7019-D2B7-0EE2-177A-C191366AB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3B9D-A7C4-4882-A38D-DEB7FC20D689}" type="datetimeFigureOut">
              <a:rPr lang="pt-BR" smtClean="0"/>
              <a:t>13/11/2022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0FD873-3B66-9A17-6981-EC2551AC6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7F9293-16E8-0F7D-0A32-76569499D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6358-DB74-41A8-B476-A3A2C63AE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1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Moinho de Vento com preenchimento sólido">
            <a:extLst>
              <a:ext uri="{FF2B5EF4-FFF2-40B4-BE49-F238E27FC236}">
                <a16:creationId xmlns:a16="http://schemas.microsoft.com/office/drawing/2014/main" id="{BA612D6C-3474-7580-8B84-4ACD54200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437" y="772297"/>
            <a:ext cx="1402491" cy="1402491"/>
          </a:xfrm>
          <a:prstGeom prst="rect">
            <a:avLst/>
          </a:prstGeom>
        </p:spPr>
      </p:pic>
      <p:pic>
        <p:nvPicPr>
          <p:cNvPr id="9" name="Gráfico 8" descr="Hidrelétrica com preenchimento sólido">
            <a:extLst>
              <a:ext uri="{FF2B5EF4-FFF2-40B4-BE49-F238E27FC236}">
                <a16:creationId xmlns:a16="http://schemas.microsoft.com/office/drawing/2014/main" id="{0F4555CF-6374-F6D1-B73B-E04DB72AF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946" y="772297"/>
            <a:ext cx="1402491" cy="1402491"/>
          </a:xfrm>
          <a:prstGeom prst="rect">
            <a:avLst/>
          </a:prstGeom>
        </p:spPr>
      </p:pic>
      <p:pic>
        <p:nvPicPr>
          <p:cNvPr id="11" name="Gráfico 10" descr="Iluminação de rua com preenchimento sólido">
            <a:extLst>
              <a:ext uri="{FF2B5EF4-FFF2-40B4-BE49-F238E27FC236}">
                <a16:creationId xmlns:a16="http://schemas.microsoft.com/office/drawing/2014/main" id="{EAC01A63-06B1-47D6-10AE-2C4664569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4237" y="772297"/>
            <a:ext cx="1402491" cy="1402491"/>
          </a:xfrm>
          <a:prstGeom prst="rect">
            <a:avLst/>
          </a:prstGeom>
        </p:spPr>
      </p:pic>
      <p:pic>
        <p:nvPicPr>
          <p:cNvPr id="13" name="Gráfico 12" descr="Cidade com preenchimento sólido">
            <a:extLst>
              <a:ext uri="{FF2B5EF4-FFF2-40B4-BE49-F238E27FC236}">
                <a16:creationId xmlns:a16="http://schemas.microsoft.com/office/drawing/2014/main" id="{CEB1AA1C-6A21-6E7D-A399-F55E9CC6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0001" y="772295"/>
            <a:ext cx="1402491" cy="1402491"/>
          </a:xfrm>
          <a:prstGeom prst="rect">
            <a:avLst/>
          </a:prstGeom>
        </p:spPr>
      </p:pic>
      <p:pic>
        <p:nvPicPr>
          <p:cNvPr id="15" name="Gráfico 14" descr="Torre elétrica com preenchimento sólido">
            <a:extLst>
              <a:ext uri="{FF2B5EF4-FFF2-40B4-BE49-F238E27FC236}">
                <a16:creationId xmlns:a16="http://schemas.microsoft.com/office/drawing/2014/main" id="{3843F09E-6620-E1F9-0877-E1C8A01D30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94" y="772295"/>
            <a:ext cx="1402491" cy="1402491"/>
          </a:xfrm>
          <a:prstGeom prst="rect">
            <a:avLst/>
          </a:prstGeom>
        </p:spPr>
      </p:pic>
      <p:pic>
        <p:nvPicPr>
          <p:cNvPr id="16" name="Gráfico 15" descr="Torre elétrica com preenchimento sólido">
            <a:extLst>
              <a:ext uri="{FF2B5EF4-FFF2-40B4-BE49-F238E27FC236}">
                <a16:creationId xmlns:a16="http://schemas.microsoft.com/office/drawing/2014/main" id="{24F04BF0-4B39-64A2-FADD-F413CC830C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259" y="772295"/>
            <a:ext cx="1402491" cy="140249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51D890-EE41-72F6-4D1E-563B0A52A549}"/>
              </a:ext>
            </a:extLst>
          </p:cNvPr>
          <p:cNvSpPr txBox="1"/>
          <p:nvPr/>
        </p:nvSpPr>
        <p:spPr>
          <a:xfrm>
            <a:off x="1570686" y="2441276"/>
            <a:ext cx="150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426819-501B-D50D-1969-3453113345DD}"/>
              </a:ext>
            </a:extLst>
          </p:cNvPr>
          <p:cNvSpPr txBox="1"/>
          <p:nvPr/>
        </p:nvSpPr>
        <p:spPr>
          <a:xfrm>
            <a:off x="50960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TRANSMISSÃO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065873-6AC3-4AE7-5114-B412A4850AF0}"/>
              </a:ext>
            </a:extLst>
          </p:cNvPr>
          <p:cNvSpPr txBox="1"/>
          <p:nvPr/>
        </p:nvSpPr>
        <p:spPr>
          <a:xfrm>
            <a:off x="84488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DISTRIBUIÇÃO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A739DC3-C33F-F53E-F6B8-9FCD5CE15139}"/>
              </a:ext>
            </a:extLst>
          </p:cNvPr>
          <p:cNvSpPr/>
          <p:nvPr/>
        </p:nvSpPr>
        <p:spPr>
          <a:xfrm>
            <a:off x="967946" y="3364302"/>
            <a:ext cx="10348782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AB5479-FD32-FE2D-F9CF-DC039A85FB8A}"/>
              </a:ext>
            </a:extLst>
          </p:cNvPr>
          <p:cNvSpPr txBox="1"/>
          <p:nvPr/>
        </p:nvSpPr>
        <p:spPr>
          <a:xfrm>
            <a:off x="4793826" y="3401473"/>
            <a:ext cx="284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TARIFA DE ENERGIA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0A79D9-818F-111A-46F0-67A01ACAAB17}"/>
              </a:ext>
            </a:extLst>
          </p:cNvPr>
          <p:cNvSpPr/>
          <p:nvPr/>
        </p:nvSpPr>
        <p:spPr>
          <a:xfrm>
            <a:off x="967945" y="4030900"/>
            <a:ext cx="503331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760FF29-116B-BCA4-DED3-31B643CA1B42}"/>
              </a:ext>
            </a:extLst>
          </p:cNvPr>
          <p:cNvSpPr/>
          <p:nvPr/>
        </p:nvSpPr>
        <p:spPr>
          <a:xfrm>
            <a:off x="6190744" y="4030900"/>
            <a:ext cx="5125984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0A5323-EAE4-C232-33E3-BEA97ADADB5F}"/>
              </a:ext>
            </a:extLst>
          </p:cNvPr>
          <p:cNvSpPr txBox="1"/>
          <p:nvPr/>
        </p:nvSpPr>
        <p:spPr>
          <a:xfrm>
            <a:off x="3222794" y="4068071"/>
            <a:ext cx="523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TE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F9CEA0-4A82-3A99-7ABE-65791E4668AE}"/>
              </a:ext>
            </a:extLst>
          </p:cNvPr>
          <p:cNvSpPr txBox="1"/>
          <p:nvPr/>
        </p:nvSpPr>
        <p:spPr>
          <a:xfrm>
            <a:off x="8300430" y="4069761"/>
            <a:ext cx="90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TUSD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994944D-5E91-4F58-B861-CC43E8805133}"/>
              </a:ext>
            </a:extLst>
          </p:cNvPr>
          <p:cNvSpPr/>
          <p:nvPr/>
        </p:nvSpPr>
        <p:spPr>
          <a:xfrm>
            <a:off x="967945" y="4791042"/>
            <a:ext cx="248262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7A6FF12-1FF9-6FE4-64D9-23DDD0DF1730}"/>
              </a:ext>
            </a:extLst>
          </p:cNvPr>
          <p:cNvSpPr/>
          <p:nvPr/>
        </p:nvSpPr>
        <p:spPr>
          <a:xfrm>
            <a:off x="3597215" y="4791041"/>
            <a:ext cx="240404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8350DB-1B94-F0AE-9D46-6FE1090BF90A}"/>
              </a:ext>
            </a:extLst>
          </p:cNvPr>
          <p:cNvSpPr txBox="1"/>
          <p:nvPr/>
        </p:nvSpPr>
        <p:spPr>
          <a:xfrm>
            <a:off x="1496300" y="4849560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5259A5-BE72-63BD-14CE-1D7C6FCDA64B}"/>
              </a:ext>
            </a:extLst>
          </p:cNvPr>
          <p:cNvSpPr txBox="1"/>
          <p:nvPr/>
        </p:nvSpPr>
        <p:spPr>
          <a:xfrm>
            <a:off x="4004472" y="4851511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ED286EC-3D1C-6111-8B0D-513F6AB58BB0}"/>
              </a:ext>
            </a:extLst>
          </p:cNvPr>
          <p:cNvSpPr/>
          <p:nvPr/>
        </p:nvSpPr>
        <p:spPr>
          <a:xfrm>
            <a:off x="6214234" y="4814340"/>
            <a:ext cx="87667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BA2AC4C-66F3-8F6C-EAD8-D9B93A571AB4}"/>
              </a:ext>
            </a:extLst>
          </p:cNvPr>
          <p:cNvSpPr/>
          <p:nvPr/>
        </p:nvSpPr>
        <p:spPr>
          <a:xfrm>
            <a:off x="7219089" y="4828212"/>
            <a:ext cx="108134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0CCBBCB-C5BF-2D64-4930-68A4D4476D26}"/>
              </a:ext>
            </a:extLst>
          </p:cNvPr>
          <p:cNvSpPr/>
          <p:nvPr/>
        </p:nvSpPr>
        <p:spPr>
          <a:xfrm>
            <a:off x="8448815" y="4828926"/>
            <a:ext cx="154602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59EABC9-E578-2513-6A8E-F67D825B4C88}"/>
              </a:ext>
            </a:extLst>
          </p:cNvPr>
          <p:cNvSpPr/>
          <p:nvPr/>
        </p:nvSpPr>
        <p:spPr>
          <a:xfrm>
            <a:off x="10199532" y="4840219"/>
            <a:ext cx="111821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9DFDAEE-9FCC-449A-B632-D1F2541AD91F}"/>
              </a:ext>
            </a:extLst>
          </p:cNvPr>
          <p:cNvSpPr txBox="1"/>
          <p:nvPr/>
        </p:nvSpPr>
        <p:spPr>
          <a:xfrm>
            <a:off x="6190745" y="4865383"/>
            <a:ext cx="90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673184-29E5-E58A-B779-D972C5EC02B4}"/>
              </a:ext>
            </a:extLst>
          </p:cNvPr>
          <p:cNvSpPr txBox="1"/>
          <p:nvPr/>
        </p:nvSpPr>
        <p:spPr>
          <a:xfrm>
            <a:off x="7314027" y="4865383"/>
            <a:ext cx="9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7C3DBA1-1AFB-C1CF-F247-15CBC5876799}"/>
              </a:ext>
            </a:extLst>
          </p:cNvPr>
          <p:cNvSpPr txBox="1"/>
          <p:nvPr/>
        </p:nvSpPr>
        <p:spPr>
          <a:xfrm>
            <a:off x="10123020" y="4914562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PERDAS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BA0EF8F-E183-9140-EDE8-C03578A86AA5}"/>
              </a:ext>
            </a:extLst>
          </p:cNvPr>
          <p:cNvSpPr txBox="1"/>
          <p:nvPr/>
        </p:nvSpPr>
        <p:spPr>
          <a:xfrm>
            <a:off x="8473253" y="5545678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5ACF2F5-2999-4254-5707-20A278B7F30E}"/>
              </a:ext>
            </a:extLst>
          </p:cNvPr>
          <p:cNvSpPr txBox="1"/>
          <p:nvPr/>
        </p:nvSpPr>
        <p:spPr>
          <a:xfrm>
            <a:off x="8398755" y="4902555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522B5E43-963E-4173-1AF4-26335535D078}"/>
              </a:ext>
            </a:extLst>
          </p:cNvPr>
          <p:cNvCxnSpPr>
            <a:cxnSpLocks/>
            <a:stCxn id="17" idx="1"/>
            <a:endCxn id="26" idx="1"/>
          </p:cNvCxnSpPr>
          <p:nvPr/>
        </p:nvCxnSpPr>
        <p:spPr>
          <a:xfrm rot="10800000" flipV="1">
            <a:off x="967946" y="2641331"/>
            <a:ext cx="602741" cy="2386938"/>
          </a:xfrm>
          <a:prstGeom prst="bentConnector3">
            <a:avLst>
              <a:gd name="adj1" fmla="val 137927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48D21380-DDB8-07A8-EBD4-523F6F215DC2}"/>
              </a:ext>
            </a:extLst>
          </p:cNvPr>
          <p:cNvCxnSpPr>
            <a:cxnSpLocks/>
            <a:stCxn id="18" idx="2"/>
            <a:endCxn id="35" idx="2"/>
          </p:cNvCxnSpPr>
          <p:nvPr/>
        </p:nvCxnSpPr>
        <p:spPr>
          <a:xfrm rot="16200000" flipH="1">
            <a:off x="5215478" y="3840141"/>
            <a:ext cx="2424107" cy="426595"/>
          </a:xfrm>
          <a:prstGeom prst="bentConnector5">
            <a:avLst>
              <a:gd name="adj1" fmla="val 12211"/>
              <a:gd name="adj2" fmla="val 1260060"/>
              <a:gd name="adj3" fmla="val 113344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E52D2BAC-575B-0878-FF49-539A1D357358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7759760" y="2641331"/>
            <a:ext cx="2925493" cy="2661334"/>
          </a:xfrm>
          <a:prstGeom prst="bentConnector4">
            <a:avLst>
              <a:gd name="adj1" fmla="val -40840"/>
              <a:gd name="adj2" fmla="val 122852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2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Moinho de Vento com preenchimento sólido">
            <a:extLst>
              <a:ext uri="{FF2B5EF4-FFF2-40B4-BE49-F238E27FC236}">
                <a16:creationId xmlns:a16="http://schemas.microsoft.com/office/drawing/2014/main" id="{BA612D6C-3474-7580-8B84-4ACD54200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437" y="772297"/>
            <a:ext cx="1402491" cy="1402491"/>
          </a:xfrm>
          <a:prstGeom prst="rect">
            <a:avLst/>
          </a:prstGeom>
        </p:spPr>
      </p:pic>
      <p:pic>
        <p:nvPicPr>
          <p:cNvPr id="9" name="Gráfico 8" descr="Hidrelétrica com preenchimento sólido">
            <a:extLst>
              <a:ext uri="{FF2B5EF4-FFF2-40B4-BE49-F238E27FC236}">
                <a16:creationId xmlns:a16="http://schemas.microsoft.com/office/drawing/2014/main" id="{0F4555CF-6374-F6D1-B73B-E04DB72AF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946" y="772297"/>
            <a:ext cx="1402491" cy="1402491"/>
          </a:xfrm>
          <a:prstGeom prst="rect">
            <a:avLst/>
          </a:prstGeom>
        </p:spPr>
      </p:pic>
      <p:pic>
        <p:nvPicPr>
          <p:cNvPr id="11" name="Gráfico 10" descr="Iluminação de rua com preenchimento sólido">
            <a:extLst>
              <a:ext uri="{FF2B5EF4-FFF2-40B4-BE49-F238E27FC236}">
                <a16:creationId xmlns:a16="http://schemas.microsoft.com/office/drawing/2014/main" id="{EAC01A63-06B1-47D6-10AE-2C4664569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4237" y="772297"/>
            <a:ext cx="1402491" cy="1402491"/>
          </a:xfrm>
          <a:prstGeom prst="rect">
            <a:avLst/>
          </a:prstGeom>
        </p:spPr>
      </p:pic>
      <p:pic>
        <p:nvPicPr>
          <p:cNvPr id="13" name="Gráfico 12" descr="Cidade com preenchimento sólido">
            <a:extLst>
              <a:ext uri="{FF2B5EF4-FFF2-40B4-BE49-F238E27FC236}">
                <a16:creationId xmlns:a16="http://schemas.microsoft.com/office/drawing/2014/main" id="{CEB1AA1C-6A21-6E7D-A399-F55E9CC62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0001" y="772295"/>
            <a:ext cx="1402491" cy="1402491"/>
          </a:xfrm>
          <a:prstGeom prst="rect">
            <a:avLst/>
          </a:prstGeom>
        </p:spPr>
      </p:pic>
      <p:pic>
        <p:nvPicPr>
          <p:cNvPr id="15" name="Gráfico 14" descr="Torre elétrica com preenchimento sólido">
            <a:extLst>
              <a:ext uri="{FF2B5EF4-FFF2-40B4-BE49-F238E27FC236}">
                <a16:creationId xmlns:a16="http://schemas.microsoft.com/office/drawing/2014/main" id="{3843F09E-6620-E1F9-0877-E1C8A01D30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94" y="772295"/>
            <a:ext cx="1402491" cy="1402491"/>
          </a:xfrm>
          <a:prstGeom prst="rect">
            <a:avLst/>
          </a:prstGeom>
        </p:spPr>
      </p:pic>
      <p:pic>
        <p:nvPicPr>
          <p:cNvPr id="16" name="Gráfico 15" descr="Torre elétrica com preenchimento sólido">
            <a:extLst>
              <a:ext uri="{FF2B5EF4-FFF2-40B4-BE49-F238E27FC236}">
                <a16:creationId xmlns:a16="http://schemas.microsoft.com/office/drawing/2014/main" id="{24F04BF0-4B39-64A2-FADD-F413CC830C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259" y="772295"/>
            <a:ext cx="1402491" cy="140249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51D890-EE41-72F6-4D1E-563B0A52A549}"/>
              </a:ext>
            </a:extLst>
          </p:cNvPr>
          <p:cNvSpPr txBox="1"/>
          <p:nvPr/>
        </p:nvSpPr>
        <p:spPr>
          <a:xfrm>
            <a:off x="1570686" y="2441276"/>
            <a:ext cx="150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426819-501B-D50D-1969-3453113345DD}"/>
              </a:ext>
            </a:extLst>
          </p:cNvPr>
          <p:cNvSpPr txBox="1"/>
          <p:nvPr/>
        </p:nvSpPr>
        <p:spPr>
          <a:xfrm>
            <a:off x="50960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TRANSMISSÃO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065873-6AC3-4AE7-5114-B412A4850AF0}"/>
              </a:ext>
            </a:extLst>
          </p:cNvPr>
          <p:cNvSpPr txBox="1"/>
          <p:nvPr/>
        </p:nvSpPr>
        <p:spPr>
          <a:xfrm>
            <a:off x="8448815" y="2441276"/>
            <a:ext cx="22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DISTRIBUIÇÃO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A739DC3-C33F-F53E-F6B8-9FCD5CE15139}"/>
              </a:ext>
            </a:extLst>
          </p:cNvPr>
          <p:cNvSpPr/>
          <p:nvPr/>
        </p:nvSpPr>
        <p:spPr>
          <a:xfrm>
            <a:off x="967946" y="3364302"/>
            <a:ext cx="10348782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AB5479-FD32-FE2D-F9CF-DC039A85FB8A}"/>
              </a:ext>
            </a:extLst>
          </p:cNvPr>
          <p:cNvSpPr txBox="1"/>
          <p:nvPr/>
        </p:nvSpPr>
        <p:spPr>
          <a:xfrm>
            <a:off x="4793826" y="3401473"/>
            <a:ext cx="284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TARIFA DE ENERGIA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0A79D9-818F-111A-46F0-67A01ACAAB17}"/>
              </a:ext>
            </a:extLst>
          </p:cNvPr>
          <p:cNvSpPr/>
          <p:nvPr/>
        </p:nvSpPr>
        <p:spPr>
          <a:xfrm>
            <a:off x="967945" y="4030900"/>
            <a:ext cx="503331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760FF29-116B-BCA4-DED3-31B643CA1B42}"/>
              </a:ext>
            </a:extLst>
          </p:cNvPr>
          <p:cNvSpPr/>
          <p:nvPr/>
        </p:nvSpPr>
        <p:spPr>
          <a:xfrm>
            <a:off x="6190744" y="4030900"/>
            <a:ext cx="5125984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0A5323-EAE4-C232-33E3-BEA97ADADB5F}"/>
              </a:ext>
            </a:extLst>
          </p:cNvPr>
          <p:cNvSpPr txBox="1"/>
          <p:nvPr/>
        </p:nvSpPr>
        <p:spPr>
          <a:xfrm>
            <a:off x="3222794" y="4068071"/>
            <a:ext cx="523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TE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F9CEA0-4A82-3A99-7ABE-65791E4668AE}"/>
              </a:ext>
            </a:extLst>
          </p:cNvPr>
          <p:cNvSpPr txBox="1"/>
          <p:nvPr/>
        </p:nvSpPr>
        <p:spPr>
          <a:xfrm>
            <a:off x="8300430" y="4069761"/>
            <a:ext cx="90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TUSD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994944D-5E91-4F58-B861-CC43E8805133}"/>
              </a:ext>
            </a:extLst>
          </p:cNvPr>
          <p:cNvSpPr/>
          <p:nvPr/>
        </p:nvSpPr>
        <p:spPr>
          <a:xfrm>
            <a:off x="967945" y="4791042"/>
            <a:ext cx="248262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7A6FF12-1FF9-6FE4-64D9-23DDD0DF1730}"/>
              </a:ext>
            </a:extLst>
          </p:cNvPr>
          <p:cNvSpPr/>
          <p:nvPr/>
        </p:nvSpPr>
        <p:spPr>
          <a:xfrm>
            <a:off x="3597215" y="4791041"/>
            <a:ext cx="2404043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8350DB-1B94-F0AE-9D46-6FE1090BF90A}"/>
              </a:ext>
            </a:extLst>
          </p:cNvPr>
          <p:cNvSpPr txBox="1"/>
          <p:nvPr/>
        </p:nvSpPr>
        <p:spPr>
          <a:xfrm>
            <a:off x="1496300" y="4849560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GERAÇÃO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5259A5-BE72-63BD-14CE-1D7C6FCDA64B}"/>
              </a:ext>
            </a:extLst>
          </p:cNvPr>
          <p:cNvSpPr txBox="1"/>
          <p:nvPr/>
        </p:nvSpPr>
        <p:spPr>
          <a:xfrm>
            <a:off x="4004472" y="4851511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ED286EC-3D1C-6111-8B0D-513F6AB58BB0}"/>
              </a:ext>
            </a:extLst>
          </p:cNvPr>
          <p:cNvSpPr/>
          <p:nvPr/>
        </p:nvSpPr>
        <p:spPr>
          <a:xfrm>
            <a:off x="6214234" y="4814340"/>
            <a:ext cx="87667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BA2AC4C-66F3-8F6C-EAD8-D9B93A571AB4}"/>
              </a:ext>
            </a:extLst>
          </p:cNvPr>
          <p:cNvSpPr/>
          <p:nvPr/>
        </p:nvSpPr>
        <p:spPr>
          <a:xfrm>
            <a:off x="7219089" y="4828212"/>
            <a:ext cx="1081341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0CCBBCB-C5BF-2D64-4930-68A4D4476D26}"/>
              </a:ext>
            </a:extLst>
          </p:cNvPr>
          <p:cNvSpPr/>
          <p:nvPr/>
        </p:nvSpPr>
        <p:spPr>
          <a:xfrm>
            <a:off x="8448815" y="4828926"/>
            <a:ext cx="154602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59EABC9-E578-2513-6A8E-F67D825B4C88}"/>
              </a:ext>
            </a:extLst>
          </p:cNvPr>
          <p:cNvSpPr/>
          <p:nvPr/>
        </p:nvSpPr>
        <p:spPr>
          <a:xfrm>
            <a:off x="10199532" y="4840219"/>
            <a:ext cx="1118219" cy="474453"/>
          </a:xfrm>
          <a:prstGeom prst="roundRect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9DFDAEE-9FCC-449A-B632-D1F2541AD91F}"/>
              </a:ext>
            </a:extLst>
          </p:cNvPr>
          <p:cNvSpPr txBox="1"/>
          <p:nvPr/>
        </p:nvSpPr>
        <p:spPr>
          <a:xfrm>
            <a:off x="6190745" y="4865383"/>
            <a:ext cx="90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673184-29E5-E58A-B779-D972C5EC02B4}"/>
              </a:ext>
            </a:extLst>
          </p:cNvPr>
          <p:cNvSpPr txBox="1"/>
          <p:nvPr/>
        </p:nvSpPr>
        <p:spPr>
          <a:xfrm>
            <a:off x="7314027" y="4865383"/>
            <a:ext cx="9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FIO B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7C3DBA1-1AFB-C1CF-F247-15CBC5876799}"/>
              </a:ext>
            </a:extLst>
          </p:cNvPr>
          <p:cNvSpPr txBox="1"/>
          <p:nvPr/>
        </p:nvSpPr>
        <p:spPr>
          <a:xfrm>
            <a:off x="10123020" y="4914562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PERDAS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BA0EF8F-E183-9140-EDE8-C03578A86AA5}"/>
              </a:ext>
            </a:extLst>
          </p:cNvPr>
          <p:cNvSpPr txBox="1"/>
          <p:nvPr/>
        </p:nvSpPr>
        <p:spPr>
          <a:xfrm>
            <a:off x="8473253" y="5545678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5ACF2F5-2999-4254-5707-20A278B7F30E}"/>
              </a:ext>
            </a:extLst>
          </p:cNvPr>
          <p:cNvSpPr txBox="1"/>
          <p:nvPr/>
        </p:nvSpPr>
        <p:spPr>
          <a:xfrm>
            <a:off x="8398755" y="4902555"/>
            <a:ext cx="164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aytona" panose="020B0604030500040204" pitchFamily="34" charset="0"/>
              </a:rPr>
              <a:t>ENCARGOS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522B5E43-963E-4173-1AF4-26335535D078}"/>
              </a:ext>
            </a:extLst>
          </p:cNvPr>
          <p:cNvCxnSpPr>
            <a:cxnSpLocks/>
            <a:stCxn id="17" idx="1"/>
            <a:endCxn id="26" idx="1"/>
          </p:cNvCxnSpPr>
          <p:nvPr/>
        </p:nvCxnSpPr>
        <p:spPr>
          <a:xfrm rot="10800000" flipV="1">
            <a:off x="967946" y="2641331"/>
            <a:ext cx="602741" cy="2386938"/>
          </a:xfrm>
          <a:prstGeom prst="bentConnector3">
            <a:avLst>
              <a:gd name="adj1" fmla="val 137927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48D21380-DDB8-07A8-EBD4-523F6F215DC2}"/>
              </a:ext>
            </a:extLst>
          </p:cNvPr>
          <p:cNvCxnSpPr>
            <a:cxnSpLocks/>
            <a:stCxn id="18" idx="2"/>
            <a:endCxn id="35" idx="2"/>
          </p:cNvCxnSpPr>
          <p:nvPr/>
        </p:nvCxnSpPr>
        <p:spPr>
          <a:xfrm rot="16200000" flipH="1">
            <a:off x="5215478" y="3840141"/>
            <a:ext cx="2424107" cy="426595"/>
          </a:xfrm>
          <a:prstGeom prst="bentConnector5">
            <a:avLst>
              <a:gd name="adj1" fmla="val 12211"/>
              <a:gd name="adj2" fmla="val 1260060"/>
              <a:gd name="adj3" fmla="val 113344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E52D2BAC-575B-0878-FF49-539A1D357358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7759760" y="2641331"/>
            <a:ext cx="2925493" cy="2661334"/>
          </a:xfrm>
          <a:prstGeom prst="bentConnector4">
            <a:avLst>
              <a:gd name="adj1" fmla="val -40840"/>
              <a:gd name="adj2" fmla="val 122852"/>
            </a:avLst>
          </a:prstGeom>
          <a:ln w="5715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F4B5DF-25AF-2CF8-289E-8B57679D4AA6}"/>
              </a:ext>
            </a:extLst>
          </p:cNvPr>
          <p:cNvSpPr txBox="1"/>
          <p:nvPr/>
        </p:nvSpPr>
        <p:spPr>
          <a:xfrm>
            <a:off x="151096" y="5685593"/>
            <a:ext cx="503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C5253"/>
                </a:solidFill>
                <a:latin typeface="Daytona" panose="020B0604030500040204" pitchFamily="34" charset="0"/>
              </a:rPr>
              <a:t>COMPENSAÇÃO: Todos os componentes + Tributos (+/-)</a:t>
            </a:r>
          </a:p>
        </p:txBody>
      </p:sp>
    </p:spTree>
    <p:extLst>
      <p:ext uri="{BB962C8B-B14F-4D97-AF65-F5344CB8AC3E}">
        <p14:creationId xmlns:p14="http://schemas.microsoft.com/office/powerpoint/2010/main" val="383080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93CC4AA-20CA-E833-0C07-B52133F4FDE5}"/>
              </a:ext>
            </a:extLst>
          </p:cNvPr>
          <p:cNvSpPr/>
          <p:nvPr/>
        </p:nvSpPr>
        <p:spPr>
          <a:xfrm>
            <a:off x="2337759" y="802256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033FFD-8695-2EE2-184B-28355E96E310}"/>
              </a:ext>
            </a:extLst>
          </p:cNvPr>
          <p:cNvSpPr/>
          <p:nvPr/>
        </p:nvSpPr>
        <p:spPr>
          <a:xfrm>
            <a:off x="2337759" y="2145101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399F5BE-932C-82FE-6B52-5DC2C313C0FF}"/>
              </a:ext>
            </a:extLst>
          </p:cNvPr>
          <p:cNvSpPr/>
          <p:nvPr/>
        </p:nvSpPr>
        <p:spPr>
          <a:xfrm>
            <a:off x="4566249" y="802256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F3A544-ED38-DDDA-164D-8B9771B250D2}"/>
              </a:ext>
            </a:extLst>
          </p:cNvPr>
          <p:cNvSpPr/>
          <p:nvPr/>
        </p:nvSpPr>
        <p:spPr>
          <a:xfrm>
            <a:off x="4566249" y="2145101"/>
            <a:ext cx="3424686" cy="3355676"/>
          </a:xfrm>
          <a:prstGeom prst="ellipse">
            <a:avLst/>
          </a:prstGeom>
          <a:noFill/>
          <a:ln w="76200"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18408E1-7463-9B8C-AF36-E9737E8448AC}"/>
              </a:ext>
            </a:extLst>
          </p:cNvPr>
          <p:cNvSpPr/>
          <p:nvPr/>
        </p:nvSpPr>
        <p:spPr>
          <a:xfrm>
            <a:off x="4934309" y="2587924"/>
            <a:ext cx="474453" cy="1104181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8352586-DFFA-7F77-E5EA-7EDC01F28B58}"/>
              </a:ext>
            </a:extLst>
          </p:cNvPr>
          <p:cNvSpPr/>
          <p:nvPr/>
        </p:nvSpPr>
        <p:spPr>
          <a:xfrm rot="5400000">
            <a:off x="4835103" y="2696113"/>
            <a:ext cx="672862" cy="88780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2FCF3E7-DF8D-EA1E-00E7-A23149224BA6}"/>
              </a:ext>
            </a:extLst>
          </p:cNvPr>
          <p:cNvSpPr/>
          <p:nvPr/>
        </p:nvSpPr>
        <p:spPr>
          <a:xfrm rot="5400000">
            <a:off x="4874102" y="2718940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3186529-89A1-5198-9FE2-D698AC84A1C8}"/>
              </a:ext>
            </a:extLst>
          </p:cNvPr>
          <p:cNvSpPr/>
          <p:nvPr/>
        </p:nvSpPr>
        <p:spPr>
          <a:xfrm rot="5400000">
            <a:off x="4876620" y="3281092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CABCE38-95EE-A715-5DFD-8A7166386515}"/>
              </a:ext>
            </a:extLst>
          </p:cNvPr>
          <p:cNvSpPr/>
          <p:nvPr/>
        </p:nvSpPr>
        <p:spPr>
          <a:xfrm rot="5400000">
            <a:off x="5151766" y="3262405"/>
            <a:ext cx="299047" cy="295816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0E50CC1-925E-D071-EEA4-7027A0A0AD15}"/>
              </a:ext>
            </a:extLst>
          </p:cNvPr>
          <p:cNvSpPr/>
          <p:nvPr/>
        </p:nvSpPr>
        <p:spPr>
          <a:xfrm rot="5400000" flipV="1">
            <a:off x="5015714" y="3537180"/>
            <a:ext cx="217103" cy="15312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4C6B93D-2A50-5711-4592-8170DF0AE955}"/>
              </a:ext>
            </a:extLst>
          </p:cNvPr>
          <p:cNvSpPr/>
          <p:nvPr/>
        </p:nvSpPr>
        <p:spPr>
          <a:xfrm rot="5400000" flipV="1">
            <a:off x="5252939" y="2826952"/>
            <a:ext cx="217103" cy="153123"/>
          </a:xfrm>
          <a:prstGeom prst="ellipse">
            <a:avLst/>
          </a:prstGeom>
          <a:solidFill>
            <a:srgbClr val="1C5253"/>
          </a:solidFill>
          <a:ln>
            <a:solidFill>
              <a:srgbClr val="1C5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92CE5B-9015-B78E-EADA-5A4E203CDC26}"/>
              </a:ext>
            </a:extLst>
          </p:cNvPr>
          <p:cNvSpPr txBox="1"/>
          <p:nvPr/>
        </p:nvSpPr>
        <p:spPr>
          <a:xfrm>
            <a:off x="5512280" y="4631748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PROGRAMAÇÃO</a:t>
            </a:r>
          </a:p>
          <a:p>
            <a:pPr algn="ctr"/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(EXCEL)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9D7080C-23CF-07C3-424B-62B857F894EA}"/>
              </a:ext>
            </a:extLst>
          </p:cNvPr>
          <p:cNvSpPr txBox="1"/>
          <p:nvPr/>
        </p:nvSpPr>
        <p:spPr>
          <a:xfrm>
            <a:off x="5908734" y="1301953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FINANÇAS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0712D7-4144-6C7A-4738-5BD078F01761}"/>
              </a:ext>
            </a:extLst>
          </p:cNvPr>
          <p:cNvSpPr txBox="1"/>
          <p:nvPr/>
        </p:nvSpPr>
        <p:spPr>
          <a:xfrm>
            <a:off x="2852108" y="130370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REGULAÇÃO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199DD7-BA87-2A56-8893-7BF399905C2D}"/>
              </a:ext>
            </a:extLst>
          </p:cNvPr>
          <p:cNvSpPr txBox="1"/>
          <p:nvPr/>
        </p:nvSpPr>
        <p:spPr>
          <a:xfrm>
            <a:off x="2959914" y="4611453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ASPECTOS </a:t>
            </a:r>
          </a:p>
          <a:p>
            <a:r>
              <a:rPr lang="pt-BR" b="1" dirty="0">
                <a:solidFill>
                  <a:srgbClr val="1C5253"/>
                </a:solidFill>
                <a:latin typeface="Daytona" panose="020B0604030500040204" pitchFamily="34" charset="0"/>
              </a:rPr>
              <a:t>TÉCNICOS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6F0B3B6-DCA6-68E0-1725-EF19F6BCFBB1}"/>
              </a:ext>
            </a:extLst>
          </p:cNvPr>
          <p:cNvSpPr txBox="1"/>
          <p:nvPr/>
        </p:nvSpPr>
        <p:spPr>
          <a:xfrm>
            <a:off x="9105926" y="2145101"/>
            <a:ext cx="1893467" cy="369332"/>
          </a:xfrm>
          <a:prstGeom prst="rect">
            <a:avLst/>
          </a:prstGeom>
          <a:solidFill>
            <a:srgbClr val="1C5253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aytona" panose="020B0604030500040204" pitchFamily="34" charset="0"/>
              </a:rPr>
              <a:t>NOSSO CURSO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37C6BF8-C5D1-D5F4-F1BC-3646BF42523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846011" y="2329767"/>
            <a:ext cx="3259915" cy="798754"/>
          </a:xfrm>
          <a:prstGeom prst="straightConnector1">
            <a:avLst/>
          </a:prstGeom>
          <a:ln w="76200">
            <a:solidFill>
              <a:srgbClr val="1C52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4D2DA9B-FC10-EFB8-EA5E-91EA28864E72}"/>
              </a:ext>
            </a:extLst>
          </p:cNvPr>
          <p:cNvSpPr txBox="1"/>
          <p:nvPr/>
        </p:nvSpPr>
        <p:spPr>
          <a:xfrm>
            <a:off x="4767416" y="2957594"/>
            <a:ext cx="8082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aytona" panose="020B0604030500040204" pitchFamily="34" charset="0"/>
              </a:rPr>
              <a:t>AQUI</a:t>
            </a:r>
          </a:p>
        </p:txBody>
      </p:sp>
    </p:spTree>
    <p:extLst>
      <p:ext uri="{BB962C8B-B14F-4D97-AF65-F5344CB8AC3E}">
        <p14:creationId xmlns:p14="http://schemas.microsoft.com/office/powerpoint/2010/main" val="2854387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53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Daytona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Valerio</dc:creator>
  <cp:lastModifiedBy>Victor Valerio</cp:lastModifiedBy>
  <cp:revision>1</cp:revision>
  <dcterms:created xsi:type="dcterms:W3CDTF">2022-11-13T07:43:44Z</dcterms:created>
  <dcterms:modified xsi:type="dcterms:W3CDTF">2022-11-13T10:16:42Z</dcterms:modified>
</cp:coreProperties>
</file>