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25B"/>
    <a:srgbClr val="644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8723F-9FA6-D93F-1B24-2B13F5BA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1CBABE-F8E6-1D93-1BEB-ADDFA806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B8880-0204-2166-494C-663065D7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60910-1678-1A11-96F6-89E421A2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4CDD4-3AA6-59B4-BF2E-50F22DF6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7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6F97B-C6B1-8153-0393-030B75DD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04D95B-5D42-2105-9CF0-66BF3AD4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1A5F0-DDC2-1205-EE27-DD71045B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F2C1A-FD2C-6D86-308A-1317299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6A141-32AD-901A-AAE3-7070DDE9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3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692D2-2C07-0A43-B8EB-A5B46A6E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392002-8D22-A345-4E1B-5C4C4749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8C30A8-626D-A54C-91EA-71A1B929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6F868-6C0A-E82D-6A0C-36CFB46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30C23-3F8F-6E4C-09A7-67999312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4F441-3F08-3554-AED0-08AAF94C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BEC6D-9164-1EB6-7873-4F01005D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7E9502-1F54-3F1B-1C5D-0A7C7761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C6604C-9FE5-FDDC-C5EA-C3A9855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B520AA-50E5-D1CC-A936-20E2C8D0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92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11DE3-E380-908F-AEF6-6294E90A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B7078E-2B22-868D-9510-46D6F97B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22879-1FAE-3587-64B3-9A8613C3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3BC91-A307-874C-3F8A-E1F4777E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3B100-3511-9CFC-2F99-B398C082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2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4A91A-92ED-85F8-7445-59AEDDB1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C810-F9FC-9934-9AA3-82B347028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05DC4-D154-17EF-D93E-8F415511D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D5B30-A588-6716-1BA2-34CBDCAF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0681A9-B9F5-6728-F7D6-BCF4E975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90BD8-B4C4-3342-FD5F-21E3BCFC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84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DC46E-25D1-BBDF-04F7-38E6E178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7FB7A8-4D8F-D9D7-7150-A7F97585C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E96175-1330-D93B-C77F-EF3D83D4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D693D6-2319-8C15-1A67-47A4BD25E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139FB-23F8-0D52-E2FF-B7A97EF1A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BDE7C-ED9D-7AD6-8BAB-9A6D2010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905C25-F13E-B34D-B974-D7001D4E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0CD091-8261-39D4-17BD-AF2333B3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4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584D9-DBB8-B9DA-F32D-60E66F25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601A4F-716B-A1FD-3E6E-420BE1EA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846D57-7D4F-38C9-0BD0-9D30E497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AE76F-C15E-060E-19BC-69F03D1F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4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4B0407-DDCA-4D12-0B59-FFA33D3E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1D915E-349B-703F-CAF3-C4F3DDC9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784B99-8C6D-C610-C721-BA687CFD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17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6EBD-CE67-7731-4DD9-775E6104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D2967-2053-7993-AAD0-51599021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3088E-E3F7-AF0C-BE8C-0595EBF4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467AC-FC9C-7523-BFEB-C80227F4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ECA2E-3B89-FEB3-04E0-0FDEAEC6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1BC4BE-F91A-F722-D092-8E3E234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97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D25C-C95E-5265-2ECA-1CC2A2FF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E4E162-8812-67DC-F1A9-F7024411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6C2757-A08F-6C8E-1BDE-09934962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F199E2-0991-6C47-EC46-71907658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79C3EC-4BE5-512D-F6B8-B36E6261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22E4B9-12DD-3618-5AA6-45F2B106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2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BC882C-13C2-5F79-7AA3-982FED50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5374FC-31EE-0F9E-0799-91803342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33658-6592-15DC-DA0F-18B9D4630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6AC5-EC06-429C-9986-AA1CD1F55767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D2334F-7026-4C8C-8B08-5B671902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C423AB-6EDD-0647-A0BA-FDDEC976C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5A5B-ADD6-4BD5-B021-110E79A413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CE68E05-8D54-BDCB-500B-75CD3F2CA8E6}"/>
              </a:ext>
            </a:extLst>
          </p:cNvPr>
          <p:cNvSpPr txBox="1"/>
          <p:nvPr/>
        </p:nvSpPr>
        <p:spPr>
          <a:xfrm>
            <a:off x="4923243" y="532454"/>
            <a:ext cx="2345514" cy="923330"/>
          </a:xfrm>
          <a:prstGeom prst="rect">
            <a:avLst/>
          </a:prstGeom>
          <a:solidFill>
            <a:srgbClr val="18025B"/>
          </a:solidFill>
          <a:ln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REDE DE PESQUISA</a:t>
            </a:r>
          </a:p>
          <a:p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0488AF-176A-4F4F-2A6A-27F81839E4FB}"/>
              </a:ext>
            </a:extLst>
          </p:cNvPr>
          <p:cNvSpPr txBox="1"/>
          <p:nvPr/>
        </p:nvSpPr>
        <p:spPr>
          <a:xfrm>
            <a:off x="2087210" y="1697322"/>
            <a:ext cx="2836033" cy="1200329"/>
          </a:xfrm>
          <a:prstGeom prst="rect">
            <a:avLst/>
          </a:prstGeom>
          <a:solidFill>
            <a:srgbClr val="18025B"/>
          </a:solidFill>
          <a:ln>
            <a:solidFill>
              <a:srgbClr val="18025B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Núcleo de Modelagem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Financeira</a:t>
            </a:r>
          </a:p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8BD4E5-1F6B-F3BA-3650-FC50F44BE5D7}"/>
              </a:ext>
            </a:extLst>
          </p:cNvPr>
          <p:cNvSpPr txBox="1"/>
          <p:nvPr/>
        </p:nvSpPr>
        <p:spPr>
          <a:xfrm>
            <a:off x="7268757" y="1697323"/>
            <a:ext cx="2895344" cy="1200329"/>
          </a:xfrm>
          <a:prstGeom prst="rect">
            <a:avLst/>
          </a:prstGeom>
          <a:solidFill>
            <a:srgbClr val="18025B"/>
          </a:solidFill>
          <a:ln>
            <a:solidFill>
              <a:srgbClr val="18025B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Núcleo de Modelagem 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Econômica Regional</a:t>
            </a:r>
          </a:p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3860E53F-8099-908C-A796-01553EE351C6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5088771" y="1290257"/>
            <a:ext cx="841703" cy="1172757"/>
          </a:xfrm>
          <a:prstGeom prst="bentConnector2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5798886-0763-991A-2FA4-2C5BE3ED488A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6261526" y="1290257"/>
            <a:ext cx="841704" cy="1172757"/>
          </a:xfrm>
          <a:prstGeom prst="bentConnector2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602E4-D846-57A0-0B4A-C581F54740CF}"/>
              </a:ext>
            </a:extLst>
          </p:cNvPr>
          <p:cNvSpPr txBox="1"/>
          <p:nvPr/>
        </p:nvSpPr>
        <p:spPr>
          <a:xfrm>
            <a:off x="8277045" y="3566695"/>
            <a:ext cx="878767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UFMG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UFJF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988215-AF1A-E00D-FAA9-10EC0F306BC0}"/>
              </a:ext>
            </a:extLst>
          </p:cNvPr>
          <p:cNvSpPr txBox="1"/>
          <p:nvPr/>
        </p:nvSpPr>
        <p:spPr>
          <a:xfrm>
            <a:off x="3002523" y="3566695"/>
            <a:ext cx="100540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UNIFEI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UFLA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764CD17A-C965-34C2-8FA2-D4258A1AC955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170704" y="3232172"/>
            <a:ext cx="669044" cy="2"/>
          </a:xfrm>
          <a:prstGeom prst="bentConnector3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BB70E6-B931-B9E5-9B8E-62F2C01D91BF}"/>
              </a:ext>
            </a:extLst>
          </p:cNvPr>
          <p:cNvSpPr txBox="1"/>
          <p:nvPr/>
        </p:nvSpPr>
        <p:spPr>
          <a:xfrm>
            <a:off x="7423447" y="4882068"/>
            <a:ext cx="258596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Impacto Econômico 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Regional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4F05211-DFE2-2337-1346-892EE5F0DBC0}"/>
              </a:ext>
            </a:extLst>
          </p:cNvPr>
          <p:cNvSpPr txBox="1"/>
          <p:nvPr/>
        </p:nvSpPr>
        <p:spPr>
          <a:xfrm>
            <a:off x="2068774" y="4882068"/>
            <a:ext cx="287290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Análise de Viabilidade 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Financeira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8B996FF-0602-8CDC-424F-F2026E7A5B7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8716429" y="2897652"/>
            <a:ext cx="0" cy="669043"/>
          </a:xfrm>
          <a:prstGeom prst="straightConnector1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F249789-5DD7-B6B1-E505-B73FD21F5842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3505225" y="4213026"/>
            <a:ext cx="0" cy="669042"/>
          </a:xfrm>
          <a:prstGeom prst="straightConnector1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DAC345E-9806-7E55-68AC-2646EC5D763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716429" y="4213026"/>
            <a:ext cx="3748" cy="669042"/>
          </a:xfrm>
          <a:prstGeom prst="straightConnector1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77070AA4-22E2-E294-FF36-AD6DCE50D9B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4941676" y="3889861"/>
            <a:ext cx="3335369" cy="1315373"/>
          </a:xfrm>
          <a:prstGeom prst="bentConnector3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6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CE68E05-8D54-BDCB-500B-75CD3F2CA8E6}"/>
              </a:ext>
            </a:extLst>
          </p:cNvPr>
          <p:cNvSpPr txBox="1"/>
          <p:nvPr/>
        </p:nvSpPr>
        <p:spPr>
          <a:xfrm>
            <a:off x="4923243" y="532454"/>
            <a:ext cx="2345514" cy="923330"/>
          </a:xfrm>
          <a:prstGeom prst="rect">
            <a:avLst/>
          </a:prstGeom>
          <a:solidFill>
            <a:srgbClr val="18025B"/>
          </a:solidFill>
          <a:ln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REDE DE PESQUISA</a:t>
            </a:r>
          </a:p>
          <a:p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0488AF-176A-4F4F-2A6A-27F81839E4FB}"/>
              </a:ext>
            </a:extLst>
          </p:cNvPr>
          <p:cNvSpPr txBox="1"/>
          <p:nvPr/>
        </p:nvSpPr>
        <p:spPr>
          <a:xfrm>
            <a:off x="2087210" y="1697322"/>
            <a:ext cx="2836033" cy="1200329"/>
          </a:xfrm>
          <a:prstGeom prst="rect">
            <a:avLst/>
          </a:prstGeom>
          <a:solidFill>
            <a:srgbClr val="18025B"/>
          </a:solidFill>
          <a:ln>
            <a:solidFill>
              <a:srgbClr val="18025B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Núcleo de Modelagem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Financeira</a:t>
            </a:r>
          </a:p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8BD4E5-1F6B-F3BA-3650-FC50F44BE5D7}"/>
              </a:ext>
            </a:extLst>
          </p:cNvPr>
          <p:cNvSpPr txBox="1"/>
          <p:nvPr/>
        </p:nvSpPr>
        <p:spPr>
          <a:xfrm>
            <a:off x="7268757" y="1697323"/>
            <a:ext cx="2895344" cy="1200329"/>
          </a:xfrm>
          <a:prstGeom prst="rect">
            <a:avLst/>
          </a:prstGeom>
          <a:solidFill>
            <a:srgbClr val="18025B"/>
          </a:solidFill>
          <a:ln>
            <a:solidFill>
              <a:srgbClr val="18025B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Núcleo de Modelagem </a:t>
            </a:r>
          </a:p>
          <a:p>
            <a:pPr algn="ctr"/>
            <a:r>
              <a:rPr lang="pt-BR" b="1" dirty="0">
                <a:solidFill>
                  <a:schemeClr val="bg1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Econômica Regional</a:t>
            </a:r>
          </a:p>
          <a:p>
            <a:pPr algn="ctr"/>
            <a:endParaRPr lang="pt-BR" b="1" dirty="0">
              <a:solidFill>
                <a:schemeClr val="bg1"/>
              </a:solidFill>
              <a:latin typeface="Noto Sans Black" panose="020B0502040504020204" pitchFamily="34" charset="0"/>
              <a:ea typeface="Noto Sans Black" panose="020B0502040504020204" pitchFamily="34" charset="0"/>
              <a:cs typeface="Noto Sans Black" panose="020B0502040504020204" pitchFamily="34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3860E53F-8099-908C-A796-01553EE351C6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5088771" y="1290257"/>
            <a:ext cx="841703" cy="1172757"/>
          </a:xfrm>
          <a:prstGeom prst="bentConnector2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75798886-0763-991A-2FA4-2C5BE3ED488A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6261526" y="1290257"/>
            <a:ext cx="841704" cy="1172757"/>
          </a:xfrm>
          <a:prstGeom prst="bentConnector2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B602E4-D846-57A0-0B4A-C581F54740CF}"/>
              </a:ext>
            </a:extLst>
          </p:cNvPr>
          <p:cNvSpPr txBox="1"/>
          <p:nvPr/>
        </p:nvSpPr>
        <p:spPr>
          <a:xfrm>
            <a:off x="8277045" y="3566695"/>
            <a:ext cx="878767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UFMG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UFJF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988215-AF1A-E00D-FAA9-10EC0F306BC0}"/>
              </a:ext>
            </a:extLst>
          </p:cNvPr>
          <p:cNvSpPr txBox="1"/>
          <p:nvPr/>
        </p:nvSpPr>
        <p:spPr>
          <a:xfrm>
            <a:off x="3002523" y="3566695"/>
            <a:ext cx="100540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UNIFEI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UFLA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764CD17A-C965-34C2-8FA2-D4258A1AC955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170704" y="3232172"/>
            <a:ext cx="669044" cy="2"/>
          </a:xfrm>
          <a:prstGeom prst="bentConnector3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BB70E6-B931-B9E5-9B8E-62F2C01D91BF}"/>
              </a:ext>
            </a:extLst>
          </p:cNvPr>
          <p:cNvSpPr txBox="1"/>
          <p:nvPr/>
        </p:nvSpPr>
        <p:spPr>
          <a:xfrm>
            <a:off x="7423447" y="4882068"/>
            <a:ext cx="258596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Impacto Econômico 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Regional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4F05211-DFE2-2337-1346-892EE5F0DBC0}"/>
              </a:ext>
            </a:extLst>
          </p:cNvPr>
          <p:cNvSpPr txBox="1"/>
          <p:nvPr/>
        </p:nvSpPr>
        <p:spPr>
          <a:xfrm>
            <a:off x="2068774" y="4882068"/>
            <a:ext cx="2872902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18025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Análise de Viabilidade </a:t>
            </a:r>
          </a:p>
          <a:p>
            <a:pPr algn="ctr"/>
            <a:r>
              <a:rPr lang="pt-BR" b="1" dirty="0">
                <a:solidFill>
                  <a:srgbClr val="18025B"/>
                </a:solidFill>
                <a:latin typeface="Noto Sans Black" panose="020B0502040504020204" pitchFamily="34" charset="0"/>
                <a:ea typeface="Noto Sans Black" panose="020B0502040504020204" pitchFamily="34" charset="0"/>
                <a:cs typeface="Noto Sans Black" panose="020B0502040504020204" pitchFamily="34" charset="0"/>
              </a:rPr>
              <a:t>Financeira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8B996FF-0602-8CDC-424F-F2026E7A5B7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8716429" y="2897652"/>
            <a:ext cx="0" cy="669043"/>
          </a:xfrm>
          <a:prstGeom prst="straightConnector1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FF249789-5DD7-B6B1-E505-B73FD21F5842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3505225" y="4213026"/>
            <a:ext cx="0" cy="669042"/>
          </a:xfrm>
          <a:prstGeom prst="straightConnector1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DAC345E-9806-7E55-68AC-2646EC5D763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716429" y="4213026"/>
            <a:ext cx="3748" cy="669042"/>
          </a:xfrm>
          <a:prstGeom prst="straightConnector1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77070AA4-22E2-E294-FF36-AD6DCE50D9B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4941676" y="3889861"/>
            <a:ext cx="3335369" cy="1315373"/>
          </a:xfrm>
          <a:prstGeom prst="bentConnector3">
            <a:avLst/>
          </a:prstGeom>
          <a:ln w="38100">
            <a:solidFill>
              <a:srgbClr val="1802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049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Valerio</dc:creator>
  <cp:lastModifiedBy>Victor Valerio</cp:lastModifiedBy>
  <cp:revision>4</cp:revision>
  <dcterms:created xsi:type="dcterms:W3CDTF">2024-02-01T11:25:17Z</dcterms:created>
  <dcterms:modified xsi:type="dcterms:W3CDTF">2024-02-01T12:58:46Z</dcterms:modified>
</cp:coreProperties>
</file>