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20518-C6F0-81BC-F86D-574DA2568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D6298E-4288-CE00-6EFE-19578AB1B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4F3C85-4258-9B3C-E43D-599B61C6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1B6092-7944-D451-BF8C-38DFACE1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B8D43A-9A91-BCC3-0523-A1307D3E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24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EE17C-0DFB-7EB3-BDF0-3FF8C7DD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0BF8CF-7437-1987-79F3-B4A02DBC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96BDC0-E660-D99E-7E51-D17FD4FA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ED6B9-2343-7D98-BCBA-43D4630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3A607E-9D9D-FC55-9E57-7079AB12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2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33520B-D713-2111-2759-9DC8EEF9F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6B7C04-122C-244C-284F-6FD7183A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32F8EB-B823-A242-9BC9-BB3BFA9D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2C89AE-8F74-C938-5901-0661B0EB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19B866-72D1-EA35-8266-FF6C310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8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6B98D-4617-5FF1-09B7-D44FD98E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160AF-C806-66B1-B6DE-921B2DD5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4D177-5103-EF33-60FC-8E1962C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98A2F6-3F69-2FAC-055D-1ECAD36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213F0-6E99-B182-526C-E2980A2E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9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41F8B-D78D-F521-FF60-9AEFA27E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575FB7-92D1-4069-05D1-6FC368FF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F69E0E-6930-545C-A7ED-9B613B8F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5F095-59FE-4EDF-2ED6-E438D185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B31B9-84C7-E90A-531A-3E2E692C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8724-7074-7759-7BC1-9FCA6A04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E36E8-25C0-9D94-94C2-807E53643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71DE49-D670-F1B5-EA2C-7E192572E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7C151E-E218-80EC-89BD-7D2A8E45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5BDF3D-D0DB-C548-E20C-80C601A4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7056B2-5E3E-44FC-3E46-686A3DDD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CB0B4-6EF2-B43C-C3BB-72B633A7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0E0BD9-A4FE-04F3-9BFC-E9C75055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4469A6-53D0-5737-1BF7-054F7233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40E6CF-FFD2-D4AB-EA84-765AB63C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995587-1411-5207-039B-C39E081D5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84FA059-1C7C-F693-8FCC-CAAFA6AC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B945E0-93E8-4081-E0F9-913CCCA5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A4E303-DF74-B34E-2496-20C17D30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21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A8FBA-10D1-E5CB-D73D-F7957907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EFB6B4-2F94-DE73-678B-9F26A726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A68DA7-CF98-6659-FB58-003052BD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471E0E-66A1-B65D-B707-A7DCC823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6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ECD4FD-9E20-F6D8-ED64-1EF54A7B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1E0A6B-F34F-2F8C-08B6-ADD25650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F5707B-0969-4C14-B4CD-6AF076F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90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B6EC1-3E9E-CDF1-1AFB-B570A4CB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205C8-0068-0E5B-DF52-446ADD9A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36C1A3-2E41-F1C3-B6F0-57A3C9EA1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BDCB31-4467-3849-F1A3-702BB3FD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10278F-CA1F-3291-BD3A-D32A5DB9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7CC824-1E6B-A707-41F0-208F3BA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2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02053-ED08-83FA-DFED-3E4EA129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D8FA3B-C661-F7BD-A557-D241661B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686CB3-95AA-EFE9-CFF1-2EE884536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06DF13-E3C8-F50A-ECC4-8915B498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21385E-72D9-B47B-EEA9-EB509F68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1C4D14-106D-3C6D-7DDE-EB605638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7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B77F94-7197-AF7C-3338-DE034BD0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CA768-675C-2AF4-D103-1EC0B446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A97ADF-D487-6B33-BD62-C1057BE8F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28F1-23DC-4638-90B8-43BD962DEFFE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4921DE-B44E-7741-E6D2-80CE0A66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BB9981-BD24-E6DD-397F-1216E6A1A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3EED-F32A-4705-9987-9F7C9913E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8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853D2C9-1C83-D57F-DA21-5BA95DDAFD7D}"/>
              </a:ext>
            </a:extLst>
          </p:cNvPr>
          <p:cNvCxnSpPr/>
          <p:nvPr/>
        </p:nvCxnSpPr>
        <p:spPr>
          <a:xfrm flipV="1">
            <a:off x="972183" y="1231041"/>
            <a:ext cx="0" cy="414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44EC1C-2694-C070-05EA-A516B4B0924B}"/>
              </a:ext>
            </a:extLst>
          </p:cNvPr>
          <p:cNvSpPr txBox="1"/>
          <p:nvPr/>
        </p:nvSpPr>
        <p:spPr>
          <a:xfrm>
            <a:off x="11042894" y="519956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DFCE59-1996-8557-677F-95F73592968E}"/>
              </a:ext>
            </a:extLst>
          </p:cNvPr>
          <p:cNvSpPr txBox="1"/>
          <p:nvPr/>
        </p:nvSpPr>
        <p:spPr>
          <a:xfrm>
            <a:off x="384361" y="786293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PROCESSO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D8D51C-84C7-404F-501E-5DE0699E1ED6}"/>
              </a:ext>
            </a:extLst>
          </p:cNvPr>
          <p:cNvSpPr txBox="1"/>
          <p:nvPr/>
        </p:nvSpPr>
        <p:spPr>
          <a:xfrm>
            <a:off x="253797" y="4549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C8E61E-BF35-4C86-DB4C-F9F5E7AF97A3}"/>
              </a:ext>
            </a:extLst>
          </p:cNvPr>
          <p:cNvSpPr txBox="1"/>
          <p:nvPr/>
        </p:nvSpPr>
        <p:spPr>
          <a:xfrm>
            <a:off x="251849" y="36136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B12BB0-A783-6F13-816C-E8270A72BF90}"/>
              </a:ext>
            </a:extLst>
          </p:cNvPr>
          <p:cNvSpPr txBox="1"/>
          <p:nvPr/>
        </p:nvSpPr>
        <p:spPr>
          <a:xfrm>
            <a:off x="251849" y="263714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260D08-90D4-B48B-B3BD-F9A6D31DACD8}"/>
              </a:ext>
            </a:extLst>
          </p:cNvPr>
          <p:cNvSpPr txBox="1"/>
          <p:nvPr/>
        </p:nvSpPr>
        <p:spPr>
          <a:xfrm>
            <a:off x="251849" y="15781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P4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6E3DB40-F3CA-7CBA-7449-67376738839D}"/>
              </a:ext>
            </a:extLst>
          </p:cNvPr>
          <p:cNvCxnSpPr>
            <a:cxnSpLocks/>
          </p:cNvCxnSpPr>
          <p:nvPr/>
        </p:nvCxnSpPr>
        <p:spPr>
          <a:xfrm>
            <a:off x="972182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3852D6-93B3-033C-7D22-F69D2CB0DC50}"/>
              </a:ext>
            </a:extLst>
          </p:cNvPr>
          <p:cNvCxnSpPr>
            <a:cxnSpLocks/>
          </p:cNvCxnSpPr>
          <p:nvPr/>
        </p:nvCxnSpPr>
        <p:spPr>
          <a:xfrm>
            <a:off x="1523004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4671CDE-38EC-2B7E-F5DC-B030CAE50656}"/>
              </a:ext>
            </a:extLst>
          </p:cNvPr>
          <p:cNvCxnSpPr>
            <a:cxnSpLocks/>
          </p:cNvCxnSpPr>
          <p:nvPr/>
        </p:nvCxnSpPr>
        <p:spPr>
          <a:xfrm>
            <a:off x="267797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41B062C-9A9E-F866-D2E4-91777B673405}"/>
              </a:ext>
            </a:extLst>
          </p:cNvPr>
          <p:cNvCxnSpPr>
            <a:cxnSpLocks/>
          </p:cNvCxnSpPr>
          <p:nvPr/>
        </p:nvCxnSpPr>
        <p:spPr>
          <a:xfrm>
            <a:off x="2091818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FFA9E6D-21ED-38D9-A353-FC7DFAEFC7A2}"/>
              </a:ext>
            </a:extLst>
          </p:cNvPr>
          <p:cNvCxnSpPr>
            <a:cxnSpLocks/>
          </p:cNvCxnSpPr>
          <p:nvPr/>
        </p:nvCxnSpPr>
        <p:spPr>
          <a:xfrm>
            <a:off x="3271435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2460376-8752-D950-B89E-AC21E0DEADA7}"/>
              </a:ext>
            </a:extLst>
          </p:cNvPr>
          <p:cNvCxnSpPr>
            <a:cxnSpLocks/>
          </p:cNvCxnSpPr>
          <p:nvPr/>
        </p:nvCxnSpPr>
        <p:spPr>
          <a:xfrm>
            <a:off x="380152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ADDCDAA-3DE9-208D-F9EC-655A884F5110}"/>
              </a:ext>
            </a:extLst>
          </p:cNvPr>
          <p:cNvCxnSpPr>
            <a:cxnSpLocks/>
          </p:cNvCxnSpPr>
          <p:nvPr/>
        </p:nvCxnSpPr>
        <p:spPr>
          <a:xfrm>
            <a:off x="436592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2EDE8B-C8BC-5F1E-2D05-A849E1079F7A}"/>
              </a:ext>
            </a:extLst>
          </p:cNvPr>
          <p:cNvCxnSpPr>
            <a:cxnSpLocks/>
          </p:cNvCxnSpPr>
          <p:nvPr/>
        </p:nvCxnSpPr>
        <p:spPr>
          <a:xfrm>
            <a:off x="4961086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56638F5-A928-33AC-8CE5-F26B36A0AB14}"/>
              </a:ext>
            </a:extLst>
          </p:cNvPr>
          <p:cNvCxnSpPr>
            <a:cxnSpLocks/>
          </p:cNvCxnSpPr>
          <p:nvPr/>
        </p:nvCxnSpPr>
        <p:spPr>
          <a:xfrm>
            <a:off x="5530930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5825873-28C8-2C99-DC93-8E4DE6FFC12C}"/>
              </a:ext>
            </a:extLst>
          </p:cNvPr>
          <p:cNvCxnSpPr>
            <a:cxnSpLocks/>
          </p:cNvCxnSpPr>
          <p:nvPr/>
        </p:nvCxnSpPr>
        <p:spPr>
          <a:xfrm>
            <a:off x="612561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F704A26-FB3B-BFE0-7C71-1AE3EFA04FE3}"/>
              </a:ext>
            </a:extLst>
          </p:cNvPr>
          <p:cNvSpPr txBox="1"/>
          <p:nvPr/>
        </p:nvSpPr>
        <p:spPr>
          <a:xfrm>
            <a:off x="2842118" y="416961"/>
            <a:ext cx="258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SISTEMA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MONO-TASKING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A26583E-7E8D-E017-E7AF-D2B1AD7B46FA}"/>
              </a:ext>
            </a:extLst>
          </p:cNvPr>
          <p:cNvCxnSpPr/>
          <p:nvPr/>
        </p:nvCxnSpPr>
        <p:spPr>
          <a:xfrm>
            <a:off x="972182" y="4733943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E729984-CC0D-8EBC-5E7E-A8C9BFC3FA59}"/>
              </a:ext>
            </a:extLst>
          </p:cNvPr>
          <p:cNvCxnSpPr/>
          <p:nvPr/>
        </p:nvCxnSpPr>
        <p:spPr>
          <a:xfrm>
            <a:off x="5295275" y="3893545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43640E3-B005-0786-43A9-5445A268C3B5}"/>
              </a:ext>
            </a:extLst>
          </p:cNvPr>
          <p:cNvCxnSpPr/>
          <p:nvPr/>
        </p:nvCxnSpPr>
        <p:spPr>
          <a:xfrm>
            <a:off x="5865119" y="4731221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17E9379-5DB5-FE0E-A7BF-50E14981A4F4}"/>
              </a:ext>
            </a:extLst>
          </p:cNvPr>
          <p:cNvCxnSpPr/>
          <p:nvPr/>
        </p:nvCxnSpPr>
        <p:spPr>
          <a:xfrm>
            <a:off x="972182" y="3893545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FF052706-A246-68E0-A28C-2F62472A5B23}"/>
              </a:ext>
            </a:extLst>
          </p:cNvPr>
          <p:cNvSpPr/>
          <p:nvPr/>
        </p:nvSpPr>
        <p:spPr>
          <a:xfrm>
            <a:off x="972181" y="4401695"/>
            <a:ext cx="1705782" cy="338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7A85498A-933B-9BB0-4F2A-34C6774C2E26}"/>
              </a:ext>
            </a:extLst>
          </p:cNvPr>
          <p:cNvSpPr/>
          <p:nvPr/>
        </p:nvSpPr>
        <p:spPr>
          <a:xfrm>
            <a:off x="2677963" y="4394081"/>
            <a:ext cx="1123554" cy="35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04F6C33-256F-12C5-FFB2-AE0507C711BA}"/>
              </a:ext>
            </a:extLst>
          </p:cNvPr>
          <p:cNvCxnSpPr>
            <a:cxnSpLocks/>
          </p:cNvCxnSpPr>
          <p:nvPr/>
        </p:nvCxnSpPr>
        <p:spPr>
          <a:xfrm>
            <a:off x="6705822" y="5384108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2E4A476-3773-8A66-F340-DBD8512D04AC}"/>
              </a:ext>
            </a:extLst>
          </p:cNvPr>
          <p:cNvCxnSpPr>
            <a:cxnSpLocks/>
          </p:cNvCxnSpPr>
          <p:nvPr/>
        </p:nvCxnSpPr>
        <p:spPr>
          <a:xfrm>
            <a:off x="7278880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CDF8499-4E12-8A17-C7DA-A4713E2D6272}"/>
              </a:ext>
            </a:extLst>
          </p:cNvPr>
          <p:cNvCxnSpPr>
            <a:cxnSpLocks/>
          </p:cNvCxnSpPr>
          <p:nvPr/>
        </p:nvCxnSpPr>
        <p:spPr>
          <a:xfrm>
            <a:off x="7860789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881B51F-3349-EEAE-7621-3395BA1F17B8}"/>
              </a:ext>
            </a:extLst>
          </p:cNvPr>
          <p:cNvCxnSpPr>
            <a:cxnSpLocks/>
          </p:cNvCxnSpPr>
          <p:nvPr/>
        </p:nvCxnSpPr>
        <p:spPr>
          <a:xfrm>
            <a:off x="8434802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169D482-4F79-CA1B-9E9F-59B52441C30A}"/>
              </a:ext>
            </a:extLst>
          </p:cNvPr>
          <p:cNvCxnSpPr>
            <a:cxnSpLocks/>
          </p:cNvCxnSpPr>
          <p:nvPr/>
        </p:nvCxnSpPr>
        <p:spPr>
          <a:xfrm>
            <a:off x="8974828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31091A7-DD6F-B0AA-2A69-957A819AA42C}"/>
              </a:ext>
            </a:extLst>
          </p:cNvPr>
          <p:cNvCxnSpPr>
            <a:cxnSpLocks/>
          </p:cNvCxnSpPr>
          <p:nvPr/>
        </p:nvCxnSpPr>
        <p:spPr>
          <a:xfrm>
            <a:off x="9533875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A46556D-2527-CCA1-C022-FB8A249BECDA}"/>
              </a:ext>
            </a:extLst>
          </p:cNvPr>
          <p:cNvCxnSpPr>
            <a:cxnSpLocks/>
          </p:cNvCxnSpPr>
          <p:nvPr/>
        </p:nvCxnSpPr>
        <p:spPr>
          <a:xfrm>
            <a:off x="10114516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6D272C33-9AFC-80B3-8C9A-EE34A0077B38}"/>
              </a:ext>
            </a:extLst>
          </p:cNvPr>
          <p:cNvCxnSpPr/>
          <p:nvPr/>
        </p:nvCxnSpPr>
        <p:spPr>
          <a:xfrm>
            <a:off x="972182" y="2821814"/>
            <a:ext cx="1063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0CACD96-112D-CFAD-459B-59DC8D7FAD0E}"/>
              </a:ext>
            </a:extLst>
          </p:cNvPr>
          <p:cNvCxnSpPr/>
          <p:nvPr/>
        </p:nvCxnSpPr>
        <p:spPr>
          <a:xfrm>
            <a:off x="972182" y="1762811"/>
            <a:ext cx="10457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C9E7C054-5876-0EA2-621F-EFEACD711A4C}"/>
              </a:ext>
            </a:extLst>
          </p:cNvPr>
          <p:cNvSpPr/>
          <p:nvPr/>
        </p:nvSpPr>
        <p:spPr>
          <a:xfrm>
            <a:off x="4365921" y="3613666"/>
            <a:ext cx="1263539" cy="27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8283F26-5A6B-4481-038A-A9AFD06E6A48}"/>
              </a:ext>
            </a:extLst>
          </p:cNvPr>
          <p:cNvSpPr/>
          <p:nvPr/>
        </p:nvSpPr>
        <p:spPr>
          <a:xfrm>
            <a:off x="5629460" y="3610947"/>
            <a:ext cx="466539" cy="2825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A40F8DD9-9901-34EC-3C0D-A5999D3A5358}"/>
              </a:ext>
            </a:extLst>
          </p:cNvPr>
          <p:cNvSpPr/>
          <p:nvPr/>
        </p:nvSpPr>
        <p:spPr>
          <a:xfrm>
            <a:off x="6125611" y="2484782"/>
            <a:ext cx="580208" cy="337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10697F9-2C65-0B06-F6E2-5C7E75C9FF80}"/>
              </a:ext>
            </a:extLst>
          </p:cNvPr>
          <p:cNvSpPr/>
          <p:nvPr/>
        </p:nvSpPr>
        <p:spPr>
          <a:xfrm>
            <a:off x="6705819" y="1393479"/>
            <a:ext cx="226899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18513237-495F-870B-6429-019A73929499}"/>
              </a:ext>
            </a:extLst>
          </p:cNvPr>
          <p:cNvSpPr/>
          <p:nvPr/>
        </p:nvSpPr>
        <p:spPr>
          <a:xfrm>
            <a:off x="8974816" y="1393479"/>
            <a:ext cx="668390" cy="3666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FA6B637B-F1CD-C658-253F-A20EE5E4D7C9}"/>
              </a:ext>
            </a:extLst>
          </p:cNvPr>
          <p:cNvSpPr/>
          <p:nvPr/>
        </p:nvSpPr>
        <p:spPr>
          <a:xfrm>
            <a:off x="2760196" y="416961"/>
            <a:ext cx="2770734" cy="3693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908F72E-2332-3C1F-C4DF-C10E97ECB262}"/>
              </a:ext>
            </a:extLst>
          </p:cNvPr>
          <p:cNvCxnSpPr>
            <a:cxnSpLocks/>
          </p:cNvCxnSpPr>
          <p:nvPr/>
        </p:nvCxnSpPr>
        <p:spPr>
          <a:xfrm>
            <a:off x="10202253" y="5764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C25FE96-0CD6-110C-7017-50D591AED878}"/>
              </a:ext>
            </a:extLst>
          </p:cNvPr>
          <p:cNvSpPr txBox="1"/>
          <p:nvPr/>
        </p:nvSpPr>
        <p:spPr>
          <a:xfrm>
            <a:off x="10835393" y="5568897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secondo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FBD79FB6-0294-5B89-4361-2EE5DC695D19}"/>
              </a:ext>
            </a:extLst>
          </p:cNvPr>
          <p:cNvSpPr/>
          <p:nvPr/>
        </p:nvSpPr>
        <p:spPr>
          <a:xfrm>
            <a:off x="1016267" y="5823953"/>
            <a:ext cx="580208" cy="337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E4D88DB-6E78-F11E-F42F-4D4A836B70B6}"/>
              </a:ext>
            </a:extLst>
          </p:cNvPr>
          <p:cNvSpPr/>
          <p:nvPr/>
        </p:nvSpPr>
        <p:spPr>
          <a:xfrm>
            <a:off x="972170" y="6265040"/>
            <a:ext cx="668390" cy="3666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47CED7B-C666-2D7D-D4D9-67784B5E8CD9}"/>
              </a:ext>
            </a:extLst>
          </p:cNvPr>
          <p:cNvSpPr txBox="1"/>
          <p:nvPr/>
        </p:nvSpPr>
        <p:spPr>
          <a:xfrm>
            <a:off x="1596475" y="5791652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DI UTILIZZO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2E07D4C-A7AE-E2C7-0E79-6815F1A436F3}"/>
              </a:ext>
            </a:extLst>
          </p:cNvPr>
          <p:cNvSpPr txBox="1"/>
          <p:nvPr/>
        </p:nvSpPr>
        <p:spPr>
          <a:xfrm>
            <a:off x="1596475" y="6231702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DI ATTESA</a:t>
            </a:r>
          </a:p>
        </p:txBody>
      </p:sp>
    </p:spTree>
    <p:extLst>
      <p:ext uri="{BB962C8B-B14F-4D97-AF65-F5344CB8AC3E}">
        <p14:creationId xmlns:p14="http://schemas.microsoft.com/office/powerpoint/2010/main" val="201588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E2AC-584F-E746-AC38-5EA4A175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F274C2C-D609-892B-6868-5E11D5DECFC3}"/>
              </a:ext>
            </a:extLst>
          </p:cNvPr>
          <p:cNvCxnSpPr/>
          <p:nvPr/>
        </p:nvCxnSpPr>
        <p:spPr>
          <a:xfrm flipV="1">
            <a:off x="972183" y="1231041"/>
            <a:ext cx="0" cy="414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9C1A0E-4D69-F8B2-ECAE-AF4880A7FA0E}"/>
              </a:ext>
            </a:extLst>
          </p:cNvPr>
          <p:cNvSpPr txBox="1"/>
          <p:nvPr/>
        </p:nvSpPr>
        <p:spPr>
          <a:xfrm>
            <a:off x="11042894" y="519956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ACF211-C205-098C-B549-33F337C25698}"/>
              </a:ext>
            </a:extLst>
          </p:cNvPr>
          <p:cNvSpPr txBox="1"/>
          <p:nvPr/>
        </p:nvSpPr>
        <p:spPr>
          <a:xfrm>
            <a:off x="384361" y="786293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PROCESSO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7CC866-230D-E16A-4055-6CB0F2095CDA}"/>
              </a:ext>
            </a:extLst>
          </p:cNvPr>
          <p:cNvSpPr txBox="1"/>
          <p:nvPr/>
        </p:nvSpPr>
        <p:spPr>
          <a:xfrm>
            <a:off x="253797" y="4549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40F6C9-BDE9-D81E-D1D2-E0E391197AD4}"/>
              </a:ext>
            </a:extLst>
          </p:cNvPr>
          <p:cNvSpPr txBox="1"/>
          <p:nvPr/>
        </p:nvSpPr>
        <p:spPr>
          <a:xfrm>
            <a:off x="251849" y="36136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8821B1-4429-B94A-8D56-0D256DAB9676}"/>
              </a:ext>
            </a:extLst>
          </p:cNvPr>
          <p:cNvSpPr txBox="1"/>
          <p:nvPr/>
        </p:nvSpPr>
        <p:spPr>
          <a:xfrm>
            <a:off x="251849" y="263714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2058B8-9E6F-0CF2-59B1-AD07A5163B50}"/>
              </a:ext>
            </a:extLst>
          </p:cNvPr>
          <p:cNvSpPr txBox="1"/>
          <p:nvPr/>
        </p:nvSpPr>
        <p:spPr>
          <a:xfrm>
            <a:off x="251849" y="15781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P4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13C4C35-434D-273A-35AE-9BBCC1389332}"/>
              </a:ext>
            </a:extLst>
          </p:cNvPr>
          <p:cNvCxnSpPr>
            <a:cxnSpLocks/>
          </p:cNvCxnSpPr>
          <p:nvPr/>
        </p:nvCxnSpPr>
        <p:spPr>
          <a:xfrm>
            <a:off x="972182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BAD09EF-21A3-BED6-C960-0B1098333EDF}"/>
              </a:ext>
            </a:extLst>
          </p:cNvPr>
          <p:cNvCxnSpPr>
            <a:cxnSpLocks/>
          </p:cNvCxnSpPr>
          <p:nvPr/>
        </p:nvCxnSpPr>
        <p:spPr>
          <a:xfrm>
            <a:off x="1523004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4F20811-9D1C-10AE-467D-792D2BC58538}"/>
              </a:ext>
            </a:extLst>
          </p:cNvPr>
          <p:cNvCxnSpPr>
            <a:cxnSpLocks/>
          </p:cNvCxnSpPr>
          <p:nvPr/>
        </p:nvCxnSpPr>
        <p:spPr>
          <a:xfrm>
            <a:off x="267797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400B15F-BFF2-2BE8-9E7E-FD5A1722E358}"/>
              </a:ext>
            </a:extLst>
          </p:cNvPr>
          <p:cNvCxnSpPr>
            <a:cxnSpLocks/>
          </p:cNvCxnSpPr>
          <p:nvPr/>
        </p:nvCxnSpPr>
        <p:spPr>
          <a:xfrm>
            <a:off x="2091818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43B4903-2217-91AD-786A-499FB84F1F72}"/>
              </a:ext>
            </a:extLst>
          </p:cNvPr>
          <p:cNvCxnSpPr>
            <a:cxnSpLocks/>
          </p:cNvCxnSpPr>
          <p:nvPr/>
        </p:nvCxnSpPr>
        <p:spPr>
          <a:xfrm>
            <a:off x="3271435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9E0211E-C697-1D1B-4F97-4AA94A09B13C}"/>
              </a:ext>
            </a:extLst>
          </p:cNvPr>
          <p:cNvCxnSpPr>
            <a:cxnSpLocks/>
          </p:cNvCxnSpPr>
          <p:nvPr/>
        </p:nvCxnSpPr>
        <p:spPr>
          <a:xfrm>
            <a:off x="380152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E72017-516F-D917-145E-F10813E2E22C}"/>
              </a:ext>
            </a:extLst>
          </p:cNvPr>
          <p:cNvCxnSpPr>
            <a:cxnSpLocks/>
          </p:cNvCxnSpPr>
          <p:nvPr/>
        </p:nvCxnSpPr>
        <p:spPr>
          <a:xfrm>
            <a:off x="436592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E2B1EEE-5157-07B4-A4B5-37091506DABC}"/>
              </a:ext>
            </a:extLst>
          </p:cNvPr>
          <p:cNvCxnSpPr>
            <a:cxnSpLocks/>
          </p:cNvCxnSpPr>
          <p:nvPr/>
        </p:nvCxnSpPr>
        <p:spPr>
          <a:xfrm>
            <a:off x="4961086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AB52B69-1E1E-2FB1-145E-0DC3E8FA4974}"/>
              </a:ext>
            </a:extLst>
          </p:cNvPr>
          <p:cNvCxnSpPr>
            <a:cxnSpLocks/>
          </p:cNvCxnSpPr>
          <p:nvPr/>
        </p:nvCxnSpPr>
        <p:spPr>
          <a:xfrm>
            <a:off x="5530930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2A75BAD-D967-0868-5621-9980781EC8CB}"/>
              </a:ext>
            </a:extLst>
          </p:cNvPr>
          <p:cNvCxnSpPr>
            <a:cxnSpLocks/>
          </p:cNvCxnSpPr>
          <p:nvPr/>
        </p:nvCxnSpPr>
        <p:spPr>
          <a:xfrm>
            <a:off x="612561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E752EF5-6DA2-E8C7-62F5-6804088781D5}"/>
              </a:ext>
            </a:extLst>
          </p:cNvPr>
          <p:cNvSpPr txBox="1"/>
          <p:nvPr/>
        </p:nvSpPr>
        <p:spPr>
          <a:xfrm>
            <a:off x="2842118" y="416961"/>
            <a:ext cx="245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SISTEMI MULTI-TASKING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86E3C6F-35DA-FC63-28B8-E2766DFE04F3}"/>
              </a:ext>
            </a:extLst>
          </p:cNvPr>
          <p:cNvCxnSpPr/>
          <p:nvPr/>
        </p:nvCxnSpPr>
        <p:spPr>
          <a:xfrm>
            <a:off x="972182" y="4733943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B7CCA87-E8B5-837F-8DE3-4DFD80B9A6FC}"/>
              </a:ext>
            </a:extLst>
          </p:cNvPr>
          <p:cNvCxnSpPr/>
          <p:nvPr/>
        </p:nvCxnSpPr>
        <p:spPr>
          <a:xfrm>
            <a:off x="5295275" y="3893545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36D6F15-8E3A-A7EE-6EB7-D21ED8837CC9}"/>
              </a:ext>
            </a:extLst>
          </p:cNvPr>
          <p:cNvCxnSpPr/>
          <p:nvPr/>
        </p:nvCxnSpPr>
        <p:spPr>
          <a:xfrm>
            <a:off x="5865119" y="4731221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987BEFA-0B31-43C7-C980-47CC33A46BCE}"/>
              </a:ext>
            </a:extLst>
          </p:cNvPr>
          <p:cNvCxnSpPr/>
          <p:nvPr/>
        </p:nvCxnSpPr>
        <p:spPr>
          <a:xfrm>
            <a:off x="972182" y="3893545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21C730C6-7200-7AB3-AEBB-916136C8D4CA}"/>
              </a:ext>
            </a:extLst>
          </p:cNvPr>
          <p:cNvCxnSpPr>
            <a:cxnSpLocks/>
          </p:cNvCxnSpPr>
          <p:nvPr/>
        </p:nvCxnSpPr>
        <p:spPr>
          <a:xfrm>
            <a:off x="6705822" y="5384108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605CDDD-3DE4-6D7A-6B3A-9B25A35F086D}"/>
              </a:ext>
            </a:extLst>
          </p:cNvPr>
          <p:cNvCxnSpPr>
            <a:cxnSpLocks/>
          </p:cNvCxnSpPr>
          <p:nvPr/>
        </p:nvCxnSpPr>
        <p:spPr>
          <a:xfrm>
            <a:off x="7278880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15898A7-7772-9BBF-6AAE-5A966DDBB970}"/>
              </a:ext>
            </a:extLst>
          </p:cNvPr>
          <p:cNvCxnSpPr>
            <a:cxnSpLocks/>
          </p:cNvCxnSpPr>
          <p:nvPr/>
        </p:nvCxnSpPr>
        <p:spPr>
          <a:xfrm>
            <a:off x="7860789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722CFF9-020B-0900-2911-53A1391BBDE1}"/>
              </a:ext>
            </a:extLst>
          </p:cNvPr>
          <p:cNvCxnSpPr>
            <a:cxnSpLocks/>
          </p:cNvCxnSpPr>
          <p:nvPr/>
        </p:nvCxnSpPr>
        <p:spPr>
          <a:xfrm>
            <a:off x="8434802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596BA20-0F9E-4613-D326-2D28D37AEB1E}"/>
              </a:ext>
            </a:extLst>
          </p:cNvPr>
          <p:cNvCxnSpPr>
            <a:cxnSpLocks/>
          </p:cNvCxnSpPr>
          <p:nvPr/>
        </p:nvCxnSpPr>
        <p:spPr>
          <a:xfrm>
            <a:off x="8974828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2F96B6F-F847-1A89-A334-EFF50F118895}"/>
              </a:ext>
            </a:extLst>
          </p:cNvPr>
          <p:cNvCxnSpPr>
            <a:cxnSpLocks/>
          </p:cNvCxnSpPr>
          <p:nvPr/>
        </p:nvCxnSpPr>
        <p:spPr>
          <a:xfrm>
            <a:off x="9533875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2689900-DF67-DB45-E370-99968AF1B596}"/>
              </a:ext>
            </a:extLst>
          </p:cNvPr>
          <p:cNvCxnSpPr>
            <a:cxnSpLocks/>
          </p:cNvCxnSpPr>
          <p:nvPr/>
        </p:nvCxnSpPr>
        <p:spPr>
          <a:xfrm>
            <a:off x="10114516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38FB77E-BE25-EBFD-5BF3-EC781463B096}"/>
              </a:ext>
            </a:extLst>
          </p:cNvPr>
          <p:cNvCxnSpPr/>
          <p:nvPr/>
        </p:nvCxnSpPr>
        <p:spPr>
          <a:xfrm>
            <a:off x="972182" y="2821814"/>
            <a:ext cx="1063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D29327B-8F57-77C9-FA2B-34A3E34F2634}"/>
              </a:ext>
            </a:extLst>
          </p:cNvPr>
          <p:cNvCxnSpPr/>
          <p:nvPr/>
        </p:nvCxnSpPr>
        <p:spPr>
          <a:xfrm>
            <a:off x="972182" y="1762811"/>
            <a:ext cx="10457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297AB131-0D51-1831-8BD3-A02B8ABC89FD}"/>
              </a:ext>
            </a:extLst>
          </p:cNvPr>
          <p:cNvSpPr/>
          <p:nvPr/>
        </p:nvSpPr>
        <p:spPr>
          <a:xfrm>
            <a:off x="2760196" y="416961"/>
            <a:ext cx="2770734" cy="3693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2477DD0-C1D2-4BD0-7CC5-2C8BF24A38C0}"/>
              </a:ext>
            </a:extLst>
          </p:cNvPr>
          <p:cNvCxnSpPr>
            <a:cxnSpLocks/>
          </p:cNvCxnSpPr>
          <p:nvPr/>
        </p:nvCxnSpPr>
        <p:spPr>
          <a:xfrm>
            <a:off x="10202253" y="5764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9BFA89A-85D9-BFFD-4205-D5E98D83B1A4}"/>
              </a:ext>
            </a:extLst>
          </p:cNvPr>
          <p:cNvSpPr txBox="1"/>
          <p:nvPr/>
        </p:nvSpPr>
        <p:spPr>
          <a:xfrm>
            <a:off x="10835393" y="5568897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secondo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937257A-300A-4823-B12D-332EFCFC5427}"/>
              </a:ext>
            </a:extLst>
          </p:cNvPr>
          <p:cNvSpPr/>
          <p:nvPr/>
        </p:nvSpPr>
        <p:spPr>
          <a:xfrm>
            <a:off x="972182" y="4472615"/>
            <a:ext cx="1705789" cy="258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86F794-39CF-3810-3191-00B2A16D321A}"/>
              </a:ext>
            </a:extLst>
          </p:cNvPr>
          <p:cNvSpPr/>
          <p:nvPr/>
        </p:nvSpPr>
        <p:spPr>
          <a:xfrm>
            <a:off x="2677971" y="4469906"/>
            <a:ext cx="1183278" cy="2613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9263A0-E2E8-CC61-BC67-A2DDF6B5AD89}"/>
              </a:ext>
            </a:extLst>
          </p:cNvPr>
          <p:cNvSpPr/>
          <p:nvPr/>
        </p:nvSpPr>
        <p:spPr>
          <a:xfrm>
            <a:off x="2677971" y="3613666"/>
            <a:ext cx="1183269" cy="27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23F826D-53BF-E668-5308-B8FFBF0122BC}"/>
              </a:ext>
            </a:extLst>
          </p:cNvPr>
          <p:cNvSpPr/>
          <p:nvPr/>
        </p:nvSpPr>
        <p:spPr>
          <a:xfrm>
            <a:off x="3861240" y="3610949"/>
            <a:ext cx="608651" cy="279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53F24F0-050C-7C4C-B756-A000DB1D05EF}"/>
              </a:ext>
            </a:extLst>
          </p:cNvPr>
          <p:cNvSpPr/>
          <p:nvPr/>
        </p:nvSpPr>
        <p:spPr>
          <a:xfrm>
            <a:off x="3861240" y="2551945"/>
            <a:ext cx="608654" cy="26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3E9DB89-FC04-D3FA-D73A-30CF73C844FA}"/>
              </a:ext>
            </a:extLst>
          </p:cNvPr>
          <p:cNvSpPr/>
          <p:nvPr/>
        </p:nvSpPr>
        <p:spPr>
          <a:xfrm>
            <a:off x="4469891" y="1436241"/>
            <a:ext cx="2324080" cy="326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2EBEDCF0-7C17-17FF-AC7B-768DCCF46677}"/>
              </a:ext>
            </a:extLst>
          </p:cNvPr>
          <p:cNvSpPr/>
          <p:nvPr/>
        </p:nvSpPr>
        <p:spPr>
          <a:xfrm>
            <a:off x="6793971" y="1433534"/>
            <a:ext cx="580227" cy="329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1789958-259D-5403-3189-92B4A7A23361}"/>
              </a:ext>
            </a:extLst>
          </p:cNvPr>
          <p:cNvSpPr/>
          <p:nvPr/>
        </p:nvSpPr>
        <p:spPr>
          <a:xfrm>
            <a:off x="1016267" y="5823953"/>
            <a:ext cx="580208" cy="337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ABB8E20-6179-1AEA-8AB9-51C270B57278}"/>
              </a:ext>
            </a:extLst>
          </p:cNvPr>
          <p:cNvSpPr/>
          <p:nvPr/>
        </p:nvSpPr>
        <p:spPr>
          <a:xfrm>
            <a:off x="972170" y="6265040"/>
            <a:ext cx="668390" cy="3666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575BA2F-99B2-52F1-4C9B-011F856642EF}"/>
              </a:ext>
            </a:extLst>
          </p:cNvPr>
          <p:cNvSpPr txBox="1"/>
          <p:nvPr/>
        </p:nvSpPr>
        <p:spPr>
          <a:xfrm>
            <a:off x="1596475" y="5791652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DI UTILIZZO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CB457AD-E473-787C-B41A-C8C6A2B8B870}"/>
              </a:ext>
            </a:extLst>
          </p:cNvPr>
          <p:cNvSpPr txBox="1"/>
          <p:nvPr/>
        </p:nvSpPr>
        <p:spPr>
          <a:xfrm>
            <a:off x="1596475" y="6231702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DI ATTESA</a:t>
            </a:r>
          </a:p>
        </p:txBody>
      </p:sp>
    </p:spTree>
    <p:extLst>
      <p:ext uri="{BB962C8B-B14F-4D97-AF65-F5344CB8AC3E}">
        <p14:creationId xmlns:p14="http://schemas.microsoft.com/office/powerpoint/2010/main" val="4847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9135-0435-496F-39B6-A66C66D4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C82C3A8-2BA5-3C0F-059F-70CB914527B1}"/>
              </a:ext>
            </a:extLst>
          </p:cNvPr>
          <p:cNvCxnSpPr/>
          <p:nvPr/>
        </p:nvCxnSpPr>
        <p:spPr>
          <a:xfrm flipV="1">
            <a:off x="972183" y="1231041"/>
            <a:ext cx="0" cy="414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B2367C-883A-F608-0033-162B318F4538}"/>
              </a:ext>
            </a:extLst>
          </p:cNvPr>
          <p:cNvSpPr txBox="1"/>
          <p:nvPr/>
        </p:nvSpPr>
        <p:spPr>
          <a:xfrm>
            <a:off x="11042894" y="519956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CEA67E-1699-BB77-AE50-D50B486B03B0}"/>
              </a:ext>
            </a:extLst>
          </p:cNvPr>
          <p:cNvSpPr txBox="1"/>
          <p:nvPr/>
        </p:nvSpPr>
        <p:spPr>
          <a:xfrm>
            <a:off x="384361" y="786293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PROCESSO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F93A0E-9C41-08A2-E9C2-C62A993721F5}"/>
              </a:ext>
            </a:extLst>
          </p:cNvPr>
          <p:cNvSpPr txBox="1"/>
          <p:nvPr/>
        </p:nvSpPr>
        <p:spPr>
          <a:xfrm>
            <a:off x="253797" y="4549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D7E2C7-0B81-96D7-DFD7-9C5E8B88C4DA}"/>
              </a:ext>
            </a:extLst>
          </p:cNvPr>
          <p:cNvSpPr txBox="1"/>
          <p:nvPr/>
        </p:nvSpPr>
        <p:spPr>
          <a:xfrm>
            <a:off x="251849" y="36136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88D3DE-7D3B-DA37-D092-E9267C4814DC}"/>
              </a:ext>
            </a:extLst>
          </p:cNvPr>
          <p:cNvSpPr txBox="1"/>
          <p:nvPr/>
        </p:nvSpPr>
        <p:spPr>
          <a:xfrm>
            <a:off x="251849" y="263714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C1F3613-84C7-3644-A479-61C8F9889BBF}"/>
              </a:ext>
            </a:extLst>
          </p:cNvPr>
          <p:cNvSpPr txBox="1"/>
          <p:nvPr/>
        </p:nvSpPr>
        <p:spPr>
          <a:xfrm>
            <a:off x="251849" y="15781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P4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A148419-9EAA-3286-0612-8B4E16439658}"/>
              </a:ext>
            </a:extLst>
          </p:cNvPr>
          <p:cNvCxnSpPr>
            <a:cxnSpLocks/>
          </p:cNvCxnSpPr>
          <p:nvPr/>
        </p:nvCxnSpPr>
        <p:spPr>
          <a:xfrm>
            <a:off x="972182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EDDA9A4-D604-74D4-8858-7532CF8CAAA2}"/>
              </a:ext>
            </a:extLst>
          </p:cNvPr>
          <p:cNvCxnSpPr>
            <a:cxnSpLocks/>
          </p:cNvCxnSpPr>
          <p:nvPr/>
        </p:nvCxnSpPr>
        <p:spPr>
          <a:xfrm>
            <a:off x="1523004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5384AA-427A-8C08-2B42-C28E098DC982}"/>
              </a:ext>
            </a:extLst>
          </p:cNvPr>
          <p:cNvCxnSpPr>
            <a:cxnSpLocks/>
          </p:cNvCxnSpPr>
          <p:nvPr/>
        </p:nvCxnSpPr>
        <p:spPr>
          <a:xfrm>
            <a:off x="267797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4EC96C-EF42-193E-519F-E639C5B352EF}"/>
              </a:ext>
            </a:extLst>
          </p:cNvPr>
          <p:cNvCxnSpPr>
            <a:cxnSpLocks/>
          </p:cNvCxnSpPr>
          <p:nvPr/>
        </p:nvCxnSpPr>
        <p:spPr>
          <a:xfrm>
            <a:off x="2091818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A99A662-8ED8-E8FB-B5D7-81410213ECD1}"/>
              </a:ext>
            </a:extLst>
          </p:cNvPr>
          <p:cNvCxnSpPr>
            <a:cxnSpLocks/>
          </p:cNvCxnSpPr>
          <p:nvPr/>
        </p:nvCxnSpPr>
        <p:spPr>
          <a:xfrm>
            <a:off x="3271435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4DD209-0787-E0F6-BF2F-FD7F1DCB9D01}"/>
              </a:ext>
            </a:extLst>
          </p:cNvPr>
          <p:cNvCxnSpPr>
            <a:cxnSpLocks/>
          </p:cNvCxnSpPr>
          <p:nvPr/>
        </p:nvCxnSpPr>
        <p:spPr>
          <a:xfrm>
            <a:off x="380152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2A4FC4D-496E-A28A-8072-D99F0F707DB8}"/>
              </a:ext>
            </a:extLst>
          </p:cNvPr>
          <p:cNvCxnSpPr>
            <a:cxnSpLocks/>
          </p:cNvCxnSpPr>
          <p:nvPr/>
        </p:nvCxnSpPr>
        <p:spPr>
          <a:xfrm>
            <a:off x="436592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23FD676-CA85-570F-9F20-AC510B848DB3}"/>
              </a:ext>
            </a:extLst>
          </p:cNvPr>
          <p:cNvCxnSpPr>
            <a:cxnSpLocks/>
          </p:cNvCxnSpPr>
          <p:nvPr/>
        </p:nvCxnSpPr>
        <p:spPr>
          <a:xfrm>
            <a:off x="4961086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677B424-47D2-8E54-9A80-BCE1D3985984}"/>
              </a:ext>
            </a:extLst>
          </p:cNvPr>
          <p:cNvCxnSpPr>
            <a:cxnSpLocks/>
          </p:cNvCxnSpPr>
          <p:nvPr/>
        </p:nvCxnSpPr>
        <p:spPr>
          <a:xfrm>
            <a:off x="5530930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1A799D1-84B7-F0EE-6455-D7AF6464A854}"/>
              </a:ext>
            </a:extLst>
          </p:cNvPr>
          <p:cNvCxnSpPr>
            <a:cxnSpLocks/>
          </p:cNvCxnSpPr>
          <p:nvPr/>
        </p:nvCxnSpPr>
        <p:spPr>
          <a:xfrm>
            <a:off x="6125611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C2878C1-6348-67C8-3BE0-E6FB7DF06382}"/>
              </a:ext>
            </a:extLst>
          </p:cNvPr>
          <p:cNvSpPr txBox="1"/>
          <p:nvPr/>
        </p:nvSpPr>
        <p:spPr>
          <a:xfrm>
            <a:off x="2842118" y="41696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SISTEMA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TIME-SHARING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B2E5143-3B23-FC68-31BA-C7CAA4B00980}"/>
              </a:ext>
            </a:extLst>
          </p:cNvPr>
          <p:cNvCxnSpPr/>
          <p:nvPr/>
        </p:nvCxnSpPr>
        <p:spPr>
          <a:xfrm>
            <a:off x="972182" y="4733943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3B26CE7-467B-9BFC-9D5D-57228CDD3292}"/>
              </a:ext>
            </a:extLst>
          </p:cNvPr>
          <p:cNvCxnSpPr/>
          <p:nvPr/>
        </p:nvCxnSpPr>
        <p:spPr>
          <a:xfrm>
            <a:off x="5295275" y="3893545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842BE03-FFF8-C281-8A3E-EC2F693FB8F8}"/>
              </a:ext>
            </a:extLst>
          </p:cNvPr>
          <p:cNvCxnSpPr/>
          <p:nvPr/>
        </p:nvCxnSpPr>
        <p:spPr>
          <a:xfrm>
            <a:off x="5865119" y="4731221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19C958D-B825-F62F-87BD-5C792543761D}"/>
              </a:ext>
            </a:extLst>
          </p:cNvPr>
          <p:cNvCxnSpPr/>
          <p:nvPr/>
        </p:nvCxnSpPr>
        <p:spPr>
          <a:xfrm>
            <a:off x="972182" y="3893545"/>
            <a:ext cx="5947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228E2A5-EBF4-C484-1B6E-BBA21DB9954D}"/>
              </a:ext>
            </a:extLst>
          </p:cNvPr>
          <p:cNvCxnSpPr>
            <a:cxnSpLocks/>
          </p:cNvCxnSpPr>
          <p:nvPr/>
        </p:nvCxnSpPr>
        <p:spPr>
          <a:xfrm>
            <a:off x="6705822" y="5384108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35ECE36-8DDC-C0D2-3149-9080157C2CFB}"/>
              </a:ext>
            </a:extLst>
          </p:cNvPr>
          <p:cNvCxnSpPr>
            <a:cxnSpLocks/>
          </p:cNvCxnSpPr>
          <p:nvPr/>
        </p:nvCxnSpPr>
        <p:spPr>
          <a:xfrm>
            <a:off x="7278880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7F0F32D-42DF-1636-01FD-A93CA706C6D3}"/>
              </a:ext>
            </a:extLst>
          </p:cNvPr>
          <p:cNvCxnSpPr>
            <a:cxnSpLocks/>
          </p:cNvCxnSpPr>
          <p:nvPr/>
        </p:nvCxnSpPr>
        <p:spPr>
          <a:xfrm>
            <a:off x="7860789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4A545AD-8214-CCF0-117A-37986E60EF8D}"/>
              </a:ext>
            </a:extLst>
          </p:cNvPr>
          <p:cNvCxnSpPr>
            <a:cxnSpLocks/>
          </p:cNvCxnSpPr>
          <p:nvPr/>
        </p:nvCxnSpPr>
        <p:spPr>
          <a:xfrm>
            <a:off x="8434802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18237AF-E2A6-9D44-6B25-3A6EEC23E179}"/>
              </a:ext>
            </a:extLst>
          </p:cNvPr>
          <p:cNvCxnSpPr>
            <a:cxnSpLocks/>
          </p:cNvCxnSpPr>
          <p:nvPr/>
        </p:nvCxnSpPr>
        <p:spPr>
          <a:xfrm>
            <a:off x="8974828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0558591-81D7-A117-8CDD-7A6FC7835DB8}"/>
              </a:ext>
            </a:extLst>
          </p:cNvPr>
          <p:cNvCxnSpPr>
            <a:cxnSpLocks/>
          </p:cNvCxnSpPr>
          <p:nvPr/>
        </p:nvCxnSpPr>
        <p:spPr>
          <a:xfrm>
            <a:off x="9533875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A62B0E-5B7A-D2DD-F80E-99C2BC397670}"/>
              </a:ext>
            </a:extLst>
          </p:cNvPr>
          <p:cNvCxnSpPr>
            <a:cxnSpLocks/>
          </p:cNvCxnSpPr>
          <p:nvPr/>
        </p:nvCxnSpPr>
        <p:spPr>
          <a:xfrm>
            <a:off x="10114516" y="5383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E1DEE297-4E46-00E6-E5D7-BB5821AF318B}"/>
              </a:ext>
            </a:extLst>
          </p:cNvPr>
          <p:cNvCxnSpPr/>
          <p:nvPr/>
        </p:nvCxnSpPr>
        <p:spPr>
          <a:xfrm>
            <a:off x="972182" y="2821814"/>
            <a:ext cx="1063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5E5C49A0-FBDA-2B92-3045-ED093C85FC77}"/>
              </a:ext>
            </a:extLst>
          </p:cNvPr>
          <p:cNvCxnSpPr/>
          <p:nvPr/>
        </p:nvCxnSpPr>
        <p:spPr>
          <a:xfrm>
            <a:off x="972182" y="1762811"/>
            <a:ext cx="10457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051F8E1B-1982-D456-D1C5-763C0A444B78}"/>
              </a:ext>
            </a:extLst>
          </p:cNvPr>
          <p:cNvSpPr/>
          <p:nvPr/>
        </p:nvSpPr>
        <p:spPr>
          <a:xfrm>
            <a:off x="2760196" y="416961"/>
            <a:ext cx="2770734" cy="3693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29F45D4-B299-80F9-58B3-58422B809D5E}"/>
              </a:ext>
            </a:extLst>
          </p:cNvPr>
          <p:cNvCxnSpPr>
            <a:cxnSpLocks/>
          </p:cNvCxnSpPr>
          <p:nvPr/>
        </p:nvCxnSpPr>
        <p:spPr>
          <a:xfrm>
            <a:off x="10202253" y="5764902"/>
            <a:ext cx="668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95A090F-814F-6234-95EF-DC56F8AA3E9C}"/>
              </a:ext>
            </a:extLst>
          </p:cNvPr>
          <p:cNvSpPr txBox="1"/>
          <p:nvPr/>
        </p:nvSpPr>
        <p:spPr>
          <a:xfrm>
            <a:off x="10835393" y="5568897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secondo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40699C4-995F-0F49-8CF4-4EF4B2747BBA}"/>
              </a:ext>
            </a:extLst>
          </p:cNvPr>
          <p:cNvSpPr/>
          <p:nvPr/>
        </p:nvSpPr>
        <p:spPr>
          <a:xfrm>
            <a:off x="972182" y="4472612"/>
            <a:ext cx="668374" cy="258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CE4F939-0D82-7597-F80C-3C440EDB44AD}"/>
              </a:ext>
            </a:extLst>
          </p:cNvPr>
          <p:cNvSpPr/>
          <p:nvPr/>
        </p:nvSpPr>
        <p:spPr>
          <a:xfrm>
            <a:off x="1640556" y="3613666"/>
            <a:ext cx="550826" cy="27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854B50-370F-1424-1AB8-3AAABBC77CA9}"/>
              </a:ext>
            </a:extLst>
          </p:cNvPr>
          <p:cNvSpPr/>
          <p:nvPr/>
        </p:nvSpPr>
        <p:spPr>
          <a:xfrm>
            <a:off x="2266122" y="2514604"/>
            <a:ext cx="494066" cy="307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0D4BBA-FD71-E6C9-48D6-2D59F31EEC79}"/>
              </a:ext>
            </a:extLst>
          </p:cNvPr>
          <p:cNvSpPr/>
          <p:nvPr/>
        </p:nvSpPr>
        <p:spPr>
          <a:xfrm>
            <a:off x="2842118" y="1474097"/>
            <a:ext cx="504229" cy="28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A92223E-1A47-3759-F5DC-772BDCF3F3BD}"/>
              </a:ext>
            </a:extLst>
          </p:cNvPr>
          <p:cNvSpPr/>
          <p:nvPr/>
        </p:nvSpPr>
        <p:spPr>
          <a:xfrm>
            <a:off x="3346347" y="4393105"/>
            <a:ext cx="593464" cy="338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9B36E98-135C-37CC-9D62-88C2F610260B}"/>
              </a:ext>
            </a:extLst>
          </p:cNvPr>
          <p:cNvSpPr/>
          <p:nvPr/>
        </p:nvSpPr>
        <p:spPr>
          <a:xfrm>
            <a:off x="3939811" y="3613666"/>
            <a:ext cx="530088" cy="27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0625501-2829-2058-4056-837D53AA23C5}"/>
              </a:ext>
            </a:extLst>
          </p:cNvPr>
          <p:cNvSpPr/>
          <p:nvPr/>
        </p:nvSpPr>
        <p:spPr>
          <a:xfrm>
            <a:off x="4469899" y="1474097"/>
            <a:ext cx="504229" cy="28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71975DC-DA0A-E49D-79C8-9647A206D8EA}"/>
              </a:ext>
            </a:extLst>
          </p:cNvPr>
          <p:cNvSpPr/>
          <p:nvPr/>
        </p:nvSpPr>
        <p:spPr>
          <a:xfrm>
            <a:off x="5034299" y="4393105"/>
            <a:ext cx="496631" cy="338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37259DF-C788-3BA1-079A-F4F496872A50}"/>
              </a:ext>
            </a:extLst>
          </p:cNvPr>
          <p:cNvSpPr/>
          <p:nvPr/>
        </p:nvSpPr>
        <p:spPr>
          <a:xfrm>
            <a:off x="5629464" y="1474097"/>
            <a:ext cx="466536" cy="28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3B914F1B-E186-C5DB-78D7-62FE65EF4A9A}"/>
              </a:ext>
            </a:extLst>
          </p:cNvPr>
          <p:cNvSpPr/>
          <p:nvPr/>
        </p:nvSpPr>
        <p:spPr>
          <a:xfrm>
            <a:off x="6705822" y="1473891"/>
            <a:ext cx="512050" cy="288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4FB3CBEB-43C0-DC4E-65B0-3BA9192DEF24}"/>
              </a:ext>
            </a:extLst>
          </p:cNvPr>
          <p:cNvSpPr/>
          <p:nvPr/>
        </p:nvSpPr>
        <p:spPr>
          <a:xfrm>
            <a:off x="1016279" y="5785864"/>
            <a:ext cx="580208" cy="337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D9BE471-AB00-EA8D-EEBB-C1AD7B97F918}"/>
              </a:ext>
            </a:extLst>
          </p:cNvPr>
          <p:cNvSpPr/>
          <p:nvPr/>
        </p:nvSpPr>
        <p:spPr>
          <a:xfrm>
            <a:off x="972182" y="6226951"/>
            <a:ext cx="668390" cy="3666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89B6851-E9C1-2DE1-6965-F6285E475F1D}"/>
              </a:ext>
            </a:extLst>
          </p:cNvPr>
          <p:cNvSpPr txBox="1"/>
          <p:nvPr/>
        </p:nvSpPr>
        <p:spPr>
          <a:xfrm>
            <a:off x="1596487" y="5753563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DI UTILIZZO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07C42806-1E76-DBD6-2122-082C781527DC}"/>
              </a:ext>
            </a:extLst>
          </p:cNvPr>
          <p:cNvSpPr txBox="1"/>
          <p:nvPr/>
        </p:nvSpPr>
        <p:spPr>
          <a:xfrm>
            <a:off x="1596487" y="6193613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DI ATTESA</a:t>
            </a:r>
          </a:p>
        </p:txBody>
      </p:sp>
    </p:spTree>
    <p:extLst>
      <p:ext uri="{BB962C8B-B14F-4D97-AF65-F5344CB8AC3E}">
        <p14:creationId xmlns:p14="http://schemas.microsoft.com/office/powerpoint/2010/main" val="3319364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De Angelis</dc:creator>
  <cp:lastModifiedBy>Sara De Angelis</cp:lastModifiedBy>
  <cp:revision>1</cp:revision>
  <dcterms:created xsi:type="dcterms:W3CDTF">2024-10-14T13:22:46Z</dcterms:created>
  <dcterms:modified xsi:type="dcterms:W3CDTF">2024-10-14T14:19:44Z</dcterms:modified>
</cp:coreProperties>
</file>