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 De Angelis" initials="SD" lastIdx="1" clrIdx="0">
    <p:extLst>
      <p:ext uri="{19B8F6BF-5375-455C-9EA6-DF929625EA0E}">
        <p15:presenceInfo xmlns:p15="http://schemas.microsoft.com/office/powerpoint/2012/main" userId="d3da2314fc9258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EC7B13-FE70-93EC-B1A2-2E2AD2A9F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F6F450-7808-1993-AC4B-62B63D745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334275-E22D-695F-985B-91FF3D96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EE86-CBE0-474D-A669-21974E8315AC}" type="datetimeFigureOut">
              <a:rPr lang="it-IT" smtClean="0"/>
              <a:t>18/10/2024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66D1B8-A1CE-028F-8366-543082B9F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781CBF-69A3-527F-9FB8-CE9B1B1B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9624-BB2D-485D-9A35-F37ADFC26D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343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6B985D-73E0-CEDE-00B2-1475FE43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DC8D57B-8CF6-507C-F249-292CA9A45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5F2361-F298-400D-458B-42FCD8B1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EE86-CBE0-474D-A669-21974E8315AC}" type="datetimeFigureOut">
              <a:rPr lang="it-IT" smtClean="0"/>
              <a:t>18/10/2024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BFCF92-C894-85B8-1F49-B0AA8464B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189F12-443E-5FD0-88EE-9B31A924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9624-BB2D-485D-9A35-F37ADFC26D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620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6D7ED85-0437-4102-965D-5500BDF52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F447FF3-DBBC-D4B7-D933-86EE10AA6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BD2F8A-A797-DFA3-8B76-BC89CC36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EE86-CBE0-474D-A669-21974E8315AC}" type="datetimeFigureOut">
              <a:rPr lang="it-IT" smtClean="0"/>
              <a:t>18/10/2024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CC1CA4-5DD6-1B53-13E4-CFC4C93DA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069F19-2FFD-4796-AC94-77D6087D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9624-BB2D-485D-9A35-F37ADFC26D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69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2BD74F-051E-5EC9-669E-E6A835B1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CFE52A-9834-D39D-B1F7-D2AE4093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D9B9EA-6600-BEFC-C9AA-F7A45AA5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EE86-CBE0-474D-A669-21974E8315AC}" type="datetimeFigureOut">
              <a:rPr lang="it-IT" smtClean="0"/>
              <a:t>18/10/2024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FB5AA8-421A-2F1C-BA35-C0C27F914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45107F-3C05-F5D1-7F4F-CCD59460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9624-BB2D-485D-9A35-F37ADFC26D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809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528453-DCE4-2D3D-7652-D4E812F7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70223A-466C-D401-4D93-9C6657CB9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A5473A-7351-D2FF-31DA-E1B4C58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EE86-CBE0-474D-A669-21974E8315AC}" type="datetimeFigureOut">
              <a:rPr lang="it-IT" smtClean="0"/>
              <a:t>18/10/2024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137F6C-BE76-7118-B041-C6F5AAEB2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C1BF9E-E11F-A010-E151-B7DC3DDD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9624-BB2D-485D-9A35-F37ADFC26D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891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C2B145-C37F-91DE-8F2F-6F5B5548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983043-5F5D-10A9-9F78-6382898C9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AFA80F-1FE3-B160-D473-4824FEEC4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44176A-B3A8-0759-B91F-BD078225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EE86-CBE0-474D-A669-21974E8315AC}" type="datetimeFigureOut">
              <a:rPr lang="it-IT" smtClean="0"/>
              <a:t>18/10/2024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6182154-E98E-6024-6591-82E5E9B3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461F717-C072-1567-A17E-435C8689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9624-BB2D-485D-9A35-F37ADFC26D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486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EDDB29-8121-8C5F-2D4F-DA7774434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477C5F-EFA2-7711-CF49-61B638AC6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6F158C-E815-7AC0-20CE-495DFFAA4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9D27BE9-AE88-E0B9-EA27-DEC4B0440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A16DABF-145E-3CC1-F7E2-C32040C61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DC9EAB1-CE43-C5B0-B1BE-81877837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EE86-CBE0-474D-A669-21974E8315AC}" type="datetimeFigureOut">
              <a:rPr lang="it-IT" smtClean="0"/>
              <a:t>18/10/2024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8396D9A-CD1F-85D2-4968-C5ED4085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9822D59-047F-A7AB-013C-25481CE6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9624-BB2D-485D-9A35-F37ADFC26D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464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E4B37A-E3CC-75F8-5E85-F694E9E1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CEDF2C7-709E-FE67-2E6E-7A88DED2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EE86-CBE0-474D-A669-21974E8315AC}" type="datetimeFigureOut">
              <a:rPr lang="it-IT" smtClean="0"/>
              <a:t>18/10/2024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6C84DB4-E16B-9E9E-49A0-6A744D74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4F1A9B3-5CF8-1344-FDB0-CAF863F4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9624-BB2D-485D-9A35-F37ADFC26D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43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30BF7CC-4F86-2F85-8171-D2B36CDE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EE86-CBE0-474D-A669-21974E8315AC}" type="datetimeFigureOut">
              <a:rPr lang="it-IT" smtClean="0"/>
              <a:t>18/10/2024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440B5EE-05DC-3FA6-70DD-D74D6431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466CB82-5F57-C9DB-DBBA-EDCC91DC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9624-BB2D-485D-9A35-F37ADFC26D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972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494AAE-BB2D-8C8F-985B-07E031CD2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3845C1-860D-3B4D-BFC0-F0EA08525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5ABBBD5-E72E-E2F3-5012-AB97B5449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F826D5-F7AA-72F1-EF82-0C39AC05B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EE86-CBE0-474D-A669-21974E8315AC}" type="datetimeFigureOut">
              <a:rPr lang="it-IT" smtClean="0"/>
              <a:t>18/10/2024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31868A-C007-87C9-4069-6210F4013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F869F1-FDA9-E7D4-B174-FF24C62D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9624-BB2D-485D-9A35-F37ADFC26D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903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4E8FA-FDA8-22EC-C979-3227D091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01C06E6-74ED-A214-E85A-57AF509F1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AFB1462-479E-AE8D-4426-5D4C2AEBF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95A46A-A257-5132-0C80-ADDABBD6B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EE86-CBE0-474D-A669-21974E8315AC}" type="datetimeFigureOut">
              <a:rPr lang="it-IT" smtClean="0"/>
              <a:t>18/10/2024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9F79989-B737-49E9-A89F-ED52E3CC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BB93D1A-210E-1F03-E04C-0E11D598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9624-BB2D-485D-9A35-F37ADFC26D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616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9FB4F60-9F4E-D1F5-2A35-1FC16B0F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1AB793-4DAE-3FD1-9074-0A2B9156D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A16ADB-A8F6-885F-23C5-DFEFF1259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BEE86-CBE0-474D-A669-21974E8315AC}" type="datetimeFigureOut">
              <a:rPr lang="it-IT" smtClean="0"/>
              <a:t>18/10/2024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DE5DE2-5849-6293-F20F-C00274013D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92B98A-E60F-FEE7-56F4-B0EC42861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79624-BB2D-485D-9A35-F37ADFC26D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52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A01D55-0467-3F73-C6A1-C1D25156E070}"/>
              </a:ext>
            </a:extLst>
          </p:cNvPr>
          <p:cNvSpPr txBox="1"/>
          <p:nvPr/>
        </p:nvSpPr>
        <p:spPr>
          <a:xfrm>
            <a:off x="4789435" y="594837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INTERNET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382AEF66-4090-E58E-6EBD-CD1B816ABA3C}"/>
              </a:ext>
            </a:extLst>
          </p:cNvPr>
          <p:cNvSpPr/>
          <p:nvPr/>
        </p:nvSpPr>
        <p:spPr>
          <a:xfrm>
            <a:off x="3975649" y="256744"/>
            <a:ext cx="2752526" cy="108336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A52DBCC-4C7A-11B5-0E4F-722B33571AC6}"/>
              </a:ext>
            </a:extLst>
          </p:cNvPr>
          <p:cNvSpPr/>
          <p:nvPr/>
        </p:nvSpPr>
        <p:spPr>
          <a:xfrm>
            <a:off x="1311964" y="2271884"/>
            <a:ext cx="8994913" cy="39929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C378130-A4B1-1CFA-C789-D9A818AF061D}"/>
              </a:ext>
            </a:extLst>
          </p:cNvPr>
          <p:cNvSpPr/>
          <p:nvPr/>
        </p:nvSpPr>
        <p:spPr>
          <a:xfrm>
            <a:off x="3975649" y="1744354"/>
            <a:ext cx="2912165" cy="108336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BC64E00-C8B8-A0F4-E21D-679609095167}"/>
              </a:ext>
            </a:extLst>
          </p:cNvPr>
          <p:cNvSpPr/>
          <p:nvPr/>
        </p:nvSpPr>
        <p:spPr>
          <a:xfrm>
            <a:off x="1649896" y="1441174"/>
            <a:ext cx="417443" cy="190831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0F0D87F-1306-7D9C-D30C-6D2BC3D4BD4A}"/>
              </a:ext>
            </a:extLst>
          </p:cNvPr>
          <p:cNvSpPr/>
          <p:nvPr/>
        </p:nvSpPr>
        <p:spPr>
          <a:xfrm>
            <a:off x="2372139" y="1441174"/>
            <a:ext cx="417443" cy="190831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C1AD6BA-C785-7782-78E8-8B5BA990B721}"/>
              </a:ext>
            </a:extLst>
          </p:cNvPr>
          <p:cNvSpPr/>
          <p:nvPr/>
        </p:nvSpPr>
        <p:spPr>
          <a:xfrm>
            <a:off x="4562061" y="4631635"/>
            <a:ext cx="1977887" cy="407504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155D0CCC-B356-8E3C-C625-A5ECDA6FA4D4}"/>
              </a:ext>
            </a:extLst>
          </p:cNvPr>
          <p:cNvSpPr/>
          <p:nvPr/>
        </p:nvSpPr>
        <p:spPr>
          <a:xfrm>
            <a:off x="4969565" y="3607904"/>
            <a:ext cx="934278" cy="655983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5E356B3-5CB8-A3C2-8924-DAC67163BC54}"/>
              </a:ext>
            </a:extLst>
          </p:cNvPr>
          <p:cNvSpPr/>
          <p:nvPr/>
        </p:nvSpPr>
        <p:spPr>
          <a:xfrm>
            <a:off x="4618773" y="5487984"/>
            <a:ext cx="377687" cy="32799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D53803A-18ED-8909-F057-CEE57F629FFB}"/>
              </a:ext>
            </a:extLst>
          </p:cNvPr>
          <p:cNvSpPr/>
          <p:nvPr/>
        </p:nvSpPr>
        <p:spPr>
          <a:xfrm>
            <a:off x="3878307" y="5504405"/>
            <a:ext cx="377687" cy="32799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2EEE8225-9ECD-3589-1101-C28736A7C56C}"/>
              </a:ext>
            </a:extLst>
          </p:cNvPr>
          <p:cNvSpPr/>
          <p:nvPr/>
        </p:nvSpPr>
        <p:spPr>
          <a:xfrm>
            <a:off x="5431732" y="5491225"/>
            <a:ext cx="377687" cy="32799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10D456D6-8712-37BD-F53C-D754A43FCA22}"/>
              </a:ext>
            </a:extLst>
          </p:cNvPr>
          <p:cNvSpPr/>
          <p:nvPr/>
        </p:nvSpPr>
        <p:spPr>
          <a:xfrm>
            <a:off x="6162261" y="5497851"/>
            <a:ext cx="377687" cy="32799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64E2A50-1E19-FBC8-ECF5-E8E24B413081}"/>
              </a:ext>
            </a:extLst>
          </p:cNvPr>
          <p:cNvSpPr/>
          <p:nvPr/>
        </p:nvSpPr>
        <p:spPr>
          <a:xfrm>
            <a:off x="6912664" y="5489712"/>
            <a:ext cx="377687" cy="32799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60A9324-3407-C9C4-FBFD-50C38272AE0E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5431732" y="2827719"/>
            <a:ext cx="4972" cy="78018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0EFB2D89-21D0-0B40-ADA0-A672B3F31C90}"/>
              </a:ext>
            </a:extLst>
          </p:cNvPr>
          <p:cNvCxnSpPr>
            <a:cxnSpLocks/>
          </p:cNvCxnSpPr>
          <p:nvPr/>
        </p:nvCxnSpPr>
        <p:spPr>
          <a:xfrm>
            <a:off x="5425100" y="4262968"/>
            <a:ext cx="0" cy="36866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B57D142-DD97-6580-74A3-BAEBE311846F}"/>
              </a:ext>
            </a:extLst>
          </p:cNvPr>
          <p:cNvCxnSpPr>
            <a:cxnSpLocks/>
          </p:cNvCxnSpPr>
          <p:nvPr/>
        </p:nvCxnSpPr>
        <p:spPr>
          <a:xfrm flipH="1">
            <a:off x="4028418" y="5039139"/>
            <a:ext cx="1050472" cy="46526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F5FD551A-AC39-D56A-B410-37F609AAEA06}"/>
              </a:ext>
            </a:extLst>
          </p:cNvPr>
          <p:cNvCxnSpPr>
            <a:cxnSpLocks/>
          </p:cNvCxnSpPr>
          <p:nvPr/>
        </p:nvCxnSpPr>
        <p:spPr>
          <a:xfrm flipH="1">
            <a:off x="4847372" y="5039138"/>
            <a:ext cx="381629" cy="42358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63AD52C5-CBA3-8545-8E83-10B077835C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551005" y="5039139"/>
            <a:ext cx="66500" cy="44884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44E3372B-D1D6-F971-C314-4110EC94889E}"/>
              </a:ext>
            </a:extLst>
          </p:cNvPr>
          <p:cNvCxnSpPr>
            <a:cxnSpLocks/>
          </p:cNvCxnSpPr>
          <p:nvPr/>
        </p:nvCxnSpPr>
        <p:spPr>
          <a:xfrm>
            <a:off x="5897844" y="5028164"/>
            <a:ext cx="453260" cy="47624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63B678A4-71EB-8A9F-A8AC-09D852C2B8C2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131423" y="5039138"/>
            <a:ext cx="970085" cy="45057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B6A253E5-19E9-101C-4D84-1885E4D566EB}"/>
              </a:ext>
            </a:extLst>
          </p:cNvPr>
          <p:cNvSpPr/>
          <p:nvPr/>
        </p:nvSpPr>
        <p:spPr>
          <a:xfrm>
            <a:off x="8289235" y="3806687"/>
            <a:ext cx="1162877" cy="113306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056ECAF-6407-EA4F-14C1-1A1CFAB4B442}"/>
              </a:ext>
            </a:extLst>
          </p:cNvPr>
          <p:cNvCxnSpPr>
            <a:cxnSpLocks/>
            <a:stCxn id="36" idx="1"/>
            <a:endCxn id="10" idx="3"/>
          </p:cNvCxnSpPr>
          <p:nvPr/>
        </p:nvCxnSpPr>
        <p:spPr>
          <a:xfrm flipH="1">
            <a:off x="6539948" y="4373218"/>
            <a:ext cx="1749287" cy="46216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tangolo 39">
            <a:extLst>
              <a:ext uri="{FF2B5EF4-FFF2-40B4-BE49-F238E27FC236}">
                <a16:creationId xmlns:a16="http://schemas.microsoft.com/office/drawing/2014/main" id="{0F57412B-D01B-2CAF-38F8-0A60C2A93B02}"/>
              </a:ext>
            </a:extLst>
          </p:cNvPr>
          <p:cNvSpPr/>
          <p:nvPr/>
        </p:nvSpPr>
        <p:spPr>
          <a:xfrm>
            <a:off x="3719130" y="3120887"/>
            <a:ext cx="1038638" cy="36115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1B5BAE1E-5831-64DA-28B9-DC6569A22DCF}"/>
              </a:ext>
            </a:extLst>
          </p:cNvPr>
          <p:cNvCxnSpPr/>
          <p:nvPr/>
        </p:nvCxnSpPr>
        <p:spPr>
          <a:xfrm>
            <a:off x="4404930" y="2827719"/>
            <a:ext cx="0" cy="293168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>
            <a:extLst>
              <a:ext uri="{FF2B5EF4-FFF2-40B4-BE49-F238E27FC236}">
                <a16:creationId xmlns:a16="http://schemas.microsoft.com/office/drawing/2014/main" id="{591E49C1-2543-5E7A-2480-54EC475DAF20}"/>
              </a:ext>
            </a:extLst>
          </p:cNvPr>
          <p:cNvSpPr/>
          <p:nvPr/>
        </p:nvSpPr>
        <p:spPr>
          <a:xfrm rot="5400000">
            <a:off x="3359427" y="4043577"/>
            <a:ext cx="1162877" cy="3081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1F6311D8-C732-CF86-8911-3A53AA3CE36A}"/>
              </a:ext>
            </a:extLst>
          </p:cNvPr>
          <p:cNvSpPr/>
          <p:nvPr/>
        </p:nvSpPr>
        <p:spPr>
          <a:xfrm rot="5400000">
            <a:off x="7108953" y="4234069"/>
            <a:ext cx="1162877" cy="3081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21605296-85E7-9ACD-FC27-FCA8BC87FB7C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5346639" y="1340109"/>
            <a:ext cx="5273" cy="422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ED5B2655-57AF-E12D-653B-FC49BB0BE40F}"/>
              </a:ext>
            </a:extLst>
          </p:cNvPr>
          <p:cNvSpPr/>
          <p:nvPr/>
        </p:nvSpPr>
        <p:spPr>
          <a:xfrm>
            <a:off x="1639732" y="3892845"/>
            <a:ext cx="1977887" cy="407504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ED6FD972-D163-9BE7-45CC-2162BFE00412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393030" y="3349487"/>
            <a:ext cx="187831" cy="54335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FFE4F060-15EE-7B44-E82A-B8CF0A4B9EC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858618" y="3349487"/>
            <a:ext cx="485570" cy="54335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E901F18D-6205-D840-0F9A-B89A7F8998CA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600333" y="3935896"/>
            <a:ext cx="1369232" cy="13408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3A08F533-EF6F-49BD-E954-FB407EA2176A}"/>
              </a:ext>
            </a:extLst>
          </p:cNvPr>
          <p:cNvSpPr txBox="1"/>
          <p:nvPr/>
        </p:nvSpPr>
        <p:spPr>
          <a:xfrm>
            <a:off x="4199278" y="1858690"/>
            <a:ext cx="246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C000"/>
                </a:solidFill>
              </a:rPr>
              <a:t>FIREWALL</a:t>
            </a:r>
            <a:r>
              <a:rPr lang="it-IT" dirty="0"/>
              <a:t> </a:t>
            </a:r>
            <a:r>
              <a:rPr lang="it-IT" dirty="0">
                <a:solidFill>
                  <a:srgbClr val="FFC000"/>
                </a:solidFill>
              </a:rPr>
              <a:t>PERIMETRALE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4A7EC67-AE78-8A8C-6C81-1670EF12065F}"/>
              </a:ext>
            </a:extLst>
          </p:cNvPr>
          <p:cNvSpPr txBox="1"/>
          <p:nvPr/>
        </p:nvSpPr>
        <p:spPr>
          <a:xfrm>
            <a:off x="4177740" y="2357303"/>
            <a:ext cx="70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FF00"/>
                </a:solidFill>
              </a:rPr>
              <a:t>DNZ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9D6DCFBD-D963-DD82-51F9-F35B0807618E}"/>
              </a:ext>
            </a:extLst>
          </p:cNvPr>
          <p:cNvSpPr txBox="1"/>
          <p:nvPr/>
        </p:nvSpPr>
        <p:spPr>
          <a:xfrm>
            <a:off x="3694257" y="3138390"/>
            <a:ext cx="108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FFFF00"/>
                </a:solidFill>
              </a:rPr>
              <a:t>SERVER DNZ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2AD32FB-AC43-0BBD-C0EF-3D847B49B0BD}"/>
              </a:ext>
            </a:extLst>
          </p:cNvPr>
          <p:cNvSpPr txBox="1"/>
          <p:nvPr/>
        </p:nvSpPr>
        <p:spPr>
          <a:xfrm>
            <a:off x="5456148" y="3354493"/>
            <a:ext cx="1540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030A0"/>
                </a:solidFill>
              </a:rPr>
              <a:t>ROUTER GATEWAY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5A6B0086-3C4D-7AE3-D67C-F088CB059BE9}"/>
              </a:ext>
            </a:extLst>
          </p:cNvPr>
          <p:cNvSpPr txBox="1"/>
          <p:nvPr/>
        </p:nvSpPr>
        <p:spPr>
          <a:xfrm>
            <a:off x="5460377" y="4353050"/>
            <a:ext cx="763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030A0"/>
                </a:solidFill>
              </a:rPr>
              <a:t>SWITCH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3AB485DB-6F57-A32B-E79E-7A15CA74C67A}"/>
              </a:ext>
            </a:extLst>
          </p:cNvPr>
          <p:cNvSpPr txBox="1"/>
          <p:nvPr/>
        </p:nvSpPr>
        <p:spPr>
          <a:xfrm>
            <a:off x="3842289" y="5836538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030A0"/>
                </a:solidFill>
              </a:rPr>
              <a:t>PC 1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B20673EA-1BEF-3AD0-DF68-B96F2D4B9B72}"/>
              </a:ext>
            </a:extLst>
          </p:cNvPr>
          <p:cNvSpPr txBox="1"/>
          <p:nvPr/>
        </p:nvSpPr>
        <p:spPr>
          <a:xfrm>
            <a:off x="4542789" y="5836538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030A0"/>
                </a:solidFill>
              </a:rPr>
              <a:t>PC 2</a:t>
            </a: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8B620DB0-1534-A378-569C-2BC572F2F0CE}"/>
              </a:ext>
            </a:extLst>
          </p:cNvPr>
          <p:cNvSpPr txBox="1"/>
          <p:nvPr/>
        </p:nvSpPr>
        <p:spPr>
          <a:xfrm>
            <a:off x="5336689" y="5832397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030A0"/>
                </a:solidFill>
              </a:rPr>
              <a:t>PC 3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09CCF473-F0C9-D8B6-101B-87A7BC722D86}"/>
              </a:ext>
            </a:extLst>
          </p:cNvPr>
          <p:cNvSpPr txBox="1"/>
          <p:nvPr/>
        </p:nvSpPr>
        <p:spPr>
          <a:xfrm>
            <a:off x="6074749" y="5825843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030A0"/>
                </a:solidFill>
              </a:rPr>
              <a:t>PC 4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ACE627AA-9D7C-DFFA-BCA0-6ED1B941D47E}"/>
              </a:ext>
            </a:extLst>
          </p:cNvPr>
          <p:cNvSpPr txBox="1"/>
          <p:nvPr/>
        </p:nvSpPr>
        <p:spPr>
          <a:xfrm>
            <a:off x="6877881" y="5801090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030A0"/>
                </a:solidFill>
              </a:rPr>
              <a:t>PC 5</a:t>
            </a: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F0713FC3-59C9-EFF8-5D8E-B64816A04486}"/>
              </a:ext>
            </a:extLst>
          </p:cNvPr>
          <p:cNvSpPr txBox="1"/>
          <p:nvPr/>
        </p:nvSpPr>
        <p:spPr>
          <a:xfrm>
            <a:off x="1976730" y="4279017"/>
            <a:ext cx="763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7030A0"/>
                </a:solidFill>
              </a:rPr>
              <a:t>SWITCH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D6032AF2-CAB8-78A4-307A-5593BBD92E16}"/>
              </a:ext>
            </a:extLst>
          </p:cNvPr>
          <p:cNvSpPr txBox="1"/>
          <p:nvPr/>
        </p:nvSpPr>
        <p:spPr>
          <a:xfrm>
            <a:off x="8589633" y="3508381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002060"/>
                </a:solidFill>
              </a:rPr>
              <a:t>NAS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64E8CA8F-F62E-D97A-8F70-16EA5358FF83}"/>
              </a:ext>
            </a:extLst>
          </p:cNvPr>
          <p:cNvSpPr txBox="1"/>
          <p:nvPr/>
        </p:nvSpPr>
        <p:spPr>
          <a:xfrm>
            <a:off x="7483346" y="3449515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IDS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DFC77DBC-6064-16D1-CE9D-AEDE8098E2B5}"/>
              </a:ext>
            </a:extLst>
          </p:cNvPr>
          <p:cNvSpPr txBox="1"/>
          <p:nvPr/>
        </p:nvSpPr>
        <p:spPr>
          <a:xfrm>
            <a:off x="3778786" y="4799287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IPS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A5D6AE50-CDB4-D270-0502-0785FD73AF38}"/>
              </a:ext>
            </a:extLst>
          </p:cNvPr>
          <p:cNvSpPr txBox="1"/>
          <p:nvPr/>
        </p:nvSpPr>
        <p:spPr>
          <a:xfrm>
            <a:off x="9183214" y="2357303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C00000"/>
                </a:solidFill>
              </a:rPr>
              <a:t>RETE LAN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DB60723C-280D-4841-101D-94D7EAFD1A4C}"/>
              </a:ext>
            </a:extLst>
          </p:cNvPr>
          <p:cNvSpPr txBox="1"/>
          <p:nvPr/>
        </p:nvSpPr>
        <p:spPr>
          <a:xfrm>
            <a:off x="9106398" y="1134528"/>
            <a:ext cx="958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/>
                </a:solidFill>
              </a:rPr>
              <a:t>RETE WAN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50D8C672-0AFF-A8ED-E7BF-63A9C5F8037F}"/>
              </a:ext>
            </a:extLst>
          </p:cNvPr>
          <p:cNvSpPr txBox="1"/>
          <p:nvPr/>
        </p:nvSpPr>
        <p:spPr>
          <a:xfrm>
            <a:off x="366361" y="964169"/>
            <a:ext cx="1700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6"/>
                </a:solidFill>
              </a:rPr>
              <a:t>CYBER WEB DI</a:t>
            </a:r>
          </a:p>
          <a:p>
            <a:r>
              <a:rPr lang="it-IT" sz="1400" dirty="0">
                <a:solidFill>
                  <a:schemeClr val="accent6"/>
                </a:solidFill>
              </a:rPr>
              <a:t>POSTA ELETTRONICA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6D483E7B-D6E0-5C5B-4D70-2DB8E4E59B31}"/>
              </a:ext>
            </a:extLst>
          </p:cNvPr>
          <p:cNvSpPr txBox="1"/>
          <p:nvPr/>
        </p:nvSpPr>
        <p:spPr>
          <a:xfrm>
            <a:off x="2108537" y="967465"/>
            <a:ext cx="1598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6"/>
                </a:solidFill>
              </a:rPr>
              <a:t>CYBER WEB </a:t>
            </a:r>
          </a:p>
          <a:p>
            <a:r>
              <a:rPr lang="it-IT" sz="1400" dirty="0">
                <a:solidFill>
                  <a:schemeClr val="accent6"/>
                </a:solidFill>
              </a:rPr>
              <a:t>DELL’E-COMMERCE</a:t>
            </a:r>
          </a:p>
        </p:txBody>
      </p:sp>
    </p:spTree>
    <p:extLst>
      <p:ext uri="{BB962C8B-B14F-4D97-AF65-F5344CB8AC3E}">
        <p14:creationId xmlns:p14="http://schemas.microsoft.com/office/powerpoint/2010/main" val="34105157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35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 De Angelis</dc:creator>
  <cp:lastModifiedBy>Sara De Angelis</cp:lastModifiedBy>
  <cp:revision>3</cp:revision>
  <dcterms:created xsi:type="dcterms:W3CDTF">2024-10-18T10:14:07Z</dcterms:created>
  <dcterms:modified xsi:type="dcterms:W3CDTF">2024-10-18T13:00:09Z</dcterms:modified>
</cp:coreProperties>
</file>