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0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8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3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65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9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0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5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3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0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4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0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18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70D4-134E-4971-8C0D-0A221BB2E129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C693-DD54-41FD-8632-DEA5A2F15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67003-7B4D-D37C-1BA8-3C790867E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8" y="2408603"/>
            <a:ext cx="8808291" cy="145405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по сольфеджио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2D1AE8-A190-BC48-BCF2-A40595881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5059" y="2701971"/>
            <a:ext cx="3266941" cy="1653898"/>
          </a:xfrm>
          <a:noFill/>
        </p:spPr>
        <p:txBody>
          <a:bodyPr>
            <a:normAutofit/>
          </a:bodyPr>
          <a:lstStyle/>
          <a:p>
            <a:pPr algn="r"/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Сарапулова Валерия</a:t>
            </a:r>
          </a:p>
          <a:p>
            <a:pPr algn="r"/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Исит, 4 курс </a:t>
            </a:r>
          </a:p>
          <a:p>
            <a:pPr algn="r"/>
            <a:r>
              <a:rPr lang="ru-RU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Гр. 607-91</a:t>
            </a:r>
          </a:p>
        </p:txBody>
      </p:sp>
    </p:spTree>
    <p:extLst>
      <p:ext uri="{BB962C8B-B14F-4D97-AF65-F5344CB8AC3E}">
        <p14:creationId xmlns:p14="http://schemas.microsoft.com/office/powerpoint/2010/main" val="24344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880F-255E-52AF-3CC6-44962C7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входных и выходных данных в помощнике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6E97A-BE0B-9617-4FBA-7DFA0916C99E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65314D-B9DE-6403-A23D-F6180BF32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" y="2062861"/>
            <a:ext cx="5356332" cy="4556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D53AAB-C5BD-ED75-AA81-CD136CC4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98" y="2351837"/>
            <a:ext cx="1987428" cy="14936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94E399-3AA0-0AD8-2FC2-19D329E4A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973" y="2305611"/>
            <a:ext cx="1865384" cy="14846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C70818-1667-1EC8-BB55-543281B8B3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6"/>
          <a:stretch/>
        </p:blipFill>
        <p:spPr>
          <a:xfrm>
            <a:off x="8835212" y="3935500"/>
            <a:ext cx="2632907" cy="15649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0C7D82-46CE-2453-4CCE-FBF53A616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97" y="3935501"/>
            <a:ext cx="2377430" cy="1564999"/>
          </a:xfrm>
          <a:prstGeom prst="rect">
            <a:avLst/>
          </a:prstGeom>
        </p:spPr>
      </p:pic>
      <p:pic>
        <p:nvPicPr>
          <p:cNvPr id="16" name="Аккорд - До-мажор_(tropicmusic.ru)">
            <a:hlinkClick r:id="" action="ppaction://media"/>
            <a:extLst>
              <a:ext uri="{FF2B5EF4-FFF2-40B4-BE49-F238E27FC236}">
                <a16:creationId xmlns:a16="http://schemas.microsoft.com/office/drawing/2014/main" id="{D5660942-080B-3C55-8941-F6AF3D3FC4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46865" y="57999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D93D6-FFA5-06B2-D345-00DD291786A8}"/>
              </a:ext>
            </a:extLst>
          </p:cNvPr>
          <p:cNvSpPr txBox="1"/>
          <p:nvPr/>
        </p:nvSpPr>
        <p:spPr>
          <a:xfrm>
            <a:off x="2032715" y="2935325"/>
            <a:ext cx="8126569" cy="987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defTabSz="914400">
              <a:lnSpc>
                <a:spcPct val="85000"/>
              </a:lnSpc>
              <a:spcBef>
                <a:spcPct val="0"/>
              </a:spcBef>
              <a:buNone/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004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86560F-C6F1-9960-C71B-927CFAA5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Что такое сольфеджио?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2661DBD-5024-1619-4150-65FBDC50C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56" y="2303549"/>
            <a:ext cx="6262768" cy="418037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26A46-43D1-FCFA-DBCB-F5B5C7BC1E06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04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8467-4AC0-C389-75C8-7F21A25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F029E-7CCC-4C3D-FEF5-850AC6E0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Разработать информационную систему для изучения сольфеджио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A56AA-54B8-26F9-7751-C3FD92F4F6E7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737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2B6FE-3D0E-3C8B-9C9B-1E928C79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8F1F2-218E-EF5D-AFFF-6DDBC15E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336873"/>
            <a:ext cx="10756669" cy="389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1. Разработать уроки по сольфеджио.</a:t>
            </a:r>
          </a:p>
          <a:p>
            <a:pPr marL="0" indent="0">
              <a:buNone/>
            </a:pPr>
            <a:r>
              <a:rPr lang="ru-RU" sz="3200" dirty="0"/>
              <a:t>2. Отслеживать прогресс пользователя.</a:t>
            </a:r>
          </a:p>
          <a:p>
            <a:pPr marL="0" indent="0">
              <a:buNone/>
            </a:pPr>
            <a:r>
              <a:rPr lang="ru-RU" sz="3200" dirty="0"/>
              <a:t>3. Разработать "Помощник" для помощи в выполнении заданий.</a:t>
            </a:r>
          </a:p>
          <a:p>
            <a:pPr marL="0" indent="0">
              <a:buNone/>
            </a:pPr>
            <a:r>
              <a:rPr lang="ru-RU" sz="3200" dirty="0"/>
              <a:t>4. Разработать дополнительные занятия.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EA862-876B-DF73-9A24-3ECD41A9D150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56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880F-255E-52AF-3CC6-44962C7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57F57-3C5F-3616-3C97-BE8F56A0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5" y="2037453"/>
            <a:ext cx="8173724" cy="4730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B3A1B-ACB6-0986-FC50-43B51D633249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1007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880F-255E-52AF-3CC6-44962C7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8F506-061C-6C3B-ADD5-9987BC18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22872"/>
            <a:ext cx="8173724" cy="4744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6E97A-BE0B-9617-4FBA-7DFA0916C99E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035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880F-255E-52AF-3CC6-44962C7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6E97A-BE0B-9617-4FBA-7DFA0916C99E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D77403-A3D0-98EF-E897-D58738EB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1972972"/>
            <a:ext cx="6227924" cy="48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ECE55-0CC6-C30E-28B5-998C7B41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заданий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7BBC4E8-772D-DCE5-415B-CFDC766695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72" r="4311"/>
          <a:stretch/>
        </p:blipFill>
        <p:spPr>
          <a:xfrm>
            <a:off x="2365119" y="1983346"/>
            <a:ext cx="7461756" cy="264016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3F95DC4-E9D6-E94B-3294-61F8BF808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12245" y="4636614"/>
            <a:ext cx="9167509" cy="21356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9E4AB-1600-6B00-99A1-7EE765D3978F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8420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0880F-255E-52AF-3CC6-44962C7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входных и выходных данных в помощнике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6E97A-BE0B-9617-4FBA-7DFA0916C99E}"/>
              </a:ext>
            </a:extLst>
          </p:cNvPr>
          <p:cNvSpPr txBox="1"/>
          <p:nvPr/>
        </p:nvSpPr>
        <p:spPr>
          <a:xfrm>
            <a:off x="10663707" y="753228"/>
            <a:ext cx="142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56E05-6754-AA23-DF85-80D14362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11" y="3311078"/>
            <a:ext cx="4992893" cy="14669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54C908-4529-CFBA-0673-65DF8CB54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1" y="2120817"/>
            <a:ext cx="5318486" cy="45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080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266</TotalTime>
  <Words>88</Words>
  <Application>Microsoft Office PowerPoint</Application>
  <PresentationFormat>Широкоэкранный</PresentationFormat>
  <Paragraphs>28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Берлин</vt:lpstr>
      <vt:lpstr>Помощник по сольфеджио</vt:lpstr>
      <vt:lpstr>Что такое сольфеджио?</vt:lpstr>
      <vt:lpstr>Цель работы</vt:lpstr>
      <vt:lpstr>Задачи</vt:lpstr>
      <vt:lpstr>Интерфейс</vt:lpstr>
      <vt:lpstr>Интерфейс</vt:lpstr>
      <vt:lpstr>Интерфейс</vt:lpstr>
      <vt:lpstr>Примеры заданий</vt:lpstr>
      <vt:lpstr>Пример входных и выходных данных в помощнике</vt:lpstr>
      <vt:lpstr>Пример входных и выходных данных в помощнике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сольфеджио</dc:title>
  <dc:creator>Valeria Sarapulova</dc:creator>
  <cp:lastModifiedBy>Валерия Сарапулова</cp:lastModifiedBy>
  <cp:revision>7</cp:revision>
  <dcterms:created xsi:type="dcterms:W3CDTF">2023-04-02T16:18:43Z</dcterms:created>
  <dcterms:modified xsi:type="dcterms:W3CDTF">2023-04-04T06:38:41Z</dcterms:modified>
</cp:coreProperties>
</file>