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1" r:id="rId4"/>
  </p:sldMasterIdLst>
  <p:handoutMasterIdLst>
    <p:handoutMasterId r:id="rId6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3168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80CF33-CFCC-4678-8A77-9EBCDB76F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D9B5B-8862-4052-8058-16E3D855FC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C56E-D132-4654-A56F-4AF1E89C1D01}" type="datetimeFigureOut">
              <a:rPr lang="en-US" smtClean="0"/>
              <a:t>10-Dec-18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A6D30-7C91-4052-93DC-F6FC5318C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3E1D7-20BE-4724-AD45-8B29F9FF95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B91C-9CE8-43FE-9024-CCE30D1AD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818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671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717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049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868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10-Dec-18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212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10-Dec-18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3003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2817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75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858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888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57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276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10-Dec-18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392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10-Dec-18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831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10-Dec-18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319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54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5457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76" y="82420"/>
            <a:ext cx="11340000" cy="5400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Roadmap</a:t>
            </a:r>
            <a:endParaRPr lang="en-ZA" dirty="0"/>
          </a:p>
        </p:txBody>
      </p:sp>
      <p:grpSp>
        <p:nvGrpSpPr>
          <p:cNvPr id="131" name="Timeline" title="Timeline">
            <a:extLst>
              <a:ext uri="{FF2B5EF4-FFF2-40B4-BE49-F238E27FC236}">
                <a16:creationId xmlns:a16="http://schemas.microsoft.com/office/drawing/2014/main" id="{80E90EA6-F479-4B68-B9E1-1C3BA327F709}"/>
              </a:ext>
            </a:extLst>
          </p:cNvPr>
          <p:cNvGrpSpPr/>
          <p:nvPr/>
        </p:nvGrpSpPr>
        <p:grpSpPr>
          <a:xfrm>
            <a:off x="584265" y="3287942"/>
            <a:ext cx="10360345" cy="165471"/>
            <a:chOff x="418011" y="3346265"/>
            <a:chExt cx="10360345" cy="165471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60CCE5D-ECB2-4A25-ABD8-9C08E3FC417B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" y="3429000"/>
              <a:ext cx="10360345" cy="140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BDAB50-CB43-4CDA-A153-680C3AD2A94E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C29E3BD-5A12-4FFD-B1C1-90F4794AE974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6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632B552-5CE0-4F61-8227-D17EF98991EB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6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CA0E0ED-2B0C-4C9D-A1D5-FDBDA765B8F9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0E97CC2-3A8F-4FE7-8870-B3E9D1ECACA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FD91290-3B48-4FA9-B818-25FA9E03C8CA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567788E-8E0F-4D00-8FF1-4B165095861B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CDC95D9-C03C-4F5D-AFB1-D0AE81264BC4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2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BF3CA6B-24E1-4940-AC23-5BCBBDE1EC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791226E-3A19-4DA3-AB9B-3EA9BD4F99CB}"/>
                </a:ext>
              </a:extLst>
            </p:cNvPr>
            <p:cNvCxnSpPr>
              <a:cxnSpLocks/>
            </p:cNvCxnSpPr>
            <p:nvPr/>
          </p:nvCxnSpPr>
          <p:spPr>
            <a:xfrm>
              <a:off x="689400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ECA7BD4-0732-4C8E-9491-C3022617866F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66C6701-F2E7-4932-8C7E-DD6857011DF7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9A24C7C-DD75-4CDA-8E9E-432042F4F35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E5916AC-0A29-43A7-B6B0-504998D9755F}"/>
                </a:ext>
              </a:extLst>
            </p:cNvPr>
            <p:cNvCxnSpPr>
              <a:cxnSpLocks/>
            </p:cNvCxnSpPr>
            <p:nvPr/>
          </p:nvCxnSpPr>
          <p:spPr>
            <a:xfrm>
              <a:off x="948357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CE8999A-CE76-47FC-BF29-606964460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31041EE-1B35-41D4-8FBE-39465DC15FB6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5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Arrow: U-Turn Milestone 1" title="Timeline Arrow">
            <a:extLst>
              <a:ext uri="{FF2B5EF4-FFF2-40B4-BE49-F238E27FC236}">
                <a16:creationId xmlns:a16="http://schemas.microsoft.com/office/drawing/2014/main" id="{36189603-5B44-4AF3-AEC6-6281E5F556A7}"/>
              </a:ext>
            </a:extLst>
          </p:cNvPr>
          <p:cNvSpPr/>
          <p:nvPr/>
        </p:nvSpPr>
        <p:spPr>
          <a:xfrm>
            <a:off x="584265" y="2711531"/>
            <a:ext cx="1417723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6" name="Duration 1" title="Duration Text">
            <a:extLst>
              <a:ext uri="{FF2B5EF4-FFF2-40B4-BE49-F238E27FC236}">
                <a16:creationId xmlns:a16="http://schemas.microsoft.com/office/drawing/2014/main" id="{BA99AB34-2A44-45C5-B5D9-CD9BEAB95EEE}"/>
              </a:ext>
            </a:extLst>
          </p:cNvPr>
          <p:cNvSpPr txBox="1"/>
          <p:nvPr/>
        </p:nvSpPr>
        <p:spPr>
          <a:xfrm>
            <a:off x="943021" y="2377005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week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4" name="Connector Milestone 1" title="Connecter Line">
            <a:extLst>
              <a:ext uri="{FF2B5EF4-FFF2-40B4-BE49-F238E27FC236}">
                <a16:creationId xmlns:a16="http://schemas.microsoft.com/office/drawing/2014/main" id="{6540B9DE-D8F6-4EBE-8DC6-8E44C65F1330}"/>
              </a:ext>
            </a:extLst>
          </p:cNvPr>
          <p:cNvCxnSpPr>
            <a:cxnSpLocks/>
          </p:cNvCxnSpPr>
          <p:nvPr/>
        </p:nvCxnSpPr>
        <p:spPr>
          <a:xfrm flipH="1">
            <a:off x="1290416" y="2247571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B5245E3-4035-4760-B649-EB7C65910BA3}"/>
              </a:ext>
            </a:extLst>
          </p:cNvPr>
          <p:cNvSpPr txBox="1"/>
          <p:nvPr/>
        </p:nvSpPr>
        <p:spPr>
          <a:xfrm>
            <a:off x="407172" y="1016901"/>
            <a:ext cx="1767840" cy="1446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 smtClean="0"/>
              <a:t>Implement basic IOs, </a:t>
            </a:r>
            <a:r>
              <a:rPr lang="en-ZA" noProof="1" smtClean="0"/>
              <a:t>Andriod</a:t>
            </a:r>
            <a:r>
              <a:rPr lang="en-ZA" dirty="0" smtClean="0"/>
              <a:t> and Web apps</a:t>
            </a:r>
          </a:p>
          <a:p>
            <a:pPr algn="ctr"/>
            <a:r>
              <a:rPr lang="en-ZA" sz="1100" dirty="0" smtClean="0"/>
              <a:t>(focus on general layout, not functionalities)</a:t>
            </a:r>
            <a:endParaRPr lang="en-ZA" sz="1100" dirty="0" smtClean="0"/>
          </a:p>
          <a:p>
            <a:pPr algn="ctr"/>
            <a:endParaRPr lang="en-ZA" dirty="0"/>
          </a:p>
        </p:txBody>
      </p:sp>
      <p:sp>
        <p:nvSpPr>
          <p:cNvPr id="185" name="Arrow: U-Turn Milestone 2" title="Timeline Arrow">
            <a:extLst>
              <a:ext uri="{FF2B5EF4-FFF2-40B4-BE49-F238E27FC236}">
                <a16:creationId xmlns:a16="http://schemas.microsoft.com/office/drawing/2014/main" id="{9D37DFEE-3A11-4C0D-A12A-80512F7F58E6}"/>
              </a:ext>
            </a:extLst>
          </p:cNvPr>
          <p:cNvSpPr/>
          <p:nvPr/>
        </p:nvSpPr>
        <p:spPr>
          <a:xfrm flipV="1">
            <a:off x="3725247" y="3417708"/>
            <a:ext cx="1513701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97" name="Arrow: U-Turn Milestone 4" title="Timeline Arrow">
            <a:extLst>
              <a:ext uri="{FF2B5EF4-FFF2-40B4-BE49-F238E27FC236}">
                <a16:creationId xmlns:a16="http://schemas.microsoft.com/office/drawing/2014/main" id="{E23F67B2-BA7A-475B-82FA-2AC38000CCA7}"/>
              </a:ext>
            </a:extLst>
          </p:cNvPr>
          <p:cNvSpPr/>
          <p:nvPr/>
        </p:nvSpPr>
        <p:spPr>
          <a:xfrm flipV="1">
            <a:off x="1780234" y="3391928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3" name="Milestone Graphic" title="Milestone Graphic">
            <a:extLst>
              <a:ext uri="{FF2B5EF4-FFF2-40B4-BE49-F238E27FC236}">
                <a16:creationId xmlns:a16="http://schemas.microsoft.com/office/drawing/2014/main" id="{26620272-83B2-4343-A993-207B3866032F}"/>
              </a:ext>
            </a:extLst>
          </p:cNvPr>
          <p:cNvGrpSpPr/>
          <p:nvPr/>
        </p:nvGrpSpPr>
        <p:grpSpPr>
          <a:xfrm>
            <a:off x="2001988" y="4676454"/>
            <a:ext cx="464817" cy="464817"/>
            <a:chOff x="4398285" y="4297293"/>
            <a:chExt cx="464817" cy="464817"/>
          </a:xfrm>
        </p:grpSpPr>
        <p:sp>
          <p:nvSpPr>
            <p:cNvPr id="232" name="Oval 231" title="Circle Background">
              <a:extLst>
                <a:ext uri="{FF2B5EF4-FFF2-40B4-BE49-F238E27FC236}">
                  <a16:creationId xmlns:a16="http://schemas.microsoft.com/office/drawing/2014/main" id="{A7810D83-8D40-4F8E-873F-738446B74114}"/>
                </a:ext>
              </a:extLst>
            </p:cNvPr>
            <p:cNvSpPr/>
            <p:nvPr/>
          </p:nvSpPr>
          <p:spPr>
            <a:xfrm>
              <a:off x="4398285" y="4297293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4" name="Graphic 233" title="Milestone Icon">
              <a:extLst>
                <a:ext uri="{FF2B5EF4-FFF2-40B4-BE49-F238E27FC236}">
                  <a16:creationId xmlns:a16="http://schemas.microsoft.com/office/drawing/2014/main" id="{B2D5DEBF-9EF4-4878-B668-9BA022CC9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31991" y="4382052"/>
              <a:ext cx="235505" cy="315487"/>
            </a:xfrm>
            <a:prstGeom prst="rect">
              <a:avLst/>
            </a:prstGeom>
          </p:spPr>
        </p:pic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79806D6A-513A-48E1-8624-5F56FD41FD8E}"/>
              </a:ext>
            </a:extLst>
          </p:cNvPr>
          <p:cNvSpPr txBox="1"/>
          <p:nvPr/>
        </p:nvSpPr>
        <p:spPr>
          <a:xfrm>
            <a:off x="1369526" y="5176284"/>
            <a:ext cx="17678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 smtClean="0"/>
              <a:t>Present basic apps</a:t>
            </a:r>
          </a:p>
          <a:p>
            <a:pPr algn="ctr"/>
            <a:endParaRPr lang="en-ZA" dirty="0"/>
          </a:p>
        </p:txBody>
      </p:sp>
      <p:sp>
        <p:nvSpPr>
          <p:cNvPr id="202" name="Arrow: U-Turn Milestone 5" title="Timeline Arrow">
            <a:extLst>
              <a:ext uri="{FF2B5EF4-FFF2-40B4-BE49-F238E27FC236}">
                <a16:creationId xmlns:a16="http://schemas.microsoft.com/office/drawing/2014/main" id="{60B2DC70-87DD-44B4-9974-2E0B2117DE08}"/>
              </a:ext>
            </a:extLst>
          </p:cNvPr>
          <p:cNvSpPr/>
          <p:nvPr/>
        </p:nvSpPr>
        <p:spPr>
          <a:xfrm>
            <a:off x="2416373" y="2678189"/>
            <a:ext cx="1514587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3" name="Duration 5" title="Duration Text">
            <a:extLst>
              <a:ext uri="{FF2B5EF4-FFF2-40B4-BE49-F238E27FC236}">
                <a16:creationId xmlns:a16="http://schemas.microsoft.com/office/drawing/2014/main" id="{AE511117-5F81-4EEF-9123-295DC980CAC8}"/>
              </a:ext>
            </a:extLst>
          </p:cNvPr>
          <p:cNvSpPr txBox="1"/>
          <p:nvPr/>
        </p:nvSpPr>
        <p:spPr>
          <a:xfrm>
            <a:off x="2919126" y="2398217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Week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8" name="Connector Milestone 1" title="Connecter Line">
            <a:extLst>
              <a:ext uri="{FF2B5EF4-FFF2-40B4-BE49-F238E27FC236}">
                <a16:creationId xmlns:a16="http://schemas.microsoft.com/office/drawing/2014/main" id="{33CE460B-EDDE-4B77-A80A-B18C8292C77D}"/>
              </a:ext>
            </a:extLst>
          </p:cNvPr>
          <p:cNvCxnSpPr>
            <a:cxnSpLocks/>
          </p:cNvCxnSpPr>
          <p:nvPr/>
        </p:nvCxnSpPr>
        <p:spPr>
          <a:xfrm flipH="1">
            <a:off x="3280045" y="2221814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6C6BF4F5-4187-4C24-91F8-B0334FE9A105}"/>
              </a:ext>
            </a:extLst>
          </p:cNvPr>
          <p:cNvSpPr txBox="1"/>
          <p:nvPr/>
        </p:nvSpPr>
        <p:spPr>
          <a:xfrm>
            <a:off x="2411638" y="1354769"/>
            <a:ext cx="17678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 smtClean="0"/>
              <a:t>Add server &amp; apps CRUD Functionalities</a:t>
            </a:r>
            <a:endParaRPr lang="en-ZA" dirty="0"/>
          </a:p>
        </p:txBody>
      </p:sp>
      <p:grpSp>
        <p:nvGrpSpPr>
          <p:cNvPr id="2" name="Year Indicator" title="Year Indicator">
            <a:extLst>
              <a:ext uri="{FF2B5EF4-FFF2-40B4-BE49-F238E27FC236}">
                <a16:creationId xmlns:a16="http://schemas.microsoft.com/office/drawing/2014/main" id="{3AB6EB77-4545-48A2-A002-4EB191B9BFC6}"/>
              </a:ext>
            </a:extLst>
          </p:cNvPr>
          <p:cNvGrpSpPr/>
          <p:nvPr/>
        </p:nvGrpSpPr>
        <p:grpSpPr>
          <a:xfrm>
            <a:off x="7895773" y="563968"/>
            <a:ext cx="893302" cy="2808112"/>
            <a:chOff x="8046650" y="1300400"/>
            <a:chExt cx="893302" cy="2128596"/>
          </a:xfrm>
        </p:grpSpPr>
        <p:cxnSp>
          <p:nvCxnSpPr>
            <p:cNvPr id="130" name="Straight Connector 129" title="Connecter Line">
              <a:extLst>
                <a:ext uri="{FF2B5EF4-FFF2-40B4-BE49-F238E27FC236}">
                  <a16:creationId xmlns:a16="http://schemas.microsoft.com/office/drawing/2014/main" id="{74B37803-5889-4CF1-9F0B-A07766089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2405" y="1705998"/>
              <a:ext cx="0" cy="17229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A0D47C8-C8FA-4C8E-AB65-688C8C35B195}"/>
                </a:ext>
              </a:extLst>
            </p:cNvPr>
            <p:cNvSpPr txBox="1"/>
            <p:nvPr/>
          </p:nvSpPr>
          <p:spPr>
            <a:xfrm>
              <a:off x="8046650" y="1300400"/>
              <a:ext cx="893302" cy="3674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5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13.1.2019</a:t>
              </a:r>
            </a:p>
            <a:p>
              <a:pPr algn="ctr"/>
              <a:r>
                <a:rPr lang="en-ZA" sz="105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(end of </a:t>
              </a:r>
            </a:p>
            <a:p>
              <a:pPr algn="ctr"/>
              <a:r>
                <a:rPr lang="en-ZA" sz="105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Week 13)</a:t>
              </a:r>
              <a:endParaRPr lang="en-ZA" sz="105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0" name="Arrow: U-Turn Milestone 7" title="Timeline Arrow">
            <a:extLst>
              <a:ext uri="{FF2B5EF4-FFF2-40B4-BE49-F238E27FC236}">
                <a16:creationId xmlns:a16="http://schemas.microsoft.com/office/drawing/2014/main" id="{058AE435-1F45-4B7B-8E34-B4AABA51CC48}"/>
              </a:ext>
            </a:extLst>
          </p:cNvPr>
          <p:cNvSpPr/>
          <p:nvPr/>
        </p:nvSpPr>
        <p:spPr>
          <a:xfrm>
            <a:off x="8914498" y="2701744"/>
            <a:ext cx="1504870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cxnSp>
        <p:nvCxnSpPr>
          <p:cNvPr id="242" name="Connector Launch" title="Connecter Line">
            <a:extLst>
              <a:ext uri="{FF2B5EF4-FFF2-40B4-BE49-F238E27FC236}">
                <a16:creationId xmlns:a16="http://schemas.microsoft.com/office/drawing/2014/main" id="{B9C1D786-BB48-4CC7-8273-A3DF0DFCB266}"/>
              </a:ext>
            </a:extLst>
          </p:cNvPr>
          <p:cNvCxnSpPr>
            <a:cxnSpLocks/>
            <a:endCxn id="236" idx="0"/>
          </p:cNvCxnSpPr>
          <p:nvPr/>
        </p:nvCxnSpPr>
        <p:spPr>
          <a:xfrm flipH="1">
            <a:off x="10297218" y="3351906"/>
            <a:ext cx="4" cy="5545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Launch Graphic" title="Launch Graphic">
            <a:extLst>
              <a:ext uri="{FF2B5EF4-FFF2-40B4-BE49-F238E27FC236}">
                <a16:creationId xmlns:a16="http://schemas.microsoft.com/office/drawing/2014/main" id="{EE7BDC36-5F29-455C-B739-3B266E64CA8C}"/>
              </a:ext>
            </a:extLst>
          </p:cNvPr>
          <p:cNvGrpSpPr/>
          <p:nvPr/>
        </p:nvGrpSpPr>
        <p:grpSpPr>
          <a:xfrm>
            <a:off x="9956948" y="3906437"/>
            <a:ext cx="680539" cy="680539"/>
            <a:chOff x="10961301" y="3355525"/>
            <a:chExt cx="680539" cy="680539"/>
          </a:xfrm>
        </p:grpSpPr>
        <p:sp>
          <p:nvSpPr>
            <p:cNvPr id="236" name="Oval 235" title="Launch Circle">
              <a:extLst>
                <a:ext uri="{FF2B5EF4-FFF2-40B4-BE49-F238E27FC236}">
                  <a16:creationId xmlns:a16="http://schemas.microsoft.com/office/drawing/2014/main" id="{C2680208-3C44-427A-8695-8FD5BD8AAF59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7" name="Graphic 236" title="Launch Icon">
              <a:extLst>
                <a:ext uri="{FF2B5EF4-FFF2-40B4-BE49-F238E27FC236}">
                  <a16:creationId xmlns:a16="http://schemas.microsoft.com/office/drawing/2014/main" id="{4ADF9E33-C612-4489-A970-8A8264C4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grpSp>
        <p:nvGrpSpPr>
          <p:cNvPr id="238" name="Text Milestone Launch" title="Item Text">
            <a:extLst>
              <a:ext uri="{FF2B5EF4-FFF2-40B4-BE49-F238E27FC236}">
                <a16:creationId xmlns:a16="http://schemas.microsoft.com/office/drawing/2014/main" id="{5B8632A9-13B7-425C-908B-4D706C125BED}"/>
              </a:ext>
            </a:extLst>
          </p:cNvPr>
          <p:cNvGrpSpPr/>
          <p:nvPr/>
        </p:nvGrpSpPr>
        <p:grpSpPr>
          <a:xfrm>
            <a:off x="9512779" y="4647076"/>
            <a:ext cx="1767840" cy="727511"/>
            <a:chOff x="10393870" y="4930774"/>
            <a:chExt cx="1767840" cy="727511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1D454EC-4400-4DAC-9F48-C016E301B8D4}"/>
                </a:ext>
              </a:extLst>
            </p:cNvPr>
            <p:cNvSpPr txBox="1"/>
            <p:nvPr/>
          </p:nvSpPr>
          <p:spPr>
            <a:xfrm>
              <a:off x="10393870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 smtClean="0"/>
                <a:t>Presentation</a:t>
              </a:r>
              <a:endParaRPr lang="en-ZA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E18F431-86F4-4785-AA79-B80D10241897}"/>
                </a:ext>
              </a:extLst>
            </p:cNvPr>
            <p:cNvSpPr txBox="1"/>
            <p:nvPr/>
          </p:nvSpPr>
          <p:spPr>
            <a:xfrm>
              <a:off x="10393871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Week 14 </a:t>
              </a:r>
            </a:p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(14-18.1.2019)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6" name="Arrow: U-Turn Milestone 5" title="Timeline Arrow">
            <a:extLst>
              <a:ext uri="{FF2B5EF4-FFF2-40B4-BE49-F238E27FC236}">
                <a16:creationId xmlns:a16="http://schemas.microsoft.com/office/drawing/2014/main" id="{60B2DC70-87DD-44B4-9974-2E0B2117DE08}"/>
              </a:ext>
            </a:extLst>
          </p:cNvPr>
          <p:cNvSpPr/>
          <p:nvPr/>
        </p:nvSpPr>
        <p:spPr>
          <a:xfrm>
            <a:off x="5021660" y="2678189"/>
            <a:ext cx="1514587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100" name="Year Indicator" title="Year Indicator">
            <a:extLst>
              <a:ext uri="{FF2B5EF4-FFF2-40B4-BE49-F238E27FC236}">
                <a16:creationId xmlns:a16="http://schemas.microsoft.com/office/drawing/2014/main" id="{3AB6EB77-4545-48A2-A002-4EB191B9BFC6}"/>
              </a:ext>
            </a:extLst>
          </p:cNvPr>
          <p:cNvGrpSpPr/>
          <p:nvPr/>
        </p:nvGrpSpPr>
        <p:grpSpPr>
          <a:xfrm>
            <a:off x="5982417" y="290769"/>
            <a:ext cx="893302" cy="3059126"/>
            <a:chOff x="8065754" y="1172922"/>
            <a:chExt cx="893302" cy="2256074"/>
          </a:xfrm>
        </p:grpSpPr>
        <p:cxnSp>
          <p:nvCxnSpPr>
            <p:cNvPr id="101" name="Straight Connector 100" title="Connecter Line">
              <a:extLst>
                <a:ext uri="{FF2B5EF4-FFF2-40B4-BE49-F238E27FC236}">
                  <a16:creationId xmlns:a16="http://schemas.microsoft.com/office/drawing/2014/main" id="{74B37803-5889-4CF1-9F0B-A07766089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2405" y="1705998"/>
              <a:ext cx="0" cy="17229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A0D47C8-C8FA-4C8E-AB65-688C8C35B195}"/>
                </a:ext>
              </a:extLst>
            </p:cNvPr>
            <p:cNvSpPr txBox="1"/>
            <p:nvPr/>
          </p:nvSpPr>
          <p:spPr>
            <a:xfrm>
              <a:off x="8065754" y="1172922"/>
              <a:ext cx="893302" cy="476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5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6.1.2019 </a:t>
              </a:r>
            </a:p>
            <a:p>
              <a:pPr algn="ctr"/>
              <a:r>
                <a:rPr lang="en-ZA" sz="105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(first week after winter holiday)</a:t>
              </a:r>
              <a:endParaRPr lang="en-ZA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3" name="Arrow: U-Turn Milestone 4" title="Timeline Arrow">
            <a:extLst>
              <a:ext uri="{FF2B5EF4-FFF2-40B4-BE49-F238E27FC236}">
                <a16:creationId xmlns:a16="http://schemas.microsoft.com/office/drawing/2014/main" id="{E23F67B2-BA7A-475B-82FA-2AC38000CCA7}"/>
              </a:ext>
            </a:extLst>
          </p:cNvPr>
          <p:cNvSpPr/>
          <p:nvPr/>
        </p:nvSpPr>
        <p:spPr>
          <a:xfrm flipV="1">
            <a:off x="6311793" y="3445234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cxnSp>
        <p:nvCxnSpPr>
          <p:cNvPr id="104" name="Connector Milestone 1" title="Connecter Line">
            <a:extLst>
              <a:ext uri="{FF2B5EF4-FFF2-40B4-BE49-F238E27FC236}">
                <a16:creationId xmlns:a16="http://schemas.microsoft.com/office/drawing/2014/main" id="{33CE460B-EDDE-4B77-A80A-B18C8292C77D}"/>
              </a:ext>
            </a:extLst>
          </p:cNvPr>
          <p:cNvCxnSpPr>
            <a:cxnSpLocks/>
          </p:cNvCxnSpPr>
          <p:nvPr/>
        </p:nvCxnSpPr>
        <p:spPr>
          <a:xfrm flipH="1">
            <a:off x="4389762" y="4166463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C6BF4F5-4187-4C24-91F8-B0334FE9A105}"/>
              </a:ext>
            </a:extLst>
          </p:cNvPr>
          <p:cNvSpPr txBox="1"/>
          <p:nvPr/>
        </p:nvSpPr>
        <p:spPr>
          <a:xfrm>
            <a:off x="3505379" y="4701350"/>
            <a:ext cx="17678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 smtClean="0"/>
              <a:t>Add Logins for Apps &amp; backend</a:t>
            </a:r>
          </a:p>
        </p:txBody>
      </p:sp>
      <p:sp>
        <p:nvSpPr>
          <p:cNvPr id="107" name="Duration 5" title="Duration Text">
            <a:extLst>
              <a:ext uri="{FF2B5EF4-FFF2-40B4-BE49-F238E27FC236}">
                <a16:creationId xmlns:a16="http://schemas.microsoft.com/office/drawing/2014/main" id="{AE511117-5F81-4EEF-9123-295DC980CAC8}"/>
              </a:ext>
            </a:extLst>
          </p:cNvPr>
          <p:cNvSpPr txBox="1"/>
          <p:nvPr/>
        </p:nvSpPr>
        <p:spPr>
          <a:xfrm>
            <a:off x="4012619" y="423112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Week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9" name="Straight Connector 108" title="Connecter Line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 flipH="1" flipV="1">
            <a:off x="2526715" y="3414524"/>
            <a:ext cx="1799" cy="2592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Milestone 1" title="Connecter Line">
            <a:extLst>
              <a:ext uri="{FF2B5EF4-FFF2-40B4-BE49-F238E27FC236}">
                <a16:creationId xmlns:a16="http://schemas.microsoft.com/office/drawing/2014/main" id="{33CE460B-EDDE-4B77-A80A-B18C8292C77D}"/>
              </a:ext>
            </a:extLst>
          </p:cNvPr>
          <p:cNvCxnSpPr>
            <a:cxnSpLocks/>
          </p:cNvCxnSpPr>
          <p:nvPr/>
        </p:nvCxnSpPr>
        <p:spPr>
          <a:xfrm flipH="1">
            <a:off x="5743645" y="2221814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uration 5" title="Duration Text">
            <a:extLst>
              <a:ext uri="{FF2B5EF4-FFF2-40B4-BE49-F238E27FC236}">
                <a16:creationId xmlns:a16="http://schemas.microsoft.com/office/drawing/2014/main" id="{AE511117-5F81-4EEF-9123-295DC980CAC8}"/>
              </a:ext>
            </a:extLst>
          </p:cNvPr>
          <p:cNvSpPr txBox="1"/>
          <p:nvPr/>
        </p:nvSpPr>
        <p:spPr>
          <a:xfrm>
            <a:off x="4804775" y="233707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Week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C6BF4F5-4187-4C24-91F8-B0334FE9A105}"/>
              </a:ext>
            </a:extLst>
          </p:cNvPr>
          <p:cNvSpPr txBox="1"/>
          <p:nvPr/>
        </p:nvSpPr>
        <p:spPr>
          <a:xfrm>
            <a:off x="4895033" y="1591321"/>
            <a:ext cx="17678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 smtClean="0"/>
              <a:t>Refine the look</a:t>
            </a:r>
          </a:p>
          <a:p>
            <a:pPr algn="ctr"/>
            <a:r>
              <a:rPr lang="en-ZA" dirty="0" smtClean="0"/>
              <a:t>of the app</a:t>
            </a:r>
            <a:endParaRPr lang="en-ZA" dirty="0"/>
          </a:p>
        </p:txBody>
      </p:sp>
      <p:grpSp>
        <p:nvGrpSpPr>
          <p:cNvPr id="116" name="Milestone Graphic" title="Milestone Graphic">
            <a:extLst>
              <a:ext uri="{FF2B5EF4-FFF2-40B4-BE49-F238E27FC236}">
                <a16:creationId xmlns:a16="http://schemas.microsoft.com/office/drawing/2014/main" id="{26620272-83B2-4343-A993-207B3866032F}"/>
              </a:ext>
            </a:extLst>
          </p:cNvPr>
          <p:cNvGrpSpPr/>
          <p:nvPr/>
        </p:nvGrpSpPr>
        <p:grpSpPr>
          <a:xfrm>
            <a:off x="6526035" y="4760599"/>
            <a:ext cx="464817" cy="464817"/>
            <a:chOff x="4398285" y="4297293"/>
            <a:chExt cx="464817" cy="464817"/>
          </a:xfrm>
        </p:grpSpPr>
        <p:sp>
          <p:nvSpPr>
            <p:cNvPr id="117" name="Oval 116" title="Circle Background">
              <a:extLst>
                <a:ext uri="{FF2B5EF4-FFF2-40B4-BE49-F238E27FC236}">
                  <a16:creationId xmlns:a16="http://schemas.microsoft.com/office/drawing/2014/main" id="{A7810D83-8D40-4F8E-873F-738446B74114}"/>
                </a:ext>
              </a:extLst>
            </p:cNvPr>
            <p:cNvSpPr/>
            <p:nvPr/>
          </p:nvSpPr>
          <p:spPr>
            <a:xfrm>
              <a:off x="4398285" y="4297293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118" name="Graphic 233" title="Milestone Icon">
              <a:extLst>
                <a:ext uri="{FF2B5EF4-FFF2-40B4-BE49-F238E27FC236}">
                  <a16:creationId xmlns:a16="http://schemas.microsoft.com/office/drawing/2014/main" id="{B2D5DEBF-9EF4-4878-B668-9BA022CC9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31991" y="4382052"/>
              <a:ext cx="235505" cy="315487"/>
            </a:xfrm>
            <a:prstGeom prst="rect">
              <a:avLst/>
            </a:prstGeom>
          </p:spPr>
        </p:pic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79806D6A-513A-48E1-8624-5F56FD41FD8E}"/>
              </a:ext>
            </a:extLst>
          </p:cNvPr>
          <p:cNvSpPr txBox="1"/>
          <p:nvPr/>
        </p:nvSpPr>
        <p:spPr>
          <a:xfrm>
            <a:off x="5874523" y="5253628"/>
            <a:ext cx="17678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 smtClean="0"/>
              <a:t>Working Apps with login</a:t>
            </a:r>
          </a:p>
          <a:p>
            <a:pPr algn="ctr"/>
            <a:endParaRPr lang="en-ZA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A0D47C8-C8FA-4C8E-AB65-688C8C35B195}"/>
              </a:ext>
            </a:extLst>
          </p:cNvPr>
          <p:cNvSpPr txBox="1"/>
          <p:nvPr/>
        </p:nvSpPr>
        <p:spPr>
          <a:xfrm>
            <a:off x="2080064" y="6072021"/>
            <a:ext cx="89330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15.12.2018</a:t>
            </a:r>
          </a:p>
          <a:p>
            <a:pPr algn="ctr"/>
            <a:r>
              <a:rPr lang="en-ZA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(last lab before winter holiday)</a:t>
            </a:r>
            <a:endParaRPr lang="en-ZA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Arrow: U-Turn Milestone 5" title="Timeline Arrow">
            <a:extLst>
              <a:ext uri="{FF2B5EF4-FFF2-40B4-BE49-F238E27FC236}">
                <a16:creationId xmlns:a16="http://schemas.microsoft.com/office/drawing/2014/main" id="{60B2DC70-87DD-44B4-9974-2E0B2117DE08}"/>
              </a:ext>
            </a:extLst>
          </p:cNvPr>
          <p:cNvSpPr/>
          <p:nvPr/>
        </p:nvSpPr>
        <p:spPr>
          <a:xfrm>
            <a:off x="6972321" y="2670282"/>
            <a:ext cx="1514587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cxnSp>
        <p:nvCxnSpPr>
          <p:cNvPr id="126" name="Connector Milestone 1" title="Connecter Line">
            <a:extLst>
              <a:ext uri="{FF2B5EF4-FFF2-40B4-BE49-F238E27FC236}">
                <a16:creationId xmlns:a16="http://schemas.microsoft.com/office/drawing/2014/main" id="{33CE460B-EDDE-4B77-A80A-B18C8292C77D}"/>
              </a:ext>
            </a:extLst>
          </p:cNvPr>
          <p:cNvCxnSpPr>
            <a:cxnSpLocks/>
          </p:cNvCxnSpPr>
          <p:nvPr/>
        </p:nvCxnSpPr>
        <p:spPr>
          <a:xfrm flipH="1">
            <a:off x="7729613" y="2190259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uration 5" title="Duration Text">
            <a:extLst>
              <a:ext uri="{FF2B5EF4-FFF2-40B4-BE49-F238E27FC236}">
                <a16:creationId xmlns:a16="http://schemas.microsoft.com/office/drawing/2014/main" id="{AE511117-5F81-4EEF-9123-295DC980CAC8}"/>
              </a:ext>
            </a:extLst>
          </p:cNvPr>
          <p:cNvSpPr txBox="1"/>
          <p:nvPr/>
        </p:nvSpPr>
        <p:spPr>
          <a:xfrm>
            <a:off x="7393916" y="2300061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Week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C6BF4F5-4187-4C24-91F8-B0334FE9A105}"/>
              </a:ext>
            </a:extLst>
          </p:cNvPr>
          <p:cNvSpPr txBox="1"/>
          <p:nvPr/>
        </p:nvSpPr>
        <p:spPr>
          <a:xfrm>
            <a:off x="6845693" y="1396641"/>
            <a:ext cx="1767840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 smtClean="0"/>
              <a:t>Add extra features</a:t>
            </a:r>
          </a:p>
          <a:p>
            <a:pPr algn="ctr"/>
            <a:r>
              <a:rPr lang="en-ZA" sz="1100" dirty="0" smtClean="0"/>
              <a:t>(or extra buffer)</a:t>
            </a:r>
          </a:p>
        </p:txBody>
      </p:sp>
      <p:sp>
        <p:nvSpPr>
          <p:cNvPr id="135" name="Arrow: U-Turn Milestone 4" title="Timeline Arrow">
            <a:extLst>
              <a:ext uri="{FF2B5EF4-FFF2-40B4-BE49-F238E27FC236}">
                <a16:creationId xmlns:a16="http://schemas.microsoft.com/office/drawing/2014/main" id="{E23F67B2-BA7A-475B-82FA-2AC38000CCA7}"/>
              </a:ext>
            </a:extLst>
          </p:cNvPr>
          <p:cNvSpPr/>
          <p:nvPr/>
        </p:nvSpPr>
        <p:spPr>
          <a:xfrm flipV="1">
            <a:off x="8253970" y="3405511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136" name="Milestone Graphic" title="Milestone Graphic">
            <a:extLst>
              <a:ext uri="{FF2B5EF4-FFF2-40B4-BE49-F238E27FC236}">
                <a16:creationId xmlns:a16="http://schemas.microsoft.com/office/drawing/2014/main" id="{26620272-83B2-4343-A993-207B3866032F}"/>
              </a:ext>
            </a:extLst>
          </p:cNvPr>
          <p:cNvGrpSpPr/>
          <p:nvPr/>
        </p:nvGrpSpPr>
        <p:grpSpPr>
          <a:xfrm>
            <a:off x="8537617" y="4745940"/>
            <a:ext cx="464817" cy="464817"/>
            <a:chOff x="4398285" y="4297293"/>
            <a:chExt cx="464817" cy="464817"/>
          </a:xfrm>
        </p:grpSpPr>
        <p:sp>
          <p:nvSpPr>
            <p:cNvPr id="137" name="Oval 136" title="Circle Background">
              <a:extLst>
                <a:ext uri="{FF2B5EF4-FFF2-40B4-BE49-F238E27FC236}">
                  <a16:creationId xmlns:a16="http://schemas.microsoft.com/office/drawing/2014/main" id="{A7810D83-8D40-4F8E-873F-738446B74114}"/>
                </a:ext>
              </a:extLst>
            </p:cNvPr>
            <p:cNvSpPr/>
            <p:nvPr/>
          </p:nvSpPr>
          <p:spPr>
            <a:xfrm>
              <a:off x="4398285" y="4297293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138" name="Graphic 233" title="Milestone Icon">
              <a:extLst>
                <a:ext uri="{FF2B5EF4-FFF2-40B4-BE49-F238E27FC236}">
                  <a16:creationId xmlns:a16="http://schemas.microsoft.com/office/drawing/2014/main" id="{B2D5DEBF-9EF4-4878-B668-9BA022CC9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31991" y="4382052"/>
              <a:ext cx="235505" cy="315487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79806D6A-513A-48E1-8624-5F56FD41FD8E}"/>
              </a:ext>
            </a:extLst>
          </p:cNvPr>
          <p:cNvSpPr txBox="1"/>
          <p:nvPr/>
        </p:nvSpPr>
        <p:spPr>
          <a:xfrm>
            <a:off x="7918865" y="5230330"/>
            <a:ext cx="17678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 smtClean="0"/>
              <a:t>Fully Working App</a:t>
            </a:r>
          </a:p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38489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B0BFC8-0A8B-4BBB-ABD5-CF41F955155D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b0879af-3eba-417a-a55a-ffe6dcd6ca77"/>
    <ds:schemaRef ds:uri="6dc4bcd6-49db-4c07-9060-8acfc67cef9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9845EAA-D5AC-4DCF-8343-9F287406F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08D1AE-73B5-430E-B68E-A4A85808E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2018-12-10T12:29:47Z</dcterms:created>
  <dcterms:modified xsi:type="dcterms:W3CDTF">2018-12-10T13:01:08Z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