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AA1E-1B7B-6E80-F8D9-7F7F24BF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806D-3EEC-D743-26C7-BDB5EA678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0A49-ADD4-A5C2-3D0A-2AE571DB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393-29D8-8FCD-38BE-4F067238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71A1-CA41-1577-A139-5D98DEA2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6C6D-EC6B-A197-BB57-DEAC09DB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A94F-5CC8-331B-6C8D-C9FF931D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EE81-17F4-F6B0-5323-FC8DCAF3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BE5D-A3B5-17CB-F17E-44D3E0DC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F4FE-AD62-9634-871A-59ACA0A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37D4E-39D0-E14C-56B5-986F8E3C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AEB17-0096-60F7-5AF0-D07C908C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CE17-0554-54A5-6D98-123B6D61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15EC-EE19-674F-6F9B-3A9304C6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A754-05A8-2284-520D-47B79BD5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1BA4-4707-6423-83A7-5AC75DE1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0B49-4E7A-7FF2-E834-81D2FD53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108C-14FC-23B7-4C32-58238AA0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99A3-B3DD-65B7-F428-05E71AAB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23E0-0E72-803D-BD66-0085821B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DA81-BF87-3169-BFA4-08B72954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B9EE-3BC2-518F-989D-7E165F6B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5255-4814-8CEE-97E7-F7F7B214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750F-AFC6-7C43-1541-B027DF9A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D426-C85E-9889-96E6-0B5C22AE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52E6-A09E-EDF0-6C3A-E88D3F4E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2214-22C0-7960-B950-39168F28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D033-D895-D029-C3ED-3220D138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E5BE-26C0-EB15-C072-7D9E39CE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6EF7B-496A-ED11-4C08-DB6CA4BD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2FE5-4B24-A5A0-147C-E40F38ED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312A-AE56-FD8B-85F5-42B52833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D577-2C97-1BF6-BFC6-ED945CEA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5B3E7-BE5F-FEFC-F3CC-B6773EC1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9EEFA-6367-0A59-D332-5C54C0C93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18422-3606-E55E-7913-AEC9893A6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922-EE08-8BFB-1417-B1FC8C94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C201F-6F6F-565E-1F4F-9AC1321F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63D1-E283-56DC-CE2B-AEE4CBCE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5A13-0677-C5AD-44E0-28457C5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90830-5515-8725-23D6-A7F46839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10DEF-644A-593F-DA13-E6C91358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E17AD-B02E-3F7F-C18E-7DBEEC1E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F77FB-2137-B27F-549C-6BAE3BD1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79BB3-A107-A98C-2237-8F10A0B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9714-F545-062C-C1C7-7B2FDC4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6457-BED5-4ABC-93BB-3344897C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75FD-0AE5-1358-06A1-62AE0B40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BAC2-C5D6-DAE6-1272-AE0495A7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C8B1-7E16-9186-06E8-0586BDD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1BD2-9966-4EFD-D7B2-820AD982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C0E2-C2B2-83C1-BEE7-91DE2017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3568-DF8D-A485-36BF-C2F9EC4A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33FF3-978F-EDFB-AAF6-9F28D0213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FABC-EB1A-0C33-22B2-C4CE1926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E39FE-ACF9-61E7-0165-882E3A75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BFE17-5287-1762-C2DE-453CDD2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08EA-5281-D763-D31D-E1F79FE0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E5307-2EFF-09BD-825D-D248C603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4107-9426-4849-9106-130AC7BB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C6A5-1230-1A66-4BF3-949C68334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6B5C-ADBE-4102-BACE-B76AE415BB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EAF6-BD5F-FEB6-EDBD-CA4CC22C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B677-9478-4586-1311-BD9AED4D8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17B5-7E3E-461D-BCAD-3200F591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0860-3454-53F3-3145-AA1EE2180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EAEB-248C-F4E3-95D8-ECD926929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Emojitor</a:t>
            </a:r>
            <a:r>
              <a:rPr lang="en-US" dirty="0"/>
              <a:t> network:</a:t>
            </a:r>
          </a:p>
        </p:txBody>
      </p:sp>
    </p:spTree>
    <p:extLst>
      <p:ext uri="{BB962C8B-B14F-4D97-AF65-F5344CB8AC3E}">
        <p14:creationId xmlns:p14="http://schemas.microsoft.com/office/powerpoint/2010/main" val="10374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B4A6-1CC4-7FF1-F7C6-CF1A74C4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Limitations:</a:t>
            </a:r>
          </a:p>
          <a:p>
            <a:endParaRPr lang="en-US" dirty="0"/>
          </a:p>
          <a:p>
            <a:r>
              <a:rPr lang="en-US" dirty="0"/>
              <a:t>Celebrities with the number of followers up to 100K</a:t>
            </a:r>
          </a:p>
          <a:p>
            <a:r>
              <a:rPr lang="en-US" dirty="0"/>
              <a:t>Regular users: up to 5K followers</a:t>
            </a:r>
          </a:p>
          <a:p>
            <a:r>
              <a:rPr lang="en-US" dirty="0"/>
              <a:t>Limitation for the number of users to follow per on person: 5K</a:t>
            </a:r>
          </a:p>
          <a:p>
            <a:endParaRPr lang="en-US" dirty="0"/>
          </a:p>
          <a:p>
            <a:r>
              <a:rPr lang="en-US" dirty="0"/>
              <a:t>1M of users, 10M writes, 100M reads, 1:10 ratio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 pastes/s write, 40 pastes/s read</a:t>
            </a:r>
          </a:p>
          <a:p>
            <a:endParaRPr lang="en-US" dirty="0"/>
          </a:p>
          <a:p>
            <a:r>
              <a:rPr lang="en-US" dirty="0"/>
              <a:t>Reading of new Records (messages) more often than old records (messages)</a:t>
            </a:r>
          </a:p>
          <a:p>
            <a:endParaRPr lang="en-US" dirty="0"/>
          </a:p>
          <a:p>
            <a:r>
              <a:rPr lang="en-US" dirty="0"/>
              <a:t>Reliability</a:t>
            </a:r>
          </a:p>
          <a:p>
            <a:endParaRPr lang="en-US" dirty="0"/>
          </a:p>
          <a:p>
            <a:r>
              <a:rPr lang="en-US" dirty="0"/>
              <a:t>Scalability</a:t>
            </a:r>
          </a:p>
          <a:p>
            <a:endParaRPr lang="en-US" dirty="0"/>
          </a:p>
          <a:p>
            <a:r>
              <a:rPr lang="en-US" dirty="0"/>
              <a:t>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Requirements</dc:title>
  <dc:creator>Valeriy Lazarenko</dc:creator>
  <cp:lastModifiedBy>Valeriy Lazarenko</cp:lastModifiedBy>
  <cp:revision>1</cp:revision>
  <dcterms:created xsi:type="dcterms:W3CDTF">2023-04-11T20:48:43Z</dcterms:created>
  <dcterms:modified xsi:type="dcterms:W3CDTF">2023-04-11T20:55:22Z</dcterms:modified>
</cp:coreProperties>
</file>