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G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1791F-1E40-C041-9805-1E316681DC2D}" type="datetimeFigureOut">
              <a:rPr lang="ru-KG" smtClean="0"/>
              <a:t>26.04.2021</a:t>
            </a:fld>
            <a:endParaRPr lang="ru-KG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G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G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D5657-3FA0-F54A-804B-158910510206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8098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D5657-3FA0-F54A-804B-158910510206}" type="slidenum">
              <a:rPr lang="ru-KG" smtClean="0"/>
              <a:t>4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80359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C452-B8CE-504B-8AAE-61D3610D9B78}" type="datetimeFigureOut">
              <a:rPr lang="ru-KG" smtClean="0"/>
              <a:t>26.04.2021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FDC1C22-DCED-1743-899E-A13E5FC79B4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75094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C452-B8CE-504B-8AAE-61D3610D9B78}" type="datetimeFigureOut">
              <a:rPr lang="ru-KG" smtClean="0"/>
              <a:t>26.04.2021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C22-DCED-1743-899E-A13E5FC79B4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4669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C452-B8CE-504B-8AAE-61D3610D9B78}" type="datetimeFigureOut">
              <a:rPr lang="ru-KG" smtClean="0"/>
              <a:t>26.04.2021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C22-DCED-1743-899E-A13E5FC79B4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88331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C452-B8CE-504B-8AAE-61D3610D9B78}" type="datetimeFigureOut">
              <a:rPr lang="ru-KG" smtClean="0"/>
              <a:t>26.04.2021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C22-DCED-1743-899E-A13E5FC79B4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0696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071C452-B8CE-504B-8AAE-61D3610D9B78}" type="datetimeFigureOut">
              <a:rPr lang="ru-KG" smtClean="0"/>
              <a:t>26.04.2021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K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FDC1C22-DCED-1743-899E-A13E5FC79B4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9858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C452-B8CE-504B-8AAE-61D3610D9B78}" type="datetimeFigureOut">
              <a:rPr lang="ru-KG" smtClean="0"/>
              <a:t>26.04.2021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C22-DCED-1743-899E-A13E5FC79B4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07589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C452-B8CE-504B-8AAE-61D3610D9B78}" type="datetimeFigureOut">
              <a:rPr lang="ru-KG" smtClean="0"/>
              <a:t>26.04.2021</a:t>
            </a:fld>
            <a:endParaRPr lang="ru-K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C22-DCED-1743-899E-A13E5FC79B42}" type="slidenum">
              <a:rPr lang="ru-KG" smtClean="0"/>
              <a:t>‹#›</a:t>
            </a:fld>
            <a:endParaRPr lang="ru-K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C452-B8CE-504B-8AAE-61D3610D9B78}" type="datetimeFigureOut">
              <a:rPr lang="ru-KG" smtClean="0"/>
              <a:t>26.04.2021</a:t>
            </a:fld>
            <a:endParaRPr lang="ru-K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C22-DCED-1743-899E-A13E5FC79B42}" type="slidenum">
              <a:rPr lang="ru-KG" smtClean="0"/>
              <a:t>‹#›</a:t>
            </a:fld>
            <a:endParaRPr lang="ru-K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C452-B8CE-504B-8AAE-61D3610D9B78}" type="datetimeFigureOut">
              <a:rPr lang="ru-KG" smtClean="0"/>
              <a:t>26.04.2021</a:t>
            </a:fld>
            <a:endParaRPr lang="ru-K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C22-DCED-1743-899E-A13E5FC79B4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99353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C452-B8CE-504B-8AAE-61D3610D9B78}" type="datetimeFigureOut">
              <a:rPr lang="ru-KG" smtClean="0"/>
              <a:t>26.04.2021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C22-DCED-1743-899E-A13E5FC79B4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11269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C452-B8CE-504B-8AAE-61D3610D9B78}" type="datetimeFigureOut">
              <a:rPr lang="ru-KG" smtClean="0"/>
              <a:t>26.04.2021</a:t>
            </a:fld>
            <a:endParaRPr lang="ru-K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1C22-DCED-1743-899E-A13E5FC79B4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8049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071C452-B8CE-504B-8AAE-61D3610D9B78}" type="datetimeFigureOut">
              <a:rPr lang="ru-KG" smtClean="0"/>
              <a:t>26.04.2021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K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FDC1C22-DCED-1743-899E-A13E5FC79B4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70812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8E3F9-515A-6D48-99A0-EC75D5ABE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KG" dirty="0"/>
              <a:t>абораторная работа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86F4C-A217-3044-AF52-D842B3450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У</a:t>
            </a:r>
            <a:r>
              <a:rPr lang="ru-KG" sz="2000" dirty="0"/>
              <a:t>становка и конфигурация операционной системы на виртуальную машину</a:t>
            </a:r>
          </a:p>
          <a:p>
            <a:endParaRPr lang="ru-KG" sz="2000" dirty="0"/>
          </a:p>
          <a:p>
            <a:r>
              <a:rPr lang="ru-KG" sz="2000" dirty="0"/>
              <a:t>Тулеева Валерия,</a:t>
            </a:r>
          </a:p>
          <a:p>
            <a:r>
              <a:rPr lang="ru-KG" sz="2000" dirty="0"/>
              <a:t>НБИбд-01-20.</a:t>
            </a:r>
          </a:p>
        </p:txBody>
      </p:sp>
    </p:spTree>
    <p:extLst>
      <p:ext uri="{BB962C8B-B14F-4D97-AF65-F5344CB8AC3E}">
        <p14:creationId xmlns:p14="http://schemas.microsoft.com/office/powerpoint/2010/main" val="7306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91401-ECF8-1F46-8261-66ECEDBB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KG" dirty="0"/>
              <a:t>рагматика: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BA691-3360-4441-8297-71F4E2D7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Данная лабораторная нужна для освоения виртуальной машины. </a:t>
            </a:r>
            <a:endParaRPr lang="ru-K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3979C5-57BA-5641-B4C3-23008CBD48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35" y="2942553"/>
            <a:ext cx="6120130" cy="35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1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96A35-4FBF-B14C-B0C7-AC99B14C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51852"/>
            <a:ext cx="10058400" cy="1609344"/>
          </a:xfrm>
        </p:spPr>
        <p:txBody>
          <a:bodyPr/>
          <a:lstStyle/>
          <a:p>
            <a:r>
              <a:rPr lang="ru-RU" dirty="0"/>
              <a:t>Ц</a:t>
            </a:r>
            <a:r>
              <a:rPr lang="ru-KG" dirty="0"/>
              <a:t>ель: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8503D-BD3B-184D-80CF-6E8CF205B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70146"/>
            <a:ext cx="10058400" cy="4050792"/>
          </a:xfrm>
        </p:spPr>
        <p:txBody>
          <a:bodyPr/>
          <a:lstStyle/>
          <a:p>
            <a:r>
              <a:rPr lang="ru-RU" dirty="0"/>
              <a:t>Ц</a:t>
            </a:r>
            <a:r>
              <a:rPr lang="ru-KG" dirty="0"/>
              <a:t>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7383CA-46F7-DE49-8C49-7877FEB1AE0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35" y="2942552"/>
            <a:ext cx="6120130" cy="35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A08DC-7961-DC45-8D4C-6A4ABC0D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0253"/>
            <a:ext cx="10058400" cy="1609344"/>
          </a:xfrm>
        </p:spPr>
        <p:txBody>
          <a:bodyPr/>
          <a:lstStyle/>
          <a:p>
            <a:r>
              <a:rPr lang="ru-RU" dirty="0"/>
              <a:t>З</a:t>
            </a:r>
            <a:r>
              <a:rPr lang="ru-KG" dirty="0"/>
              <a:t>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81B83-F9B7-B34F-A8D4-5752C73B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39597"/>
            <a:ext cx="10058400" cy="423260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</a:t>
            </a:r>
            <a:r>
              <a:rPr lang="ru-KG" dirty="0"/>
              <a:t> данной лабораторной работы надо было выполнить следующее: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</a:t>
            </a:r>
            <a:r>
              <a:rPr lang="ru-KG" dirty="0"/>
              <a:t>становить </a:t>
            </a:r>
            <a:r>
              <a:rPr lang="en-US" dirty="0" err="1"/>
              <a:t>Virtualbox</a:t>
            </a:r>
            <a:r>
              <a:rPr lang="ru-RU" dirty="0"/>
              <a:t> и дистрибутив </a:t>
            </a:r>
            <a:r>
              <a:rPr lang="en-US" dirty="0"/>
              <a:t>Linux Centos-7</a:t>
            </a:r>
            <a:r>
              <a:rPr lang="ru-RU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виртуальную машину с определенным названием каталога;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Указать нужное количество МБ и ГБ, тип операционной системы, тип виртуального диска и т.д.;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Загрузить в созданную виртуальную машину скаченный образ </a:t>
            </a:r>
            <a:r>
              <a:rPr lang="en-US" dirty="0"/>
              <a:t>Centos-7;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Запустить виртуальную машину;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Выполнить минимально необходимые настройки (язык интерфейса, выбор программ, сетевое соединение и т.д.);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профиль с правами администратора и задать пароль;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Перезагрузить систему и принять лицензию;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Подключить образ диска дополнений гостевой ОС и корректно перезагрузить виртуальную машину.</a:t>
            </a:r>
          </a:p>
        </p:txBody>
      </p:sp>
    </p:spTree>
    <p:extLst>
      <p:ext uri="{BB962C8B-B14F-4D97-AF65-F5344CB8AC3E}">
        <p14:creationId xmlns:p14="http://schemas.microsoft.com/office/powerpoint/2010/main" val="159439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F9694-2AED-1A42-8A72-34A16EB4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4968"/>
            <a:ext cx="10058400" cy="1609344"/>
          </a:xfrm>
        </p:spPr>
        <p:txBody>
          <a:bodyPr/>
          <a:lstStyle/>
          <a:p>
            <a:r>
              <a:rPr lang="ru-KG" dirty="0"/>
              <a:t>Результаты: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84F8D-CDAE-A640-8D90-33FF0A466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63268"/>
            <a:ext cx="10058400" cy="4050792"/>
          </a:xfrm>
        </p:spPr>
        <p:txBody>
          <a:bodyPr/>
          <a:lstStyle/>
          <a:p>
            <a:r>
              <a:rPr lang="ru-RU" dirty="0"/>
              <a:t>В</a:t>
            </a:r>
            <a:r>
              <a:rPr lang="ru-KG" dirty="0"/>
              <a:t> результате данной лабораторной работы, я </a:t>
            </a:r>
            <a:r>
              <a:rPr lang="ru-RU" dirty="0"/>
              <a:t>приобрела практические навыки установки операционной системы на виртуальную машину, настройки минимально необходимых для дальнейшей работы сервисов. </a:t>
            </a:r>
          </a:p>
          <a:p>
            <a:r>
              <a:rPr lang="ru-RU" dirty="0"/>
              <a:t>Создала виртуальную машину . Указала нужную информацию, добавила новый привод оптических дисков, запустила виртуальную машину, настроила минимально необходимые параметры, приняла условия лицензии, подключила образ диска и корректно перезагрузила виртуальную машину. </a:t>
            </a:r>
            <a:endParaRPr lang="ru-K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B6509-2A8B-C243-88A2-4EEB34AEA1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72" y="3828268"/>
            <a:ext cx="4950855" cy="293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{A899B2DB-FE55-9A44-B0B9-DEB5AF2829EE}tf10001070</Template>
  <TotalTime>94</TotalTime>
  <Words>225</Words>
  <Application>Microsoft Macintosh PowerPoint</Application>
  <PresentationFormat>Широкоэкранный</PresentationFormat>
  <Paragraphs>24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Calibri</vt:lpstr>
      <vt:lpstr>Cambria</vt:lpstr>
      <vt:lpstr>Rockwell</vt:lpstr>
      <vt:lpstr>Rockwell Condensed</vt:lpstr>
      <vt:lpstr>Rockwell Extra Bold</vt:lpstr>
      <vt:lpstr>Wingdings</vt:lpstr>
      <vt:lpstr>Дерево</vt:lpstr>
      <vt:lpstr>Лабораторная работа №1</vt:lpstr>
      <vt:lpstr>Прагматика:</vt:lpstr>
      <vt:lpstr>Цель:</vt:lpstr>
      <vt:lpstr>Задачи:</vt:lpstr>
      <vt:lpstr>Результаты: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leratuleeva@gmail.com</dc:creator>
  <cp:lastModifiedBy>leratuleeva@gmail.com</cp:lastModifiedBy>
  <cp:revision>9</cp:revision>
  <dcterms:created xsi:type="dcterms:W3CDTF">2021-04-25T18:35:53Z</dcterms:created>
  <dcterms:modified xsi:type="dcterms:W3CDTF">2021-04-26T16:36:54Z</dcterms:modified>
</cp:coreProperties>
</file>