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EF38-C718-ED4F-A0A9-CFCF6695B1D7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BDFEBB1-9E8C-6944-ABC2-2F24DD04F2B8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03255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EF38-C718-ED4F-A0A9-CFCF6695B1D7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EBB1-9E8C-6944-ABC2-2F24DD04F2B8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6782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EF38-C718-ED4F-A0A9-CFCF6695B1D7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EBB1-9E8C-6944-ABC2-2F24DD04F2B8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6978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EF38-C718-ED4F-A0A9-CFCF6695B1D7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EBB1-9E8C-6944-ABC2-2F24DD04F2B8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87817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40EF38-C718-ED4F-A0A9-CFCF6695B1D7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K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BDFEBB1-9E8C-6944-ABC2-2F24DD04F2B8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65737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EF38-C718-ED4F-A0A9-CFCF6695B1D7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EBB1-9E8C-6944-ABC2-2F24DD04F2B8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7280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EF38-C718-ED4F-A0A9-CFCF6695B1D7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EBB1-9E8C-6944-ABC2-2F24DD04F2B8}" type="slidenum">
              <a:rPr lang="ru-KG" smtClean="0"/>
              <a:t>‹#›</a:t>
            </a:fld>
            <a:endParaRPr lang="ru-K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6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EF38-C718-ED4F-A0A9-CFCF6695B1D7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EBB1-9E8C-6944-ABC2-2F24DD04F2B8}" type="slidenum">
              <a:rPr lang="ru-KG" smtClean="0"/>
              <a:t>‹#›</a:t>
            </a:fld>
            <a:endParaRPr lang="ru-K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EF38-C718-ED4F-A0A9-CFCF6695B1D7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EBB1-9E8C-6944-ABC2-2F24DD04F2B8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58600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EF38-C718-ED4F-A0A9-CFCF6695B1D7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EBB1-9E8C-6944-ABC2-2F24DD04F2B8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86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EF38-C718-ED4F-A0A9-CFCF6695B1D7}" type="datetimeFigureOut">
              <a:rPr lang="ru-KG" smtClean="0"/>
              <a:t>28.04.2021</a:t>
            </a:fld>
            <a:endParaRPr lang="ru-K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EBB1-9E8C-6944-ABC2-2F24DD04F2B8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67379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40EF38-C718-ED4F-A0A9-CFCF6695B1D7}" type="datetimeFigureOut">
              <a:rPr lang="ru-KG" smtClean="0"/>
              <a:t>28.04.2021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K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BDFEBB1-9E8C-6944-ABC2-2F24DD04F2B8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60736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FF9C4-CFA1-F34F-9F54-1431D3394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</a:t>
            </a:r>
            <a:r>
              <a:rPr lang="ru-KG" dirty="0"/>
              <a:t>абораторная работа №3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0944CE-B30E-994D-8C18-D948BE806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Markdown</a:t>
            </a:r>
          </a:p>
          <a:p>
            <a:endParaRPr lang="en-US" dirty="0"/>
          </a:p>
          <a:p>
            <a:r>
              <a:rPr lang="ru-RU" dirty="0"/>
              <a:t>Т</a:t>
            </a:r>
            <a:r>
              <a:rPr lang="ru-KG" dirty="0"/>
              <a:t>улеева Валерия;</a:t>
            </a:r>
          </a:p>
          <a:p>
            <a:r>
              <a:rPr lang="ru-KG" dirty="0"/>
              <a:t>НБИбд-01-20.</a:t>
            </a:r>
          </a:p>
        </p:txBody>
      </p:sp>
    </p:spTree>
    <p:extLst>
      <p:ext uri="{BB962C8B-B14F-4D97-AF65-F5344CB8AC3E}">
        <p14:creationId xmlns:p14="http://schemas.microsoft.com/office/powerpoint/2010/main" val="95839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48FD0-A297-3A4E-B2F8-2E57CD2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KG" dirty="0"/>
              <a:t>рагматика: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01DFA-4DA5-244C-8139-4239B601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Данная лабораторная поможет научиться оформлять отчеты с помощью легковесного языка разметки </a:t>
            </a:r>
            <a:r>
              <a:rPr lang="en-US" dirty="0"/>
              <a:t>Markdown</a:t>
            </a:r>
            <a:endParaRPr lang="ru-KG" dirty="0"/>
          </a:p>
        </p:txBody>
      </p:sp>
      <p:pic>
        <p:nvPicPr>
          <p:cNvPr id="1026" name="Picture 2" descr="Markdown — Википедия">
            <a:extLst>
              <a:ext uri="{FF2B5EF4-FFF2-40B4-BE49-F238E27FC236}">
                <a16:creationId xmlns:a16="http://schemas.microsoft.com/office/drawing/2014/main" id="{250A6B44-512F-4B4B-AABD-66197191D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3051533"/>
            <a:ext cx="5880100" cy="36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40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FF854-3F03-A248-A3C4-D72A50BD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</a:t>
            </a:r>
            <a:r>
              <a:rPr lang="ru-KG" dirty="0"/>
              <a:t>ель: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C32F6-A3D4-B34A-A9C1-F94B36FC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KG" dirty="0"/>
              <a:t>делать отчет по предыдущей лабораторной работе (лабораторная работа №2) в формате </a:t>
            </a:r>
            <a:r>
              <a:rPr lang="en-US" dirty="0"/>
              <a:t>Markdown. </a:t>
            </a:r>
            <a:r>
              <a:rPr lang="ru-RU" dirty="0"/>
              <a:t>Научиться оформлять отчеты с помощью </a:t>
            </a:r>
            <a:r>
              <a:rPr lang="en-US" dirty="0"/>
              <a:t>Markdown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216576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6C467-6C64-C547-A8B0-82B4B7FE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G" dirty="0"/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11DF3-BAEA-7A44-8196-11BC19B2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KG" dirty="0"/>
              <a:t>Переделать отчет по лабораторной работе №2;</a:t>
            </a:r>
          </a:p>
          <a:p>
            <a:r>
              <a:rPr lang="ru-RU" dirty="0"/>
              <a:t>П</a:t>
            </a:r>
            <a:r>
              <a:rPr lang="ru-KG" dirty="0"/>
              <a:t>редоставить отчеты в трех форматах: </a:t>
            </a:r>
            <a:r>
              <a:rPr lang="en-US" dirty="0"/>
              <a:t>pdf, docx </a:t>
            </a:r>
            <a:r>
              <a:rPr lang="ru-RU" dirty="0"/>
              <a:t>и </a:t>
            </a:r>
            <a:r>
              <a:rPr lang="en-US" dirty="0"/>
              <a:t>md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324820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FEC75-D25D-FA41-A63A-9C9CB283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G" dirty="0"/>
              <a:t>Результат: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8CE06-9464-744C-936B-4519633C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KG" dirty="0"/>
              <a:t> сделала отчет по лабораторной работе №2 в формате </a:t>
            </a:r>
            <a:r>
              <a:rPr lang="en-US" dirty="0"/>
              <a:t>Markdown</a:t>
            </a:r>
            <a:r>
              <a:rPr lang="ru-RU" dirty="0"/>
              <a:t> и предоставила его в трех форматах</a:t>
            </a:r>
          </a:p>
          <a:p>
            <a:endParaRPr lang="ru-RU" dirty="0"/>
          </a:p>
          <a:p>
            <a:endParaRPr lang="ru-RU" dirty="0"/>
          </a:p>
          <a:p>
            <a:r>
              <a:rPr lang="en" dirty="0"/>
              <a:t>https://</a:t>
            </a:r>
            <a:r>
              <a:rPr lang="en" dirty="0" err="1"/>
              <a:t>github.com</a:t>
            </a:r>
            <a:r>
              <a:rPr lang="en" dirty="0"/>
              <a:t>/Valeriya851/</a:t>
            </a:r>
            <a:r>
              <a:rPr lang="en" dirty="0" err="1"/>
              <a:t>os</a:t>
            </a:r>
            <a:r>
              <a:rPr lang="en" dirty="0"/>
              <a:t>-intro/blob/</a:t>
            </a:r>
            <a:r>
              <a:rPr lang="en" dirty="0" err="1"/>
              <a:t>os</a:t>
            </a:r>
            <a:r>
              <a:rPr lang="en" dirty="0"/>
              <a:t>-intro/lab03/lab03:.md.md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2837076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{A899B2DB-FE55-9A44-B0B9-DEB5AF2829EE}tf10001070</Template>
  <TotalTime>29</TotalTime>
  <Words>115</Words>
  <Application>Microsoft Macintosh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Rockwell</vt:lpstr>
      <vt:lpstr>Rockwell Condensed</vt:lpstr>
      <vt:lpstr>Rockwell Extra Bold</vt:lpstr>
      <vt:lpstr>Wingdings</vt:lpstr>
      <vt:lpstr>Дерево</vt:lpstr>
      <vt:lpstr>Лабораторная работа №3</vt:lpstr>
      <vt:lpstr>Прагматика:</vt:lpstr>
      <vt:lpstr>Цель:</vt:lpstr>
      <vt:lpstr>Задачи:</vt:lpstr>
      <vt:lpstr>Результат: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>leratuleeva@gmail.com</dc:creator>
  <cp:lastModifiedBy>leratuleeva@gmail.com</cp:lastModifiedBy>
  <cp:revision>3</cp:revision>
  <dcterms:created xsi:type="dcterms:W3CDTF">2021-04-28T15:07:56Z</dcterms:created>
  <dcterms:modified xsi:type="dcterms:W3CDTF">2021-04-28T15:37:07Z</dcterms:modified>
</cp:coreProperties>
</file>