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59549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74318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5744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50120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K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0431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126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2342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9919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563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CFC63A-152D-8645-9826-D5D60362CCBE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K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75ADFB-FA2F-DB43-9B38-616CF160F5A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28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6F061-9DA6-2941-8C22-573A84B8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KG" dirty="0"/>
              <a:t>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BC7E9-11A5-0B4C-846A-9231E76E4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KG" dirty="0"/>
              <a:t>правление версиями</a:t>
            </a:r>
          </a:p>
          <a:p>
            <a:endParaRPr lang="ru-KG" dirty="0"/>
          </a:p>
          <a:p>
            <a:r>
              <a:rPr lang="ru-RU" dirty="0"/>
              <a:t>Т</a:t>
            </a:r>
            <a:r>
              <a:rPr lang="ru-KG" dirty="0"/>
              <a:t>улеева Валерия,</a:t>
            </a:r>
          </a:p>
          <a:p>
            <a:r>
              <a:rPr lang="ru-KG" dirty="0"/>
              <a:t>НБИбд-01-20</a:t>
            </a:r>
          </a:p>
        </p:txBody>
      </p:sp>
    </p:spTree>
    <p:extLst>
      <p:ext uri="{BB962C8B-B14F-4D97-AF65-F5344CB8AC3E}">
        <p14:creationId xmlns:p14="http://schemas.microsoft.com/office/powerpoint/2010/main" val="27767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8292-D236-A749-AE33-3D79F29E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dirty="0"/>
              <a:t>Прагматика: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3E685-2697-7742-8F41-AE56F158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KG" dirty="0"/>
              <a:t>анная лабораторная работа поможет изучить </a:t>
            </a:r>
            <a:r>
              <a:rPr lang="ru-RU" dirty="0"/>
              <a:t>идеологию и применение средств контроля версий. Объяснит принцип работы с </a:t>
            </a:r>
            <a:r>
              <a:rPr lang="en-US" dirty="0" err="1"/>
              <a:t>github</a:t>
            </a:r>
            <a:r>
              <a:rPr lang="ru-RU" dirty="0"/>
              <a:t>, как добавлять файлы и так далее. </a:t>
            </a:r>
            <a:endParaRPr lang="ru-KG" dirty="0"/>
          </a:p>
          <a:p>
            <a:endParaRPr lang="ru-KG" dirty="0"/>
          </a:p>
        </p:txBody>
      </p:sp>
      <p:pic>
        <p:nvPicPr>
          <p:cNvPr id="2050" name="Picture 2" descr="Introduction to git hub">
            <a:extLst>
              <a:ext uri="{FF2B5EF4-FFF2-40B4-BE49-F238E27FC236}">
                <a16:creationId xmlns:a16="http://schemas.microsoft.com/office/drawing/2014/main" id="{337BB51E-8DC0-4E4C-9ACD-6C1371B9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3" y="2912256"/>
            <a:ext cx="7012214" cy="39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9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C5B4-7A81-7347-B335-59A024FD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252"/>
            <a:ext cx="10058400" cy="1609344"/>
          </a:xfrm>
        </p:spPr>
        <p:txBody>
          <a:bodyPr/>
          <a:lstStyle/>
          <a:p>
            <a:r>
              <a:rPr lang="ru-KG" dirty="0"/>
              <a:t>Цель: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77DD6-5873-A549-8E52-AC650BE7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70" y="1836637"/>
            <a:ext cx="10058400" cy="4050792"/>
          </a:xfrm>
        </p:spPr>
        <p:txBody>
          <a:bodyPr/>
          <a:lstStyle/>
          <a:p>
            <a:r>
              <a:rPr lang="ru-RU" dirty="0"/>
              <a:t>Изучить идеологию и применение средств контроля версий. </a:t>
            </a:r>
            <a:endParaRPr lang="ru-KG" dirty="0"/>
          </a:p>
        </p:txBody>
      </p:sp>
      <p:pic>
        <p:nvPicPr>
          <p:cNvPr id="1026" name="Picture 2" descr="Как научить людей использовать Git / Хабр">
            <a:extLst>
              <a:ext uri="{FF2B5EF4-FFF2-40B4-BE49-F238E27FC236}">
                <a16:creationId xmlns:a16="http://schemas.microsoft.com/office/drawing/2014/main" id="{ED512679-F8D3-2A46-B61F-58C50837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69" y="2738375"/>
            <a:ext cx="4445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74A8F-B4E9-F543-866A-129434B9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999"/>
            <a:ext cx="10058400" cy="1609344"/>
          </a:xfrm>
        </p:spPr>
        <p:txBody>
          <a:bodyPr/>
          <a:lstStyle/>
          <a:p>
            <a:r>
              <a:rPr lang="ru-KG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80F83-F686-6A4F-A0D3-0BB5E5A1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3343"/>
            <a:ext cx="10058400" cy="45809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</a:t>
            </a:r>
            <a:r>
              <a:rPr lang="ru-KG" dirty="0"/>
              <a:t>арегистрироваться на сайте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ru-RU" dirty="0"/>
              <a:t>Создать свой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ru-RU" dirty="0"/>
              <a:t>;</a:t>
            </a:r>
          </a:p>
          <a:p>
            <a:r>
              <a:rPr lang="ru-RU" dirty="0"/>
              <a:t>С</a:t>
            </a:r>
            <a:r>
              <a:rPr lang="ru-KG" dirty="0"/>
              <a:t>оздать рвбочий каталог;</a:t>
            </a:r>
          </a:p>
          <a:p>
            <a:r>
              <a:rPr lang="ru-RU" dirty="0"/>
              <a:t>И</a:t>
            </a:r>
            <a:r>
              <a:rPr lang="ru-KG" dirty="0"/>
              <a:t>нициализировать систему </a:t>
            </a:r>
            <a:r>
              <a:rPr lang="en-US" dirty="0"/>
              <a:t>git;</a:t>
            </a:r>
          </a:p>
          <a:p>
            <a:r>
              <a:rPr lang="ru-RU" dirty="0"/>
              <a:t>Создать заготовку для файла </a:t>
            </a:r>
            <a:r>
              <a:rPr lang="en-US" dirty="0" err="1"/>
              <a:t>README.md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Сделать первый </a:t>
            </a:r>
            <a:r>
              <a:rPr lang="ru-RU" dirty="0" err="1"/>
              <a:t>коммит</a:t>
            </a:r>
            <a:r>
              <a:rPr lang="ru-RU" dirty="0"/>
              <a:t> и выложить его на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ru-RU" dirty="0"/>
              <a:t>Добавить файл лицензии;</a:t>
            </a:r>
          </a:p>
          <a:p>
            <a:r>
              <a:rPr lang="ru-RU" dirty="0"/>
              <a:t>Добавить шаблон игнорируемых файлов и скачать шаблон, например, С;</a:t>
            </a:r>
          </a:p>
          <a:p>
            <a:r>
              <a:rPr lang="ru-RU" dirty="0"/>
              <a:t>Добавить новые файлы, выполнить </a:t>
            </a:r>
            <a:r>
              <a:rPr lang="ru-RU" dirty="0" err="1"/>
              <a:t>коммит</a:t>
            </a:r>
            <a:r>
              <a:rPr lang="ru-RU" dirty="0"/>
              <a:t> и отправить все на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ru-RU" dirty="0"/>
              <a:t>Инициализировать </a:t>
            </a:r>
            <a:r>
              <a:rPr lang="en-US" dirty="0"/>
              <a:t>git-flow;</a:t>
            </a:r>
          </a:p>
          <a:p>
            <a:r>
              <a:rPr lang="ru-RU" dirty="0"/>
              <a:t>Проверить свое нахождение на ветке </a:t>
            </a:r>
            <a:r>
              <a:rPr lang="en-US" dirty="0"/>
              <a:t>develop;</a:t>
            </a:r>
          </a:p>
          <a:p>
            <a:r>
              <a:rPr lang="ru-RU" dirty="0"/>
              <a:t>С</a:t>
            </a:r>
            <a:r>
              <a:rPr lang="ru-KG" dirty="0"/>
              <a:t>оздать релиз с версией 1.0.0, записать версию, добавить в индекс, залить релизную ветку в основную и отправть данные на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195710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AF4BB-DDFB-8B40-9B09-9DDBC259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61188"/>
            <a:ext cx="10058400" cy="1609344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KG" dirty="0"/>
              <a:t>езультат: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445F1-6751-574E-8FFC-400700DE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70532"/>
            <a:ext cx="10058400" cy="4050792"/>
          </a:xfrm>
        </p:spPr>
        <p:txBody>
          <a:bodyPr/>
          <a:lstStyle/>
          <a:p>
            <a:r>
              <a:rPr lang="ru-RU" dirty="0"/>
              <a:t>В данной лабораторной работе, я изучила идеологию и применение средств контроля версий.  Зарегистрировалась на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ru-RU" dirty="0"/>
              <a:t>создала свой </a:t>
            </a:r>
            <a:r>
              <a:rPr lang="ru-RU" dirty="0" err="1"/>
              <a:t>репозиторий</a:t>
            </a:r>
            <a:r>
              <a:rPr lang="ru-RU" dirty="0"/>
              <a:t>, добавила в него файлы, инициализировала систему </a:t>
            </a:r>
            <a:r>
              <a:rPr lang="en-US" dirty="0"/>
              <a:t>git </a:t>
            </a:r>
            <a:r>
              <a:rPr lang="ru-RU" dirty="0"/>
              <a:t>и </a:t>
            </a:r>
            <a:r>
              <a:rPr lang="en-US" dirty="0"/>
              <a:t>git-flow. </a:t>
            </a:r>
            <a:endParaRPr lang="ru-KG" dirty="0"/>
          </a:p>
          <a:p>
            <a:endParaRPr lang="ru-K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E2B95A-176E-7341-96B3-98A3A80F2D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50" y="3429000"/>
            <a:ext cx="6733499" cy="32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{A899B2DB-FE55-9A44-B0B9-DEB5AF2829EE}tf10001070</Template>
  <TotalTime>16</TotalTime>
  <Words>191</Words>
  <Application>Microsoft Macintosh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Лабораторная работа №2</vt:lpstr>
      <vt:lpstr>Прагматика:</vt:lpstr>
      <vt:lpstr>Цель:</vt:lpstr>
      <vt:lpstr>Задачи:</vt:lpstr>
      <vt:lpstr>Результат: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leratuleeva@gmail.com</dc:creator>
  <cp:lastModifiedBy>leratuleeva@gmail.com</cp:lastModifiedBy>
  <cp:revision>3</cp:revision>
  <dcterms:created xsi:type="dcterms:W3CDTF">2021-04-27T18:34:50Z</dcterms:created>
  <dcterms:modified xsi:type="dcterms:W3CDTF">2021-04-27T19:06:17Z</dcterms:modified>
</cp:coreProperties>
</file>