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89910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433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548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7279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K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7548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7809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694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52290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58713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0FC80D-7038-BB42-9436-B88CA8E5BD84}" type="datetimeFigureOut">
              <a:rPr lang="ru-KG" smtClean="0"/>
              <a:t>01.05.2021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K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F1FC66-C9A4-D74E-9F89-E43F7DA4321B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1347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95298-0DBD-A941-B3EB-357C5BC13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№4</a:t>
            </a: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92B0A5-A1EB-8441-950A-67981A017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З</a:t>
            </a:r>
            <a:r>
              <a:rPr lang="ru-KG" dirty="0"/>
              <a:t>накомство с операционной системой </a:t>
            </a:r>
            <a:r>
              <a:rPr lang="en-US" dirty="0"/>
              <a:t>Linux</a:t>
            </a:r>
            <a:endParaRPr lang="ru-KG" dirty="0"/>
          </a:p>
          <a:p>
            <a:r>
              <a:rPr lang="ru-KG" dirty="0"/>
              <a:t>Тулеева Валерия,</a:t>
            </a:r>
          </a:p>
          <a:p>
            <a:r>
              <a:rPr lang="ru-KG" dirty="0"/>
              <a:t>НБИбд-01-20.</a:t>
            </a:r>
          </a:p>
        </p:txBody>
      </p:sp>
    </p:spTree>
    <p:extLst>
      <p:ext uri="{BB962C8B-B14F-4D97-AF65-F5344CB8AC3E}">
        <p14:creationId xmlns:p14="http://schemas.microsoft.com/office/powerpoint/2010/main" val="30257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BA47A-E087-7B44-8E2C-7EFA319B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Прагматика: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60940-47BA-1744-942F-C01C67D1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</a:t>
            </a:r>
            <a:r>
              <a:rPr lang="ru-KG" dirty="0"/>
              <a:t>анная лабораторная поможет познакомиться с системой </a:t>
            </a:r>
            <a:r>
              <a:rPr lang="en-US" dirty="0"/>
              <a:t>Linux</a:t>
            </a:r>
            <a:r>
              <a:rPr lang="ru-RU" dirty="0"/>
              <a:t>, получить навыки работы с консолью и некоторыми графическими менеджерами. </a:t>
            </a:r>
            <a:endParaRPr lang="ru-KG" dirty="0"/>
          </a:p>
        </p:txBody>
      </p:sp>
      <p:pic>
        <p:nvPicPr>
          <p:cNvPr id="3074" name="Picture 2" descr="Восстановление данных после установки Linux/Ubuntu">
            <a:extLst>
              <a:ext uri="{FF2B5EF4-FFF2-40B4-BE49-F238E27FC236}">
                <a16:creationId xmlns:a16="http://schemas.microsoft.com/office/drawing/2014/main" id="{F5984914-292C-9547-85CA-0BE40598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88" y="3831613"/>
            <a:ext cx="4055424" cy="20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6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CBAF-81FD-CA47-A820-0E26574F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G" dirty="0"/>
              <a:t>Цель: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C717F-AFE7-8B43-8311-CC5FBAEA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KG" dirty="0"/>
              <a:t>ознакомиться с операционной системой </a:t>
            </a:r>
            <a:r>
              <a:rPr lang="en-US" dirty="0"/>
              <a:t>Linux</a:t>
            </a:r>
            <a:r>
              <a:rPr lang="ru-RU" dirty="0"/>
              <a:t>, получить практические навыки работы с консолью и некоторыми графическими менеджерами рабочих столов операционной системы. </a:t>
            </a:r>
            <a:endParaRPr lang="ru-KG" dirty="0"/>
          </a:p>
        </p:txBody>
      </p:sp>
      <p:pic>
        <p:nvPicPr>
          <p:cNvPr id="1026" name="Picture 2" descr="Linux — Википедия">
            <a:extLst>
              <a:ext uri="{FF2B5EF4-FFF2-40B4-BE49-F238E27FC236}">
                <a16:creationId xmlns:a16="http://schemas.microsoft.com/office/drawing/2014/main" id="{A116B7D2-5839-6340-B8D1-09903AF1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2895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1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F8E05-BADC-8949-AC30-45600CE5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ru-KG" dirty="0"/>
              <a:t>Задания: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BAB77-68EA-824B-B6BA-00883611F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7024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Ознакомиться с теоретическим материалом;</a:t>
            </a:r>
          </a:p>
          <a:p>
            <a:r>
              <a:rPr lang="ru-RU" dirty="0"/>
              <a:t>Загрузить компьютер;</a:t>
            </a:r>
          </a:p>
          <a:p>
            <a:r>
              <a:rPr lang="ru-RU" dirty="0"/>
              <a:t>Перейти на текстовую консоль;</a:t>
            </a:r>
          </a:p>
          <a:p>
            <a:r>
              <a:rPr lang="ru-RU" dirty="0"/>
              <a:t>Узнать сколько текстовых консолей на компьютере;</a:t>
            </a:r>
          </a:p>
          <a:p>
            <a:r>
              <a:rPr lang="ru-RU" dirty="0"/>
              <a:t>Перемещаться между текстовыми консолями;</a:t>
            </a:r>
          </a:p>
          <a:p>
            <a:r>
              <a:rPr lang="ru-RU" dirty="0"/>
              <a:t>Зарегистрироваться в текстовой консоли;</a:t>
            </a:r>
          </a:p>
          <a:p>
            <a:r>
              <a:rPr lang="ru-RU" dirty="0"/>
              <a:t>Завершить консольный сеанс;</a:t>
            </a:r>
          </a:p>
          <a:p>
            <a:r>
              <a:rPr lang="ru-RU" dirty="0"/>
              <a:t>Переключиться на графический интерфейс;</a:t>
            </a:r>
          </a:p>
          <a:p>
            <a:r>
              <a:rPr lang="ru-RU" dirty="0"/>
              <a:t>Поочередно зарегистрироваться в разных графических интерфейсах;</a:t>
            </a:r>
          </a:p>
          <a:p>
            <a:r>
              <a:rPr lang="ru-RU" dirty="0"/>
              <a:t>Изучить список установленных программ. 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80356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E201-2AE6-3944-B4C9-1F7171A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KG" dirty="0"/>
              <a:t>Результат: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32C83-48F8-B944-9DB4-0A240212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KG" dirty="0"/>
              <a:t>В данной лабораторной работе, я познакомилась с операционной системой Linux, получила практические навыки работы с консолью и некоторыми графическими менеджерами рабочих столов операционной системы.</a:t>
            </a:r>
          </a:p>
          <a:p>
            <a:pPr marL="0" indent="0">
              <a:buNone/>
            </a:pPr>
            <a:endParaRPr lang="ru-KG" dirty="0"/>
          </a:p>
        </p:txBody>
      </p:sp>
      <p:pic>
        <p:nvPicPr>
          <p:cNvPr id="2050" name="Picture 2" descr="Краткая история Linux – База знаний Timeweb Community">
            <a:extLst>
              <a:ext uri="{FF2B5EF4-FFF2-40B4-BE49-F238E27FC236}">
                <a16:creationId xmlns:a16="http://schemas.microsoft.com/office/drawing/2014/main" id="{3397D584-0AB7-B840-809A-BAC42A0B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86" y="3909638"/>
            <a:ext cx="4591627" cy="217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3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{A899B2DB-FE55-9A44-B0B9-DEB5AF2829EE}tf10001070</Template>
  <TotalTime>13</TotalTime>
  <Words>142</Words>
  <Application>Microsoft Macintosh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Лабораторная работа №4</vt:lpstr>
      <vt:lpstr>Прагматика:</vt:lpstr>
      <vt:lpstr>Цель:</vt:lpstr>
      <vt:lpstr>Задания:</vt:lpstr>
      <vt:lpstr>Результат: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leratuleeva@gmail.com</dc:creator>
  <cp:lastModifiedBy>leratuleeva@gmail.com</cp:lastModifiedBy>
  <cp:revision>2</cp:revision>
  <dcterms:created xsi:type="dcterms:W3CDTF">2021-04-30T20:09:58Z</dcterms:created>
  <dcterms:modified xsi:type="dcterms:W3CDTF">2021-04-30T20:23:44Z</dcterms:modified>
</cp:coreProperties>
</file>