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4" r:id="rId4"/>
    <p:sldId id="262" r:id="rId5"/>
    <p:sldId id="267" r:id="rId6"/>
    <p:sldId id="268" r:id="rId7"/>
    <p:sldId id="263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8" r:id="rId16"/>
    <p:sldId id="274" r:id="rId17"/>
    <p:sldId id="266" r:id="rId1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704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D341D-EF22-4922-B706-126E82FB8AE8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774EE-3D0A-4E39-9A23-D8798B020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3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2447C-110D-4874-9BFB-3E9857DA705A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A9261-F3A2-4477-89A6-F0D84EAEE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65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25.04.2019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115888"/>
            <a:ext cx="5492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459788" y="0"/>
            <a:ext cx="6842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9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268288"/>
            <a:ext cx="5492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677"/>
            <a:ext cx="2373914" cy="61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67544" y="6093296"/>
            <a:ext cx="79928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F8FA9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A66AC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5AA2AE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ru-RU" altLang="ru-RU" sz="18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АО «Федеральный научно-производственный центр </a:t>
            </a:r>
            <a:endParaRPr lang="ru-RU" altLang="ru-RU" sz="1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ru-RU" altLang="ru-RU" sz="18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«Нижегородский научно-исследовательский институт радиотехники»</a:t>
            </a:r>
          </a:p>
        </p:txBody>
      </p:sp>
      <p:pic>
        <p:nvPicPr>
          <p:cNvPr id="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02163"/>
            <a:ext cx="507682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713557"/>
            <a:ext cx="6661772" cy="436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866464"/>
            <a:ext cx="473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Отчет по практике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4116" y="2492558"/>
            <a:ext cx="4538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Сухоруков Валерий Алексеевич,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«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Нижегородский государственный технический университет им. Р. Е. Алексеева»,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09.03.01 «Информатика и вычислительная техника»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Суркова Антонина Юрьевна, отдел  9 , инженер-программист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</a:p>
        </p:txBody>
      </p:sp>
    </p:spTree>
    <p:extLst>
      <p:ext uri="{BB962C8B-B14F-4D97-AF65-F5344CB8AC3E}">
        <p14:creationId xmlns:p14="http://schemas.microsoft.com/office/powerpoint/2010/main" val="21366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40768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собственного стиля может быть обусловлено требованиями к оформлению, или необходимостью введения нового функционала.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5389" y="1052736"/>
            <a:ext cx="6786424" cy="1655186"/>
          </a:xfrm>
        </p:spPr>
        <p:txBody>
          <a:bodyPr>
            <a:noAutofit/>
          </a:bodyPr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практического задания были переопределены функции для отрисовки  следующих элементов : простоя кнопка, кнопка с фиксацией нажатия, кнопка-табло, группа кнопок.</a:t>
            </a:r>
          </a:p>
          <a:p>
            <a:pPr algn="just"/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1425" y="4090864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простоя кнопка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91480" y="4090864"/>
            <a:ext cx="30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с фиксацией нажатия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3670" y="4090864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кнопка-табло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108063" y="6356674"/>
            <a:ext cx="2201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кнопок</a:t>
            </a:r>
            <a:endParaRPr lang="ru-RU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93354"/>
            <a:ext cx="1638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07" y="3074304"/>
            <a:ext cx="1647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80" y="3036204"/>
            <a:ext cx="17605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72" y="4680438"/>
            <a:ext cx="5213239" cy="145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5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197750"/>
            <a:ext cx="6552728" cy="4319482"/>
          </a:xfrm>
        </p:spPr>
        <p:txBody>
          <a:bodyPr>
            <a:noAutofit/>
          </a:bodyPr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простой кнопки, кнопки с фиксацией и группы кнопок были использованы существующие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классы: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QPushButton, QToggleButton, QGroupButton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кнопки-табло и нового стиля на основе существующих классов были созданы новые классы: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Button_with_window, NNIIRT_Style.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(Демонстрация приведена на следующих слайдах).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83746" y="5733256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NNIIRT_Style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0319"/>
            <a:ext cx="7799065" cy="41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14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30323" y="5522888"/>
            <a:ext cx="30941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Button_with_window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2084"/>
            <a:ext cx="7787208" cy="41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15</a:t>
            </a:fld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200800" cy="367240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 так же во время прохождения практики было установлено тестовое программное обеспечение на базе операционной системы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Astra Linux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устройство управления ПК-31.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488832" cy="115212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6984776" cy="367240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	В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DejaVu Sans"/>
              </a:rPr>
              <a:t>ходе 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практики было изучено и освоено: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Тематика работы предприятия и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DejaVu Sans"/>
              </a:rPr>
              <a:t>отдела 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О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</a:rPr>
              <a:t>перационная система </a:t>
            </a:r>
            <a:r>
              <a:rPr lang="ru-RU" sz="2800" dirty="0" err="1">
                <a:solidFill>
                  <a:srgbClr val="000000"/>
                </a:solidFill>
                <a:latin typeface="Times New Roman"/>
              </a:rPr>
              <a:t>Astra</a:t>
            </a:r>
            <a:r>
              <a:rPr lang="ru-RU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</a:rPr>
              <a:t>Linux</a:t>
            </a:r>
            <a:endParaRPr lang="ru-RU" sz="2800" dirty="0">
              <a:solidFill>
                <a:srgbClr val="000000"/>
              </a:solidFill>
              <a:latin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</a:rPr>
              <a:t>Среда разработки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Qt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-Creator</a:t>
            </a:r>
            <a:endParaRPr lang="ru-RU" sz="2800" dirty="0">
              <a:solidFill>
                <a:srgbClr val="000000"/>
              </a:solidFill>
              <a:latin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/>
              </a:rPr>
              <a:t>В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</a:rPr>
              <a:t>ыполнено практическое задание.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8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6872808" cy="1296144"/>
          </a:xfrm>
        </p:spPr>
        <p:txBody>
          <a:bodyPr/>
          <a:lstStyle/>
          <a:p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60649"/>
            <a:ext cx="7704856" cy="108011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56792"/>
            <a:ext cx="7056784" cy="4104456"/>
          </a:xfrm>
        </p:spPr>
        <p:txBody>
          <a:bodyPr/>
          <a:lstStyle/>
          <a:p>
            <a:pPr marL="342000" indent="-342000" algn="just">
              <a:spcBef>
                <a:spcPts val="25"/>
              </a:spcBef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структурой предприятия и отдела</a:t>
            </a:r>
          </a:p>
          <a:p>
            <a:pPr marL="342000" indent="-342000" algn="just">
              <a:spcBef>
                <a:spcPts val="25"/>
              </a:spcBef>
              <a:buFontTx/>
              <a:buChar char="-"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Изучение понятия об  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DejaVu Sans"/>
              </a:rPr>
              <a:t>операционной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DejaVu Sans"/>
              </a:rPr>
              <a:t>системе </a:t>
            </a:r>
            <a:r>
              <a:rPr lang="ru-RU" sz="2800" dirty="0" err="1">
                <a:solidFill>
                  <a:srgbClr val="000000"/>
                </a:solidFill>
                <a:latin typeface="Times New Roman"/>
                <a:ea typeface="DejaVu Sans"/>
              </a:rPr>
              <a:t>Astra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Linux</a:t>
            </a:r>
            <a:endParaRPr lang="ru-RU" sz="2800" dirty="0" smtClean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000" indent="-342000" algn="just">
              <a:spcBef>
                <a:spcPts val="25"/>
              </a:spcBef>
              <a:buFontTx/>
              <a:buChar char="-"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Изучение среды разработки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Qt Creator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000" indent="-342000" algn="just">
              <a:spcBef>
                <a:spcPts val="25"/>
              </a:spcBef>
              <a:buFontTx/>
              <a:buChar char="-"/>
            </a:pPr>
            <a:r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практического задания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6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560840" cy="100811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предприятии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800"/>
            <a:ext cx="6696744" cy="4010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АО «ФНПЦ «ННИИРТ» является предприятием радиотехнического профиля, выполняющим: научно-исследовательские, опытно-конструкторские  разработки, техническое обслуживание, серийное изготовление  в области радиолокации, радиотехнических систем и устройств.</a:t>
            </a:r>
            <a:endParaRPr lang="ru-RU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2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416824" cy="122413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отделе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272808" cy="3937992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Отдел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9 является структурным подразделением схемотехнического отделения (СТО).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Отдел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9 занимается разработкой аппаратуры управления,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синхронизации,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отображения и передачи информации. </a:t>
            </a:r>
            <a:endParaRPr lang="ru-RU" sz="2800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algn="just">
              <a:spcBef>
                <a:spcPts val="624"/>
              </a:spcBef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24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8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416824" cy="122413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отделе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0864" y="1549960"/>
            <a:ext cx="7416824" cy="273630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Отдел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является ведущим подразделением обеспечивающим на уровне новейших достижений науки и техники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создание аппаратных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программно-аппаратных комплексов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для решения следующих задач: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24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24"/>
              </a:spcBef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8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416824" cy="122413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отделе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7920880" cy="504056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Выполнение требований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тактико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–технического задания на изделие по тематике отдела.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Разработка принципов построения систем управления, отображения и передачи радиолокационной информации.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Обеспечение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птимального управления режимами радиолокационных средств.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Эргономическое</a:t>
            </a:r>
            <a:r>
              <a:rPr lang="ru-RU" dirty="0" smtClean="0"/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обеспечение радиолокационных средств.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Разработка алгоритмов и программного обеспечения для систем управления, отображения и передачи радиолокационной информации.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24"/>
              </a:spcBef>
              <a:buFontTx/>
              <a:buChar char="-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24"/>
              </a:spcBef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1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124744"/>
            <a:ext cx="6840760" cy="5256584"/>
          </a:xfrm>
        </p:spPr>
        <p:txBody>
          <a:bodyPr/>
          <a:lstStyle/>
          <a:p>
            <a:pPr lvl="0"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Astra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Linux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-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операционная система специального назначения, предназначенная для создания автоматизированных систем в защищенном исполнении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lvl="0" algn="just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 Creator – 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среда разработки для написания приложений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графическим интерфейсом на языках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C++ 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/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сборки приложений используется программа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qmake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входит в состав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 Creator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делая его удобным для использования.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2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4420" y="1268760"/>
            <a:ext cx="6696744" cy="5112568"/>
          </a:xfrm>
        </p:spPr>
        <p:txBody>
          <a:bodyPr>
            <a:normAutofit/>
          </a:bodyPr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практического задания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ознакомление со встроенными стилями приложения и создание элементов собственного стиля.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Стиль приложение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это класс, реализующий возможности для рисования рамок, кнопок, растровых изображений и т.д.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8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7571184" cy="108011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1370" y="1124744"/>
            <a:ext cx="6766974" cy="1446562"/>
          </a:xfrm>
        </p:spPr>
        <p:txBody>
          <a:bodyPr>
            <a:normAutofit/>
          </a:bodyPr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стиле определены функции отображения того или иного элемента управления. 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1" y="2738190"/>
            <a:ext cx="7508029" cy="2419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5310" y="5736177"/>
            <a:ext cx="47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встроенных стилей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 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 3</Template>
  <TotalTime>3128</TotalTime>
  <Words>192</Words>
  <Application>Microsoft Office PowerPoint</Application>
  <PresentationFormat>Экран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Sans</vt:lpstr>
      <vt:lpstr>Times New Roman</vt:lpstr>
      <vt:lpstr>Презент 2</vt:lpstr>
      <vt:lpstr>Презентация PowerPoint</vt:lpstr>
      <vt:lpstr>Цель и задачи практики</vt:lpstr>
      <vt:lpstr>Информация о предприятии</vt:lpstr>
      <vt:lpstr>Информация об отделе</vt:lpstr>
      <vt:lpstr>Информация об отделе</vt:lpstr>
      <vt:lpstr>Информация об отделе</vt:lpstr>
      <vt:lpstr>Результаты практики</vt:lpstr>
      <vt:lpstr>Результаты практики</vt:lpstr>
      <vt:lpstr>Результаты практики</vt:lpstr>
      <vt:lpstr>Результаты практики</vt:lpstr>
      <vt:lpstr>Результаты практики</vt:lpstr>
      <vt:lpstr>Результаты практики</vt:lpstr>
      <vt:lpstr>Результаты практики</vt:lpstr>
      <vt:lpstr>Результаты практики</vt:lpstr>
      <vt:lpstr>Результаты практики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Лысяков Денис Николаевич</dc:creator>
  <cp:lastModifiedBy>Валерий</cp:lastModifiedBy>
  <cp:revision>230</cp:revision>
  <cp:lastPrinted>2020-08-07T12:06:08Z</cp:lastPrinted>
  <dcterms:created xsi:type="dcterms:W3CDTF">2019-04-24T12:54:10Z</dcterms:created>
  <dcterms:modified xsi:type="dcterms:W3CDTF">2021-07-27T11:46:33Z</dcterms:modified>
</cp:coreProperties>
</file>