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56" r:id="rId2"/>
    <p:sldId id="269" r:id="rId3"/>
    <p:sldId id="271" r:id="rId4"/>
    <p:sldId id="260" r:id="rId5"/>
    <p:sldId id="261" r:id="rId6"/>
    <p:sldId id="262" r:id="rId7"/>
    <p:sldId id="267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E9C53AC0-F940-C062-B9D5-39D78EA4783E}" name="Manuel León Sánchez" initials="MLS" userId="S::mleon@freepikco.onmicrosoft.com::687f66f5-f43f-41a9-ac21-b6d6310773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FF"/>
    <a:srgbClr val="AD9EE3"/>
    <a:srgbClr val="F3BB30"/>
    <a:srgbClr val="BAD6F1"/>
    <a:srgbClr val="B5D0EB"/>
    <a:srgbClr val="ABB2FC"/>
    <a:srgbClr val="000000"/>
    <a:srgbClr val="E7C9F3"/>
    <a:srgbClr val="CFAFE7"/>
    <a:srgbClr val="B68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0" autoAdjust="0"/>
    <p:restoredTop sz="93835" autoAdjust="0"/>
  </p:normalViewPr>
  <p:slideViewPr>
    <p:cSldViewPr snapToGrid="0" showGuides="1">
      <p:cViewPr varScale="1">
        <p:scale>
          <a:sx n="128" d="100"/>
          <a:sy n="128" d="100"/>
        </p:scale>
        <p:origin x="168" y="6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F641-E87C-4868-AE4A-7668A05F95D8}" type="datetimeFigureOut">
              <a:rPr lang="es-ES" smtClean="0"/>
              <a:t>15/12/23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4F5AA-3CC3-485B-8229-2F3C9DC47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76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28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89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28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4A8FEC2-FECF-91B5-FF3D-1D5D4AE24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D569B72-51DC-BE58-9871-32C9EA8303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3BF9AB-B16E-A26A-BFF2-D1279E11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0609"/>
            <a:ext cx="7696200" cy="49570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hree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B690FEAF-33B5-F61C-2DA5-14CA24C601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7" t="16723" r="2755" b="29165"/>
          <a:stretch/>
        </p:blipFill>
        <p:spPr>
          <a:xfrm flipV="1">
            <a:off x="-219456" y="-146304"/>
            <a:ext cx="2113452" cy="2155212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F0012EA-1473-2683-7104-3B23D54F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0" t="24065" r="2121" b="30791"/>
          <a:stretch/>
        </p:blipFill>
        <p:spPr>
          <a:xfrm flipV="1">
            <a:off x="-219456" y="-146304"/>
            <a:ext cx="1230203" cy="948406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EA473EE-1193-80B3-A755-640880912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19537"/>
          <a:stretch/>
        </p:blipFill>
        <p:spPr>
          <a:xfrm>
            <a:off x="6548876" y="3433034"/>
            <a:ext cx="3090067" cy="1925349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9E514C81-7847-D8E9-17C9-261CDCD38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5446" b="24553"/>
          <a:stretch/>
        </p:blipFill>
        <p:spPr>
          <a:xfrm>
            <a:off x="8508050" y="4119178"/>
            <a:ext cx="862144" cy="1065409"/>
          </a:xfrm>
          <a:prstGeom prst="rect">
            <a:avLst/>
          </a:prstGeom>
        </p:spPr>
      </p:pic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0C80013-7BCA-F5D9-52A6-60A978103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8508050" y="750134"/>
            <a:ext cx="1097627" cy="544726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C38CF12A-4A7A-1C33-EBCC-33B939525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1717605" y="3516922"/>
            <a:ext cx="2286955" cy="11349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ECA7D9E-5D15-9EE5-960E-BEA077683B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A845ED0-E9B3-AF6F-F7B1-F10BED631D1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333537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5BB8BC-EE89-19B8-9A87-B1CEA9F1B0F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333537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248892-F36C-F174-33BB-A8CA25A8615C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583204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D05051B-2464-AE17-9811-1EABA02664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583204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FDA4EC2-74F0-9B6A-E27F-C33012C2CC1A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832871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02D09A-99EB-3AFF-1451-1E126091C7C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5832871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-2.46914E-7 L 0.00538 -0.01049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05556E-6 -4.19753E-6 L 0.00539 -0.01049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8 L 5.55556E-7 3.7037E-7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1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5.55556E-7 -9.87654E-7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4.5679E-6 L -0.03489 4.5679E-6 " pathEditMode="relative" rAng="0" ptsTypes="AA">
                                          <p:cBhvr>
                                            <p:cTn id="22" dur="4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2.83951E-6 L 0.07135 0.00061 " pathEditMode="relative" rAng="0" ptsTypes="AA">
                                          <p:cBhvr>
                                            <p:cTn id="24" dur="7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-2.46914E-7 L 0.00538 -0.01049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05556E-6 -4.19753E-6 L 0.00539 -0.01049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8 L 5.55556E-7 3.7037E-7 " pathEditMode="relative" rAng="0" ptsTypes="AA">
                                          <p:cBhvr>
                                            <p:cTn id="1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1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5.55556E-7 -9.87654E-7 " pathEditMode="relative" rAng="0" ptsTypes="AA">
                                          <p:cBhvr>
                                            <p:cTn id="18" dur="3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8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4.5679E-6 L -0.03489 4.5679E-6 " pathEditMode="relative" rAng="0" ptsTypes="AA">
                                          <p:cBhvr>
                                            <p:cTn id="22" dur="4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2.83951E-6 L 0.07135 0.00061 " pathEditMode="relative" rAng="0" ptsTypes="AA">
                                          <p:cBhvr>
                                            <p:cTn id="24" dur="7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5C0E7E33-D097-8579-4183-D798A56D4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2" t="-2" r="13066" b="892"/>
          <a:stretch/>
        </p:blipFill>
        <p:spPr>
          <a:xfrm>
            <a:off x="-301752" y="2958352"/>
            <a:ext cx="1843432" cy="22720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2B4E11-06EA-77CD-34E3-CFE3BA3B32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0447" y="552890"/>
            <a:ext cx="5543106" cy="1295503"/>
          </a:xfrm>
        </p:spPr>
        <p:txBody>
          <a:bodyPr anchor="b">
            <a:noAutofit/>
          </a:bodyPr>
          <a:lstStyle>
            <a:lvl1pPr algn="ctr">
              <a:defRPr sz="100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180380-BE79-06E5-87AC-962F0BC245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00447" y="1685366"/>
            <a:ext cx="5543106" cy="14467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Google Shape;135;p24">
            <a:extLst>
              <a:ext uri="{FF2B5EF4-FFF2-40B4-BE49-F238E27FC236}">
                <a16:creationId xmlns:a16="http://schemas.microsoft.com/office/drawing/2014/main" id="{9ECFC722-BD89-5E83-4494-CCF7E9D9CB6C}"/>
              </a:ext>
            </a:extLst>
          </p:cNvPr>
          <p:cNvSpPr txBox="1"/>
          <p:nvPr userDrawn="1"/>
        </p:nvSpPr>
        <p:spPr>
          <a:xfrm>
            <a:off x="2161076" y="4023313"/>
            <a:ext cx="4817948" cy="2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dirty="0">
                <a:latin typeface="Manrope Medium" pitchFamily="2" charset="0"/>
                <a:ea typeface="Anaheim"/>
                <a:cs typeface="Anaheim"/>
                <a:sym typeface="Anaheim"/>
              </a:rPr>
              <a:t>CREDITS</a:t>
            </a:r>
            <a:r>
              <a:rPr lang="en" sz="1200" dirty="0">
                <a:latin typeface="Manrope Medium" pitchFamily="2" charset="0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1200" b="1" dirty="0">
                <a:uFill>
                  <a:noFill/>
                </a:uFill>
                <a:latin typeface="Manrope Medium" pitchFamily="2" charset="0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latin typeface="Manrope Medium" pitchFamily="2" charset="0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 dirty="0">
                <a:uFill>
                  <a:noFill/>
                </a:uFill>
                <a:latin typeface="Manrope Medium" pitchFamily="2" charset="0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dirty="0">
                <a:latin typeface="Manrope Medium" pitchFamily="2" charset="0"/>
                <a:ea typeface="Anaheim"/>
                <a:cs typeface="Anaheim"/>
                <a:sym typeface="Anaheim"/>
              </a:rPr>
              <a:t>, infographics &amp; images by </a:t>
            </a:r>
            <a:r>
              <a:rPr lang="en" sz="1200" b="1" dirty="0">
                <a:uFill>
                  <a:noFill/>
                </a:uFill>
                <a:latin typeface="Manrope Medium" pitchFamily="2" charset="0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latin typeface="Manrope Medium" pitchFamily="2" charset="0"/>
              <a:ea typeface="Anaheim"/>
              <a:cs typeface="Anaheim"/>
              <a:sym typeface="Anaheim"/>
            </a:endParaRPr>
          </a:p>
        </p:txBody>
      </p:sp>
      <p:pic>
        <p:nvPicPr>
          <p:cNvPr id="12" name="Imagen 11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42B01F3-0EA0-206A-CAB2-A2D92090C2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260796" y="599457"/>
            <a:ext cx="3862170" cy="2297488"/>
          </a:xfrm>
          <a:prstGeom prst="rect">
            <a:avLst/>
          </a:prstGeom>
        </p:spPr>
      </p:pic>
      <p:pic>
        <p:nvPicPr>
          <p:cNvPr id="13" name="Imagen 12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07EDE4A-D8BD-B3B5-38DF-0A7FFFA732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296355" y="-24866"/>
            <a:ext cx="2202289" cy="1886250"/>
          </a:xfrm>
          <a:prstGeom prst="rect">
            <a:avLst/>
          </a:prstGeom>
          <a:effectLst/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E52E6F81-B33F-D487-1ED4-E4F1E3C023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7816" b="24553"/>
          <a:stretch/>
        </p:blipFill>
        <p:spPr>
          <a:xfrm rot="16200000">
            <a:off x="7980309" y="-378887"/>
            <a:ext cx="1034193" cy="14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6" dur="6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14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9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6" dur="6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14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9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18" dur="3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8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001A8A-891E-D2AE-FE4D-AB857A222E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76078" y="1741336"/>
            <a:ext cx="3591845" cy="23250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7D85608-CD86-DB54-886E-5B0C1DCC94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5468" y="3942677"/>
            <a:ext cx="2473065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016973" y="916611"/>
            <a:ext cx="3110054" cy="615714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8819" y="2169042"/>
            <a:ext cx="6606362" cy="242200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B21134-96A1-CABC-DEB1-9780239101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16372" y="552452"/>
            <a:ext cx="411125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C7939A1-0E92-74B6-5DFE-69AB56B1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5" t="24064" r="2121" b="27803"/>
          <a:stretch/>
        </p:blipFill>
        <p:spPr>
          <a:xfrm flipH="1" flipV="1">
            <a:off x="7475359" y="-228601"/>
            <a:ext cx="1851519" cy="1657995"/>
          </a:xfrm>
          <a:prstGeom prst="rect">
            <a:avLst/>
          </a:prstGeom>
        </p:spPr>
      </p:pic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48A88EED-AAAA-00FF-48A0-D45831195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913013" y="679493"/>
            <a:ext cx="2286955" cy="1134961"/>
          </a:xfrm>
          <a:prstGeom prst="rect">
            <a:avLst/>
          </a:prstGeom>
        </p:spPr>
      </p:pic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A5FB7142-D816-1946-DC3C-197B447D1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7" t="37085" r="2754" b="15750"/>
          <a:stretch/>
        </p:blipFill>
        <p:spPr>
          <a:xfrm flipH="1" flipV="1">
            <a:off x="8416774" y="-91441"/>
            <a:ext cx="910105" cy="86729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AE5A8C9C-274D-AFF7-7E9F-EC21A56F2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1" t="26660" r="-1628" b="28084"/>
          <a:stretch/>
        </p:blipFill>
        <p:spPr>
          <a:xfrm>
            <a:off x="-265176" y="4334468"/>
            <a:ext cx="2031631" cy="95076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BD6EBA5-A69D-AA95-B0EF-CB2A280E091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273" y="552452"/>
            <a:ext cx="3671454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DD306B-4B15-65F7-AA39-8D3BC6EA0A8E}"/>
              </a:ext>
            </a:extLst>
          </p:cNvPr>
          <p:cNvSpPr>
            <a:spLocks noGrp="1"/>
          </p:cNvSpPr>
          <p:nvPr userDrawn="1">
            <p:ph type="body" idx="24" hasCustomPrompt="1"/>
          </p:nvPr>
        </p:nvSpPr>
        <p:spPr>
          <a:xfrm>
            <a:off x="1547842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2643C61-59B4-A58F-A228-D9F7D6EB82E9}"/>
              </a:ext>
            </a:extLst>
          </p:cNvPr>
          <p:cNvSpPr>
            <a:spLocks noGrp="1"/>
          </p:cNvSpPr>
          <p:nvPr userDrawn="1">
            <p:ph type="body" idx="26" hasCustomPrompt="1"/>
          </p:nvPr>
        </p:nvSpPr>
        <p:spPr>
          <a:xfrm>
            <a:off x="1547842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3377C4-7D1C-7B6A-FAC4-B70137765F5B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4887825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E4FCE2E-88A9-25FA-BAD7-80A6B75AD5DF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4887825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 p14:bounceEnd="5091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959601-4BE1-E5E5-A7F9-E129DDA7AE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1685" y="552451"/>
            <a:ext cx="3700630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2086672"/>
            <a:ext cx="4224183" cy="227017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6EF09D-EFA4-B663-E5F4-CF64F187C1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552451"/>
            <a:ext cx="4224183" cy="115801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8F6C4-D890-F98C-8754-CB0360F01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376" y="2072069"/>
            <a:ext cx="1768556" cy="1753044"/>
          </a:xfrm>
          <a:prstGeom prst="ellipse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75104E1-FF75-F03A-4E72-E4AD26F7E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761" b="12346"/>
          <a:stretch/>
        </p:blipFill>
        <p:spPr>
          <a:xfrm rot="10800000" flipH="1" flipV="1">
            <a:off x="7454375" y="423185"/>
            <a:ext cx="2293129" cy="1134961"/>
          </a:xfrm>
          <a:prstGeom prst="rect">
            <a:avLst/>
          </a:prstGeom>
        </p:spPr>
      </p:pic>
      <p:pic>
        <p:nvPicPr>
          <p:cNvPr id="10" name="Imagen 9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F6B481E3-3B9D-3FF3-6616-2306490D9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5216" r="41135" b="20031"/>
          <a:stretch/>
        </p:blipFill>
        <p:spPr>
          <a:xfrm rot="10800000" flipH="1" flipV="1">
            <a:off x="4315968" y="2124636"/>
            <a:ext cx="5065776" cy="31880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051F0E-F8D2-B290-5ECB-737621E7077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3901" y="3556751"/>
            <a:ext cx="2919632" cy="84512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BEFE41-2B4A-7DEB-7A96-9694689131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800978"/>
            <a:ext cx="3429887" cy="27347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3AF2FBCA-206D-E060-CA0A-D0D1F42A73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5466">
            <a:off x="5181490" y="680791"/>
            <a:ext cx="3001482" cy="3759733"/>
          </a:xfrm>
          <a:prstGeom prst="roundRect">
            <a:avLst>
              <a:gd name="adj" fmla="val 9934"/>
            </a:avLst>
          </a:prstGeom>
        </p:spPr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</p:spPr>
        <p:txBody>
          <a:bodyPr anchor="b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7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Staatliches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0616DF4A-2FFF-2C13-7E9C-4F919C31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B33848EC-A231-1995-0AA4-F7B721A24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-1" r="13066" b="2056"/>
          <a:stretch/>
        </p:blipFill>
        <p:spPr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0252CE12-3B36-12AF-BC31-EECE72395B89}"/>
              </a:ext>
            </a:extLst>
          </p:cNvPr>
          <p:cNvGrpSpPr/>
          <p:nvPr/>
        </p:nvGrpSpPr>
        <p:grpSpPr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55D6E9-C2A1-7AC4-CFE8-517A0B47B1E3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9F50E8-8908-9D49-CF25-75AA9E31E354}"/>
                </a:ext>
              </a:extLst>
            </p:cNvPr>
            <p:cNvSpPr/>
            <p:nvPr/>
          </p:nvSpPr>
          <p:spPr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6080A4-25C7-3DBE-F73F-160910291B56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4D46114-2E67-E3A5-A6FC-59CE6B7A57FD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D9B40B-F94C-9D00-0511-4B0E931BD7A2}"/>
                </a:ext>
              </a:extLst>
            </p:cNvPr>
            <p:cNvSpPr/>
            <p:nvPr/>
          </p:nvSpPr>
          <p:spPr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41BF1A-72C5-837F-B2EA-F87553846C24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C9551F7-1CC2-17DA-E795-426C995C9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BB2D7DD-F93E-8C14-FD55-F8D608F6BC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36DE4F0E-359C-8659-9F6A-E7FB60FA61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2D65546-0E04-829A-2C66-1EFA7456FC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20EC8C9-E192-543B-41C9-9EE6E8E256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>
            <a:off x="8292693" y="3830850"/>
            <a:ext cx="1129668" cy="1426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437" y="1492002"/>
            <a:ext cx="6739125" cy="1135643"/>
          </a:xfr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7200" dirty="0">
                <a:latin typeface="Bauhaus 93"/>
              </a:rPr>
              <a:t>mutEngine19</a:t>
            </a:r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E0AF15B-946B-E61F-27E1-33F2B2A38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202470" y="1179535"/>
            <a:ext cx="1097627" cy="544726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A6C64AD8-0DB0-2832-F1C1-35805C11EF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1" t="7067" r="23582" b="7841"/>
          <a:stretch/>
        </p:blipFill>
        <p:spPr>
          <a:xfrm>
            <a:off x="-1262910" y="-1437473"/>
            <a:ext cx="2759858" cy="2736884"/>
          </a:xfrm>
          <a:prstGeom prst="rect">
            <a:avLst/>
          </a:prstGeom>
        </p:spPr>
      </p:pic>
      <p:pic>
        <p:nvPicPr>
          <p:cNvPr id="21" name="Imagen 20" descr="Imagen que contiene Forma&#10;&#10;Descripción generada automáticamente">
            <a:extLst>
              <a:ext uri="{FF2B5EF4-FFF2-40B4-BE49-F238E27FC236}">
                <a16:creationId xmlns:a16="http://schemas.microsoft.com/office/drawing/2014/main" id="{632DD628-04C5-CA87-E1EE-559AE69DA89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6651387" y="-1303255"/>
            <a:ext cx="1835802" cy="1824428"/>
          </a:xfrm>
          <a:prstGeom prst="rect">
            <a:avLst/>
          </a:prstGeom>
        </p:spPr>
      </p:pic>
      <p:pic>
        <p:nvPicPr>
          <p:cNvPr id="23" name="Imagen 2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DD46D984-9223-3367-6904-B3BCA1FAFDC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671495" y="1353532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EEEBC7D9-ECC0-D71D-C3CB-0DE8581C005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232" r="2400" b="10923"/>
          <a:stretch/>
        </p:blipFill>
        <p:spPr>
          <a:xfrm>
            <a:off x="736095" y="4533677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>
            <a:extLst>
              <a:ext uri="{FF2B5EF4-FFF2-40B4-BE49-F238E27FC236}">
                <a16:creationId xmlns:a16="http://schemas.microsoft.com/office/drawing/2014/main" id="{F11A0CF4-010E-A5AB-9200-827BEFFCAB7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6949405" y="3605748"/>
            <a:ext cx="801545" cy="7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1.60494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1.60494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0616DF4A-2FFF-2C13-7E9C-4F919C31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B33848EC-A231-1995-0AA4-F7B721A24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-1" r="13066" b="2056"/>
          <a:stretch/>
        </p:blipFill>
        <p:spPr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0252CE12-3B36-12AF-BC31-EECE72395B89}"/>
              </a:ext>
            </a:extLst>
          </p:cNvPr>
          <p:cNvGrpSpPr/>
          <p:nvPr/>
        </p:nvGrpSpPr>
        <p:grpSpPr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55D6E9-C2A1-7AC4-CFE8-517A0B47B1E3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9F50E8-8908-9D49-CF25-75AA9E31E354}"/>
                </a:ext>
              </a:extLst>
            </p:cNvPr>
            <p:cNvSpPr/>
            <p:nvPr/>
          </p:nvSpPr>
          <p:spPr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6080A4-25C7-3DBE-F73F-160910291B56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4D46114-2E67-E3A5-A6FC-59CE6B7A57FD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D9B40B-F94C-9D00-0511-4B0E931BD7A2}"/>
                </a:ext>
              </a:extLst>
            </p:cNvPr>
            <p:cNvSpPr/>
            <p:nvPr/>
          </p:nvSpPr>
          <p:spPr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41BF1A-72C5-837F-B2EA-F87553846C24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C9551F7-1CC2-17DA-E795-426C995C9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BB2D7DD-F93E-8C14-FD55-F8D608F6BC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36DE4F0E-359C-8659-9F6A-E7FB60FA61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2D65546-0E04-829A-2C66-1EFA7456FC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20EC8C9-E192-543B-41C9-9EE6E8E256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>
            <a:off x="-41931771" y="-60483312"/>
            <a:ext cx="53313562" cy="673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1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0.00124 L 0.01337 0.03056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77" y="14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1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0.00124 L 0.01337 0.03056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77" y="14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0616DF4A-2FFF-2C13-7E9C-4F919C31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B33848EC-A231-1995-0AA4-F7B721A24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-1" r="13066" b="2056"/>
          <a:stretch/>
        </p:blipFill>
        <p:spPr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0252CE12-3B36-12AF-BC31-EECE72395B89}"/>
              </a:ext>
            </a:extLst>
          </p:cNvPr>
          <p:cNvGrpSpPr/>
          <p:nvPr/>
        </p:nvGrpSpPr>
        <p:grpSpPr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55D6E9-C2A1-7AC4-CFE8-517A0B47B1E3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9F50E8-8908-9D49-CF25-75AA9E31E354}"/>
                </a:ext>
              </a:extLst>
            </p:cNvPr>
            <p:cNvSpPr/>
            <p:nvPr/>
          </p:nvSpPr>
          <p:spPr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6080A4-25C7-3DBE-F73F-160910291B56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4D46114-2E67-E3A5-A6FC-59CE6B7A57FD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D9B40B-F94C-9D00-0511-4B0E931BD7A2}"/>
                </a:ext>
              </a:extLst>
            </p:cNvPr>
            <p:cNvSpPr/>
            <p:nvPr/>
          </p:nvSpPr>
          <p:spPr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41BF1A-72C5-837F-B2EA-F87553846C24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C9551F7-1CC2-17DA-E795-426C995C9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BB2D7DD-F93E-8C14-FD55-F8D608F6BC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36DE4F0E-359C-8659-9F6A-E7FB60FA61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2D65546-0E04-829A-2C66-1EFA7456FC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20EC8C9-E192-543B-41C9-9EE6E8E256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 rot="10800000">
            <a:off x="-8106175" y="-10659596"/>
            <a:ext cx="12251723" cy="15467691"/>
          </a:xfrm>
          <a:prstGeom prst="rect">
            <a:avLst/>
          </a:prstGeom>
        </p:spPr>
      </p:pic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12194A66-B838-C493-0FD3-48880077ED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2E9B0E5-7358-213B-76DA-0419D31641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-171449" y="-68580"/>
            <a:ext cx="3283602" cy="1702336"/>
          </a:xfrm>
          <a:prstGeom prst="rect">
            <a:avLst/>
          </a:prstGeom>
        </p:spPr>
      </p:pic>
      <p:pic>
        <p:nvPicPr>
          <p:cNvPr id="11" name="Imagen 5" descr="Icono&#10;&#10;Descripción generada automáticamente">
            <a:extLst>
              <a:ext uri="{FF2B5EF4-FFF2-40B4-BE49-F238E27FC236}">
                <a16:creationId xmlns:a16="http://schemas.microsoft.com/office/drawing/2014/main" id="{B0158667-8277-6071-A267-3483A8F896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-156282" y="-215983"/>
            <a:ext cx="2336172" cy="1292734"/>
          </a:xfrm>
          <a:prstGeom prst="rect">
            <a:avLst/>
          </a:prstGeom>
        </p:spPr>
      </p:pic>
      <p:pic>
        <p:nvPicPr>
          <p:cNvPr id="14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02B5ED0A-75FD-21D1-559D-DF7EB42225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0573" y="3324297"/>
            <a:ext cx="3163425" cy="1899213"/>
          </a:xfrm>
          <a:prstGeom prst="rect">
            <a:avLst/>
          </a:prstGeom>
        </p:spPr>
      </p:pic>
      <p:pic>
        <p:nvPicPr>
          <p:cNvPr id="15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9633CAE-8CA7-F593-E717-8A322905DC9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752508" y="3284803"/>
            <a:ext cx="2463658" cy="1858697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0290B4FA-E8E5-FC8B-07B4-51DDFB8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078" y="1741336"/>
            <a:ext cx="3591845" cy="2325085"/>
          </a:xfrm>
        </p:spPr>
        <p:txBody>
          <a:bodyPr/>
          <a:lstStyle/>
          <a:p>
            <a:r>
              <a:rPr lang="bg-BG" b="1" dirty="0"/>
              <a:t>Защо </a:t>
            </a:r>
            <a:r>
              <a:rPr lang="en-US" b="1" dirty="0"/>
              <a:t>Rust?</a:t>
            </a:r>
          </a:p>
        </p:txBody>
      </p:sp>
      <p:pic>
        <p:nvPicPr>
          <p:cNvPr id="19" name="Imagen 14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B7A7FCAE-678B-97D6-AE6A-8F98A05FCA3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7969043">
            <a:off x="-789033" y="3688811"/>
            <a:ext cx="2477967" cy="1102610"/>
          </a:xfrm>
          <a:prstGeom prst="rect">
            <a:avLst/>
          </a:prstGeom>
        </p:spPr>
      </p:pic>
      <p:pic>
        <p:nvPicPr>
          <p:cNvPr id="20" name="Imagen 16" descr="Círculo&#10;&#10;Descripción generada automáticamente">
            <a:extLst>
              <a:ext uri="{FF2B5EF4-FFF2-40B4-BE49-F238E27FC236}">
                <a16:creationId xmlns:a16="http://schemas.microsoft.com/office/drawing/2014/main" id="{6D866436-4462-3098-6CBF-D71572D0B19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21" name="Imagen 18" descr="Imagen que contiene Forma&#10;&#10;Descripción generada automáticamente">
            <a:extLst>
              <a:ext uri="{FF2B5EF4-FFF2-40B4-BE49-F238E27FC236}">
                <a16:creationId xmlns:a16="http://schemas.microsoft.com/office/drawing/2014/main" id="{1F90B342-B706-A7E1-B6BC-5617D31B442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382585" y="-1151886"/>
            <a:ext cx="2300037" cy="2285787"/>
          </a:xfrm>
          <a:prstGeom prst="rect">
            <a:avLst/>
          </a:prstGeom>
        </p:spPr>
      </p:pic>
      <p:pic>
        <p:nvPicPr>
          <p:cNvPr id="22" name="Imagen 19" descr="Icono&#10;&#10;Descripción generada automáticamente">
            <a:extLst>
              <a:ext uri="{FF2B5EF4-FFF2-40B4-BE49-F238E27FC236}">
                <a16:creationId xmlns:a16="http://schemas.microsoft.com/office/drawing/2014/main" id="{A9514AAB-3314-179C-CCAF-9C3A1967C4F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20639185">
            <a:off x="-354108" y="4382203"/>
            <a:ext cx="1955286" cy="866325"/>
          </a:xfrm>
          <a:prstGeom prst="rect">
            <a:avLst/>
          </a:prstGeom>
        </p:spPr>
      </p:pic>
      <p:pic>
        <p:nvPicPr>
          <p:cNvPr id="23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4231F423-FE1F-E945-06B0-2ED62C1AE57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5" name="Elipse 22">
            <a:extLst>
              <a:ext uri="{FF2B5EF4-FFF2-40B4-BE49-F238E27FC236}">
                <a16:creationId xmlns:a16="http://schemas.microsoft.com/office/drawing/2014/main" id="{CC8CA1E0-54B7-FCB6-540B-029C6B14FDAB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1A54DCC-A25B-EA67-7852-187B3977ABC4}"/>
              </a:ext>
            </a:extLst>
          </p:cNvPr>
          <p:cNvGrpSpPr/>
          <p:nvPr/>
        </p:nvGrpSpPr>
        <p:grpSpPr>
          <a:xfrm>
            <a:off x="479578" y="1325239"/>
            <a:ext cx="7725988" cy="3135952"/>
            <a:chOff x="353635" y="1274118"/>
            <a:chExt cx="7977874" cy="3238193"/>
          </a:xfrm>
        </p:grpSpPr>
        <p:sp>
          <p:nvSpPr>
            <p:cNvPr id="29" name="Rectángulo 9">
              <a:extLst>
                <a:ext uri="{FF2B5EF4-FFF2-40B4-BE49-F238E27FC236}">
                  <a16:creationId xmlns:a16="http://schemas.microsoft.com/office/drawing/2014/main" id="{884A69AB-3367-59AC-E6EC-47CA012997F5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Elipse 10">
              <a:extLst>
                <a:ext uri="{FF2B5EF4-FFF2-40B4-BE49-F238E27FC236}">
                  <a16:creationId xmlns:a16="http://schemas.microsoft.com/office/drawing/2014/main" id="{9B45C07C-86F0-B061-6969-D2AD877BCA14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Elipse 12">
              <a:extLst>
                <a:ext uri="{FF2B5EF4-FFF2-40B4-BE49-F238E27FC236}">
                  <a16:creationId xmlns:a16="http://schemas.microsoft.com/office/drawing/2014/main" id="{00C05E44-CDF1-62C6-644E-D4B993437912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ángulo 13">
              <a:extLst>
                <a:ext uri="{FF2B5EF4-FFF2-40B4-BE49-F238E27FC236}">
                  <a16:creationId xmlns:a16="http://schemas.microsoft.com/office/drawing/2014/main" id="{4C9F82C5-8A48-B9AD-1B61-67520D00E066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Elipse 15">
              <a:extLst>
                <a:ext uri="{FF2B5EF4-FFF2-40B4-BE49-F238E27FC236}">
                  <a16:creationId xmlns:a16="http://schemas.microsoft.com/office/drawing/2014/main" id="{496F82AC-13B5-EAE6-59A4-9713660A1DF8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Elipse 21">
              <a:extLst>
                <a:ext uri="{FF2B5EF4-FFF2-40B4-BE49-F238E27FC236}">
                  <a16:creationId xmlns:a16="http://schemas.microsoft.com/office/drawing/2014/main" id="{9466FA7D-12DC-9EAF-61E2-C6F0390C66F5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ángulo 23">
              <a:extLst>
                <a:ext uri="{FF2B5EF4-FFF2-40B4-BE49-F238E27FC236}">
                  <a16:creationId xmlns:a16="http://schemas.microsoft.com/office/drawing/2014/main" id="{3E6B28D0-3538-B36C-292B-EF7707B8E98E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ángulo 24">
              <a:extLst>
                <a:ext uri="{FF2B5EF4-FFF2-40B4-BE49-F238E27FC236}">
                  <a16:creationId xmlns:a16="http://schemas.microsoft.com/office/drawing/2014/main" id="{20A92AB6-7F56-54F5-C0D9-7933969CAEB9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Elipse 25">
              <a:extLst>
                <a:ext uri="{FF2B5EF4-FFF2-40B4-BE49-F238E27FC236}">
                  <a16:creationId xmlns:a16="http://schemas.microsoft.com/office/drawing/2014/main" id="{9781A823-EBA4-B6F2-C0A3-6B54C8593731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73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1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05556E-6 0.00124 L 0.01336 0.03056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77" y="14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34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36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38" dur="3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40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4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 p14:bounceEnd="5091">
                                          <p:cBhvr>
                                            <p:cTn id="44" dur="6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46" dur="3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 p14:bounceEnd="5091">
                                          <p:cBhvr>
                                            <p:cTn id="48" dur="3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50" dur="8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-1.97531E-6 L 0.00677 -0.0179 " pathEditMode="relative" rAng="0" ptsTypes="AA">
                                          <p:cBhvr>
                                            <p:cTn id="52" dur="2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54" dur="6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56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58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0" dur="4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62" dur="4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4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66" dur="2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6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9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7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7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8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8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9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9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0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0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0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9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0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1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2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1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4 L 0.01337 0.03056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77" y="14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36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38" dur="3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40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42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44" dur="6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6" dur="3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48" dur="3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50" dur="8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-1.97531E-6 L 0.00677 -0.0179 " pathEditMode="relative" rAng="0" ptsTypes="AA">
                                          <p:cBhvr>
                                            <p:cTn id="52" dur="2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54" dur="6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56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58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0" dur="4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62" dur="4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4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66" dur="2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6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9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7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7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8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8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9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9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0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0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0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9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0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1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2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" presetID="9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Forma&#10;&#10;Descripción generada automáticamente">
            <a:extLst>
              <a:ext uri="{FF2B5EF4-FFF2-40B4-BE49-F238E27FC236}">
                <a16:creationId xmlns:a16="http://schemas.microsoft.com/office/drawing/2014/main" id="{85AD7C29-B4B1-1189-DBA1-3E4DF13C5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t="11190" r="6596" b="12346"/>
          <a:stretch/>
        </p:blipFill>
        <p:spPr>
          <a:xfrm>
            <a:off x="7454375" y="1142984"/>
            <a:ext cx="2297486" cy="1134961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95ACBABC-502B-2105-D154-862FE81F6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260796" y="688729"/>
            <a:ext cx="3862170" cy="2297488"/>
          </a:xfrm>
          <a:prstGeom prst="rect">
            <a:avLst/>
          </a:prstGeom>
        </p:spPr>
      </p:pic>
      <p:pic>
        <p:nvPicPr>
          <p:cNvPr id="7" name="Imagen 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66D6CD3-79B1-42BA-FD3A-D836D68D3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296355" y="-24866"/>
            <a:ext cx="2202289" cy="1886250"/>
          </a:xfrm>
          <a:prstGeom prst="rect">
            <a:avLst/>
          </a:prstGeom>
          <a:effectLst/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26C2CF29-35C6-37D3-50F6-1D68E8C707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7816" b="24553"/>
          <a:stretch/>
        </p:blipFill>
        <p:spPr>
          <a:xfrm rot="16200000">
            <a:off x="7980309" y="-378887"/>
            <a:ext cx="1034193" cy="1426196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3468FA76-4661-5981-362F-A58423237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019410" y="3137766"/>
            <a:ext cx="1395910" cy="138726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B32CF01-3B95-DA83-BCFF-7F4124AE7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" r="3756"/>
          <a:stretch/>
        </p:blipFill>
        <p:spPr>
          <a:xfrm rot="10495810" flipH="1" flipV="1">
            <a:off x="5041915" y="1600304"/>
            <a:ext cx="2703580" cy="27087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388" y="1578328"/>
            <a:ext cx="4224183" cy="2270177"/>
          </a:xfrm>
        </p:spPr>
        <p:txBody>
          <a:bodyPr/>
          <a:lstStyle/>
          <a:p>
            <a:br>
              <a:rPr lang="en-US" sz="2400" dirty="0"/>
            </a:br>
            <a:r>
              <a:rPr lang="bg-BG" sz="2400" b="1" dirty="0"/>
              <a:t>Еднаквост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Memory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Fast, compact executables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vs go</a:t>
            </a:r>
          </a:p>
        </p:txBody>
      </p:sp>
      <p:pic>
        <p:nvPicPr>
          <p:cNvPr id="3" name="Imagen 2" descr="Círculo&#10;&#10;Descripción generada automáticamente">
            <a:extLst>
              <a:ext uri="{FF2B5EF4-FFF2-40B4-BE49-F238E27FC236}">
                <a16:creationId xmlns:a16="http://schemas.microsoft.com/office/drawing/2014/main" id="{BA73130A-EC76-7E96-CA10-191F73D6449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5126014" y="750978"/>
            <a:ext cx="1168914" cy="1165556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C657740A-6B80-923F-789D-7125FB7B2177}"/>
              </a:ext>
            </a:extLst>
          </p:cNvPr>
          <p:cNvGrpSpPr/>
          <p:nvPr/>
        </p:nvGrpSpPr>
        <p:grpSpPr>
          <a:xfrm>
            <a:off x="6625637" y="1285109"/>
            <a:ext cx="1714094" cy="3338220"/>
            <a:chOff x="6625637" y="1285109"/>
            <a:chExt cx="1714094" cy="333822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E7825F7-7ABB-8046-5E87-42906D9373F9}"/>
                </a:ext>
              </a:extLst>
            </p:cNvPr>
            <p:cNvSpPr/>
            <p:nvPr/>
          </p:nvSpPr>
          <p:spPr>
            <a:xfrm>
              <a:off x="6625637" y="4470929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17D4BEC-47F7-BD37-F8EB-02859ED32197}"/>
                </a:ext>
              </a:extLst>
            </p:cNvPr>
            <p:cNvSpPr/>
            <p:nvPr/>
          </p:nvSpPr>
          <p:spPr>
            <a:xfrm>
              <a:off x="8258642" y="3160325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C36AB78-403D-11B4-4E02-664CDC193816}"/>
                </a:ext>
              </a:extLst>
            </p:cNvPr>
            <p:cNvSpPr/>
            <p:nvPr/>
          </p:nvSpPr>
          <p:spPr>
            <a:xfrm>
              <a:off x="6625637" y="1285109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7401F6F-01F8-1A44-97E7-591380B93C27}"/>
                </a:ext>
              </a:extLst>
            </p:cNvPr>
            <p:cNvSpPr/>
            <p:nvPr/>
          </p:nvSpPr>
          <p:spPr>
            <a:xfrm>
              <a:off x="8039900" y="2863942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3" name="Título 20">
            <a:extLst>
              <a:ext uri="{FF2B5EF4-FFF2-40B4-BE49-F238E27FC236}">
                <a16:creationId xmlns:a16="http://schemas.microsoft.com/office/drawing/2014/main" id="{EF1B1B69-6B71-231C-B0CF-59F0532B84CF}"/>
              </a:ext>
            </a:extLst>
          </p:cNvPr>
          <p:cNvSpPr txBox="1">
            <a:spLocks/>
          </p:cNvSpPr>
          <p:nvPr/>
        </p:nvSpPr>
        <p:spPr>
          <a:xfrm>
            <a:off x="2623474" y="-3478940"/>
            <a:ext cx="3671454" cy="1158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Staatliches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rust</a:t>
            </a:r>
            <a:endParaRPr lang="en-US" dirty="0"/>
          </a:p>
        </p:txBody>
      </p:sp>
      <p:sp>
        <p:nvSpPr>
          <p:cNvPr id="44" name="Marcador de texto 22">
            <a:extLst>
              <a:ext uri="{FF2B5EF4-FFF2-40B4-BE49-F238E27FC236}">
                <a16:creationId xmlns:a16="http://schemas.microsoft.com/office/drawing/2014/main" id="{1E222BE8-D98A-D2ED-E641-F62391DEFB34}"/>
              </a:ext>
            </a:extLst>
          </p:cNvPr>
          <p:cNvSpPr txBox="1">
            <a:spLocks/>
          </p:cNvSpPr>
          <p:nvPr/>
        </p:nvSpPr>
        <p:spPr>
          <a:xfrm>
            <a:off x="1435043" y="-869096"/>
            <a:ext cx="2690611" cy="3924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Performance</a:t>
            </a:r>
            <a:endParaRPr lang="en-GB" dirty="0"/>
          </a:p>
        </p:txBody>
      </p:sp>
      <p:sp>
        <p:nvSpPr>
          <p:cNvPr id="45" name="Marcador de texto 24">
            <a:extLst>
              <a:ext uri="{FF2B5EF4-FFF2-40B4-BE49-F238E27FC236}">
                <a16:creationId xmlns:a16="http://schemas.microsoft.com/office/drawing/2014/main" id="{AC9DBEFE-441F-7D67-7EAB-FDA1CDD50713}"/>
              </a:ext>
            </a:extLst>
          </p:cNvPr>
          <p:cNvSpPr txBox="1">
            <a:spLocks/>
          </p:cNvSpPr>
          <p:nvPr/>
        </p:nvSpPr>
        <p:spPr>
          <a:xfrm>
            <a:off x="4775026" y="-869096"/>
            <a:ext cx="2690611" cy="3924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Abstraction</a:t>
            </a:r>
            <a:endParaRPr lang="en-GB" dirty="0"/>
          </a:p>
        </p:txBody>
      </p:sp>
      <p:grpSp>
        <p:nvGrpSpPr>
          <p:cNvPr id="46" name="Google Shape;9069;p18">
            <a:extLst>
              <a:ext uri="{FF2B5EF4-FFF2-40B4-BE49-F238E27FC236}">
                <a16:creationId xmlns:a16="http://schemas.microsoft.com/office/drawing/2014/main" id="{AD98DB01-C623-43DC-7EF3-EA4C6AB8EB5F}"/>
              </a:ext>
            </a:extLst>
          </p:cNvPr>
          <p:cNvGrpSpPr/>
          <p:nvPr/>
        </p:nvGrpSpPr>
        <p:grpSpPr>
          <a:xfrm>
            <a:off x="5872613" y="-1657554"/>
            <a:ext cx="495436" cy="496719"/>
            <a:chOff x="-50523475" y="2316000"/>
            <a:chExt cx="299325" cy="300100"/>
          </a:xfrm>
          <a:solidFill>
            <a:schemeClr val="tx2"/>
          </a:solidFill>
        </p:grpSpPr>
        <p:sp>
          <p:nvSpPr>
            <p:cNvPr id="47" name="Google Shape;9070;p18">
              <a:extLst>
                <a:ext uri="{FF2B5EF4-FFF2-40B4-BE49-F238E27FC236}">
                  <a16:creationId xmlns:a16="http://schemas.microsoft.com/office/drawing/2014/main" id="{A7F88039-72E7-1FBD-556B-BA82689345FF}"/>
                </a:ext>
              </a:extLst>
            </p:cNvPr>
            <p:cNvSpPr/>
            <p:nvPr/>
          </p:nvSpPr>
          <p:spPr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9071;p18">
              <a:extLst>
                <a:ext uri="{FF2B5EF4-FFF2-40B4-BE49-F238E27FC236}">
                  <a16:creationId xmlns:a16="http://schemas.microsoft.com/office/drawing/2014/main" id="{03B88515-63E6-AE73-CE55-955E1B79228B}"/>
                </a:ext>
              </a:extLst>
            </p:cNvPr>
            <p:cNvSpPr/>
            <p:nvPr/>
          </p:nvSpPr>
          <p:spPr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9206;p18">
            <a:extLst>
              <a:ext uri="{FF2B5EF4-FFF2-40B4-BE49-F238E27FC236}">
                <a16:creationId xmlns:a16="http://schemas.microsoft.com/office/drawing/2014/main" id="{4CDF16EB-22C2-D9DA-EC39-D28AE6EF3256}"/>
              </a:ext>
            </a:extLst>
          </p:cNvPr>
          <p:cNvGrpSpPr/>
          <p:nvPr/>
        </p:nvGrpSpPr>
        <p:grpSpPr>
          <a:xfrm>
            <a:off x="2531992" y="-1648043"/>
            <a:ext cx="496713" cy="493543"/>
            <a:chOff x="-45665400" y="2703250"/>
            <a:chExt cx="301500" cy="299575"/>
          </a:xfrm>
          <a:solidFill>
            <a:schemeClr val="tx2"/>
          </a:solidFill>
        </p:grpSpPr>
        <p:sp>
          <p:nvSpPr>
            <p:cNvPr id="50" name="Google Shape;9207;p18">
              <a:extLst>
                <a:ext uri="{FF2B5EF4-FFF2-40B4-BE49-F238E27FC236}">
                  <a16:creationId xmlns:a16="http://schemas.microsoft.com/office/drawing/2014/main" id="{7472D563-D053-F859-D447-6A5FA9B5BEA8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9208;p18">
              <a:extLst>
                <a:ext uri="{FF2B5EF4-FFF2-40B4-BE49-F238E27FC236}">
                  <a16:creationId xmlns:a16="http://schemas.microsoft.com/office/drawing/2014/main" id="{BA3309D1-6E7B-5F87-9943-C0324370F20C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9209;p18">
              <a:extLst>
                <a:ext uri="{FF2B5EF4-FFF2-40B4-BE49-F238E27FC236}">
                  <a16:creationId xmlns:a16="http://schemas.microsoft.com/office/drawing/2014/main" id="{99852CD5-4AF1-85DC-18F0-D4AA7A87519A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9210;p18">
              <a:extLst>
                <a:ext uri="{FF2B5EF4-FFF2-40B4-BE49-F238E27FC236}">
                  <a16:creationId xmlns:a16="http://schemas.microsoft.com/office/drawing/2014/main" id="{10D94BE4-5911-635E-41D5-F53391BD8357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 p14:bounceEnd="5091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6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2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2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  <p:bldP spid="43" grpId="0"/>
          <p:bldP spid="44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6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2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2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  <p:bldP spid="43" grpId="0"/>
          <p:bldP spid="44" grpId="0"/>
          <p:bldP spid="4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3315CD74-2219-08C0-8768-48B03D7A3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86FA0E51-15A2-6FF9-AE26-2C592C1199E4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A4B0A28F-D0BB-8135-4FD3-11223496FF12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GB" dirty="0"/>
              <a:t>Abstraction</a:t>
            </a:r>
          </a:p>
        </p:txBody>
      </p:sp>
      <p:grpSp>
        <p:nvGrpSpPr>
          <p:cNvPr id="29" name="Google Shape;9069;p18">
            <a:extLst>
              <a:ext uri="{FF2B5EF4-FFF2-40B4-BE49-F238E27FC236}">
                <a16:creationId xmlns:a16="http://schemas.microsoft.com/office/drawing/2014/main" id="{3D6D0A43-8367-0D96-3CB8-1D8334B833B8}"/>
              </a:ext>
            </a:extLst>
          </p:cNvPr>
          <p:cNvGrpSpPr/>
          <p:nvPr/>
        </p:nvGrpSpPr>
        <p:grpSpPr>
          <a:xfrm>
            <a:off x="5985412" y="2373838"/>
            <a:ext cx="495436" cy="496719"/>
            <a:chOff x="-50523475" y="2316000"/>
            <a:chExt cx="299325" cy="300100"/>
          </a:xfrm>
          <a:solidFill>
            <a:schemeClr val="tx2"/>
          </a:solidFill>
        </p:grpSpPr>
        <p:sp>
          <p:nvSpPr>
            <p:cNvPr id="30" name="Google Shape;9070;p18">
              <a:extLst>
                <a:ext uri="{FF2B5EF4-FFF2-40B4-BE49-F238E27FC236}">
                  <a16:creationId xmlns:a16="http://schemas.microsoft.com/office/drawing/2014/main" id="{AC271448-0377-F05E-411E-F90F0964E26A}"/>
                </a:ext>
              </a:extLst>
            </p:cNvPr>
            <p:cNvSpPr/>
            <p:nvPr/>
          </p:nvSpPr>
          <p:spPr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9071;p18">
              <a:extLst>
                <a:ext uri="{FF2B5EF4-FFF2-40B4-BE49-F238E27FC236}">
                  <a16:creationId xmlns:a16="http://schemas.microsoft.com/office/drawing/2014/main" id="{C7AD127A-02E8-2F69-AB4F-BFD2663762B5}"/>
                </a:ext>
              </a:extLst>
            </p:cNvPr>
            <p:cNvSpPr/>
            <p:nvPr/>
          </p:nvSpPr>
          <p:spPr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9206;p18">
            <a:extLst>
              <a:ext uri="{FF2B5EF4-FFF2-40B4-BE49-F238E27FC236}">
                <a16:creationId xmlns:a16="http://schemas.microsoft.com/office/drawing/2014/main" id="{66C36A2E-7845-2438-A4B5-1D496F273E23}"/>
              </a:ext>
            </a:extLst>
          </p:cNvPr>
          <p:cNvGrpSpPr/>
          <p:nvPr/>
        </p:nvGrpSpPr>
        <p:grpSpPr>
          <a:xfrm>
            <a:off x="2644791" y="2383349"/>
            <a:ext cx="496713" cy="493543"/>
            <a:chOff x="-45665400" y="2703250"/>
            <a:chExt cx="301500" cy="299575"/>
          </a:xfrm>
          <a:solidFill>
            <a:schemeClr val="tx2"/>
          </a:solidFill>
        </p:grpSpPr>
        <p:sp>
          <p:nvSpPr>
            <p:cNvPr id="167" name="Google Shape;9207;p18">
              <a:extLst>
                <a:ext uri="{FF2B5EF4-FFF2-40B4-BE49-F238E27FC236}">
                  <a16:creationId xmlns:a16="http://schemas.microsoft.com/office/drawing/2014/main" id="{826DACC5-CD4A-8F07-6A8D-12D879F9F9DD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9208;p18">
              <a:extLst>
                <a:ext uri="{FF2B5EF4-FFF2-40B4-BE49-F238E27FC236}">
                  <a16:creationId xmlns:a16="http://schemas.microsoft.com/office/drawing/2014/main" id="{95DAE1E3-5C07-5AC9-41FE-9499DBB4F78B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9209;p18">
              <a:extLst>
                <a:ext uri="{FF2B5EF4-FFF2-40B4-BE49-F238E27FC236}">
                  <a16:creationId xmlns:a16="http://schemas.microsoft.com/office/drawing/2014/main" id="{95AC7E95-5D1E-5190-32C2-B4A54EE7FB3E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9210;p18">
              <a:extLst>
                <a:ext uri="{FF2B5EF4-FFF2-40B4-BE49-F238E27FC236}">
                  <a16:creationId xmlns:a16="http://schemas.microsoft.com/office/drawing/2014/main" id="{916510C4-1B39-FBF5-324B-B414477FE8E1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D767C03-3969-A179-2EE3-C2D14051B62F}"/>
              </a:ext>
            </a:extLst>
          </p:cNvPr>
          <p:cNvGrpSpPr/>
          <p:nvPr/>
        </p:nvGrpSpPr>
        <p:grpSpPr>
          <a:xfrm>
            <a:off x="725437" y="1806671"/>
            <a:ext cx="7694664" cy="2921132"/>
            <a:chOff x="725437" y="1806671"/>
            <a:chExt cx="7694664" cy="292113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CAAD1CC-BED9-14D0-F607-A6AC885AEF60}"/>
                </a:ext>
              </a:extLst>
            </p:cNvPr>
            <p:cNvGrpSpPr/>
            <p:nvPr/>
          </p:nvGrpSpPr>
          <p:grpSpPr>
            <a:xfrm>
              <a:off x="725437" y="2345429"/>
              <a:ext cx="7694664" cy="2382374"/>
              <a:chOff x="674901" y="2329782"/>
              <a:chExt cx="7795735" cy="2413668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91E2251-72C7-4597-D489-B561C99D554C}"/>
                  </a:ext>
                </a:extLst>
              </p:cNvPr>
              <p:cNvSpPr/>
              <p:nvPr/>
            </p:nvSpPr>
            <p:spPr>
              <a:xfrm>
                <a:off x="8030042" y="2873471"/>
                <a:ext cx="81089" cy="81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EAE9297D-3E59-8A47-88B0-1D4D892459B1}"/>
                  </a:ext>
                </a:extLst>
              </p:cNvPr>
              <p:cNvSpPr/>
              <p:nvPr/>
            </p:nvSpPr>
            <p:spPr>
              <a:xfrm>
                <a:off x="674901" y="232978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3457C05-DF99-0A7E-306E-E9E3F553F850}"/>
                  </a:ext>
                </a:extLst>
              </p:cNvPr>
              <p:cNvSpPr/>
              <p:nvPr/>
            </p:nvSpPr>
            <p:spPr>
              <a:xfrm>
                <a:off x="8305377" y="2574843"/>
                <a:ext cx="110554" cy="1105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CB5C3E30-2E75-6B77-D4AC-DF361B652A6C}"/>
                  </a:ext>
                </a:extLst>
              </p:cNvPr>
              <p:cNvSpPr/>
              <p:nvPr/>
            </p:nvSpPr>
            <p:spPr>
              <a:xfrm>
                <a:off x="8318236" y="459105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E3B5AA4-3DCB-BAF0-B0FC-F965CEB89E3F}"/>
                </a:ext>
              </a:extLst>
            </p:cNvPr>
            <p:cNvSpPr/>
            <p:nvPr/>
          </p:nvSpPr>
          <p:spPr>
            <a:xfrm>
              <a:off x="1676867" y="1806671"/>
              <a:ext cx="81089" cy="810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3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3" grpId="0"/>
          <p:bldP spid="2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36">
            <a:extLst>
              <a:ext uri="{FF2B5EF4-FFF2-40B4-BE49-F238E27FC236}">
                <a16:creationId xmlns:a16="http://schemas.microsoft.com/office/drawing/2014/main" id="{7DF24580-C635-BC54-5775-813826940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6453" y="563232"/>
            <a:ext cx="3385725" cy="1158014"/>
          </a:xfrm>
        </p:spPr>
        <p:txBody>
          <a:bodyPr/>
          <a:lstStyle/>
          <a:p>
            <a:r>
              <a:rPr lang="bg-BG" dirty="0"/>
              <a:t>Пазара</a:t>
            </a:r>
            <a:endParaRPr lang="en-US" dirty="0"/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3216E7F6-9D92-0AE4-0746-F04BE3C9FBEA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FD6CE995-2A72-A242-F5DC-BC7BC428A75A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dirty="0"/>
              <a:t>bevy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CA4EEED2-7AA6-DC1B-9388-461C48AFA7D0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AUDIO &amp; IMAGE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0B9AD482-0B21-5C17-71C1-4B9D6CF4AB6B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 dirty="0"/>
              <a:t>fyrox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55B9AFC0-142D-B3DE-8DEA-173C2E26D746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TERRAIN GENERATION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CB3CE7EF-5F2F-0EAD-4DFC-6752E44EEDDB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s-ES" dirty="0"/>
              <a:t>amethyst</a:t>
            </a:r>
          </a:p>
        </p:txBody>
      </p:sp>
      <p:grpSp>
        <p:nvGrpSpPr>
          <p:cNvPr id="112" name="Google Shape;9135;p18">
            <a:extLst>
              <a:ext uri="{FF2B5EF4-FFF2-40B4-BE49-F238E27FC236}">
                <a16:creationId xmlns:a16="http://schemas.microsoft.com/office/drawing/2014/main" id="{C838D48F-73C1-0621-33FD-700F06E0F002}"/>
              </a:ext>
            </a:extLst>
          </p:cNvPr>
          <p:cNvGrpSpPr/>
          <p:nvPr/>
        </p:nvGrpSpPr>
        <p:grpSpPr>
          <a:xfrm>
            <a:off x="4307643" y="2364216"/>
            <a:ext cx="539437" cy="539391"/>
            <a:chOff x="-44914800" y="2342000"/>
            <a:chExt cx="300900" cy="300875"/>
          </a:xfrm>
          <a:solidFill>
            <a:schemeClr val="tx2"/>
          </a:solidFill>
        </p:grpSpPr>
        <p:sp>
          <p:nvSpPr>
            <p:cNvPr id="113" name="Google Shape;9136;p18">
              <a:extLst>
                <a:ext uri="{FF2B5EF4-FFF2-40B4-BE49-F238E27FC236}">
                  <a16:creationId xmlns:a16="http://schemas.microsoft.com/office/drawing/2014/main" id="{18A58800-FB2F-3044-F4DC-CEAD6312C28B}"/>
                </a:ext>
              </a:extLst>
            </p:cNvPr>
            <p:cNvSpPr/>
            <p:nvPr/>
          </p:nvSpPr>
          <p:spPr>
            <a:xfrm>
              <a:off x="-44914800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9137;p18">
              <a:extLst>
                <a:ext uri="{FF2B5EF4-FFF2-40B4-BE49-F238E27FC236}">
                  <a16:creationId xmlns:a16="http://schemas.microsoft.com/office/drawing/2014/main" id="{0D4DA11B-4BA5-2AA1-CABB-65A2E79DE201}"/>
                </a:ext>
              </a:extLst>
            </p:cNvPr>
            <p:cNvSpPr/>
            <p:nvPr/>
          </p:nvSpPr>
          <p:spPr>
            <a:xfrm>
              <a:off x="-44860450" y="2412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9138;p18">
              <a:extLst>
                <a:ext uri="{FF2B5EF4-FFF2-40B4-BE49-F238E27FC236}">
                  <a16:creationId xmlns:a16="http://schemas.microsoft.com/office/drawing/2014/main" id="{8BBC128F-4363-D3A4-B074-1E5D43553F71}"/>
                </a:ext>
              </a:extLst>
            </p:cNvPr>
            <p:cNvSpPr/>
            <p:nvPr/>
          </p:nvSpPr>
          <p:spPr>
            <a:xfrm>
              <a:off x="-44791150" y="243965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9148;p18">
            <a:extLst>
              <a:ext uri="{FF2B5EF4-FFF2-40B4-BE49-F238E27FC236}">
                <a16:creationId xmlns:a16="http://schemas.microsoft.com/office/drawing/2014/main" id="{0B8BB49C-C8F4-8EA9-5C33-954564A17FAF}"/>
              </a:ext>
            </a:extLst>
          </p:cNvPr>
          <p:cNvSpPr/>
          <p:nvPr/>
        </p:nvSpPr>
        <p:spPr>
          <a:xfrm>
            <a:off x="6557309" y="2364223"/>
            <a:ext cx="539438" cy="519081"/>
          </a:xfrm>
          <a:custGeom>
            <a:avLst/>
            <a:gdLst/>
            <a:ahLst/>
            <a:cxnLst/>
            <a:rect l="l" t="t" r="r" b="b"/>
            <a:pathLst>
              <a:path w="12508" h="12036" extrusionOk="0">
                <a:moveTo>
                  <a:pt x="4600" y="725"/>
                </a:moveTo>
                <a:cubicBezTo>
                  <a:pt x="7026" y="725"/>
                  <a:pt x="8475" y="1387"/>
                  <a:pt x="8475" y="1796"/>
                </a:cubicBezTo>
                <a:cubicBezTo>
                  <a:pt x="8475" y="2143"/>
                  <a:pt x="7058" y="2836"/>
                  <a:pt x="4600" y="2836"/>
                </a:cubicBezTo>
                <a:cubicBezTo>
                  <a:pt x="2111" y="2836"/>
                  <a:pt x="725" y="2143"/>
                  <a:pt x="725" y="1796"/>
                </a:cubicBezTo>
                <a:cubicBezTo>
                  <a:pt x="725" y="1387"/>
                  <a:pt x="2143" y="725"/>
                  <a:pt x="4600" y="725"/>
                </a:cubicBezTo>
                <a:close/>
                <a:moveTo>
                  <a:pt x="694" y="2805"/>
                </a:moveTo>
                <a:cubicBezTo>
                  <a:pt x="1670" y="3403"/>
                  <a:pt x="3371" y="3592"/>
                  <a:pt x="4537" y="3592"/>
                </a:cubicBezTo>
                <a:cubicBezTo>
                  <a:pt x="4915" y="3592"/>
                  <a:pt x="5262" y="3592"/>
                  <a:pt x="5608" y="3561"/>
                </a:cubicBezTo>
                <a:lnTo>
                  <a:pt x="5608" y="4002"/>
                </a:lnTo>
                <a:cubicBezTo>
                  <a:pt x="5608" y="4191"/>
                  <a:pt x="5451" y="4348"/>
                  <a:pt x="5262" y="4348"/>
                </a:cubicBezTo>
                <a:cubicBezTo>
                  <a:pt x="4663" y="4348"/>
                  <a:pt x="4191" y="4821"/>
                  <a:pt x="4191" y="5420"/>
                </a:cubicBezTo>
                <a:lnTo>
                  <a:pt x="4191" y="6113"/>
                </a:lnTo>
                <a:cubicBezTo>
                  <a:pt x="4191" y="6302"/>
                  <a:pt x="4033" y="6459"/>
                  <a:pt x="3844" y="6459"/>
                </a:cubicBezTo>
                <a:cubicBezTo>
                  <a:pt x="3655" y="6459"/>
                  <a:pt x="3497" y="6302"/>
                  <a:pt x="3497" y="6113"/>
                </a:cubicBezTo>
                <a:lnTo>
                  <a:pt x="3497" y="5325"/>
                </a:lnTo>
                <a:cubicBezTo>
                  <a:pt x="3529" y="4726"/>
                  <a:pt x="3056" y="4254"/>
                  <a:pt x="2458" y="4254"/>
                </a:cubicBezTo>
                <a:cubicBezTo>
                  <a:pt x="1859" y="4254"/>
                  <a:pt x="1387" y="4726"/>
                  <a:pt x="1387" y="5325"/>
                </a:cubicBezTo>
                <a:lnTo>
                  <a:pt x="1387" y="6743"/>
                </a:lnTo>
                <a:cubicBezTo>
                  <a:pt x="1387" y="6932"/>
                  <a:pt x="1229" y="7089"/>
                  <a:pt x="1040" y="7089"/>
                </a:cubicBezTo>
                <a:cubicBezTo>
                  <a:pt x="851" y="7089"/>
                  <a:pt x="694" y="6932"/>
                  <a:pt x="694" y="6743"/>
                </a:cubicBezTo>
                <a:lnTo>
                  <a:pt x="694" y="2805"/>
                </a:lnTo>
                <a:close/>
                <a:moveTo>
                  <a:pt x="8475" y="2742"/>
                </a:moveTo>
                <a:lnTo>
                  <a:pt x="8475" y="8192"/>
                </a:lnTo>
                <a:cubicBezTo>
                  <a:pt x="7719" y="8034"/>
                  <a:pt x="7026" y="7625"/>
                  <a:pt x="6553" y="6995"/>
                </a:cubicBezTo>
                <a:lnTo>
                  <a:pt x="5104" y="5010"/>
                </a:lnTo>
                <a:cubicBezTo>
                  <a:pt x="5104" y="5010"/>
                  <a:pt x="5167" y="4978"/>
                  <a:pt x="5293" y="4978"/>
                </a:cubicBezTo>
                <a:cubicBezTo>
                  <a:pt x="5892" y="4978"/>
                  <a:pt x="6364" y="4506"/>
                  <a:pt x="6364" y="3907"/>
                </a:cubicBezTo>
                <a:lnTo>
                  <a:pt x="6364" y="3403"/>
                </a:lnTo>
                <a:cubicBezTo>
                  <a:pt x="7215" y="3277"/>
                  <a:pt x="7971" y="3057"/>
                  <a:pt x="8475" y="2742"/>
                </a:cubicBezTo>
                <a:close/>
                <a:moveTo>
                  <a:pt x="9200" y="3844"/>
                </a:moveTo>
                <a:cubicBezTo>
                  <a:pt x="9925" y="4159"/>
                  <a:pt x="10555" y="4695"/>
                  <a:pt x="10996" y="5325"/>
                </a:cubicBezTo>
                <a:cubicBezTo>
                  <a:pt x="11689" y="6302"/>
                  <a:pt x="11153" y="7782"/>
                  <a:pt x="10019" y="8160"/>
                </a:cubicBezTo>
                <a:cubicBezTo>
                  <a:pt x="9735" y="8223"/>
                  <a:pt x="9452" y="8318"/>
                  <a:pt x="9200" y="8318"/>
                </a:cubicBezTo>
                <a:lnTo>
                  <a:pt x="9200" y="3844"/>
                </a:lnTo>
                <a:close/>
                <a:moveTo>
                  <a:pt x="2489" y="4978"/>
                </a:moveTo>
                <a:cubicBezTo>
                  <a:pt x="2678" y="4978"/>
                  <a:pt x="2836" y="5136"/>
                  <a:pt x="2836" y="5325"/>
                </a:cubicBezTo>
                <a:lnTo>
                  <a:pt x="2836" y="6050"/>
                </a:lnTo>
                <a:cubicBezTo>
                  <a:pt x="2836" y="6617"/>
                  <a:pt x="3308" y="7089"/>
                  <a:pt x="3907" y="7089"/>
                </a:cubicBezTo>
                <a:cubicBezTo>
                  <a:pt x="4474" y="7089"/>
                  <a:pt x="4947" y="6680"/>
                  <a:pt x="4978" y="6081"/>
                </a:cubicBezTo>
                <a:lnTo>
                  <a:pt x="5986" y="7467"/>
                </a:lnTo>
                <a:cubicBezTo>
                  <a:pt x="6459" y="8097"/>
                  <a:pt x="7152" y="8570"/>
                  <a:pt x="7877" y="8822"/>
                </a:cubicBezTo>
                <a:cubicBezTo>
                  <a:pt x="8097" y="8917"/>
                  <a:pt x="8286" y="8948"/>
                  <a:pt x="8507" y="8980"/>
                </a:cubicBezTo>
                <a:lnTo>
                  <a:pt x="8507" y="10303"/>
                </a:lnTo>
                <a:cubicBezTo>
                  <a:pt x="8475" y="10618"/>
                  <a:pt x="7058" y="11311"/>
                  <a:pt x="4600" y="11311"/>
                </a:cubicBezTo>
                <a:cubicBezTo>
                  <a:pt x="2111" y="11311"/>
                  <a:pt x="725" y="10586"/>
                  <a:pt x="725" y="10240"/>
                </a:cubicBezTo>
                <a:lnTo>
                  <a:pt x="725" y="7688"/>
                </a:lnTo>
                <a:cubicBezTo>
                  <a:pt x="851" y="7719"/>
                  <a:pt x="977" y="7782"/>
                  <a:pt x="1072" y="7782"/>
                </a:cubicBezTo>
                <a:cubicBezTo>
                  <a:pt x="1670" y="7782"/>
                  <a:pt x="2143" y="7310"/>
                  <a:pt x="2143" y="6711"/>
                </a:cubicBezTo>
                <a:lnTo>
                  <a:pt x="2143" y="5325"/>
                </a:lnTo>
                <a:cubicBezTo>
                  <a:pt x="2143" y="5136"/>
                  <a:pt x="2300" y="4978"/>
                  <a:pt x="2489" y="4978"/>
                </a:cubicBezTo>
                <a:close/>
                <a:moveTo>
                  <a:pt x="4537" y="1"/>
                </a:moveTo>
                <a:cubicBezTo>
                  <a:pt x="3371" y="1"/>
                  <a:pt x="2300" y="158"/>
                  <a:pt x="1481" y="442"/>
                </a:cubicBezTo>
                <a:cubicBezTo>
                  <a:pt x="252" y="851"/>
                  <a:pt x="0" y="1387"/>
                  <a:pt x="0" y="1796"/>
                </a:cubicBezTo>
                <a:lnTo>
                  <a:pt x="0" y="10240"/>
                </a:lnTo>
                <a:cubicBezTo>
                  <a:pt x="0" y="10649"/>
                  <a:pt x="252" y="11153"/>
                  <a:pt x="1481" y="11594"/>
                </a:cubicBezTo>
                <a:cubicBezTo>
                  <a:pt x="2300" y="11878"/>
                  <a:pt x="3403" y="12036"/>
                  <a:pt x="4537" y="12036"/>
                </a:cubicBezTo>
                <a:cubicBezTo>
                  <a:pt x="6837" y="12036"/>
                  <a:pt x="9137" y="11437"/>
                  <a:pt x="9137" y="10240"/>
                </a:cubicBezTo>
                <a:lnTo>
                  <a:pt x="9137" y="8980"/>
                </a:lnTo>
                <a:cubicBezTo>
                  <a:pt x="9515" y="8980"/>
                  <a:pt x="9862" y="8917"/>
                  <a:pt x="10208" y="8791"/>
                </a:cubicBezTo>
                <a:cubicBezTo>
                  <a:pt x="11815" y="8286"/>
                  <a:pt x="12508" y="6302"/>
                  <a:pt x="11563" y="4884"/>
                </a:cubicBezTo>
                <a:cubicBezTo>
                  <a:pt x="10996" y="4096"/>
                  <a:pt x="10208" y="3435"/>
                  <a:pt x="9137" y="2994"/>
                </a:cubicBezTo>
                <a:lnTo>
                  <a:pt x="9137" y="1796"/>
                </a:lnTo>
                <a:cubicBezTo>
                  <a:pt x="9137" y="631"/>
                  <a:pt x="6837" y="1"/>
                  <a:pt x="4537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54" name="Google Shape;9177;p18">
            <a:extLst>
              <a:ext uri="{FF2B5EF4-FFF2-40B4-BE49-F238E27FC236}">
                <a16:creationId xmlns:a16="http://schemas.microsoft.com/office/drawing/2014/main" id="{C17F4036-BC3D-DA12-3F74-CF16029EAF64}"/>
              </a:ext>
            </a:extLst>
          </p:cNvPr>
          <p:cNvGrpSpPr/>
          <p:nvPr/>
        </p:nvGrpSpPr>
        <p:grpSpPr>
          <a:xfrm>
            <a:off x="2104365" y="2375358"/>
            <a:ext cx="446659" cy="511997"/>
            <a:chOff x="-49398750" y="2684600"/>
            <a:chExt cx="263875" cy="302475"/>
          </a:xfrm>
          <a:solidFill>
            <a:schemeClr val="tx2"/>
          </a:solidFill>
        </p:grpSpPr>
        <p:sp>
          <p:nvSpPr>
            <p:cNvPr id="155" name="Google Shape;9178;p18">
              <a:extLst>
                <a:ext uri="{FF2B5EF4-FFF2-40B4-BE49-F238E27FC236}">
                  <a16:creationId xmlns:a16="http://schemas.microsoft.com/office/drawing/2014/main" id="{253F829C-10C5-74D3-8C69-7AFFBC0CC64F}"/>
                </a:ext>
              </a:extLst>
            </p:cNvPr>
            <p:cNvSpPr/>
            <p:nvPr/>
          </p:nvSpPr>
          <p:spPr>
            <a:xfrm>
              <a:off x="-49294775" y="2684600"/>
              <a:ext cx="73275" cy="299325"/>
            </a:xfrm>
            <a:custGeom>
              <a:avLst/>
              <a:gdLst/>
              <a:ahLst/>
              <a:cxnLst/>
              <a:rect l="l" t="t" r="r" b="b"/>
              <a:pathLst>
                <a:path w="2931" h="11973" extrusionOk="0">
                  <a:moveTo>
                    <a:pt x="1481" y="1387"/>
                  </a:moveTo>
                  <a:lnTo>
                    <a:pt x="2017" y="2836"/>
                  </a:lnTo>
                  <a:lnTo>
                    <a:pt x="914" y="2836"/>
                  </a:lnTo>
                  <a:lnTo>
                    <a:pt x="1481" y="1387"/>
                  </a:lnTo>
                  <a:close/>
                  <a:moveTo>
                    <a:pt x="2174" y="3529"/>
                  </a:moveTo>
                  <a:lnTo>
                    <a:pt x="2174" y="9893"/>
                  </a:lnTo>
                  <a:lnTo>
                    <a:pt x="757" y="9893"/>
                  </a:lnTo>
                  <a:lnTo>
                    <a:pt x="757" y="3529"/>
                  </a:lnTo>
                  <a:close/>
                  <a:moveTo>
                    <a:pt x="2174" y="10586"/>
                  </a:moveTo>
                  <a:lnTo>
                    <a:pt x="2174" y="10964"/>
                  </a:lnTo>
                  <a:cubicBezTo>
                    <a:pt x="2143" y="11153"/>
                    <a:pt x="1985" y="11311"/>
                    <a:pt x="1828" y="11311"/>
                  </a:cubicBezTo>
                  <a:lnTo>
                    <a:pt x="1103" y="11311"/>
                  </a:lnTo>
                  <a:cubicBezTo>
                    <a:pt x="914" y="11311"/>
                    <a:pt x="757" y="11153"/>
                    <a:pt x="757" y="10964"/>
                  </a:cubicBezTo>
                  <a:lnTo>
                    <a:pt x="757" y="10586"/>
                  </a:lnTo>
                  <a:close/>
                  <a:moveTo>
                    <a:pt x="1450" y="1"/>
                  </a:moveTo>
                  <a:cubicBezTo>
                    <a:pt x="1355" y="1"/>
                    <a:pt x="1198" y="95"/>
                    <a:pt x="1135" y="253"/>
                  </a:cubicBezTo>
                  <a:cubicBezTo>
                    <a:pt x="1" y="3246"/>
                    <a:pt x="95" y="3088"/>
                    <a:pt x="95" y="3151"/>
                  </a:cubicBezTo>
                  <a:lnTo>
                    <a:pt x="95" y="10933"/>
                  </a:lnTo>
                  <a:cubicBezTo>
                    <a:pt x="95" y="11500"/>
                    <a:pt x="568" y="11973"/>
                    <a:pt x="1135" y="11973"/>
                  </a:cubicBezTo>
                  <a:lnTo>
                    <a:pt x="1859" y="11973"/>
                  </a:lnTo>
                  <a:cubicBezTo>
                    <a:pt x="2458" y="11973"/>
                    <a:pt x="2931" y="11500"/>
                    <a:pt x="2931" y="10933"/>
                  </a:cubicBezTo>
                  <a:lnTo>
                    <a:pt x="2931" y="3120"/>
                  </a:lnTo>
                  <a:cubicBezTo>
                    <a:pt x="2836" y="3088"/>
                    <a:pt x="2931" y="3277"/>
                    <a:pt x="1765" y="253"/>
                  </a:cubicBezTo>
                  <a:cubicBezTo>
                    <a:pt x="1733" y="127"/>
                    <a:pt x="1576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9179;p18">
              <a:extLst>
                <a:ext uri="{FF2B5EF4-FFF2-40B4-BE49-F238E27FC236}">
                  <a16:creationId xmlns:a16="http://schemas.microsoft.com/office/drawing/2014/main" id="{775B0B50-ACD7-ADD5-1D96-791C3A1ADB42}"/>
                </a:ext>
              </a:extLst>
            </p:cNvPr>
            <p:cNvSpPr/>
            <p:nvPr/>
          </p:nvSpPr>
          <p:spPr>
            <a:xfrm>
              <a:off x="-49398750" y="2684600"/>
              <a:ext cx="87450" cy="300900"/>
            </a:xfrm>
            <a:custGeom>
              <a:avLst/>
              <a:gdLst/>
              <a:ahLst/>
              <a:cxnLst/>
              <a:rect l="l" t="t" r="r" b="b"/>
              <a:pathLst>
                <a:path w="3498" h="12036" extrusionOk="0">
                  <a:moveTo>
                    <a:pt x="2773" y="662"/>
                  </a:moveTo>
                  <a:lnTo>
                    <a:pt x="2773" y="11311"/>
                  </a:lnTo>
                  <a:lnTo>
                    <a:pt x="662" y="11311"/>
                  </a:lnTo>
                  <a:lnTo>
                    <a:pt x="662" y="10586"/>
                  </a:lnTo>
                  <a:lnTo>
                    <a:pt x="1734" y="10586"/>
                  </a:lnTo>
                  <a:cubicBezTo>
                    <a:pt x="1923" y="10586"/>
                    <a:pt x="2080" y="10429"/>
                    <a:pt x="2080" y="10240"/>
                  </a:cubicBezTo>
                  <a:cubicBezTo>
                    <a:pt x="2080" y="10051"/>
                    <a:pt x="1923" y="9893"/>
                    <a:pt x="1734" y="9893"/>
                  </a:cubicBezTo>
                  <a:lnTo>
                    <a:pt x="662" y="9893"/>
                  </a:lnTo>
                  <a:lnTo>
                    <a:pt x="662" y="9169"/>
                  </a:lnTo>
                  <a:lnTo>
                    <a:pt x="1009" y="9169"/>
                  </a:lnTo>
                  <a:cubicBezTo>
                    <a:pt x="1198" y="9169"/>
                    <a:pt x="1356" y="9011"/>
                    <a:pt x="1356" y="8822"/>
                  </a:cubicBezTo>
                  <a:cubicBezTo>
                    <a:pt x="1356" y="8633"/>
                    <a:pt x="1198" y="8475"/>
                    <a:pt x="1009" y="8475"/>
                  </a:cubicBezTo>
                  <a:lnTo>
                    <a:pt x="662" y="8475"/>
                  </a:lnTo>
                  <a:lnTo>
                    <a:pt x="662" y="7751"/>
                  </a:lnTo>
                  <a:lnTo>
                    <a:pt x="1734" y="7751"/>
                  </a:lnTo>
                  <a:cubicBezTo>
                    <a:pt x="1923" y="7751"/>
                    <a:pt x="2080" y="7593"/>
                    <a:pt x="2080" y="7404"/>
                  </a:cubicBezTo>
                  <a:cubicBezTo>
                    <a:pt x="2080" y="7215"/>
                    <a:pt x="1923" y="7058"/>
                    <a:pt x="1734" y="7058"/>
                  </a:cubicBezTo>
                  <a:lnTo>
                    <a:pt x="662" y="7058"/>
                  </a:lnTo>
                  <a:lnTo>
                    <a:pt x="662" y="6333"/>
                  </a:lnTo>
                  <a:lnTo>
                    <a:pt x="1009" y="6333"/>
                  </a:lnTo>
                  <a:cubicBezTo>
                    <a:pt x="1198" y="6333"/>
                    <a:pt x="1356" y="6176"/>
                    <a:pt x="1356" y="5987"/>
                  </a:cubicBezTo>
                  <a:cubicBezTo>
                    <a:pt x="1356" y="5798"/>
                    <a:pt x="1198" y="5640"/>
                    <a:pt x="1009" y="5640"/>
                  </a:cubicBezTo>
                  <a:lnTo>
                    <a:pt x="662" y="5640"/>
                  </a:lnTo>
                  <a:lnTo>
                    <a:pt x="662" y="4947"/>
                  </a:lnTo>
                  <a:lnTo>
                    <a:pt x="1734" y="4947"/>
                  </a:lnTo>
                  <a:cubicBezTo>
                    <a:pt x="1923" y="4947"/>
                    <a:pt x="2080" y="4789"/>
                    <a:pt x="2080" y="4569"/>
                  </a:cubicBezTo>
                  <a:cubicBezTo>
                    <a:pt x="2080" y="4380"/>
                    <a:pt x="1923" y="4222"/>
                    <a:pt x="1734" y="4222"/>
                  </a:cubicBezTo>
                  <a:lnTo>
                    <a:pt x="662" y="4222"/>
                  </a:lnTo>
                  <a:lnTo>
                    <a:pt x="662" y="3498"/>
                  </a:lnTo>
                  <a:lnTo>
                    <a:pt x="1009" y="3498"/>
                  </a:lnTo>
                  <a:cubicBezTo>
                    <a:pt x="1198" y="3498"/>
                    <a:pt x="1356" y="3340"/>
                    <a:pt x="1356" y="3151"/>
                  </a:cubicBezTo>
                  <a:cubicBezTo>
                    <a:pt x="1356" y="2962"/>
                    <a:pt x="1198" y="2805"/>
                    <a:pt x="1009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734" y="2080"/>
                  </a:lnTo>
                  <a:cubicBezTo>
                    <a:pt x="1923" y="2080"/>
                    <a:pt x="2080" y="1922"/>
                    <a:pt x="2080" y="1733"/>
                  </a:cubicBezTo>
                  <a:cubicBezTo>
                    <a:pt x="2080" y="1544"/>
                    <a:pt x="1923" y="1387"/>
                    <a:pt x="1734" y="1387"/>
                  </a:cubicBezTo>
                  <a:lnTo>
                    <a:pt x="662" y="1387"/>
                  </a:lnTo>
                  <a:lnTo>
                    <a:pt x="662" y="662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1657"/>
                  </a:lnTo>
                  <a:cubicBezTo>
                    <a:pt x="1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8" y="11878"/>
                    <a:pt x="3498" y="11657"/>
                  </a:cubicBez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9180;p18">
              <a:extLst>
                <a:ext uri="{FF2B5EF4-FFF2-40B4-BE49-F238E27FC236}">
                  <a16:creationId xmlns:a16="http://schemas.microsoft.com/office/drawing/2014/main" id="{5288F868-459E-FF42-93B3-14ED085CD3C0}"/>
                </a:ext>
              </a:extLst>
            </p:cNvPr>
            <p:cNvSpPr/>
            <p:nvPr/>
          </p:nvSpPr>
          <p:spPr>
            <a:xfrm>
              <a:off x="-49207350" y="2686175"/>
              <a:ext cx="72475" cy="300900"/>
            </a:xfrm>
            <a:custGeom>
              <a:avLst/>
              <a:gdLst/>
              <a:ahLst/>
              <a:cxnLst/>
              <a:rect l="l" t="t" r="r" b="b"/>
              <a:pathLst>
                <a:path w="2899" h="12036" extrusionOk="0">
                  <a:moveTo>
                    <a:pt x="1859" y="694"/>
                  </a:moveTo>
                  <a:lnTo>
                    <a:pt x="1859" y="694"/>
                  </a:lnTo>
                  <a:cubicBezTo>
                    <a:pt x="1828" y="820"/>
                    <a:pt x="1796" y="946"/>
                    <a:pt x="1796" y="1040"/>
                  </a:cubicBezTo>
                  <a:cubicBezTo>
                    <a:pt x="1733" y="1418"/>
                    <a:pt x="1828" y="1765"/>
                    <a:pt x="2111" y="2112"/>
                  </a:cubicBezTo>
                  <a:cubicBezTo>
                    <a:pt x="2143" y="2143"/>
                    <a:pt x="2174" y="2238"/>
                    <a:pt x="2143" y="2301"/>
                  </a:cubicBezTo>
                  <a:cubicBezTo>
                    <a:pt x="2017" y="2584"/>
                    <a:pt x="1796" y="2773"/>
                    <a:pt x="1481" y="2773"/>
                  </a:cubicBezTo>
                  <a:cubicBezTo>
                    <a:pt x="1072" y="2773"/>
                    <a:pt x="757" y="2458"/>
                    <a:pt x="757" y="2080"/>
                  </a:cubicBezTo>
                  <a:cubicBezTo>
                    <a:pt x="757" y="1670"/>
                    <a:pt x="914" y="1324"/>
                    <a:pt x="1166" y="1103"/>
                  </a:cubicBezTo>
                  <a:cubicBezTo>
                    <a:pt x="1387" y="851"/>
                    <a:pt x="1576" y="788"/>
                    <a:pt x="1859" y="694"/>
                  </a:cubicBezTo>
                  <a:close/>
                  <a:moveTo>
                    <a:pt x="1450" y="3466"/>
                  </a:moveTo>
                  <a:cubicBezTo>
                    <a:pt x="1513" y="3529"/>
                    <a:pt x="1702" y="3781"/>
                    <a:pt x="1859" y="4600"/>
                  </a:cubicBezTo>
                  <a:cubicBezTo>
                    <a:pt x="1954" y="4726"/>
                    <a:pt x="1954" y="4789"/>
                    <a:pt x="1954" y="4884"/>
                  </a:cubicBezTo>
                  <a:lnTo>
                    <a:pt x="946" y="4884"/>
                  </a:lnTo>
                  <a:cubicBezTo>
                    <a:pt x="946" y="4789"/>
                    <a:pt x="1009" y="4726"/>
                    <a:pt x="1009" y="4600"/>
                  </a:cubicBezTo>
                  <a:cubicBezTo>
                    <a:pt x="1198" y="3781"/>
                    <a:pt x="1355" y="3529"/>
                    <a:pt x="1450" y="3466"/>
                  </a:cubicBezTo>
                  <a:close/>
                  <a:moveTo>
                    <a:pt x="2111" y="5546"/>
                  </a:moveTo>
                  <a:cubicBezTo>
                    <a:pt x="2174" y="6081"/>
                    <a:pt x="2237" y="6680"/>
                    <a:pt x="2237" y="7310"/>
                  </a:cubicBezTo>
                  <a:cubicBezTo>
                    <a:pt x="2174" y="9389"/>
                    <a:pt x="1796" y="10901"/>
                    <a:pt x="1481" y="11216"/>
                  </a:cubicBezTo>
                  <a:cubicBezTo>
                    <a:pt x="1387" y="11122"/>
                    <a:pt x="1198" y="10901"/>
                    <a:pt x="1040" y="10082"/>
                  </a:cubicBezTo>
                  <a:cubicBezTo>
                    <a:pt x="883" y="9326"/>
                    <a:pt x="757" y="8349"/>
                    <a:pt x="757" y="7310"/>
                  </a:cubicBezTo>
                  <a:cubicBezTo>
                    <a:pt x="757" y="6680"/>
                    <a:pt x="788" y="6081"/>
                    <a:pt x="883" y="5546"/>
                  </a:cubicBezTo>
                  <a:close/>
                  <a:moveTo>
                    <a:pt x="2489" y="1"/>
                  </a:moveTo>
                  <a:cubicBezTo>
                    <a:pt x="1796" y="1"/>
                    <a:pt x="1229" y="32"/>
                    <a:pt x="662" y="631"/>
                  </a:cubicBezTo>
                  <a:cubicBezTo>
                    <a:pt x="253" y="1009"/>
                    <a:pt x="1" y="1576"/>
                    <a:pt x="1" y="2112"/>
                  </a:cubicBezTo>
                  <a:cubicBezTo>
                    <a:pt x="1" y="2616"/>
                    <a:pt x="284" y="3088"/>
                    <a:pt x="725" y="3340"/>
                  </a:cubicBezTo>
                  <a:cubicBezTo>
                    <a:pt x="190" y="4285"/>
                    <a:pt x="1" y="6302"/>
                    <a:pt x="1" y="7436"/>
                  </a:cubicBezTo>
                  <a:cubicBezTo>
                    <a:pt x="1" y="8539"/>
                    <a:pt x="127" y="10555"/>
                    <a:pt x="725" y="11531"/>
                  </a:cubicBezTo>
                  <a:cubicBezTo>
                    <a:pt x="914" y="11878"/>
                    <a:pt x="1166" y="12036"/>
                    <a:pt x="1450" y="12036"/>
                  </a:cubicBezTo>
                  <a:cubicBezTo>
                    <a:pt x="1702" y="12036"/>
                    <a:pt x="1954" y="11878"/>
                    <a:pt x="2143" y="11531"/>
                  </a:cubicBezTo>
                  <a:cubicBezTo>
                    <a:pt x="2710" y="10586"/>
                    <a:pt x="2868" y="8570"/>
                    <a:pt x="2868" y="7436"/>
                  </a:cubicBezTo>
                  <a:cubicBezTo>
                    <a:pt x="2836" y="6239"/>
                    <a:pt x="2742" y="4254"/>
                    <a:pt x="2174" y="3309"/>
                  </a:cubicBezTo>
                  <a:cubicBezTo>
                    <a:pt x="2458" y="3151"/>
                    <a:pt x="2710" y="2868"/>
                    <a:pt x="2773" y="2553"/>
                  </a:cubicBezTo>
                  <a:cubicBezTo>
                    <a:pt x="2899" y="2238"/>
                    <a:pt x="2805" y="1923"/>
                    <a:pt x="2616" y="1670"/>
                  </a:cubicBezTo>
                  <a:cubicBezTo>
                    <a:pt x="2426" y="1450"/>
                    <a:pt x="2300" y="1135"/>
                    <a:pt x="2773" y="536"/>
                  </a:cubicBezTo>
                  <a:cubicBezTo>
                    <a:pt x="2836" y="410"/>
                    <a:pt x="2899" y="316"/>
                    <a:pt x="2805" y="190"/>
                  </a:cubicBezTo>
                  <a:cubicBezTo>
                    <a:pt x="2773" y="64"/>
                    <a:pt x="2616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CE9B48DB-C539-6EEA-2763-9A7E04BBB7B4}"/>
              </a:ext>
            </a:extLst>
          </p:cNvPr>
          <p:cNvGrpSpPr/>
          <p:nvPr/>
        </p:nvGrpSpPr>
        <p:grpSpPr>
          <a:xfrm>
            <a:off x="613346" y="609091"/>
            <a:ext cx="7967844" cy="2188847"/>
            <a:chOff x="613346" y="609091"/>
            <a:chExt cx="7967844" cy="2188847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F0C48EC-B252-E394-7CA5-22C0453CD3B4}"/>
                </a:ext>
              </a:extLst>
            </p:cNvPr>
            <p:cNvSpPr/>
            <p:nvPr/>
          </p:nvSpPr>
          <p:spPr>
            <a:xfrm>
              <a:off x="8341922" y="2716849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46BD4EB-71CC-4F18-F317-76D69425B812}"/>
                </a:ext>
              </a:extLst>
            </p:cNvPr>
            <p:cNvSpPr/>
            <p:nvPr/>
          </p:nvSpPr>
          <p:spPr>
            <a:xfrm>
              <a:off x="962025" y="105525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913437F-6939-3F60-EF88-8B43CB2DBB53}"/>
                </a:ext>
              </a:extLst>
            </p:cNvPr>
            <p:cNvSpPr/>
            <p:nvPr/>
          </p:nvSpPr>
          <p:spPr>
            <a:xfrm>
              <a:off x="613346" y="1655189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6BF8A05-22A9-D8CB-43B7-501EA721F248}"/>
                </a:ext>
              </a:extLst>
            </p:cNvPr>
            <p:cNvSpPr/>
            <p:nvPr/>
          </p:nvSpPr>
          <p:spPr>
            <a:xfrm>
              <a:off x="8470636" y="2091234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7014465-63A5-E693-2E47-469AA828E83F}"/>
                </a:ext>
              </a:extLst>
            </p:cNvPr>
            <p:cNvSpPr/>
            <p:nvPr/>
          </p:nvSpPr>
          <p:spPr>
            <a:xfrm>
              <a:off x="7429500" y="60909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6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2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12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2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12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27EB9CEA-0F4D-9A93-06E1-083361132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>
            <a:off x="6060294" y="3462474"/>
            <a:ext cx="3090067" cy="1710466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B3544408-FF6D-565A-EAC9-9AD33465C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9214" b="24553"/>
          <a:stretch/>
        </p:blipFill>
        <p:spPr>
          <a:xfrm>
            <a:off x="8173817" y="3587567"/>
            <a:ext cx="1097627" cy="1624738"/>
          </a:xfrm>
          <a:prstGeom prst="rect">
            <a:avLst/>
          </a:prstGeom>
        </p:spPr>
      </p:pic>
      <p:pic>
        <p:nvPicPr>
          <p:cNvPr id="21" name="Imagen 20" descr="Forma&#10;&#10;Descripción generada automáticamente">
            <a:extLst>
              <a:ext uri="{FF2B5EF4-FFF2-40B4-BE49-F238E27FC236}">
                <a16:creationId xmlns:a16="http://schemas.microsoft.com/office/drawing/2014/main" id="{4B02D922-0C4D-409B-4571-5AD15C07E3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8525567" y="471723"/>
            <a:ext cx="1097627" cy="544726"/>
          </a:xfrm>
          <a:prstGeom prst="rect">
            <a:avLst/>
          </a:prstGeom>
        </p:spPr>
      </p:pic>
      <p:pic>
        <p:nvPicPr>
          <p:cNvPr id="22" name="Imagen 21" descr="Forma&#10;&#10;Descripción generada automáticamente">
            <a:extLst>
              <a:ext uri="{FF2B5EF4-FFF2-40B4-BE49-F238E27FC236}">
                <a16:creationId xmlns:a16="http://schemas.microsoft.com/office/drawing/2014/main" id="{EB6643B8-F3C0-3C86-EA48-942101A1EA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-155" b="12346"/>
          <a:stretch/>
        </p:blipFill>
        <p:spPr>
          <a:xfrm flipH="1">
            <a:off x="-1725930" y="3705859"/>
            <a:ext cx="2475708" cy="1134961"/>
          </a:xfrm>
          <a:prstGeom prst="rect">
            <a:avLst/>
          </a:prstGeom>
        </p:spPr>
      </p:pic>
      <p:pic>
        <p:nvPicPr>
          <p:cNvPr id="23" name="Imagen 2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60F01830-4687-0605-6A7C-0C3D55739F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0" t="16723" r="2755" b="30026"/>
          <a:stretch/>
        </p:blipFill>
        <p:spPr>
          <a:xfrm flipV="1">
            <a:off x="-148590" y="-44013"/>
            <a:ext cx="2041046" cy="2120923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863D40AD-2301-3398-8322-61A4691D86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9" t="24065" r="2121" b="32423"/>
          <a:stretch/>
        </p:blipFill>
        <p:spPr>
          <a:xfrm flipV="1">
            <a:off x="-148590" y="-112015"/>
            <a:ext cx="1157797" cy="914117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A97E1B8C-DF79-AF60-DFEF-91D59E66A7AC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C35D1B3B-6055-1841-3956-AD1D4DFD3253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D40C510-C065-CF96-4A67-FFECB82BB6E7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4F11DA0-6EFF-4D35-8420-A57B89E15CB8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F152C66-17BF-C506-E795-E2C91B01DB5E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A8C7D90-D956-45A8-7EF6-4A11A3EA8538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Бъдещи Планове</a:t>
            </a:r>
            <a:endParaRPr lang="en-US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D91E34F4-ABA9-5FEE-17C9-14B301928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64788"/>
              </p:ext>
            </p:extLst>
          </p:nvPr>
        </p:nvGraphicFramePr>
        <p:xfrm>
          <a:off x="753961" y="2264776"/>
          <a:ext cx="7326780" cy="209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30">
                  <a:extLst>
                    <a:ext uri="{9D8B030D-6E8A-4147-A177-3AD203B41FA5}">
                      <a16:colId xmlns:a16="http://schemas.microsoft.com/office/drawing/2014/main" val="1254856101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42138094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789892475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308392740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1555478954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513657648"/>
                    </a:ext>
                  </a:extLst>
                </a:gridCol>
              </a:tblGrid>
              <a:tr h="452212">
                <a:tc>
                  <a:txBody>
                    <a:bodyPr/>
                    <a:lstStyle/>
                    <a:p>
                      <a:pPr algn="ctr"/>
                      <a:endParaRPr lang="es-ES" sz="2300" dirty="0">
                        <a:latin typeface="Staatliche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noProof="0" dirty="0">
                        <a:solidFill>
                          <a:schemeClr val="tx1"/>
                        </a:solidFill>
                        <a:latin typeface="Staatliche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noProof="0" dirty="0">
                        <a:solidFill>
                          <a:schemeClr val="tx1"/>
                        </a:solidFill>
                        <a:latin typeface="Staatliche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noProof="0" dirty="0">
                        <a:solidFill>
                          <a:schemeClr val="tx1"/>
                        </a:solidFill>
                        <a:latin typeface="Staatliche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noProof="0" dirty="0">
                        <a:solidFill>
                          <a:schemeClr val="tx1"/>
                        </a:solidFill>
                        <a:latin typeface="Staatliche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noProof="0" dirty="0">
                        <a:solidFill>
                          <a:schemeClr val="tx1"/>
                        </a:solidFill>
                        <a:latin typeface="Staatliche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74929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solidFill>
                            <a:schemeClr val="tx1"/>
                          </a:solidFill>
                          <a:latin typeface="Manrope Medium" pitchFamily="2" charset="0"/>
                        </a:rPr>
                        <a:t>Server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185957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solidFill>
                            <a:schemeClr val="tx1"/>
                          </a:solidFill>
                          <a:latin typeface="Manrope Medium" pitchFamily="2" charset="0"/>
                        </a:rPr>
                        <a:t>Procedural generation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038791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solidFill>
                            <a:schemeClr val="tx1"/>
                          </a:solidFill>
                          <a:latin typeface="Manrope Medium" pitchFamily="2" charset="0"/>
                        </a:rPr>
                        <a:t>Examples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59477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solidFill>
                            <a:schemeClr val="tx1"/>
                          </a:solidFill>
                          <a:latin typeface="Manrope Medium" pitchFamily="2" charset="0"/>
                        </a:rPr>
                        <a:t>GUI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chemeClr val="tx1"/>
                        </a:solidFill>
                        <a:latin typeface="Manrope Medium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224154"/>
                  </a:ext>
                </a:extLst>
              </a:tr>
            </a:tbl>
          </a:graphicData>
        </a:graphic>
      </p:graphicFrame>
      <p:sp>
        <p:nvSpPr>
          <p:cNvPr id="17" name="Elipse 16">
            <a:extLst>
              <a:ext uri="{FF2B5EF4-FFF2-40B4-BE49-F238E27FC236}">
                <a16:creationId xmlns:a16="http://schemas.microsoft.com/office/drawing/2014/main" id="{CC42EACC-AF7A-B273-2A48-9619C06DD05F}"/>
              </a:ext>
            </a:extLst>
          </p:cNvPr>
          <p:cNvSpPr/>
          <p:nvPr/>
        </p:nvSpPr>
        <p:spPr>
          <a:xfrm>
            <a:off x="2851859" y="4376807"/>
            <a:ext cx="214242" cy="214242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texto 37">
            <a:extLst>
              <a:ext uri="{FF2B5EF4-FFF2-40B4-BE49-F238E27FC236}">
                <a16:creationId xmlns:a16="http://schemas.microsoft.com/office/drawing/2014/main" id="{D6F59639-3DAE-D34D-DB0F-5E0E92D6BE28}"/>
              </a:ext>
            </a:extLst>
          </p:cNvPr>
          <p:cNvSpPr txBox="1">
            <a:spLocks/>
          </p:cNvSpPr>
          <p:nvPr/>
        </p:nvSpPr>
        <p:spPr>
          <a:xfrm>
            <a:off x="3231613" y="4376807"/>
            <a:ext cx="1242690" cy="21424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In progress ):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016389F-D75D-C3F4-9D8C-406F1A816C6A}"/>
              </a:ext>
            </a:extLst>
          </p:cNvPr>
          <p:cNvSpPr/>
          <p:nvPr/>
        </p:nvSpPr>
        <p:spPr>
          <a:xfrm>
            <a:off x="4799871" y="4376807"/>
            <a:ext cx="214242" cy="21424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Marcador de texto 37">
            <a:extLst>
              <a:ext uri="{FF2B5EF4-FFF2-40B4-BE49-F238E27FC236}">
                <a16:creationId xmlns:a16="http://schemas.microsoft.com/office/drawing/2014/main" id="{2C7CAC55-5791-E104-EC48-1DF6257B1524}"/>
              </a:ext>
            </a:extLst>
          </p:cNvPr>
          <p:cNvSpPr txBox="1">
            <a:spLocks/>
          </p:cNvSpPr>
          <p:nvPr/>
        </p:nvSpPr>
        <p:spPr>
          <a:xfrm>
            <a:off x="5179625" y="4376807"/>
            <a:ext cx="1242690" cy="21424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In time (: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C714178-83F7-6058-78E5-ED78705D4B93}"/>
              </a:ext>
            </a:extLst>
          </p:cNvPr>
          <p:cNvGrpSpPr/>
          <p:nvPr/>
        </p:nvGrpSpPr>
        <p:grpSpPr>
          <a:xfrm>
            <a:off x="2114550" y="2914650"/>
            <a:ext cx="5824689" cy="1066556"/>
            <a:chOff x="2114550" y="2914650"/>
            <a:chExt cx="5824689" cy="1066556"/>
          </a:xfrm>
        </p:grpSpPr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D78C8FEA-0679-CAE9-E298-B59AE96F16FB}"/>
                </a:ext>
              </a:extLst>
            </p:cNvPr>
            <p:cNvCxnSpPr/>
            <p:nvPr/>
          </p:nvCxnSpPr>
          <p:spPr>
            <a:xfrm>
              <a:off x="2114550" y="2914650"/>
              <a:ext cx="5824689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FC073B8D-161A-CCDC-1543-91F4BEA567F8}"/>
                </a:ext>
              </a:extLst>
            </p:cNvPr>
            <p:cNvCxnSpPr/>
            <p:nvPr/>
          </p:nvCxnSpPr>
          <p:spPr>
            <a:xfrm>
              <a:off x="2114550" y="3273999"/>
              <a:ext cx="5824689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4F25499-51F5-AC22-9317-B55986A0295F}"/>
                </a:ext>
              </a:extLst>
            </p:cNvPr>
            <p:cNvCxnSpPr/>
            <p:nvPr/>
          </p:nvCxnSpPr>
          <p:spPr>
            <a:xfrm>
              <a:off x="2114550" y="3626876"/>
              <a:ext cx="5824689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7FEA8F4-AD94-3FF5-82F3-18A3F975EA27}"/>
                </a:ext>
              </a:extLst>
            </p:cNvPr>
            <p:cNvCxnSpPr/>
            <p:nvPr/>
          </p:nvCxnSpPr>
          <p:spPr>
            <a:xfrm>
              <a:off x="2114550" y="3981206"/>
              <a:ext cx="5824689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19A0025-C6E2-926E-BC13-547AB523FF3F}"/>
              </a:ext>
            </a:extLst>
          </p:cNvPr>
          <p:cNvSpPr/>
          <p:nvPr/>
        </p:nvSpPr>
        <p:spPr>
          <a:xfrm>
            <a:off x="2558244" y="2786113"/>
            <a:ext cx="2535822" cy="243554"/>
          </a:xfrm>
          <a:prstGeom prst="roundRect">
            <a:avLst>
              <a:gd name="adj" fmla="val 23292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88D8153-2E4F-001D-42EB-AB10C08C9AF5}"/>
              </a:ext>
            </a:extLst>
          </p:cNvPr>
          <p:cNvSpPr/>
          <p:nvPr/>
        </p:nvSpPr>
        <p:spPr>
          <a:xfrm>
            <a:off x="3467265" y="3145750"/>
            <a:ext cx="1626801" cy="243554"/>
          </a:xfrm>
          <a:prstGeom prst="roundRect">
            <a:avLst>
              <a:gd name="adj" fmla="val 2329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12FD1B55-DD4C-D6E6-4B0F-20017B1F1DD2}"/>
              </a:ext>
            </a:extLst>
          </p:cNvPr>
          <p:cNvSpPr/>
          <p:nvPr/>
        </p:nvSpPr>
        <p:spPr>
          <a:xfrm>
            <a:off x="4250648" y="3500079"/>
            <a:ext cx="2021060" cy="243554"/>
          </a:xfrm>
          <a:prstGeom prst="roundRect">
            <a:avLst>
              <a:gd name="adj" fmla="val 23292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45EBE1D-8CC0-AA56-3278-52621D6FC4A9}"/>
              </a:ext>
            </a:extLst>
          </p:cNvPr>
          <p:cNvSpPr/>
          <p:nvPr/>
        </p:nvSpPr>
        <p:spPr>
          <a:xfrm>
            <a:off x="5259577" y="3857976"/>
            <a:ext cx="2206229" cy="243554"/>
          </a:xfrm>
          <a:prstGeom prst="roundRect">
            <a:avLst>
              <a:gd name="adj" fmla="val 2329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0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 p14:bounceEnd="5091">
                                          <p:cBhvr>
                                            <p:cTn id="10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8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6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8.64198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3" grpId="0" animBg="1"/>
          <p:bldP spid="44" grpId="0" animBg="1"/>
          <p:bldP spid="47" grpId="0" animBg="1"/>
          <p:bldP spid="4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8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6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8.64198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3" grpId="0" animBg="1"/>
          <p:bldP spid="44" grpId="0" animBg="1"/>
          <p:bldP spid="47" grpId="0" animBg="1"/>
          <p:bldP spid="4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965" y="1979569"/>
            <a:ext cx="5543106" cy="129550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8" name="Imagen 37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18A62CD2-0788-808F-CEF6-8D729695A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6320420">
            <a:off x="-274140" y="3025214"/>
            <a:ext cx="2253663" cy="1002803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7E85952E-7D63-2B59-7D43-3FD62EB42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18667738">
            <a:off x="440946" y="3729978"/>
            <a:ext cx="1512334" cy="670067"/>
          </a:xfrm>
          <a:prstGeom prst="rect">
            <a:avLst/>
          </a:prstGeom>
        </p:spPr>
      </p:pic>
      <p:pic>
        <p:nvPicPr>
          <p:cNvPr id="41" name="Imagen 40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FC2DFC9E-C977-A106-7C5D-9039FF40EC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0" t="16723" r="2755" b="16857"/>
          <a:stretch/>
        </p:blipFill>
        <p:spPr>
          <a:xfrm>
            <a:off x="-308610" y="3509744"/>
            <a:ext cx="2603445" cy="1705129"/>
          </a:xfrm>
          <a:prstGeom prst="rect">
            <a:avLst/>
          </a:prstGeom>
        </p:spPr>
      </p:pic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68A2F5C5-A623-D26C-4888-0BD2E5D83E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1" t="24065" r="2121" b="25099"/>
          <a:stretch/>
        </p:blipFill>
        <p:spPr>
          <a:xfrm>
            <a:off x="-329784" y="4334469"/>
            <a:ext cx="2061553" cy="1067983"/>
          </a:xfrm>
          <a:prstGeom prst="rect">
            <a:avLst/>
          </a:prstGeom>
        </p:spPr>
      </p:pic>
      <p:pic>
        <p:nvPicPr>
          <p:cNvPr id="48" name="Imagen 47" descr="Forma&#10;&#10;Descripción generada automáticamente">
            <a:extLst>
              <a:ext uri="{FF2B5EF4-FFF2-40B4-BE49-F238E27FC236}">
                <a16:creationId xmlns:a16="http://schemas.microsoft.com/office/drawing/2014/main" id="{DF57C511-9FA9-BD6A-9E9B-48CD0FB9A0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185692" y="4227212"/>
            <a:ext cx="1097627" cy="544726"/>
          </a:xfrm>
          <a:prstGeom prst="rect">
            <a:avLst/>
          </a:prstGeom>
        </p:spPr>
      </p:pic>
      <p:pic>
        <p:nvPicPr>
          <p:cNvPr id="52" name="Imagen 51" descr="Forma&#10;&#10;Descripción generada automáticamente">
            <a:extLst>
              <a:ext uri="{FF2B5EF4-FFF2-40B4-BE49-F238E27FC236}">
                <a16:creationId xmlns:a16="http://schemas.microsoft.com/office/drawing/2014/main" id="{3A18B6AC-9A4C-A208-03DA-A9F6281613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1143478" y="498795"/>
            <a:ext cx="2286955" cy="1134961"/>
          </a:xfrm>
          <a:prstGeom prst="rect">
            <a:avLst/>
          </a:prstGeom>
        </p:spPr>
      </p:pic>
      <p:pic>
        <p:nvPicPr>
          <p:cNvPr id="57" name="Imagen 56" descr="Círculo&#10;&#10;Descripción generada automáticamente">
            <a:extLst>
              <a:ext uri="{FF2B5EF4-FFF2-40B4-BE49-F238E27FC236}">
                <a16:creationId xmlns:a16="http://schemas.microsoft.com/office/drawing/2014/main" id="{31E474B0-7570-5370-CBD4-98C23DA1AF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 flipH="1">
            <a:off x="7565813" y="498795"/>
            <a:ext cx="673689" cy="671753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2F59F330-ABA0-4E56-FC8D-5376F87D57E8}"/>
              </a:ext>
            </a:extLst>
          </p:cNvPr>
          <p:cNvGrpSpPr/>
          <p:nvPr/>
        </p:nvGrpSpPr>
        <p:grpSpPr>
          <a:xfrm>
            <a:off x="1018726" y="834391"/>
            <a:ext cx="7230453" cy="3329978"/>
            <a:chOff x="851471" y="758471"/>
            <a:chExt cx="7560142" cy="3481817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BC6917F-4E3A-07D4-E7EE-B5F015BABAF4}"/>
                </a:ext>
              </a:extLst>
            </p:cNvPr>
            <p:cNvSpPr/>
            <p:nvPr/>
          </p:nvSpPr>
          <p:spPr>
            <a:xfrm>
              <a:off x="7427490" y="2831149"/>
              <a:ext cx="81089" cy="810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6138750-ED53-D2E9-B368-A6A1EC0350E4}"/>
                </a:ext>
              </a:extLst>
            </p:cNvPr>
            <p:cNvSpPr/>
            <p:nvPr/>
          </p:nvSpPr>
          <p:spPr>
            <a:xfrm>
              <a:off x="7754694" y="165518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4974263-006D-2E64-648F-B97B077BD1B7}"/>
                </a:ext>
              </a:extLst>
            </p:cNvPr>
            <p:cNvSpPr/>
            <p:nvPr/>
          </p:nvSpPr>
          <p:spPr>
            <a:xfrm>
              <a:off x="7826457" y="408788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C6E4F72-7D13-365F-5DDB-4DC5C53628B9}"/>
                </a:ext>
              </a:extLst>
            </p:cNvPr>
            <p:cNvSpPr/>
            <p:nvPr/>
          </p:nvSpPr>
          <p:spPr>
            <a:xfrm>
              <a:off x="8330524" y="38982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048CFB-93D9-5577-BD05-300516818BD6}"/>
                </a:ext>
              </a:extLst>
            </p:cNvPr>
            <p:cNvSpPr/>
            <p:nvPr/>
          </p:nvSpPr>
          <p:spPr>
            <a:xfrm>
              <a:off x="1601671" y="75847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5463EC2-2C83-B22A-DE80-FD8945D915FA}"/>
                </a:ext>
              </a:extLst>
            </p:cNvPr>
            <p:cNvSpPr/>
            <p:nvPr/>
          </p:nvSpPr>
          <p:spPr>
            <a:xfrm>
              <a:off x="851471" y="1908498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66C466B-044C-9A8F-7F2A-2CC0CA255B87}"/>
                </a:ext>
              </a:extLst>
            </p:cNvPr>
            <p:cNvSpPr/>
            <p:nvPr/>
          </p:nvSpPr>
          <p:spPr>
            <a:xfrm>
              <a:off x="1805645" y="269035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BC139CA-6E6A-C2B1-4C47-36FD4455A4D4}"/>
                </a:ext>
              </a:extLst>
            </p:cNvPr>
            <p:cNvSpPr/>
            <p:nvPr/>
          </p:nvSpPr>
          <p:spPr>
            <a:xfrm>
              <a:off x="2105799" y="2995885"/>
              <a:ext cx="110554" cy="1105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9C45411-8BBB-5721-9CAF-6EEAA24548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447" y="3616806"/>
            <a:ext cx="5727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1.23457E-6 L 0.07135 0.00062 " pathEditMode="relative" rAng="0" ptsTypes="AA">
                                          <p:cBhvr>
                                            <p:cTn id="6" dur="7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8" dur="6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14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" dur="2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0.00185 L -2.77778E-6 0.03766 " pathEditMode="relative" rAng="0" ptsTypes="AA">
                                          <p:cBhvr>
                                            <p:cTn id="18" dur="2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0" dur="4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6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9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8" dur="4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1.23457E-6 L 0.07135 0.00062 " pathEditMode="relative" rAng="0" ptsTypes="AA">
                                          <p:cBhvr>
                                            <p:cTn id="6" dur="7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6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14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" dur="2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0.00185 L -2.77778E-6 0.03766 " pathEditMode="relative" rAng="0" ptsTypes="AA">
                                          <p:cBhvr>
                                            <p:cTn id="18" dur="2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0" dur="4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6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9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8" dur="4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heme/theme1.xml><?xml version="1.0" encoding="utf-8"?>
<a:theme xmlns:a="http://schemas.openxmlformats.org/drawingml/2006/main" name="Motion Graphics App Pitch Deck by Slidesgo">
  <a:themeElements>
    <a:clrScheme name="Personalizado 10">
      <a:dk1>
        <a:srgbClr val="36174D"/>
      </a:dk1>
      <a:lt1>
        <a:sysClr val="window" lastClr="FFFFFF"/>
      </a:lt1>
      <a:dk2>
        <a:srgbClr val="63298F"/>
      </a:dk2>
      <a:lt2>
        <a:srgbClr val="998DDF"/>
      </a:lt2>
      <a:accent1>
        <a:srgbClr val="C6B8EB"/>
      </a:accent1>
      <a:accent2>
        <a:srgbClr val="F3BB30"/>
      </a:accent2>
      <a:accent3>
        <a:srgbClr val="BAD6F1"/>
      </a:accent3>
      <a:accent4>
        <a:srgbClr val="FF8BFF"/>
      </a:accent4>
      <a:accent5>
        <a:srgbClr val="FFFFFF"/>
      </a:accent5>
      <a:accent6>
        <a:srgbClr val="FFFFFF"/>
      </a:accent6>
      <a:hlink>
        <a:srgbClr val="36174D"/>
      </a:hlink>
      <a:folHlink>
        <a:srgbClr val="36174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48</Words>
  <Application>Microsoft Macintosh PowerPoint</Application>
  <PresentationFormat>On-screen Show (16:9)</PresentationFormat>
  <Paragraphs>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Bauhaus 93</vt:lpstr>
      <vt:lpstr>Calibri</vt:lpstr>
      <vt:lpstr>Manrope Medium</vt:lpstr>
      <vt:lpstr>Staatliches</vt:lpstr>
      <vt:lpstr>Motion Graphics App Pitch Deck by Slidesgo</vt:lpstr>
      <vt:lpstr>mutEngine19</vt:lpstr>
      <vt:lpstr>PowerPoint Presentation</vt:lpstr>
      <vt:lpstr>Защо Rust?</vt:lpstr>
      <vt:lpstr>Rust vs go</vt:lpstr>
      <vt:lpstr>rust</vt:lpstr>
      <vt:lpstr>Пазара</vt:lpstr>
      <vt:lpstr>Бъдещи Планове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mutEngine19</dc:title>
  <cp:lastModifiedBy>get rekted</cp:lastModifiedBy>
  <cp:revision>5</cp:revision>
  <dcterms:created xsi:type="dcterms:W3CDTF">2021-10-12T08:06:43Z</dcterms:created>
  <dcterms:modified xsi:type="dcterms:W3CDTF">2023-12-16T01:57:16Z</dcterms:modified>
</cp:coreProperties>
</file>