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8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05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12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5949" y="222693"/>
            <a:ext cx="9820102" cy="81450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система моделирования искусственной жизни с использованием цифровых автоматов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4821" y="1156783"/>
            <a:ext cx="10042358" cy="5324227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программную систему для моделирования эволюционных процессов, взяв в качестве основы для агента модель цифрового автомата.</a:t>
            </a:r>
          </a:p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адачи: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анализ существующих подходов к эволюционному моделированию;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айти примеры использования цифровых автоматов при генетическом моделировании и оценить целесообразность их использования;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архитектуру программной системы с учётом требований;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беспечить расширяемость и масштабируемость системы;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программные модули системы и произвести их интеграцию друг с другом;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инфраструктуру и обеспечить поддержку работоспособности разработанной системы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технологию тестирования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96261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594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9913" y="1124844"/>
            <a:ext cx="9432174" cy="49683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зучены существующие типы генетических алгоритмов и проведена их классификация;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сследованы цифровые автоматы, в том числе клеточные автоматы;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проектировано и разработано интернет-приложение по трёхзвенной архитектуре с использованием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подхода;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рименены технологии контейнеризации для упрощения процесса разработки и развертывания системы;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рименен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упрощения процесса поддержки и администрирования системы;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технология тестирования с использованием функционального, модульного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2" y="1337594"/>
            <a:ext cx="11868735" cy="520081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219" y="34341"/>
            <a:ext cx="10515600" cy="1303253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7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модели автомата в программную модель агента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410540"/>
            <a:ext cx="11758863" cy="3541081"/>
          </a:xfrm>
        </p:spPr>
      </p:pic>
    </p:spTree>
    <p:extLst>
      <p:ext uri="{BB962C8B-B14F-4D97-AF65-F5344CB8AC3E}">
        <p14:creationId xmlns:p14="http://schemas.microsoft.com/office/powerpoint/2010/main" val="336947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07482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программной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0" y="1472699"/>
            <a:ext cx="11933259" cy="5088522"/>
          </a:xfrm>
        </p:spPr>
      </p:pic>
    </p:spTree>
    <p:extLst>
      <p:ext uri="{BB962C8B-B14F-4D97-AF65-F5344CB8AC3E}">
        <p14:creationId xmlns:p14="http://schemas.microsoft.com/office/powerpoint/2010/main" val="107458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158" y="0"/>
            <a:ext cx="10515600" cy="96681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3" y="782336"/>
            <a:ext cx="11190270" cy="5947076"/>
          </a:xfrm>
        </p:spPr>
      </p:pic>
    </p:spTree>
    <p:extLst>
      <p:ext uri="{BB962C8B-B14F-4D97-AF65-F5344CB8AC3E}">
        <p14:creationId xmlns:p14="http://schemas.microsoft.com/office/powerpoint/2010/main" val="18769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69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состояний интерфейса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3" y="898358"/>
            <a:ext cx="11464374" cy="5534526"/>
          </a:xfrm>
        </p:spPr>
      </p:pic>
    </p:spTree>
    <p:extLst>
      <p:ext uri="{BB962C8B-B14F-4D97-AF65-F5344CB8AC3E}">
        <p14:creationId xmlns:p14="http://schemas.microsoft.com/office/powerpoint/2010/main" val="240458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1025"/>
          </a:xfrm>
        </p:spPr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схема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8" y="753281"/>
            <a:ext cx="11434744" cy="6004966"/>
          </a:xfrm>
        </p:spPr>
      </p:pic>
    </p:spTree>
    <p:extLst>
      <p:ext uri="{BB962C8B-B14F-4D97-AF65-F5344CB8AC3E}">
        <p14:creationId xmlns:p14="http://schemas.microsoft.com/office/powerpoint/2010/main" val="117641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8816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размещения программных компонентов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2" y="2331601"/>
            <a:ext cx="11870935" cy="3283136"/>
          </a:xfrm>
        </p:spPr>
      </p:pic>
    </p:spTree>
    <p:extLst>
      <p:ext uri="{BB962C8B-B14F-4D97-AF65-F5344CB8AC3E}">
        <p14:creationId xmlns:p14="http://schemas.microsoft.com/office/powerpoint/2010/main" val="49449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8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50" y="847899"/>
            <a:ext cx="10315650" cy="5902199"/>
          </a:xfrm>
        </p:spPr>
      </p:pic>
    </p:spTree>
    <p:extLst>
      <p:ext uri="{BB962C8B-B14F-4D97-AF65-F5344CB8AC3E}">
        <p14:creationId xmlns:p14="http://schemas.microsoft.com/office/powerpoint/2010/main" val="2136250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110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Программная система моделирования искусственной жизни с использованием цифровых автоматов</vt:lpstr>
      <vt:lpstr>Концептуальная модель предметной области</vt:lpstr>
      <vt:lpstr>Преобразования модели автомата в программную модель агента</vt:lpstr>
      <vt:lpstr>Архитектура программной системы</vt:lpstr>
      <vt:lpstr>Диаграмма вариантов использования</vt:lpstr>
      <vt:lpstr>Граф состояний интерфейса</vt:lpstr>
      <vt:lpstr>Даталогическая схема базы данных</vt:lpstr>
      <vt:lpstr>Диаграмма размещения программных компонентов</vt:lpstr>
      <vt:lpstr>Размещение в Kubernetes</vt:lpstr>
      <vt:lpstr>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моделирования искусственной жизни с использованием цифровых автоматов</dc:title>
  <dc:creator>Valery Shtuzer</dc:creator>
  <cp:lastModifiedBy>Valery Shtuzer</cp:lastModifiedBy>
  <cp:revision>12</cp:revision>
  <dcterms:created xsi:type="dcterms:W3CDTF">2020-06-11T21:13:58Z</dcterms:created>
  <dcterms:modified xsi:type="dcterms:W3CDTF">2020-06-12T13:11:29Z</dcterms:modified>
</cp:coreProperties>
</file>