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5"/>
  </p:notesMasterIdLst>
  <p:sldIdLst>
    <p:sldId id="256" r:id="rId2"/>
    <p:sldId id="376" r:id="rId3"/>
    <p:sldId id="3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6" y="84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6BB0-1E02-4D43-8C58-0480F8B62BB3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91BC-D980-48A3-9319-E03A82F65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5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9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3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eryBMSTU/web-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03367"/>
            <a:ext cx="8991600" cy="2029298"/>
          </a:xfrm>
        </p:spPr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web-</a:t>
            </a:r>
            <a:r>
              <a:rPr lang="ru-RU" dirty="0" smtClean="0"/>
              <a:t>разработки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233652"/>
            <a:ext cx="8991600" cy="79901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Лекция </a:t>
            </a:r>
            <a:r>
              <a:rPr lang="en-US" sz="2800" dirty="0">
                <a:solidFill>
                  <a:schemeClr val="bg1"/>
                </a:solidFill>
              </a:rPr>
              <a:t>4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JavaScript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2851" y="5007406"/>
            <a:ext cx="3929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читают:</a:t>
            </a:r>
          </a:p>
          <a:p>
            <a:endParaRPr lang="en-US" dirty="0" smtClean="0"/>
          </a:p>
          <a:p>
            <a:r>
              <a:rPr lang="ru-RU" dirty="0" smtClean="0"/>
              <a:t>Шульман В.Д.</a:t>
            </a:r>
            <a:r>
              <a:rPr lang="en-US" dirty="0"/>
              <a:t>	@</a:t>
            </a:r>
            <a:r>
              <a:rPr lang="en-US" dirty="0" err="1"/>
              <a:t>ShtuzerVD</a:t>
            </a:r>
            <a:endParaRPr lang="en-US" dirty="0" smtClean="0"/>
          </a:p>
          <a:p>
            <a:r>
              <a:rPr lang="ru-RU" dirty="0" smtClean="0"/>
              <a:t>Пелевина Т.В.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/>
              <a:t>@</a:t>
            </a:r>
            <a:r>
              <a:rPr lang="en-US" dirty="0" err="1" smtClean="0"/>
              <a:t>anivelat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Шабанов В.В.</a:t>
            </a:r>
            <a:r>
              <a:rPr lang="en-US" dirty="0"/>
              <a:t>	</a:t>
            </a:r>
            <a:r>
              <a:rPr lang="en-US" dirty="0" smtClean="0"/>
              <a:t>	@</a:t>
            </a:r>
            <a:r>
              <a:rPr lang="en-US" dirty="0" err="1"/>
              <a:t>ZeroHug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9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en-US" sz="3600" dirty="0" smtClean="0"/>
              <a:t>Java Script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Теоретические сведения содержатся в лабораторной работе: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github.com/ValeryBMSTU/web-4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</a:t>
            </a:fld>
            <a:endParaRPr lang="ru-RU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24</a:t>
            </a:r>
            <a:r>
              <a:rPr lang="ru-RU" dirty="0" smtClean="0"/>
              <a:t>.09.2024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0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:3</a:t>
            </a:r>
            <a:endParaRPr lang="ru-RU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659168" y="285747"/>
            <a:ext cx="720956" cy="70035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3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24</a:t>
            </a:r>
            <a:r>
              <a:rPr lang="ru-RU" dirty="0" smtClean="0"/>
              <a:t>.09.2024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8302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11496</TotalTime>
  <Words>36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Gill Sans MT</vt:lpstr>
      <vt:lpstr>Parcel</vt:lpstr>
      <vt:lpstr>Основы web-разработки </vt:lpstr>
      <vt:lpstr>Java Script</vt:lpstr>
      <vt:lpstr>Спасибо за внимание 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интернет-программирования</dc:title>
  <dc:creator>Valery Shtuzer</dc:creator>
  <cp:lastModifiedBy>Valery Shtuzer</cp:lastModifiedBy>
  <cp:revision>123</cp:revision>
  <dcterms:created xsi:type="dcterms:W3CDTF">2024-09-03T07:09:51Z</dcterms:created>
  <dcterms:modified xsi:type="dcterms:W3CDTF">2024-10-01T04:30:42Z</dcterms:modified>
</cp:coreProperties>
</file>