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69"/>
  </p:notesMasterIdLst>
  <p:sldIdLst>
    <p:sldId id="256" r:id="rId2"/>
    <p:sldId id="289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376" r:id="rId67"/>
    <p:sldId id="37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30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abrieltanner.org/blog/an-introduction-to-golang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ZeroHug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ru-RU" sz="2800" dirty="0">
                <a:solidFill>
                  <a:schemeClr val="bg1"/>
                </a:solidFill>
              </a:rPr>
              <a:t>5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Golang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69713"/>
            <a:ext cx="11510353" cy="6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5"/>
            <a:ext cx="11510353" cy="18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Константы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10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Константы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18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Типы данных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45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Типы данных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4" cy="33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Типы данных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368443" cy="49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Арифметические операции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562725" cy="532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28" y="1274216"/>
            <a:ext cx="2600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Операции сравнения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4580313" cy="5334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80" y="1265103"/>
            <a:ext cx="19240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Операции сравнения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187854"/>
            <a:ext cx="5247334" cy="5329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7854"/>
            <a:ext cx="2670936" cy="18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План лекции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en-US" sz="3200" dirty="0" smtClean="0"/>
              <a:t>Go</a:t>
            </a:r>
            <a:endParaRPr lang="ru-R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Пример математических операций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5029200" cy="5353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4216"/>
            <a:ext cx="3143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44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9094123" cy="5069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2727"/>
          <a:stretch/>
        </p:blipFill>
        <p:spPr>
          <a:xfrm>
            <a:off x="9709265" y="1274216"/>
            <a:ext cx="151291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0565476" cy="49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1274216"/>
            <a:ext cx="9822874" cy="49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767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  <a:solidFill>
            <a:schemeClr val="bg1">
              <a:alpha val="70000"/>
            </a:schemeClr>
          </a:solidFill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>
                <a:solidFill>
                  <a:schemeClr val="tx1"/>
                </a:solidFill>
              </a:rPr>
              <a:t>25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7" y="72622"/>
            <a:ext cx="7872153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950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28269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  <a:solidFill>
            <a:schemeClr val="bg1">
              <a:alpha val="70000"/>
            </a:schemeClr>
          </a:solidFill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>
                <a:solidFill>
                  <a:schemeClr val="tx1"/>
                </a:solidFill>
              </a:rPr>
              <a:t>26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7" y="72622"/>
            <a:ext cx="7872153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Функции. Указатель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509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3839" cy="35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3839" cy="35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9368443" cy="49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Hello world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1271846"/>
            <a:ext cx="11554691" cy="32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387542" cy="53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0467285" cy="49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3" y="1274217"/>
            <a:ext cx="10451349" cy="49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9085811" cy="5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8540711" cy="54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8540711" cy="54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977745" cy="54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Конструкции ветвления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633482" cy="5417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27" y="1274216"/>
            <a:ext cx="27717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Циклы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4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Циклы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044295" cy="5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en-US" sz="3600" dirty="0" smtClean="0"/>
              <a:t>Hello world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7641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Циклы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11510353" cy="48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Циклы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9301942" cy="50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Массивы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27817" cy="32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Массивы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7"/>
            <a:ext cx="6833062" cy="53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Массивы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290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4462984"/>
            <a:ext cx="5261810" cy="1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Массивы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953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07" b="4791"/>
          <a:stretch/>
        </p:blipFill>
        <p:spPr>
          <a:xfrm>
            <a:off x="340822" y="1274216"/>
            <a:ext cx="6309360" cy="5461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Массивы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7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Срезы (слайсы)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689273" cy="54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Срезы (слайсы)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9441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Срезы (слайсы)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11510353" cy="22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113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Срезы (слайсы)</a:t>
            </a:r>
            <a:endParaRPr lang="ru-RU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11510353" cy="44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Срезы (слайсы)</a:t>
            </a:r>
            <a:endParaRPr lang="ru-RU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11510353" cy="44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МАПА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902931" cy="54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199" y="0"/>
            <a:ext cx="5128953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МАПА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8" y="1274216"/>
            <a:ext cx="6467665" cy="1676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4613566" cy="6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МАПА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7315200" cy="5379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447" y="1274216"/>
            <a:ext cx="3947728" cy="1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МАПА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7652925" cy="2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Структуры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49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054272" cy="52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Структуры</a:t>
            </a:r>
            <a:endParaRPr lang="ru-RU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8094462" cy="5068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78" y="1274215"/>
            <a:ext cx="1958839" cy="10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Структуры. Методы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083079"/>
            <a:ext cx="108013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5"/>
            <a:ext cx="11510355" cy="11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Структуры. Методы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25845" cy="40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620"/>
            <a:ext cx="11510353" cy="44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620"/>
            <a:ext cx="11510353" cy="44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620"/>
            <a:ext cx="11510353" cy="44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0773294" cy="49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37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en-US" sz="2800" b="1" dirty="0"/>
              <a:t>An Introduction to </a:t>
            </a:r>
            <a:r>
              <a:rPr lang="en-US" sz="2800" b="1" dirty="0" err="1" smtClean="0"/>
              <a:t>Golang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://gabrieltanner.org/blog/an-introduction-to-golang</a:t>
            </a:r>
            <a:r>
              <a:rPr lang="en-US" sz="2800" b="1" dirty="0" smtClean="0">
                <a:hlinkClick r:id="rId2"/>
              </a:rPr>
              <a:t>/</a:t>
            </a:r>
            <a:endParaRPr lang="ru-RU" sz="2800" b="1" dirty="0" smtClean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7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11510353" cy="6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Переменные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01.10.2024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4216"/>
            <a:ext cx="11510353" cy="10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11613</TotalTime>
  <Words>382</Words>
  <Application>Microsoft Office PowerPoint</Application>
  <PresentationFormat>Widescreen</PresentationFormat>
  <Paragraphs>330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Corbel</vt:lpstr>
      <vt:lpstr>Gill Sans MT</vt:lpstr>
      <vt:lpstr>Parcel</vt:lpstr>
      <vt:lpstr>Основы web-разработки </vt:lpstr>
      <vt:lpstr>План лекции</vt:lpstr>
      <vt:lpstr>Hello world</vt:lpstr>
      <vt:lpstr>Hello world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Переменные</vt:lpstr>
      <vt:lpstr>Константы</vt:lpstr>
      <vt:lpstr>Константы</vt:lpstr>
      <vt:lpstr>Типы данных</vt:lpstr>
      <vt:lpstr>Типы данных</vt:lpstr>
      <vt:lpstr>Типы данных</vt:lpstr>
      <vt:lpstr>Арифметические операции</vt:lpstr>
      <vt:lpstr>Операции сравнения</vt:lpstr>
      <vt:lpstr>Операции сравнения</vt:lpstr>
      <vt:lpstr>Пример математических операций</vt:lpstr>
      <vt:lpstr>Функции</vt:lpstr>
      <vt:lpstr>Функции</vt:lpstr>
      <vt:lpstr>Функции</vt:lpstr>
      <vt:lpstr>Функции</vt:lpstr>
      <vt:lpstr>Функции</vt:lpstr>
      <vt:lpstr>Функции. Указатель</vt:lpstr>
      <vt:lpstr>Функции</vt:lpstr>
      <vt:lpstr>Функции</vt:lpstr>
      <vt:lpstr>Функции</vt:lpstr>
      <vt:lpstr>Функции</vt:lpstr>
      <vt:lpstr>Конструкции ветвления</vt:lpstr>
      <vt:lpstr>Конструкции ветвления</vt:lpstr>
      <vt:lpstr>Конструкции ветвления</vt:lpstr>
      <vt:lpstr>Конструкции ветвления</vt:lpstr>
      <vt:lpstr>Конструкции ветвления</vt:lpstr>
      <vt:lpstr>Конструкции ветвления</vt:lpstr>
      <vt:lpstr>Конструкции ветвления</vt:lpstr>
      <vt:lpstr>Циклы</vt:lpstr>
      <vt:lpstr>Циклы</vt:lpstr>
      <vt:lpstr>Циклы</vt:lpstr>
      <vt:lpstr>Циклы</vt:lpstr>
      <vt:lpstr>Массивы</vt:lpstr>
      <vt:lpstr>Массивы</vt:lpstr>
      <vt:lpstr>Массивы</vt:lpstr>
      <vt:lpstr>Массивы</vt:lpstr>
      <vt:lpstr>Массивы</vt:lpstr>
      <vt:lpstr>Срезы (слайсы)</vt:lpstr>
      <vt:lpstr>Срезы (слайсы)</vt:lpstr>
      <vt:lpstr>Срезы (слайсы)</vt:lpstr>
      <vt:lpstr>Срезы (слайсы)</vt:lpstr>
      <vt:lpstr>Срезы (слайсы)</vt:lpstr>
      <vt:lpstr>МАПА</vt:lpstr>
      <vt:lpstr>МАПА</vt:lpstr>
      <vt:lpstr>МАПА</vt:lpstr>
      <vt:lpstr>МАПА</vt:lpstr>
      <vt:lpstr>Структуры</vt:lpstr>
      <vt:lpstr>Структуры</vt:lpstr>
      <vt:lpstr>Структуры</vt:lpstr>
      <vt:lpstr>Структуры. Методы</vt:lpstr>
      <vt:lpstr>Структуры. Методы</vt:lpstr>
      <vt:lpstr>интерфейсы</vt:lpstr>
      <vt:lpstr>интерфейсы</vt:lpstr>
      <vt:lpstr>интерфейсы</vt:lpstr>
      <vt:lpstr>интерфейсы</vt:lpstr>
      <vt:lpstr>интерфейсы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137</cp:revision>
  <dcterms:created xsi:type="dcterms:W3CDTF">2024-09-03T07:09:51Z</dcterms:created>
  <dcterms:modified xsi:type="dcterms:W3CDTF">2024-10-01T06:36:45Z</dcterms:modified>
</cp:coreProperties>
</file>