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69" r:id="rId3"/>
    <p:sldId id="271" r:id="rId4"/>
    <p:sldId id="258" r:id="rId5"/>
    <p:sldId id="260" r:id="rId6"/>
    <p:sldId id="266" r:id="rId7"/>
    <p:sldId id="272" r:id="rId8"/>
    <p:sldId id="262" r:id="rId9"/>
    <p:sldId id="270" r:id="rId10"/>
    <p:sldId id="264" r:id="rId11"/>
    <p:sldId id="274" r:id="rId12"/>
    <p:sldId id="275" r:id="rId13"/>
    <p:sldId id="279" r:id="rId14"/>
    <p:sldId id="276" r:id="rId15"/>
    <p:sldId id="277" r:id="rId16"/>
    <p:sldId id="278" r:id="rId17"/>
    <p:sldId id="282" r:id="rId18"/>
    <p:sldId id="283" r:id="rId19"/>
    <p:sldId id="284" r:id="rId20"/>
    <p:sldId id="285" r:id="rId21"/>
    <p:sldId id="286" r:id="rId22"/>
    <p:sldId id="287" r:id="rId23"/>
    <p:sldId id="288" r:id="rId24"/>
    <p:sldId id="289" r:id="rId25"/>
    <p:sldId id="259" r:id="rId26"/>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F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5" d="100"/>
          <a:sy n="85" d="100"/>
        </p:scale>
        <p:origin x="60" y="19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52C1-54FA-CD46-90EF-082DF126EC89}" type="datetimeFigureOut">
              <a:rPr lang="es-ES" smtClean="0"/>
              <a:t>15/12/2019</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D09B62-7964-8A4C-9636-36CB120B29AE}" type="slidenum">
              <a:rPr lang="es-ES" smtClean="0"/>
              <a:t>‹Nº›</a:t>
            </a:fld>
            <a:endParaRPr lang="es-ES"/>
          </a:p>
        </p:txBody>
      </p:sp>
    </p:spTree>
    <p:extLst>
      <p:ext uri="{BB962C8B-B14F-4D97-AF65-F5344CB8AC3E}">
        <p14:creationId xmlns:p14="http://schemas.microsoft.com/office/powerpoint/2010/main" val="20317857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diapositiva no</a:t>
            </a:r>
            <a:r>
              <a:rPr lang="es-ES" baseline="0" dirty="0"/>
              <a:t> se debe modificar, es la portada y debe permanecer igual para todas las presentaciones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a:t>
            </a:fld>
            <a:endParaRPr lang="es-ES"/>
          </a:p>
        </p:txBody>
      </p:sp>
    </p:spTree>
    <p:extLst>
      <p:ext uri="{BB962C8B-B14F-4D97-AF65-F5344CB8AC3E}">
        <p14:creationId xmlns:p14="http://schemas.microsoft.com/office/powerpoint/2010/main" val="3893783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11</a:t>
            </a:fld>
            <a:endParaRPr lang="es-ES"/>
          </a:p>
        </p:txBody>
      </p:sp>
    </p:spTree>
    <p:extLst>
      <p:ext uri="{BB962C8B-B14F-4D97-AF65-F5344CB8AC3E}">
        <p14:creationId xmlns:p14="http://schemas.microsoft.com/office/powerpoint/2010/main" val="2839571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12</a:t>
            </a:fld>
            <a:endParaRPr lang="es-ES"/>
          </a:p>
        </p:txBody>
      </p:sp>
    </p:spTree>
    <p:extLst>
      <p:ext uri="{BB962C8B-B14F-4D97-AF65-F5344CB8AC3E}">
        <p14:creationId xmlns:p14="http://schemas.microsoft.com/office/powerpoint/2010/main" val="3328997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17</a:t>
            </a:fld>
            <a:endParaRPr lang="es-ES"/>
          </a:p>
        </p:txBody>
      </p:sp>
    </p:spTree>
    <p:extLst>
      <p:ext uri="{BB962C8B-B14F-4D97-AF65-F5344CB8AC3E}">
        <p14:creationId xmlns:p14="http://schemas.microsoft.com/office/powerpoint/2010/main" val="3506426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18</a:t>
            </a:fld>
            <a:endParaRPr lang="es-ES"/>
          </a:p>
        </p:txBody>
      </p:sp>
    </p:spTree>
    <p:extLst>
      <p:ext uri="{BB962C8B-B14F-4D97-AF65-F5344CB8AC3E}">
        <p14:creationId xmlns:p14="http://schemas.microsoft.com/office/powerpoint/2010/main" val="3817537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19</a:t>
            </a:fld>
            <a:endParaRPr lang="es-ES"/>
          </a:p>
        </p:txBody>
      </p:sp>
    </p:spTree>
    <p:extLst>
      <p:ext uri="{BB962C8B-B14F-4D97-AF65-F5344CB8AC3E}">
        <p14:creationId xmlns:p14="http://schemas.microsoft.com/office/powerpoint/2010/main" val="434618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20</a:t>
            </a:fld>
            <a:endParaRPr lang="es-ES"/>
          </a:p>
        </p:txBody>
      </p:sp>
    </p:spTree>
    <p:extLst>
      <p:ext uri="{BB962C8B-B14F-4D97-AF65-F5344CB8AC3E}">
        <p14:creationId xmlns:p14="http://schemas.microsoft.com/office/powerpoint/2010/main" val="2237782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21</a:t>
            </a:fld>
            <a:endParaRPr lang="es-ES"/>
          </a:p>
        </p:txBody>
      </p:sp>
    </p:spTree>
    <p:extLst>
      <p:ext uri="{BB962C8B-B14F-4D97-AF65-F5344CB8AC3E}">
        <p14:creationId xmlns:p14="http://schemas.microsoft.com/office/powerpoint/2010/main" val="2632800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22</a:t>
            </a:fld>
            <a:endParaRPr lang="es-ES"/>
          </a:p>
        </p:txBody>
      </p:sp>
    </p:spTree>
    <p:extLst>
      <p:ext uri="{BB962C8B-B14F-4D97-AF65-F5344CB8AC3E}">
        <p14:creationId xmlns:p14="http://schemas.microsoft.com/office/powerpoint/2010/main" val="455212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23</a:t>
            </a:fld>
            <a:endParaRPr lang="es-ES"/>
          </a:p>
        </p:txBody>
      </p:sp>
    </p:spTree>
    <p:extLst>
      <p:ext uri="{BB962C8B-B14F-4D97-AF65-F5344CB8AC3E}">
        <p14:creationId xmlns:p14="http://schemas.microsoft.com/office/powerpoint/2010/main" val="3607466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24</a:t>
            </a:fld>
            <a:endParaRPr lang="es-ES"/>
          </a:p>
        </p:txBody>
      </p:sp>
    </p:spTree>
    <p:extLst>
      <p:ext uri="{BB962C8B-B14F-4D97-AF65-F5344CB8AC3E}">
        <p14:creationId xmlns:p14="http://schemas.microsoft.com/office/powerpoint/2010/main" val="1228667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diapositiva no</a:t>
            </a:r>
            <a:r>
              <a:rPr lang="es-ES" baseline="0" dirty="0"/>
              <a:t> se debe modificar, es la portada y debe permanecer igual para todas las presentaciones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a:t>
            </a:fld>
            <a:endParaRPr lang="es-ES"/>
          </a:p>
        </p:txBody>
      </p:sp>
    </p:spTree>
    <p:extLst>
      <p:ext uri="{BB962C8B-B14F-4D97-AF65-F5344CB8AC3E}">
        <p14:creationId xmlns:p14="http://schemas.microsoft.com/office/powerpoint/2010/main" val="872964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al final de su presentación</a:t>
            </a:r>
          </a:p>
          <a:p>
            <a:pPr marL="171450" indent="-171450">
              <a:buFontTx/>
              <a:buChar char="-"/>
            </a:pPr>
            <a:r>
              <a:rPr lang="es-ES" baseline="0"/>
              <a:t>Esta </a:t>
            </a:r>
            <a:r>
              <a:rPr lang="es-ES" baseline="0" dirty="0"/>
              <a:t>diapositiva no debe modificarse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25</a:t>
            </a:fld>
            <a:endParaRPr lang="es-ES"/>
          </a:p>
        </p:txBody>
      </p:sp>
    </p:spTree>
    <p:extLst>
      <p:ext uri="{BB962C8B-B14F-4D97-AF65-F5344CB8AC3E}">
        <p14:creationId xmlns:p14="http://schemas.microsoft.com/office/powerpoint/2010/main" val="3649474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3</a:t>
            </a:fld>
            <a:endParaRPr lang="es-ES"/>
          </a:p>
        </p:txBody>
      </p:sp>
    </p:spTree>
    <p:extLst>
      <p:ext uri="{BB962C8B-B14F-4D97-AF65-F5344CB8AC3E}">
        <p14:creationId xmlns:p14="http://schemas.microsoft.com/office/powerpoint/2010/main" val="3071175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4</a:t>
            </a:fld>
            <a:endParaRPr lang="es-ES"/>
          </a:p>
        </p:txBody>
      </p:sp>
    </p:spTree>
    <p:extLst>
      <p:ext uri="{BB962C8B-B14F-4D97-AF65-F5344CB8AC3E}">
        <p14:creationId xmlns:p14="http://schemas.microsoft.com/office/powerpoint/2010/main" val="4260559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 que vaya a lo alto del formato.</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5</a:t>
            </a:fld>
            <a:endParaRPr lang="es-ES"/>
          </a:p>
        </p:txBody>
      </p:sp>
    </p:spTree>
    <p:extLst>
      <p:ext uri="{BB962C8B-B14F-4D97-AF65-F5344CB8AC3E}">
        <p14:creationId xmlns:p14="http://schemas.microsoft.com/office/powerpoint/2010/main" val="123202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 que vaya a lo alto del formato.</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6</a:t>
            </a:fld>
            <a:endParaRPr lang="es-ES"/>
          </a:p>
        </p:txBody>
      </p:sp>
    </p:spTree>
    <p:extLst>
      <p:ext uri="{BB962C8B-B14F-4D97-AF65-F5344CB8AC3E}">
        <p14:creationId xmlns:p14="http://schemas.microsoft.com/office/powerpoint/2010/main" val="2612950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si</a:t>
            </a:r>
            <a:r>
              <a:rPr lang="es-ES" dirty="0"/>
              <a:t> necesita</a:t>
            </a:r>
            <a:r>
              <a:rPr lang="es-ES" baseline="0" dirty="0"/>
              <a:t> incluir textos más extensos.</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pPr marL="171450" indent="-171450">
              <a:buFontTx/>
              <a:buChar char="-"/>
            </a:pPr>
            <a:r>
              <a:rPr lang="es-ES" baseline="0" dirty="0"/>
              <a:t>Asegúrese que los textos no se monten sobre la franja verde.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8</a:t>
            </a:fld>
            <a:endParaRPr lang="es-ES"/>
          </a:p>
        </p:txBody>
      </p:sp>
    </p:spTree>
    <p:extLst>
      <p:ext uri="{BB962C8B-B14F-4D97-AF65-F5344CB8AC3E}">
        <p14:creationId xmlns:p14="http://schemas.microsoft.com/office/powerpoint/2010/main" val="2904416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9</a:t>
            </a:fld>
            <a:endParaRPr lang="es-ES"/>
          </a:p>
        </p:txBody>
      </p:sp>
    </p:spTree>
    <p:extLst>
      <p:ext uri="{BB962C8B-B14F-4D97-AF65-F5344CB8AC3E}">
        <p14:creationId xmlns:p14="http://schemas.microsoft.com/office/powerpoint/2010/main" val="506127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10</a:t>
            </a:fld>
            <a:endParaRPr lang="es-ES"/>
          </a:p>
        </p:txBody>
      </p:sp>
    </p:spTree>
    <p:extLst>
      <p:ext uri="{BB962C8B-B14F-4D97-AF65-F5344CB8AC3E}">
        <p14:creationId xmlns:p14="http://schemas.microsoft.com/office/powerpoint/2010/main" val="3023882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Imagen 2" descr="Plantilla-presentaciones_naranja_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6786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15/12/2019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883728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15/12/2019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3585630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15/12/2019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31163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781"/>
            <a:ext cx="2057400" cy="329088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154781"/>
            <a:ext cx="6019800" cy="329088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15/12/2019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54791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lantilla presentaciones_naranja_Mesa de trabajo 1 copi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91392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455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2" name="Imagen 1" descr="plantillappt_0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6997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7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Imagen 2" descr="Plantilla-presentaciones_naranja_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74999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9315191A-A0A9-294A-9DF6-EE4FF7E8A271}" type="datetimeFigureOut">
              <a:rPr lang="es-ES" smtClean="0"/>
              <a:t>15/12/2019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23321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9315191A-A0A9-294A-9DF6-EE4FF7E8A271}" type="datetimeFigureOut">
              <a:rPr lang="es-ES" smtClean="0"/>
              <a:t>15/12/2019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76432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315191A-A0A9-294A-9DF6-EE4FF7E8A271}" type="datetimeFigureOut">
              <a:rPr lang="es-ES" smtClean="0"/>
              <a:t>15/12/2019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1967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315191A-A0A9-294A-9DF6-EE4FF7E8A271}" type="datetimeFigureOut">
              <a:rPr lang="es-ES" smtClean="0"/>
              <a:t>15/12/2019</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4F79F1B-258F-D34A-B83D-65B8590C7617}" type="slidenum">
              <a:rPr lang="es-ES" smtClean="0"/>
              <a:t>‹Nº›</a:t>
            </a:fld>
            <a:endParaRPr lang="es-ES"/>
          </a:p>
        </p:txBody>
      </p:sp>
    </p:spTree>
    <p:extLst>
      <p:ext uri="{BB962C8B-B14F-4D97-AF65-F5344CB8AC3E}">
        <p14:creationId xmlns:p14="http://schemas.microsoft.com/office/powerpoint/2010/main" val="1979984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9.e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package" Target="../embeddings/Documento_de_Microsoft_Word1.docx"/><Relationship Id="rId5" Type="http://schemas.openxmlformats.org/officeDocument/2006/relationships/oleObject" Target="../embeddings/oleObject1.bin"/><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0.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1.emf"/><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package" Target="../embeddings/Documento_de_Microsoft_Word2.docx"/><Relationship Id="rId5" Type="http://schemas.openxmlformats.org/officeDocument/2006/relationships/oleObject" Target="../embeddings/oleObject2.bin"/><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2.emf"/></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3.emf"/></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4.emf"/></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5.emf"/></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6.emf"/></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6243D4B3-420D-42D0-B93C-FF03B16E9F5A}"/>
              </a:ext>
            </a:extLst>
          </p:cNvPr>
          <p:cNvSpPr>
            <a:spLocks noChangeArrowheads="1"/>
          </p:cNvSpPr>
          <p:nvPr/>
        </p:nvSpPr>
        <p:spPr bwMode="auto">
          <a:xfrm>
            <a:off x="2268511" y="10686"/>
            <a:ext cx="17415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HyperAccess</a:t>
            </a:r>
            <a:endParaRPr kumimoji="0" lang="es-CO" altLang="es-CO"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xmlns="" id="{6DE8849D-8FAE-454A-AC3F-4141DF975A64}"/>
              </a:ext>
            </a:extLst>
          </p:cNvPr>
          <p:cNvSpPr>
            <a:spLocks noChangeArrowheads="1"/>
          </p:cNvSpPr>
          <p:nvPr/>
        </p:nvSpPr>
        <p:spPr bwMode="auto">
          <a:xfrm>
            <a:off x="634114" y="1716495"/>
            <a:ext cx="5137308"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lang="es-MX" altLang="es-CO" sz="1400" b="1" dirty="0">
                <a:latin typeface="Times New Roman" panose="02020603050405020304" pitchFamily="18" charset="0"/>
                <a:ea typeface="Times New Roman" panose="02020603050405020304" pitchFamily="18" charset="0"/>
                <a:cs typeface="Times New Roman" panose="02020603050405020304" pitchFamily="18" charset="0"/>
              </a:rPr>
              <a:t>Sistema de Información para la Gestión de Control de acceso Institucional</a:t>
            </a:r>
            <a:endParaRPr kumimoji="0" lang="es-CO" altLang="es-CO"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CO" altLang="es-CO"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CO" altLang="es-CO" sz="1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Brayan Báez</a:t>
            </a:r>
            <a:endParaRPr kumimoji="0" lang="es-CO" altLang="es-CO"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CO" altLang="es-CO" sz="1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Andri Lorena Cerpa León</a:t>
            </a:r>
            <a:endParaRPr kumimoji="0" lang="es-CO" altLang="es-CO"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CO" altLang="es-CO" sz="1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Carmen Edith Gómez Fontalvo</a:t>
            </a:r>
            <a:endParaRPr kumimoji="0" lang="es-CO" altLang="es-CO"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CO" altLang="es-CO" sz="1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Annie Julieth Osorio Guevara</a:t>
            </a:r>
            <a:endParaRPr kumimoji="0" lang="es-CO" altLang="es-CO"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CO" altLang="es-CO" sz="14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Valery Teheran Bernett </a:t>
            </a:r>
          </a:p>
          <a:p>
            <a:pPr>
              <a:lnSpc>
                <a:spcPct val="150000"/>
              </a:lnSpc>
            </a:pPr>
            <a:r>
              <a:rPr lang="es-CO" sz="1400" b="1" dirty="0">
                <a:latin typeface="Times New Roman" panose="02020603050405020304" pitchFamily="18" charset="0"/>
                <a:cs typeface="Times New Roman" panose="02020603050405020304" pitchFamily="18" charset="0"/>
              </a:rPr>
              <a:t> </a:t>
            </a:r>
          </a:p>
          <a:p>
            <a:pPr algn="ctr"/>
            <a:r>
              <a:rPr lang="es-CO" sz="1400" b="1" dirty="0">
                <a:latin typeface="Times New Roman" panose="02020603050405020304" pitchFamily="18" charset="0"/>
                <a:cs typeface="Times New Roman" panose="02020603050405020304" pitchFamily="18" charset="0"/>
              </a:rPr>
              <a:t> </a:t>
            </a:r>
            <a:r>
              <a:rPr lang="es-CO" altLang="es-CO" dirty="0">
                <a:latin typeface="Times New Roman" panose="02020603050405020304" pitchFamily="18" charset="0"/>
                <a:cs typeface="Times New Roman" panose="02020603050405020304" pitchFamily="18" charset="0"/>
              </a:rPr>
              <a:t>ADSI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1964696</a:t>
            </a:r>
          </a:p>
        </p:txBody>
      </p:sp>
      <p:pic>
        <p:nvPicPr>
          <p:cNvPr id="2" name="Imagen 1">
            <a:extLst>
              <a:ext uri="{FF2B5EF4-FFF2-40B4-BE49-F238E27FC236}">
                <a16:creationId xmlns:a16="http://schemas.microsoft.com/office/drawing/2014/main" xmlns="" id="{C768D11A-5D3A-4C34-A47F-27EAB24EAAF2}"/>
              </a:ext>
            </a:extLst>
          </p:cNvPr>
          <p:cNvPicPr>
            <a:picLocks noChangeAspect="1"/>
          </p:cNvPicPr>
          <p:nvPr/>
        </p:nvPicPr>
        <p:blipFill>
          <a:blip r:embed="rId3"/>
          <a:stretch>
            <a:fillRect/>
          </a:stretch>
        </p:blipFill>
        <p:spPr>
          <a:xfrm>
            <a:off x="2472830" y="414879"/>
            <a:ext cx="1332875" cy="1324368"/>
          </a:xfrm>
          <a:prstGeom prst="rect">
            <a:avLst/>
          </a:prstGeom>
          <a:ln>
            <a:noFill/>
          </a:ln>
          <a:effectLst>
            <a:softEdge rad="112500"/>
          </a:effectLst>
        </p:spPr>
      </p:pic>
    </p:spTree>
    <p:extLst>
      <p:ext uri="{BB962C8B-B14F-4D97-AF65-F5344CB8AC3E}">
        <p14:creationId xmlns:p14="http://schemas.microsoft.com/office/powerpoint/2010/main" val="811329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rot="16200000">
            <a:off x="3483232" y="-358526"/>
            <a:ext cx="5302242" cy="6019294"/>
          </a:xfrm>
          <a:prstGeom prst="rect">
            <a:avLst/>
          </a:prstGeom>
          <a:gradFill flip="none" rotWithShape="1">
            <a:gsLst>
              <a:gs pos="100000">
                <a:schemeClr val="tx2">
                  <a:alpha val="0"/>
                </a:schemeClr>
              </a:gs>
              <a:gs pos="0">
                <a:schemeClr val="tx1">
                  <a:alpha val="46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CuadroTexto 7"/>
          <p:cNvSpPr txBox="1"/>
          <p:nvPr/>
        </p:nvSpPr>
        <p:spPr>
          <a:xfrm>
            <a:off x="684554" y="299917"/>
            <a:ext cx="8230846" cy="584775"/>
          </a:xfrm>
          <a:prstGeom prst="rect">
            <a:avLst/>
          </a:prstGeom>
          <a:noFill/>
        </p:spPr>
        <p:txBody>
          <a:bodyPr wrap="square" rtlCol="0">
            <a:spAutoFit/>
          </a:bodyPr>
          <a:lstStyle/>
          <a:p>
            <a:pPr algn="ctr"/>
            <a:r>
              <a:rPr lang="es-ES" sz="3200" b="1" dirty="0">
                <a:latin typeface="Times New Roman" panose="02020603050405020304" pitchFamily="18" charset="0"/>
                <a:cs typeface="Times New Roman" panose="02020603050405020304" pitchFamily="18" charset="0"/>
              </a:rPr>
              <a:t>SRS Requerimientos del Software</a:t>
            </a:r>
          </a:p>
        </p:txBody>
      </p:sp>
      <p:pic>
        <p:nvPicPr>
          <p:cNvPr id="16" name="Imagen 15" descr="naranja.png"/>
          <p:cNvPicPr>
            <a:picLocks noChangeAspect="1"/>
          </p:cNvPicPr>
          <p:nvPr/>
        </p:nvPicPr>
        <p:blipFill rotWithShape="1">
          <a:blip r:embed="rId3">
            <a:extLst>
              <a:ext uri="{28A0092B-C50C-407E-A947-70E740481C1C}">
                <a14:useLocalDpi xmlns:a14="http://schemas.microsoft.com/office/drawing/2010/main" val="0"/>
              </a:ext>
            </a:extLst>
          </a:blip>
          <a:srcRect l="21032" t="19996" r="22452" b="17818"/>
          <a:stretch/>
        </p:blipFill>
        <p:spPr>
          <a:xfrm>
            <a:off x="297204" y="290458"/>
            <a:ext cx="601377" cy="603694"/>
          </a:xfrm>
          <a:prstGeom prst="rect">
            <a:avLst/>
          </a:prstGeom>
        </p:spPr>
      </p:pic>
      <p:sp>
        <p:nvSpPr>
          <p:cNvPr id="6" name="CuadroTexto 5">
            <a:extLst>
              <a:ext uri="{FF2B5EF4-FFF2-40B4-BE49-F238E27FC236}">
                <a16:creationId xmlns:a16="http://schemas.microsoft.com/office/drawing/2014/main" xmlns="" id="{948DD2FF-35A7-41E6-ACA4-EF9DEC1B36B2}"/>
              </a:ext>
            </a:extLst>
          </p:cNvPr>
          <p:cNvSpPr txBox="1"/>
          <p:nvPr/>
        </p:nvSpPr>
        <p:spPr>
          <a:xfrm>
            <a:off x="1421569" y="953777"/>
            <a:ext cx="5837782" cy="461665"/>
          </a:xfrm>
          <a:prstGeom prst="rect">
            <a:avLst/>
          </a:prstGeom>
          <a:noFill/>
        </p:spPr>
        <p:txBody>
          <a:bodyPr wrap="square" rtlCol="0">
            <a:spAutoFit/>
          </a:bodyPr>
          <a:lstStyle/>
          <a:p>
            <a:pPr algn="ctr"/>
            <a:r>
              <a:rPr lang="es-ES" sz="2400" b="1" dirty="0">
                <a:latin typeface="Times New Roman" panose="02020603050405020304" pitchFamily="18" charset="0"/>
                <a:ea typeface="Tahoma" panose="020B0604030504040204" pitchFamily="34" charset="0"/>
                <a:cs typeface="Times New Roman" panose="02020603050405020304" pitchFamily="18" charset="0"/>
              </a:rPr>
              <a:t>Requerimientos funcionales</a:t>
            </a:r>
          </a:p>
        </p:txBody>
      </p:sp>
      <p:graphicFrame>
        <p:nvGraphicFramePr>
          <p:cNvPr id="5" name="Tabla 4">
            <a:extLst>
              <a:ext uri="{FF2B5EF4-FFF2-40B4-BE49-F238E27FC236}">
                <a16:creationId xmlns:a16="http://schemas.microsoft.com/office/drawing/2014/main" xmlns="" id="{0A9E3452-93B6-413A-A535-8420455FF18B}"/>
              </a:ext>
            </a:extLst>
          </p:cNvPr>
          <p:cNvGraphicFramePr>
            <a:graphicFrameLocks noGrp="1"/>
          </p:cNvGraphicFramePr>
          <p:nvPr>
            <p:extLst>
              <p:ext uri="{D42A27DB-BD31-4B8C-83A1-F6EECF244321}">
                <p14:modId xmlns:p14="http://schemas.microsoft.com/office/powerpoint/2010/main" val="709953472"/>
              </p:ext>
            </p:extLst>
          </p:nvPr>
        </p:nvGraphicFramePr>
        <p:xfrm>
          <a:off x="898581" y="1544596"/>
          <a:ext cx="6883758" cy="3597220"/>
        </p:xfrm>
        <a:graphic>
          <a:graphicData uri="http://schemas.openxmlformats.org/drawingml/2006/table">
            <a:tbl>
              <a:tblPr firstRow="1" firstCol="1" lastRow="1" lastCol="1" bandRow="1" bandCol="1"/>
              <a:tblGrid>
                <a:gridCol w="1575736">
                  <a:extLst>
                    <a:ext uri="{9D8B030D-6E8A-4147-A177-3AD203B41FA5}">
                      <a16:colId xmlns:a16="http://schemas.microsoft.com/office/drawing/2014/main" xmlns="" val="1166412285"/>
                    </a:ext>
                  </a:extLst>
                </a:gridCol>
                <a:gridCol w="5308022">
                  <a:extLst>
                    <a:ext uri="{9D8B030D-6E8A-4147-A177-3AD203B41FA5}">
                      <a16:colId xmlns:a16="http://schemas.microsoft.com/office/drawing/2014/main" xmlns="" val="710495983"/>
                    </a:ext>
                  </a:extLst>
                </a:gridCol>
              </a:tblGrid>
              <a:tr h="356180">
                <a:tc>
                  <a:txBody>
                    <a:bodyPr/>
                    <a:lstStyle/>
                    <a:p>
                      <a:pPr marL="64770">
                        <a:lnSpc>
                          <a:spcPts val="1300"/>
                        </a:lnSpc>
                        <a:spcAft>
                          <a:spcPts val="0"/>
                        </a:spcAft>
                      </a:pPr>
                      <a:r>
                        <a:rPr lang="es-ES" sz="1200" b="1">
                          <a:effectLst/>
                          <a:latin typeface="Times New Roman" panose="02020603050405020304" pitchFamily="18" charset="0"/>
                          <a:ea typeface="Arial" panose="020B0604020202020204" pitchFamily="34" charset="0"/>
                        </a:rPr>
                        <a:t>Id</a:t>
                      </a:r>
                      <a:r>
                        <a:rPr lang="es-ES" sz="1200" b="1" spc="5">
                          <a:effectLst/>
                          <a:latin typeface="Times New Roman" panose="02020603050405020304" pitchFamily="18" charset="0"/>
                          <a:ea typeface="Arial" panose="020B0604020202020204" pitchFamily="34" charset="0"/>
                        </a:rPr>
                        <a:t>e</a:t>
                      </a:r>
                      <a:r>
                        <a:rPr lang="es-ES" sz="1200" b="1">
                          <a:effectLst/>
                          <a:latin typeface="Times New Roman" panose="02020603050405020304" pitchFamily="18" charset="0"/>
                          <a:ea typeface="Arial" panose="020B0604020202020204" pitchFamily="34" charset="0"/>
                        </a:rPr>
                        <a:t>n</a:t>
                      </a:r>
                      <a:r>
                        <a:rPr lang="es-ES" sz="1200" b="1" spc="-5">
                          <a:effectLst/>
                          <a:latin typeface="Times New Roman" panose="02020603050405020304" pitchFamily="18" charset="0"/>
                          <a:ea typeface="Arial" panose="020B0604020202020204" pitchFamily="34" charset="0"/>
                        </a:rPr>
                        <a:t>t</a:t>
                      </a:r>
                      <a:r>
                        <a:rPr lang="es-ES" sz="1200" b="1">
                          <a:effectLst/>
                          <a:latin typeface="Times New Roman" panose="02020603050405020304" pitchFamily="18" charset="0"/>
                          <a:ea typeface="Arial" panose="020B0604020202020204" pitchFamily="34" charset="0"/>
                        </a:rPr>
                        <a:t>ifi</a:t>
                      </a:r>
                      <a:r>
                        <a:rPr lang="es-ES" sz="1200" b="1" spc="5">
                          <a:effectLst/>
                          <a:latin typeface="Times New Roman" panose="02020603050405020304" pitchFamily="18" charset="0"/>
                          <a:ea typeface="Arial" panose="020B0604020202020204" pitchFamily="34" charset="0"/>
                        </a:rPr>
                        <a:t>ca</a:t>
                      </a:r>
                      <a:r>
                        <a:rPr lang="es-ES" sz="1200" b="1" spc="-5">
                          <a:effectLst/>
                          <a:latin typeface="Times New Roman" panose="02020603050405020304" pitchFamily="18" charset="0"/>
                          <a:ea typeface="Arial" panose="020B0604020202020204" pitchFamily="34" charset="0"/>
                        </a:rPr>
                        <a:t>c</a:t>
                      </a:r>
                      <a:r>
                        <a:rPr lang="es-ES" sz="1200" b="1">
                          <a:effectLst/>
                          <a:latin typeface="Times New Roman" panose="02020603050405020304" pitchFamily="18" charset="0"/>
                          <a:ea typeface="Arial" panose="020B0604020202020204" pitchFamily="34" charset="0"/>
                        </a:rPr>
                        <a:t>ión</a:t>
                      </a:r>
                      <a:endParaRPr lang="es-CO" sz="1200">
                        <a:effectLst/>
                        <a:latin typeface="Times New Roman" panose="02020603050405020304" pitchFamily="18" charset="0"/>
                        <a:ea typeface="Times New Roman" panose="02020603050405020304" pitchFamily="18" charset="0"/>
                      </a:endParaRPr>
                    </a:p>
                    <a:p>
                      <a:pPr marL="64770" marR="123825">
                        <a:spcAft>
                          <a:spcPts val="0"/>
                        </a:spcAft>
                      </a:pPr>
                      <a:r>
                        <a:rPr lang="es-ES" sz="1200" b="1">
                          <a:effectLst/>
                          <a:latin typeface="Times New Roman" panose="02020603050405020304" pitchFamily="18" charset="0"/>
                          <a:ea typeface="Arial" panose="020B0604020202020204" pitchFamily="34" charset="0"/>
                        </a:rPr>
                        <a:t>del r</a:t>
                      </a:r>
                      <a:r>
                        <a:rPr lang="es-ES" sz="1200" b="1" spc="5">
                          <a:effectLst/>
                          <a:latin typeface="Times New Roman" panose="02020603050405020304" pitchFamily="18" charset="0"/>
                          <a:ea typeface="Arial" panose="020B0604020202020204" pitchFamily="34" charset="0"/>
                        </a:rPr>
                        <a:t>e</a:t>
                      </a:r>
                      <a:r>
                        <a:rPr lang="es-ES" sz="1200" b="1">
                          <a:effectLst/>
                          <a:latin typeface="Times New Roman" panose="02020603050405020304" pitchFamily="18" charset="0"/>
                          <a:ea typeface="Arial" panose="020B0604020202020204" pitchFamily="34" charset="0"/>
                        </a:rPr>
                        <a:t>querim</a:t>
                      </a:r>
                      <a:r>
                        <a:rPr lang="es-ES" sz="1200" b="1" spc="-5">
                          <a:effectLst/>
                          <a:latin typeface="Times New Roman" panose="02020603050405020304" pitchFamily="18" charset="0"/>
                          <a:ea typeface="Arial" panose="020B0604020202020204" pitchFamily="34" charset="0"/>
                        </a:rPr>
                        <a:t>i</a:t>
                      </a:r>
                      <a:r>
                        <a:rPr lang="es-ES" sz="1200" b="1" spc="5">
                          <a:effectLst/>
                          <a:latin typeface="Times New Roman" panose="02020603050405020304" pitchFamily="18" charset="0"/>
                          <a:ea typeface="Arial" panose="020B0604020202020204" pitchFamily="34" charset="0"/>
                        </a:rPr>
                        <a:t>e</a:t>
                      </a:r>
                      <a:r>
                        <a:rPr lang="es-ES" sz="1200" b="1">
                          <a:effectLst/>
                          <a:latin typeface="Times New Roman" panose="02020603050405020304" pitchFamily="18" charset="0"/>
                          <a:ea typeface="Arial" panose="020B0604020202020204" pitchFamily="34" charset="0"/>
                        </a:rPr>
                        <a:t>n</a:t>
                      </a:r>
                      <a:r>
                        <a:rPr lang="es-ES" sz="1200" b="1" spc="-5">
                          <a:effectLst/>
                          <a:latin typeface="Times New Roman" panose="02020603050405020304" pitchFamily="18" charset="0"/>
                          <a:ea typeface="Arial" panose="020B0604020202020204" pitchFamily="34" charset="0"/>
                        </a:rPr>
                        <a:t>t</a:t>
                      </a:r>
                      <a:r>
                        <a:rPr lang="es-ES" sz="1200" b="1">
                          <a:effectLst/>
                          <a:latin typeface="Times New Roman" panose="02020603050405020304" pitchFamily="18" charset="0"/>
                          <a:ea typeface="Arial" panose="020B0604020202020204" pitchFamily="34" charset="0"/>
                        </a:rPr>
                        <a:t>o:</a:t>
                      </a:r>
                      <a:endParaRPr lang="es-CO" sz="120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9050" cap="flat" cmpd="sng" algn="ctr">
                      <a:solidFill>
                        <a:srgbClr val="C8C8C8"/>
                      </a:solidFill>
                      <a:prstDash val="solid"/>
                      <a:round/>
                      <a:headEnd type="none" w="med" len="med"/>
                      <a:tailEnd type="none" w="med" len="med"/>
                    </a:lnB>
                  </a:tcPr>
                </a:tc>
                <a:tc>
                  <a:txBody>
                    <a:bodyPr/>
                    <a:lstStyle/>
                    <a:p>
                      <a:pPr marL="64770">
                        <a:lnSpc>
                          <a:spcPts val="1300"/>
                        </a:lnSpc>
                        <a:spcAft>
                          <a:spcPts val="0"/>
                        </a:spcAft>
                      </a:pPr>
                      <a:r>
                        <a:rPr lang="es-ES" sz="1400">
                          <a:effectLst/>
                          <a:latin typeface="Times New Roman" panose="02020603050405020304" pitchFamily="18" charset="0"/>
                          <a:ea typeface="Arial" panose="020B0604020202020204" pitchFamily="34" charset="0"/>
                        </a:rPr>
                        <a:t>R</a:t>
                      </a:r>
                      <a:r>
                        <a:rPr lang="es-ES" sz="1400" spc="-5">
                          <a:effectLst/>
                          <a:latin typeface="Times New Roman" panose="02020603050405020304" pitchFamily="18" charset="0"/>
                          <a:ea typeface="Arial" panose="020B0604020202020204" pitchFamily="34" charset="0"/>
                        </a:rPr>
                        <a:t>F</a:t>
                      </a:r>
                      <a:r>
                        <a:rPr lang="es-ES" sz="1400" spc="5">
                          <a:effectLst/>
                          <a:latin typeface="Times New Roman" panose="02020603050405020304" pitchFamily="18" charset="0"/>
                          <a:ea typeface="Arial" panose="020B0604020202020204" pitchFamily="34" charset="0"/>
                        </a:rPr>
                        <a:t>0</a:t>
                      </a:r>
                      <a:r>
                        <a:rPr lang="es-ES" sz="1400">
                          <a:effectLst/>
                          <a:latin typeface="Times New Roman" panose="02020603050405020304" pitchFamily="18" charset="0"/>
                          <a:ea typeface="Arial" panose="020B0604020202020204" pitchFamily="34" charset="0"/>
                        </a:rPr>
                        <a:t>1</a:t>
                      </a:r>
                      <a:endParaRPr lang="es-CO" sz="105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9050" cap="flat" cmpd="sng" algn="ctr">
                      <a:solidFill>
                        <a:srgbClr val="C8C8C8"/>
                      </a:solidFill>
                      <a:prstDash val="solid"/>
                      <a:round/>
                      <a:headEnd type="none" w="med" len="med"/>
                      <a:tailEnd type="none" w="med" len="med"/>
                    </a:lnB>
                  </a:tcPr>
                </a:tc>
                <a:extLst>
                  <a:ext uri="{0D108BD9-81ED-4DB2-BD59-A6C34878D82A}">
                    <a16:rowId xmlns:a16="http://schemas.microsoft.com/office/drawing/2014/main" xmlns="" val="2069653022"/>
                  </a:ext>
                </a:extLst>
              </a:tr>
              <a:tr h="459740">
                <a:tc>
                  <a:txBody>
                    <a:bodyPr/>
                    <a:lstStyle/>
                    <a:p>
                      <a:pPr marL="64770" marR="123825">
                        <a:lnSpc>
                          <a:spcPts val="1300"/>
                        </a:lnSpc>
                        <a:spcAft>
                          <a:spcPts val="0"/>
                        </a:spcAft>
                      </a:pPr>
                      <a:r>
                        <a:rPr lang="es-ES" sz="1200" b="1">
                          <a:solidFill>
                            <a:srgbClr val="000000"/>
                          </a:solidFill>
                          <a:effectLst/>
                          <a:latin typeface="Times New Roman" panose="02020603050405020304" pitchFamily="18" charset="0"/>
                          <a:ea typeface="Arial" panose="020B0604020202020204" pitchFamily="34" charset="0"/>
                        </a:rPr>
                        <a:t>N</a:t>
                      </a:r>
                      <a:r>
                        <a:rPr lang="es-ES" sz="1200" b="1" spc="-5">
                          <a:solidFill>
                            <a:srgbClr val="000000"/>
                          </a:solidFill>
                          <a:effectLst/>
                          <a:latin typeface="Times New Roman" panose="02020603050405020304" pitchFamily="18" charset="0"/>
                          <a:ea typeface="Arial" panose="020B0604020202020204" pitchFamily="34" charset="0"/>
                        </a:rPr>
                        <a:t>o</a:t>
                      </a:r>
                      <a:r>
                        <a:rPr lang="es-ES" sz="1200" b="1">
                          <a:solidFill>
                            <a:srgbClr val="000000"/>
                          </a:solidFill>
                          <a:effectLst/>
                          <a:latin typeface="Times New Roman" panose="02020603050405020304" pitchFamily="18" charset="0"/>
                          <a:ea typeface="Arial" panose="020B0604020202020204" pitchFamily="34" charset="0"/>
                        </a:rPr>
                        <a:t>mbre</a:t>
                      </a:r>
                      <a:r>
                        <a:rPr lang="es-ES" sz="1200" b="1" spc="5">
                          <a:solidFill>
                            <a:srgbClr val="000000"/>
                          </a:solidFill>
                          <a:effectLst/>
                          <a:latin typeface="Times New Roman" panose="02020603050405020304" pitchFamily="18" charset="0"/>
                          <a:ea typeface="Arial" panose="020B0604020202020204" pitchFamily="34" charset="0"/>
                        </a:rPr>
                        <a:t> </a:t>
                      </a:r>
                      <a:r>
                        <a:rPr lang="es-ES" sz="1200" b="1">
                          <a:solidFill>
                            <a:srgbClr val="000000"/>
                          </a:solidFill>
                          <a:effectLst/>
                          <a:latin typeface="Times New Roman" panose="02020603050405020304" pitchFamily="18" charset="0"/>
                          <a:ea typeface="Arial" panose="020B0604020202020204" pitchFamily="34" charset="0"/>
                        </a:rPr>
                        <a:t>d</a:t>
                      </a:r>
                      <a:r>
                        <a:rPr lang="es-ES" sz="1200" b="1" spc="5">
                          <a:solidFill>
                            <a:srgbClr val="000000"/>
                          </a:solidFill>
                          <a:effectLst/>
                          <a:latin typeface="Times New Roman" panose="02020603050405020304" pitchFamily="18" charset="0"/>
                          <a:ea typeface="Arial" panose="020B0604020202020204" pitchFamily="34" charset="0"/>
                        </a:rPr>
                        <a:t>e</a:t>
                      </a:r>
                      <a:r>
                        <a:rPr lang="es-ES" sz="1200" b="1">
                          <a:solidFill>
                            <a:srgbClr val="000000"/>
                          </a:solidFill>
                          <a:effectLst/>
                          <a:latin typeface="Times New Roman" panose="02020603050405020304" pitchFamily="18" charset="0"/>
                          <a:ea typeface="Arial" panose="020B0604020202020204" pitchFamily="34" charset="0"/>
                        </a:rPr>
                        <a:t>l r</a:t>
                      </a:r>
                      <a:r>
                        <a:rPr lang="es-ES" sz="1200" b="1" spc="5">
                          <a:solidFill>
                            <a:srgbClr val="000000"/>
                          </a:solidFill>
                          <a:effectLst/>
                          <a:latin typeface="Times New Roman" panose="02020603050405020304" pitchFamily="18" charset="0"/>
                          <a:ea typeface="Arial" panose="020B0604020202020204" pitchFamily="34" charset="0"/>
                        </a:rPr>
                        <a:t>e</a:t>
                      </a:r>
                      <a:r>
                        <a:rPr lang="es-ES" sz="1200" b="1">
                          <a:solidFill>
                            <a:srgbClr val="000000"/>
                          </a:solidFill>
                          <a:effectLst/>
                          <a:latin typeface="Times New Roman" panose="02020603050405020304" pitchFamily="18" charset="0"/>
                          <a:ea typeface="Arial" panose="020B0604020202020204" pitchFamily="34" charset="0"/>
                        </a:rPr>
                        <a:t>querim</a:t>
                      </a:r>
                      <a:r>
                        <a:rPr lang="es-ES" sz="1200" b="1" spc="-5">
                          <a:solidFill>
                            <a:srgbClr val="000000"/>
                          </a:solidFill>
                          <a:effectLst/>
                          <a:latin typeface="Times New Roman" panose="02020603050405020304" pitchFamily="18" charset="0"/>
                          <a:ea typeface="Arial" panose="020B0604020202020204" pitchFamily="34" charset="0"/>
                        </a:rPr>
                        <a:t>i</a:t>
                      </a:r>
                      <a:r>
                        <a:rPr lang="es-ES" sz="1200" b="1" spc="5">
                          <a:solidFill>
                            <a:srgbClr val="000000"/>
                          </a:solidFill>
                          <a:effectLst/>
                          <a:latin typeface="Times New Roman" panose="02020603050405020304" pitchFamily="18" charset="0"/>
                          <a:ea typeface="Arial" panose="020B0604020202020204" pitchFamily="34" charset="0"/>
                        </a:rPr>
                        <a:t>e</a:t>
                      </a:r>
                      <a:r>
                        <a:rPr lang="es-ES" sz="1200" b="1">
                          <a:solidFill>
                            <a:srgbClr val="000000"/>
                          </a:solidFill>
                          <a:effectLst/>
                          <a:latin typeface="Times New Roman" panose="02020603050405020304" pitchFamily="18" charset="0"/>
                          <a:ea typeface="Arial" panose="020B0604020202020204" pitchFamily="34" charset="0"/>
                        </a:rPr>
                        <a:t>n</a:t>
                      </a:r>
                      <a:r>
                        <a:rPr lang="es-ES" sz="1200" b="1" spc="-5">
                          <a:solidFill>
                            <a:srgbClr val="000000"/>
                          </a:solidFill>
                          <a:effectLst/>
                          <a:latin typeface="Times New Roman" panose="02020603050405020304" pitchFamily="18" charset="0"/>
                          <a:ea typeface="Arial" panose="020B0604020202020204" pitchFamily="34" charset="0"/>
                        </a:rPr>
                        <a:t>t</a:t>
                      </a:r>
                      <a:r>
                        <a:rPr lang="es-ES" sz="1200" b="1">
                          <a:solidFill>
                            <a:srgbClr val="000000"/>
                          </a:solidFill>
                          <a:effectLst/>
                          <a:latin typeface="Times New Roman" panose="02020603050405020304" pitchFamily="18" charset="0"/>
                          <a:ea typeface="Arial" panose="020B0604020202020204" pitchFamily="34" charset="0"/>
                        </a:rPr>
                        <a:t>o:</a:t>
                      </a:r>
                      <a:endParaRPr lang="es-CO" sz="120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905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rgbClr val="ECECEC"/>
                    </a:solidFill>
                  </a:tcPr>
                </a:tc>
                <a:tc>
                  <a:txBody>
                    <a:bodyPr/>
                    <a:lstStyle/>
                    <a:p>
                      <a:pPr marL="64770">
                        <a:lnSpc>
                          <a:spcPts val="1300"/>
                        </a:lnSpc>
                        <a:spcAft>
                          <a:spcPts val="0"/>
                        </a:spcAft>
                      </a:pPr>
                      <a:r>
                        <a:rPr lang="es-ES" sz="1400" spc="5">
                          <a:solidFill>
                            <a:srgbClr val="000000"/>
                          </a:solidFill>
                          <a:effectLst/>
                          <a:latin typeface="Times New Roman" panose="02020603050405020304" pitchFamily="18" charset="0"/>
                          <a:ea typeface="Arial" panose="020B0604020202020204" pitchFamily="34" charset="0"/>
                        </a:rPr>
                        <a:t>Lo</a:t>
                      </a:r>
                      <a:r>
                        <a:rPr lang="es-ES" sz="1400" spc="-5">
                          <a:solidFill>
                            <a:srgbClr val="000000"/>
                          </a:solidFill>
                          <a:effectLst/>
                          <a:latin typeface="Times New Roman" panose="02020603050405020304" pitchFamily="18" charset="0"/>
                          <a:ea typeface="Arial" panose="020B0604020202020204" pitchFamily="34" charset="0"/>
                        </a:rPr>
                        <a:t>g</a:t>
                      </a:r>
                      <a:r>
                        <a:rPr lang="es-ES" sz="1400" spc="5">
                          <a:solidFill>
                            <a:srgbClr val="000000"/>
                          </a:solidFill>
                          <a:effectLst/>
                          <a:latin typeface="Times New Roman" panose="02020603050405020304" pitchFamily="18" charset="0"/>
                          <a:ea typeface="Arial" panose="020B0604020202020204" pitchFamily="34" charset="0"/>
                        </a:rPr>
                        <a:t>ea</a:t>
                      </a:r>
                      <a:r>
                        <a:rPr lang="es-ES" sz="1400">
                          <a:solidFill>
                            <a:srgbClr val="000000"/>
                          </a:solidFill>
                          <a:effectLst/>
                          <a:latin typeface="Times New Roman" panose="02020603050405020304" pitchFamily="18" charset="0"/>
                          <a:ea typeface="Arial" panose="020B0604020202020204" pitchFamily="34" charset="0"/>
                        </a:rPr>
                        <a:t>r </a:t>
                      </a:r>
                      <a:r>
                        <a:rPr lang="es-ES" sz="1400" spc="-5">
                          <a:solidFill>
                            <a:srgbClr val="000000"/>
                          </a:solidFill>
                          <a:effectLst/>
                          <a:latin typeface="Times New Roman" panose="02020603050405020304" pitchFamily="18" charset="0"/>
                          <a:ea typeface="Arial" panose="020B0604020202020204" pitchFamily="34" charset="0"/>
                        </a:rPr>
                        <a:t>U</a:t>
                      </a:r>
                      <a:r>
                        <a:rPr lang="es-ES" sz="1400">
                          <a:solidFill>
                            <a:srgbClr val="000000"/>
                          </a:solidFill>
                          <a:effectLst/>
                          <a:latin typeface="Times New Roman" panose="02020603050405020304" pitchFamily="18" charset="0"/>
                          <a:ea typeface="Arial" panose="020B0604020202020204" pitchFamily="34" charset="0"/>
                        </a:rPr>
                        <a:t>s</a:t>
                      </a:r>
                      <a:r>
                        <a:rPr lang="es-ES" sz="1400" spc="5">
                          <a:solidFill>
                            <a:srgbClr val="000000"/>
                          </a:solidFill>
                          <a:effectLst/>
                          <a:latin typeface="Times New Roman" panose="02020603050405020304" pitchFamily="18" charset="0"/>
                          <a:ea typeface="Arial" panose="020B0604020202020204" pitchFamily="34" charset="0"/>
                        </a:rPr>
                        <a:t>ua</a:t>
                      </a:r>
                      <a:r>
                        <a:rPr lang="es-ES" sz="1400">
                          <a:solidFill>
                            <a:srgbClr val="000000"/>
                          </a:solidFill>
                          <a:effectLst/>
                          <a:latin typeface="Times New Roman" panose="02020603050405020304" pitchFamily="18" charset="0"/>
                          <a:ea typeface="Arial" panose="020B0604020202020204" pitchFamily="34" charset="0"/>
                        </a:rPr>
                        <a:t>r</a:t>
                      </a:r>
                      <a:r>
                        <a:rPr lang="es-ES" sz="1400" spc="-5">
                          <a:solidFill>
                            <a:srgbClr val="000000"/>
                          </a:solidFill>
                          <a:effectLst/>
                          <a:latin typeface="Times New Roman" panose="02020603050405020304" pitchFamily="18" charset="0"/>
                          <a:ea typeface="Arial" panose="020B0604020202020204" pitchFamily="34" charset="0"/>
                        </a:rPr>
                        <a:t>i</a:t>
                      </a:r>
                      <a:r>
                        <a:rPr lang="es-ES" sz="1400">
                          <a:solidFill>
                            <a:srgbClr val="000000"/>
                          </a:solidFill>
                          <a:effectLst/>
                          <a:latin typeface="Times New Roman" panose="02020603050405020304" pitchFamily="18" charset="0"/>
                          <a:ea typeface="Arial" panose="020B0604020202020204" pitchFamily="34" charset="0"/>
                        </a:rPr>
                        <a:t>o.</a:t>
                      </a:r>
                      <a:endParaRPr lang="es-CO" sz="105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905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rgbClr val="ECECEC"/>
                    </a:solidFill>
                  </a:tcPr>
                </a:tc>
                <a:extLst>
                  <a:ext uri="{0D108BD9-81ED-4DB2-BD59-A6C34878D82A}">
                    <a16:rowId xmlns:a16="http://schemas.microsoft.com/office/drawing/2014/main" xmlns="" val="2298512217"/>
                  </a:ext>
                </a:extLst>
              </a:tr>
              <a:tr h="356870">
                <a:tc>
                  <a:txBody>
                    <a:bodyPr/>
                    <a:lstStyle/>
                    <a:p>
                      <a:pPr marL="64770">
                        <a:lnSpc>
                          <a:spcPts val="1300"/>
                        </a:lnSpc>
                        <a:spcAft>
                          <a:spcPts val="0"/>
                        </a:spcAft>
                      </a:pPr>
                      <a:r>
                        <a:rPr lang="es-ES" sz="1200" b="1">
                          <a:effectLst/>
                          <a:latin typeface="Times New Roman" panose="02020603050405020304" pitchFamily="18" charset="0"/>
                          <a:ea typeface="Arial" panose="020B0604020202020204" pitchFamily="34" charset="0"/>
                        </a:rPr>
                        <a:t>Car</a:t>
                      </a:r>
                      <a:r>
                        <a:rPr lang="es-ES" sz="1200" b="1" spc="5">
                          <a:effectLst/>
                          <a:latin typeface="Times New Roman" panose="02020603050405020304" pitchFamily="18" charset="0"/>
                          <a:ea typeface="Arial" panose="020B0604020202020204" pitchFamily="34" charset="0"/>
                        </a:rPr>
                        <a:t>ac</a:t>
                      </a:r>
                      <a:r>
                        <a:rPr lang="es-ES" sz="1200" b="1">
                          <a:effectLst/>
                          <a:latin typeface="Times New Roman" panose="02020603050405020304" pitchFamily="18" charset="0"/>
                          <a:ea typeface="Arial" panose="020B0604020202020204" pitchFamily="34" charset="0"/>
                        </a:rPr>
                        <a:t>ter</a:t>
                      </a:r>
                      <a:r>
                        <a:rPr lang="es-ES" sz="1200" b="1" spc="-5">
                          <a:effectLst/>
                          <a:latin typeface="Times New Roman" panose="02020603050405020304" pitchFamily="18" charset="0"/>
                          <a:ea typeface="Arial" panose="020B0604020202020204" pitchFamily="34" charset="0"/>
                        </a:rPr>
                        <a:t>í</a:t>
                      </a:r>
                      <a:r>
                        <a:rPr lang="es-ES" sz="1200" b="1" spc="5">
                          <a:effectLst/>
                          <a:latin typeface="Times New Roman" panose="02020603050405020304" pitchFamily="18" charset="0"/>
                          <a:ea typeface="Arial" panose="020B0604020202020204" pitchFamily="34" charset="0"/>
                        </a:rPr>
                        <a:t>s</a:t>
                      </a:r>
                      <a:r>
                        <a:rPr lang="es-ES" sz="1200" b="1">
                          <a:effectLst/>
                          <a:latin typeface="Times New Roman" panose="02020603050405020304" pitchFamily="18" charset="0"/>
                          <a:ea typeface="Arial" panose="020B0604020202020204" pitchFamily="34" charset="0"/>
                        </a:rPr>
                        <a:t>tic</a:t>
                      </a:r>
                      <a:r>
                        <a:rPr lang="es-ES" sz="1200" b="1" spc="-5">
                          <a:effectLst/>
                          <a:latin typeface="Times New Roman" panose="02020603050405020304" pitchFamily="18" charset="0"/>
                          <a:ea typeface="Arial" panose="020B0604020202020204" pitchFamily="34" charset="0"/>
                        </a:rPr>
                        <a:t>as</a:t>
                      </a:r>
                      <a:r>
                        <a:rPr lang="es-ES" sz="1200" b="1">
                          <a:effectLst/>
                          <a:latin typeface="Times New Roman" panose="02020603050405020304" pitchFamily="18" charset="0"/>
                          <a:ea typeface="Arial" panose="020B0604020202020204" pitchFamily="34" charset="0"/>
                        </a:rPr>
                        <a:t>:</a:t>
                      </a:r>
                      <a:endParaRPr lang="es-CO" sz="120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tcPr>
                </a:tc>
                <a:tc>
                  <a:txBody>
                    <a:bodyPr/>
                    <a:lstStyle/>
                    <a:p>
                      <a:pPr marL="64770">
                        <a:lnSpc>
                          <a:spcPts val="1300"/>
                        </a:lnSpc>
                        <a:spcAft>
                          <a:spcPts val="0"/>
                        </a:spcAft>
                      </a:pPr>
                      <a:r>
                        <a:rPr lang="es-ES" sz="1400" spc="5">
                          <a:effectLst/>
                          <a:latin typeface="Times New Roman" panose="02020603050405020304" pitchFamily="18" charset="0"/>
                          <a:ea typeface="Arial" panose="020B0604020202020204" pitchFamily="34" charset="0"/>
                        </a:rPr>
                        <a:t>Lo</a:t>
                      </a:r>
                      <a:r>
                        <a:rPr lang="es-ES" sz="1400">
                          <a:effectLst/>
                          <a:latin typeface="Times New Roman" panose="02020603050405020304" pitchFamily="18" charset="0"/>
                          <a:ea typeface="Arial" panose="020B0604020202020204" pitchFamily="34" charset="0"/>
                        </a:rPr>
                        <a:t>s </a:t>
                      </a:r>
                      <a:r>
                        <a:rPr lang="es-ES" sz="1400" spc="5">
                          <a:effectLst/>
                          <a:latin typeface="Times New Roman" panose="02020603050405020304" pitchFamily="18" charset="0"/>
                          <a:ea typeface="Arial" panose="020B0604020202020204" pitchFamily="34" charset="0"/>
                        </a:rPr>
                        <a:t>u</a:t>
                      </a:r>
                      <a:r>
                        <a:rPr lang="es-ES" sz="1400" spc="-10">
                          <a:effectLst/>
                          <a:latin typeface="Times New Roman" panose="02020603050405020304" pitchFamily="18" charset="0"/>
                          <a:ea typeface="Arial" panose="020B0604020202020204" pitchFamily="34" charset="0"/>
                        </a:rPr>
                        <a:t>s</a:t>
                      </a:r>
                      <a:r>
                        <a:rPr lang="es-ES" sz="1400" spc="5">
                          <a:effectLst/>
                          <a:latin typeface="Times New Roman" panose="02020603050405020304" pitchFamily="18" charset="0"/>
                          <a:ea typeface="Arial" panose="020B0604020202020204" pitchFamily="34" charset="0"/>
                        </a:rPr>
                        <a:t>ua</a:t>
                      </a:r>
                      <a:r>
                        <a:rPr lang="es-ES" sz="1400">
                          <a:effectLst/>
                          <a:latin typeface="Times New Roman" panose="02020603050405020304" pitchFamily="18" charset="0"/>
                          <a:ea typeface="Arial" panose="020B0604020202020204" pitchFamily="34" charset="0"/>
                        </a:rPr>
                        <a:t>r</a:t>
                      </a:r>
                      <a:r>
                        <a:rPr lang="es-ES" sz="1400" spc="-5">
                          <a:effectLst/>
                          <a:latin typeface="Times New Roman" panose="02020603050405020304" pitchFamily="18" charset="0"/>
                          <a:ea typeface="Arial" panose="020B0604020202020204" pitchFamily="34" charset="0"/>
                        </a:rPr>
                        <a:t>i</a:t>
                      </a:r>
                      <a:r>
                        <a:rPr lang="es-ES" sz="1400" spc="5">
                          <a:effectLst/>
                          <a:latin typeface="Times New Roman" panose="02020603050405020304" pitchFamily="18" charset="0"/>
                          <a:ea typeface="Arial" panose="020B0604020202020204" pitchFamily="34" charset="0"/>
                        </a:rPr>
                        <a:t>o</a:t>
                      </a:r>
                      <a:r>
                        <a:rPr lang="es-ES" sz="1400">
                          <a:effectLst/>
                          <a:latin typeface="Times New Roman" panose="02020603050405020304" pitchFamily="18" charset="0"/>
                          <a:ea typeface="Arial" panose="020B0604020202020204" pitchFamily="34" charset="0"/>
                        </a:rPr>
                        <a:t>s</a:t>
                      </a:r>
                      <a:r>
                        <a:rPr lang="es-ES" sz="1400" spc="-10">
                          <a:effectLst/>
                          <a:latin typeface="Times New Roman" panose="02020603050405020304" pitchFamily="18" charset="0"/>
                          <a:ea typeface="Arial" panose="020B0604020202020204" pitchFamily="34" charset="0"/>
                        </a:rPr>
                        <a:t> </a:t>
                      </a:r>
                      <a:r>
                        <a:rPr lang="es-ES" sz="1400" spc="5">
                          <a:effectLst/>
                          <a:latin typeface="Times New Roman" panose="02020603050405020304" pitchFamily="18" charset="0"/>
                          <a:ea typeface="Arial" panose="020B0604020202020204" pitchFamily="34" charset="0"/>
                        </a:rPr>
                        <a:t>de</a:t>
                      </a:r>
                      <a:r>
                        <a:rPr lang="es-ES" sz="1400" spc="-5">
                          <a:effectLst/>
                          <a:latin typeface="Times New Roman" panose="02020603050405020304" pitchFamily="18" charset="0"/>
                          <a:ea typeface="Arial" panose="020B0604020202020204" pitchFamily="34" charset="0"/>
                        </a:rPr>
                        <a:t>b</a:t>
                      </a:r>
                      <a:r>
                        <a:rPr lang="es-ES" sz="1400" spc="5">
                          <a:effectLst/>
                          <a:latin typeface="Times New Roman" panose="02020603050405020304" pitchFamily="18" charset="0"/>
                          <a:ea typeface="Arial" panose="020B0604020202020204" pitchFamily="34" charset="0"/>
                        </a:rPr>
                        <a:t>e</a:t>
                      </a:r>
                      <a:r>
                        <a:rPr lang="es-ES" sz="1400">
                          <a:effectLst/>
                          <a:latin typeface="Times New Roman" panose="02020603050405020304" pitchFamily="18" charset="0"/>
                          <a:ea typeface="Arial" panose="020B0604020202020204" pitchFamily="34" charset="0"/>
                        </a:rPr>
                        <a:t>rán</a:t>
                      </a:r>
                      <a:r>
                        <a:rPr lang="es-ES" sz="1400" spc="5">
                          <a:effectLst/>
                          <a:latin typeface="Times New Roman" panose="02020603050405020304" pitchFamily="18" charset="0"/>
                          <a:ea typeface="Arial" panose="020B0604020202020204" pitchFamily="34" charset="0"/>
                        </a:rPr>
                        <a:t> </a:t>
                      </a:r>
                      <a:r>
                        <a:rPr lang="es-ES" sz="1400" spc="-10">
                          <a:effectLst/>
                          <a:latin typeface="Times New Roman" panose="02020603050405020304" pitchFamily="18" charset="0"/>
                          <a:ea typeface="Arial" panose="020B0604020202020204" pitchFamily="34" charset="0"/>
                        </a:rPr>
                        <a:t>i</a:t>
                      </a:r>
                      <a:r>
                        <a:rPr lang="es-ES" sz="1400" spc="5">
                          <a:effectLst/>
                          <a:latin typeface="Times New Roman" panose="02020603050405020304" pitchFamily="18" charset="0"/>
                          <a:ea typeface="Arial" panose="020B0604020202020204" pitchFamily="34" charset="0"/>
                        </a:rPr>
                        <a:t>n</a:t>
                      </a:r>
                      <a:r>
                        <a:rPr lang="es-ES" sz="1400" spc="-5">
                          <a:effectLst/>
                          <a:latin typeface="Times New Roman" panose="02020603050405020304" pitchFamily="18" charset="0"/>
                          <a:ea typeface="Arial" panose="020B0604020202020204" pitchFamily="34" charset="0"/>
                        </a:rPr>
                        <a:t>g</a:t>
                      </a:r>
                      <a:r>
                        <a:rPr lang="es-ES" sz="1400">
                          <a:effectLst/>
                          <a:latin typeface="Times New Roman" panose="02020603050405020304" pitchFamily="18" charset="0"/>
                          <a:ea typeface="Arial" panose="020B0604020202020204" pitchFamily="34" charset="0"/>
                        </a:rPr>
                        <a:t>res</a:t>
                      </a:r>
                      <a:r>
                        <a:rPr lang="es-ES" sz="1400" spc="5">
                          <a:effectLst/>
                          <a:latin typeface="Times New Roman" panose="02020603050405020304" pitchFamily="18" charset="0"/>
                          <a:ea typeface="Arial" panose="020B0604020202020204" pitchFamily="34" charset="0"/>
                        </a:rPr>
                        <a:t>a</a:t>
                      </a:r>
                      <a:r>
                        <a:rPr lang="es-ES" sz="1400">
                          <a:effectLst/>
                          <a:latin typeface="Times New Roman" panose="02020603050405020304" pitchFamily="18" charset="0"/>
                          <a:ea typeface="Arial" panose="020B0604020202020204" pitchFamily="34" charset="0"/>
                        </a:rPr>
                        <a:t>r su</a:t>
                      </a:r>
                      <a:r>
                        <a:rPr lang="es-ES" sz="1400" spc="5">
                          <a:effectLst/>
                          <a:latin typeface="Times New Roman" panose="02020603050405020304" pitchFamily="18" charset="0"/>
                          <a:ea typeface="Arial" panose="020B0604020202020204" pitchFamily="34" charset="0"/>
                        </a:rPr>
                        <a:t> n</a:t>
                      </a:r>
                      <a:r>
                        <a:rPr lang="es-ES" sz="1400" spc="-5">
                          <a:effectLst/>
                          <a:latin typeface="Times New Roman" panose="02020603050405020304" pitchFamily="18" charset="0"/>
                          <a:ea typeface="Arial" panose="020B0604020202020204" pitchFamily="34" charset="0"/>
                        </a:rPr>
                        <a:t>om</a:t>
                      </a:r>
                      <a:r>
                        <a:rPr lang="es-ES" sz="1400" spc="5">
                          <a:effectLst/>
                          <a:latin typeface="Times New Roman" panose="02020603050405020304" pitchFamily="18" charset="0"/>
                          <a:ea typeface="Arial" panose="020B0604020202020204" pitchFamily="34" charset="0"/>
                        </a:rPr>
                        <a:t>b</a:t>
                      </a:r>
                      <a:r>
                        <a:rPr lang="es-ES" sz="1400">
                          <a:effectLst/>
                          <a:latin typeface="Times New Roman" panose="02020603050405020304" pitchFamily="18" charset="0"/>
                          <a:ea typeface="Arial" panose="020B0604020202020204" pitchFamily="34" charset="0"/>
                        </a:rPr>
                        <a:t>re y</a:t>
                      </a:r>
                      <a:r>
                        <a:rPr lang="es-ES" sz="1400" spc="-5">
                          <a:effectLst/>
                          <a:latin typeface="Times New Roman" panose="02020603050405020304" pitchFamily="18" charset="0"/>
                          <a:ea typeface="Arial" panose="020B0604020202020204" pitchFamily="34" charset="0"/>
                        </a:rPr>
                        <a:t> </a:t>
                      </a:r>
                      <a:r>
                        <a:rPr lang="es-ES" sz="1400" spc="5">
                          <a:effectLst/>
                          <a:latin typeface="Times New Roman" panose="02020603050405020304" pitchFamily="18" charset="0"/>
                          <a:ea typeface="Arial" panose="020B0604020202020204" pitchFamily="34" charset="0"/>
                        </a:rPr>
                        <a:t>pa</a:t>
                      </a:r>
                      <a:r>
                        <a:rPr lang="es-ES" sz="1400">
                          <a:effectLst/>
                          <a:latin typeface="Times New Roman" panose="02020603050405020304" pitchFamily="18" charset="0"/>
                          <a:ea typeface="Arial" panose="020B0604020202020204" pitchFamily="34" charset="0"/>
                        </a:rPr>
                        <a:t>ss</a:t>
                      </a:r>
                      <a:r>
                        <a:rPr lang="es-ES" sz="1400" spc="-15">
                          <a:effectLst/>
                          <a:latin typeface="Times New Roman" panose="02020603050405020304" pitchFamily="18" charset="0"/>
                          <a:ea typeface="Arial" panose="020B0604020202020204" pitchFamily="34" charset="0"/>
                        </a:rPr>
                        <a:t>w</a:t>
                      </a:r>
                      <a:r>
                        <a:rPr lang="es-ES" sz="1400" spc="5">
                          <a:effectLst/>
                          <a:latin typeface="Times New Roman" panose="02020603050405020304" pitchFamily="18" charset="0"/>
                          <a:ea typeface="Arial" panose="020B0604020202020204" pitchFamily="34" charset="0"/>
                        </a:rPr>
                        <a:t>o</a:t>
                      </a:r>
                      <a:r>
                        <a:rPr lang="es-ES" sz="1400">
                          <a:effectLst/>
                          <a:latin typeface="Times New Roman" panose="02020603050405020304" pitchFamily="18" charset="0"/>
                          <a:ea typeface="Arial" panose="020B0604020202020204" pitchFamily="34" charset="0"/>
                        </a:rPr>
                        <a:t>rd </a:t>
                      </a:r>
                      <a:r>
                        <a:rPr lang="es-ES" sz="1400" spc="5">
                          <a:effectLst/>
                          <a:latin typeface="Times New Roman" panose="02020603050405020304" pitchFamily="18" charset="0"/>
                          <a:ea typeface="Arial" panose="020B0604020202020204" pitchFamily="34" charset="0"/>
                        </a:rPr>
                        <a:t>pa</a:t>
                      </a:r>
                      <a:r>
                        <a:rPr lang="es-ES" sz="1400">
                          <a:effectLst/>
                          <a:latin typeface="Times New Roman" panose="02020603050405020304" pitchFamily="18" charset="0"/>
                          <a:ea typeface="Arial" panose="020B0604020202020204" pitchFamily="34" charset="0"/>
                        </a:rPr>
                        <a:t>ra</a:t>
                      </a:r>
                      <a:endParaRPr lang="es-CO" sz="1050">
                        <a:effectLst/>
                        <a:latin typeface="Times New Roman" panose="02020603050405020304" pitchFamily="18" charset="0"/>
                        <a:ea typeface="Times New Roman" panose="02020603050405020304" pitchFamily="18" charset="0"/>
                      </a:endParaRPr>
                    </a:p>
                    <a:p>
                      <a:pPr marL="64770">
                        <a:spcAft>
                          <a:spcPts val="0"/>
                        </a:spcAft>
                      </a:pPr>
                      <a:r>
                        <a:rPr lang="es-ES" sz="1400">
                          <a:effectLst/>
                          <a:latin typeface="Times New Roman" panose="02020603050405020304" pitchFamily="18" charset="0"/>
                          <a:ea typeface="Arial" panose="020B0604020202020204" pitchFamily="34" charset="0"/>
                        </a:rPr>
                        <a:t>Ingresar al sist</a:t>
                      </a:r>
                      <a:r>
                        <a:rPr lang="es-ES" sz="1400" spc="5">
                          <a:effectLst/>
                          <a:latin typeface="Times New Roman" panose="02020603050405020304" pitchFamily="18" charset="0"/>
                          <a:ea typeface="Arial" panose="020B0604020202020204" pitchFamily="34" charset="0"/>
                        </a:rPr>
                        <a:t>e</a:t>
                      </a:r>
                      <a:r>
                        <a:rPr lang="es-ES" sz="1400" spc="-5">
                          <a:effectLst/>
                          <a:latin typeface="Times New Roman" panose="02020603050405020304" pitchFamily="18" charset="0"/>
                          <a:ea typeface="Arial" panose="020B0604020202020204" pitchFamily="34" charset="0"/>
                        </a:rPr>
                        <a:t>m</a:t>
                      </a:r>
                      <a:r>
                        <a:rPr lang="es-ES" sz="1400">
                          <a:effectLst/>
                          <a:latin typeface="Times New Roman" panose="02020603050405020304" pitchFamily="18" charset="0"/>
                          <a:ea typeface="Arial" panose="020B0604020202020204" pitchFamily="34" charset="0"/>
                        </a:rPr>
                        <a:t>a.</a:t>
                      </a:r>
                      <a:endParaRPr lang="es-CO" sz="105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tcPr>
                </a:tc>
                <a:extLst>
                  <a:ext uri="{0D108BD9-81ED-4DB2-BD59-A6C34878D82A}">
                    <a16:rowId xmlns:a16="http://schemas.microsoft.com/office/drawing/2014/main" xmlns="" val="3804280982"/>
                  </a:ext>
                </a:extLst>
              </a:tr>
              <a:tr h="356870">
                <a:tc>
                  <a:txBody>
                    <a:bodyPr/>
                    <a:lstStyle/>
                    <a:p>
                      <a:pPr marL="64770">
                        <a:lnSpc>
                          <a:spcPts val="1300"/>
                        </a:lnSpc>
                        <a:spcAft>
                          <a:spcPts val="0"/>
                        </a:spcAft>
                      </a:pPr>
                      <a:r>
                        <a:rPr lang="es-ES" sz="1200" b="1">
                          <a:solidFill>
                            <a:srgbClr val="000000"/>
                          </a:solidFill>
                          <a:effectLst/>
                          <a:latin typeface="Times New Roman" panose="02020603050405020304" pitchFamily="18" charset="0"/>
                          <a:ea typeface="Arial" panose="020B0604020202020204" pitchFamily="34" charset="0"/>
                        </a:rPr>
                        <a:t>De</a:t>
                      </a:r>
                      <a:r>
                        <a:rPr lang="es-ES" sz="1200" b="1" spc="5">
                          <a:solidFill>
                            <a:srgbClr val="000000"/>
                          </a:solidFill>
                          <a:effectLst/>
                          <a:latin typeface="Times New Roman" panose="02020603050405020304" pitchFamily="18" charset="0"/>
                          <a:ea typeface="Arial" panose="020B0604020202020204" pitchFamily="34" charset="0"/>
                        </a:rPr>
                        <a:t>sc</a:t>
                      </a:r>
                      <a:r>
                        <a:rPr lang="es-ES" sz="1200" b="1">
                          <a:solidFill>
                            <a:srgbClr val="000000"/>
                          </a:solidFill>
                          <a:effectLst/>
                          <a:latin typeface="Times New Roman" panose="02020603050405020304" pitchFamily="18" charset="0"/>
                          <a:ea typeface="Arial" panose="020B0604020202020204" pitchFamily="34" charset="0"/>
                        </a:rPr>
                        <a:t>ri</a:t>
                      </a:r>
                      <a:r>
                        <a:rPr lang="es-ES" sz="1200" b="1" spc="-10">
                          <a:solidFill>
                            <a:srgbClr val="000000"/>
                          </a:solidFill>
                          <a:effectLst/>
                          <a:latin typeface="Times New Roman" panose="02020603050405020304" pitchFamily="18" charset="0"/>
                          <a:ea typeface="Arial" panose="020B0604020202020204" pitchFamily="34" charset="0"/>
                        </a:rPr>
                        <a:t>p</a:t>
                      </a:r>
                      <a:r>
                        <a:rPr lang="es-ES" sz="1200" b="1" spc="5">
                          <a:solidFill>
                            <a:srgbClr val="000000"/>
                          </a:solidFill>
                          <a:effectLst/>
                          <a:latin typeface="Times New Roman" panose="02020603050405020304" pitchFamily="18" charset="0"/>
                          <a:ea typeface="Arial" panose="020B0604020202020204" pitchFamily="34" charset="0"/>
                        </a:rPr>
                        <a:t>c</a:t>
                      </a:r>
                      <a:r>
                        <a:rPr lang="es-ES" sz="1200" b="1">
                          <a:solidFill>
                            <a:srgbClr val="000000"/>
                          </a:solidFill>
                          <a:effectLst/>
                          <a:latin typeface="Times New Roman" panose="02020603050405020304" pitchFamily="18" charset="0"/>
                          <a:ea typeface="Arial" panose="020B0604020202020204" pitchFamily="34" charset="0"/>
                        </a:rPr>
                        <a:t>ión d</a:t>
                      </a:r>
                      <a:r>
                        <a:rPr lang="es-ES" sz="1200" b="1" spc="5">
                          <a:solidFill>
                            <a:srgbClr val="000000"/>
                          </a:solidFill>
                          <a:effectLst/>
                          <a:latin typeface="Times New Roman" panose="02020603050405020304" pitchFamily="18" charset="0"/>
                          <a:ea typeface="Arial" panose="020B0604020202020204" pitchFamily="34" charset="0"/>
                        </a:rPr>
                        <a:t>e</a:t>
                      </a:r>
                      <a:r>
                        <a:rPr lang="es-ES" sz="1200" b="1">
                          <a:solidFill>
                            <a:srgbClr val="000000"/>
                          </a:solidFill>
                          <a:effectLst/>
                          <a:latin typeface="Times New Roman" panose="02020603050405020304" pitchFamily="18" charset="0"/>
                          <a:ea typeface="Arial" panose="020B0604020202020204" pitchFamily="34" charset="0"/>
                        </a:rPr>
                        <a:t>l</a:t>
                      </a:r>
                      <a:endParaRPr lang="es-CO" sz="1200">
                        <a:effectLst/>
                        <a:latin typeface="Times New Roman" panose="02020603050405020304" pitchFamily="18" charset="0"/>
                        <a:ea typeface="Times New Roman" panose="02020603050405020304" pitchFamily="18" charset="0"/>
                      </a:endParaRPr>
                    </a:p>
                    <a:p>
                      <a:pPr marL="64770">
                        <a:spcAft>
                          <a:spcPts val="0"/>
                        </a:spcAft>
                      </a:pPr>
                      <a:r>
                        <a:rPr lang="es-ES" sz="1200" b="1">
                          <a:solidFill>
                            <a:srgbClr val="000000"/>
                          </a:solidFill>
                          <a:effectLst/>
                          <a:latin typeface="Times New Roman" panose="02020603050405020304" pitchFamily="18" charset="0"/>
                          <a:ea typeface="Arial" panose="020B0604020202020204" pitchFamily="34" charset="0"/>
                        </a:rPr>
                        <a:t>r</a:t>
                      </a:r>
                      <a:r>
                        <a:rPr lang="es-ES" sz="1200" b="1" spc="5">
                          <a:solidFill>
                            <a:srgbClr val="000000"/>
                          </a:solidFill>
                          <a:effectLst/>
                          <a:latin typeface="Times New Roman" panose="02020603050405020304" pitchFamily="18" charset="0"/>
                          <a:ea typeface="Arial" panose="020B0604020202020204" pitchFamily="34" charset="0"/>
                        </a:rPr>
                        <a:t>e</a:t>
                      </a:r>
                      <a:r>
                        <a:rPr lang="es-ES" sz="1200" b="1">
                          <a:solidFill>
                            <a:srgbClr val="000000"/>
                          </a:solidFill>
                          <a:effectLst/>
                          <a:latin typeface="Times New Roman" panose="02020603050405020304" pitchFamily="18" charset="0"/>
                          <a:ea typeface="Arial" panose="020B0604020202020204" pitchFamily="34" charset="0"/>
                        </a:rPr>
                        <a:t>querim</a:t>
                      </a:r>
                      <a:r>
                        <a:rPr lang="es-ES" sz="1200" b="1" spc="-5">
                          <a:solidFill>
                            <a:srgbClr val="000000"/>
                          </a:solidFill>
                          <a:effectLst/>
                          <a:latin typeface="Times New Roman" panose="02020603050405020304" pitchFamily="18" charset="0"/>
                          <a:ea typeface="Arial" panose="020B0604020202020204" pitchFamily="34" charset="0"/>
                        </a:rPr>
                        <a:t>i</a:t>
                      </a:r>
                      <a:r>
                        <a:rPr lang="es-ES" sz="1200" b="1" spc="5">
                          <a:solidFill>
                            <a:srgbClr val="000000"/>
                          </a:solidFill>
                          <a:effectLst/>
                          <a:latin typeface="Times New Roman" panose="02020603050405020304" pitchFamily="18" charset="0"/>
                          <a:ea typeface="Arial" panose="020B0604020202020204" pitchFamily="34" charset="0"/>
                        </a:rPr>
                        <a:t>e</a:t>
                      </a:r>
                      <a:r>
                        <a:rPr lang="es-ES" sz="1200" b="1">
                          <a:solidFill>
                            <a:srgbClr val="000000"/>
                          </a:solidFill>
                          <a:effectLst/>
                          <a:latin typeface="Times New Roman" panose="02020603050405020304" pitchFamily="18" charset="0"/>
                          <a:ea typeface="Arial" panose="020B0604020202020204" pitchFamily="34" charset="0"/>
                        </a:rPr>
                        <a:t>n</a:t>
                      </a:r>
                      <a:r>
                        <a:rPr lang="es-ES" sz="1200" b="1" spc="-5">
                          <a:solidFill>
                            <a:srgbClr val="000000"/>
                          </a:solidFill>
                          <a:effectLst/>
                          <a:latin typeface="Times New Roman" panose="02020603050405020304" pitchFamily="18" charset="0"/>
                          <a:ea typeface="Arial" panose="020B0604020202020204" pitchFamily="34" charset="0"/>
                        </a:rPr>
                        <a:t>t</a:t>
                      </a:r>
                      <a:r>
                        <a:rPr lang="es-ES" sz="1200" b="1">
                          <a:solidFill>
                            <a:srgbClr val="000000"/>
                          </a:solidFill>
                          <a:effectLst/>
                          <a:latin typeface="Times New Roman" panose="02020603050405020304" pitchFamily="18" charset="0"/>
                          <a:ea typeface="Arial" panose="020B0604020202020204" pitchFamily="34" charset="0"/>
                        </a:rPr>
                        <a:t>o:</a:t>
                      </a:r>
                      <a:endParaRPr lang="es-CO" sz="120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rgbClr val="ECECEC"/>
                    </a:solidFill>
                  </a:tcPr>
                </a:tc>
                <a:tc>
                  <a:txBody>
                    <a:bodyPr/>
                    <a:lstStyle/>
                    <a:p>
                      <a:pPr marL="64770">
                        <a:lnSpc>
                          <a:spcPts val="1300"/>
                        </a:lnSpc>
                        <a:spcAft>
                          <a:spcPts val="0"/>
                        </a:spcAft>
                      </a:pPr>
                      <a:r>
                        <a:rPr lang="es-ES" sz="1400">
                          <a:solidFill>
                            <a:srgbClr val="000000"/>
                          </a:solidFill>
                          <a:effectLst/>
                          <a:latin typeface="Times New Roman" panose="02020603050405020304" pitchFamily="18" charset="0"/>
                          <a:ea typeface="Arial" panose="020B0604020202020204" pitchFamily="34" charset="0"/>
                        </a:rPr>
                        <a:t>El sist</a:t>
                      </a:r>
                      <a:r>
                        <a:rPr lang="es-ES" sz="1400" spc="5">
                          <a:solidFill>
                            <a:srgbClr val="000000"/>
                          </a:solidFill>
                          <a:effectLst/>
                          <a:latin typeface="Times New Roman" panose="02020603050405020304" pitchFamily="18" charset="0"/>
                          <a:ea typeface="Arial" panose="020B0604020202020204" pitchFamily="34" charset="0"/>
                        </a:rPr>
                        <a:t>e</a:t>
                      </a:r>
                      <a:r>
                        <a:rPr lang="es-ES" sz="1400" spc="-5">
                          <a:solidFill>
                            <a:srgbClr val="000000"/>
                          </a:solidFill>
                          <a:effectLst/>
                          <a:latin typeface="Times New Roman" panose="02020603050405020304" pitchFamily="18" charset="0"/>
                          <a:ea typeface="Arial" panose="020B0604020202020204" pitchFamily="34" charset="0"/>
                        </a:rPr>
                        <a:t>m</a:t>
                      </a:r>
                      <a:r>
                        <a:rPr lang="es-ES" sz="1400">
                          <a:solidFill>
                            <a:srgbClr val="000000"/>
                          </a:solidFill>
                          <a:effectLst/>
                          <a:latin typeface="Times New Roman" panose="02020603050405020304" pitchFamily="18" charset="0"/>
                          <a:ea typeface="Arial" panose="020B0604020202020204" pitchFamily="34" charset="0"/>
                        </a:rPr>
                        <a:t>a</a:t>
                      </a:r>
                      <a:r>
                        <a:rPr lang="es-ES" sz="1400" spc="5">
                          <a:solidFill>
                            <a:srgbClr val="000000"/>
                          </a:solidFill>
                          <a:effectLst/>
                          <a:latin typeface="Times New Roman" panose="02020603050405020304" pitchFamily="18" charset="0"/>
                          <a:ea typeface="Arial" panose="020B0604020202020204" pitchFamily="34" charset="0"/>
                        </a:rPr>
                        <a:t> </a:t>
                      </a:r>
                      <a:r>
                        <a:rPr lang="es-ES" sz="1400" spc="-5">
                          <a:solidFill>
                            <a:srgbClr val="000000"/>
                          </a:solidFill>
                          <a:effectLst/>
                          <a:latin typeface="Times New Roman" panose="02020603050405020304" pitchFamily="18" charset="0"/>
                          <a:ea typeface="Arial" panose="020B0604020202020204" pitchFamily="34" charset="0"/>
                        </a:rPr>
                        <a:t>p</a:t>
                      </a:r>
                      <a:r>
                        <a:rPr lang="es-ES" sz="1400" spc="5">
                          <a:solidFill>
                            <a:srgbClr val="000000"/>
                          </a:solidFill>
                          <a:effectLst/>
                          <a:latin typeface="Times New Roman" panose="02020603050405020304" pitchFamily="18" charset="0"/>
                          <a:ea typeface="Arial" panose="020B0604020202020204" pitchFamily="34" charset="0"/>
                        </a:rPr>
                        <a:t>od</a:t>
                      </a:r>
                      <a:r>
                        <a:rPr lang="es-ES" sz="1400">
                          <a:solidFill>
                            <a:srgbClr val="000000"/>
                          </a:solidFill>
                          <a:effectLst/>
                          <a:latin typeface="Times New Roman" panose="02020603050405020304" pitchFamily="18" charset="0"/>
                          <a:ea typeface="Arial" panose="020B0604020202020204" pitchFamily="34" charset="0"/>
                        </a:rPr>
                        <a:t>rá </a:t>
                      </a:r>
                      <a:r>
                        <a:rPr lang="es-ES" sz="1400" spc="-10">
                          <a:solidFill>
                            <a:srgbClr val="000000"/>
                          </a:solidFill>
                          <a:effectLst/>
                          <a:latin typeface="Times New Roman" panose="02020603050405020304" pitchFamily="18" charset="0"/>
                          <a:ea typeface="Arial" panose="020B0604020202020204" pitchFamily="34" charset="0"/>
                        </a:rPr>
                        <a:t>s</a:t>
                      </a:r>
                      <a:r>
                        <a:rPr lang="es-ES" sz="1400" spc="5">
                          <a:solidFill>
                            <a:srgbClr val="000000"/>
                          </a:solidFill>
                          <a:effectLst/>
                          <a:latin typeface="Times New Roman" panose="02020603050405020304" pitchFamily="18" charset="0"/>
                          <a:ea typeface="Arial" panose="020B0604020202020204" pitchFamily="34" charset="0"/>
                        </a:rPr>
                        <a:t>e</a:t>
                      </a:r>
                      <a:r>
                        <a:rPr lang="es-ES" sz="1400">
                          <a:solidFill>
                            <a:srgbClr val="000000"/>
                          </a:solidFill>
                          <a:effectLst/>
                          <a:latin typeface="Times New Roman" panose="02020603050405020304" pitchFamily="18" charset="0"/>
                          <a:ea typeface="Arial" panose="020B0604020202020204" pitchFamily="34" charset="0"/>
                        </a:rPr>
                        <a:t>r </a:t>
                      </a:r>
                      <a:r>
                        <a:rPr lang="es-ES" sz="1400" spc="-15">
                          <a:solidFill>
                            <a:srgbClr val="000000"/>
                          </a:solidFill>
                          <a:effectLst/>
                          <a:latin typeface="Times New Roman" panose="02020603050405020304" pitchFamily="18" charset="0"/>
                          <a:ea typeface="Arial" panose="020B0604020202020204" pitchFamily="34" charset="0"/>
                        </a:rPr>
                        <a:t>c</a:t>
                      </a:r>
                      <a:r>
                        <a:rPr lang="es-ES" sz="1400" spc="5">
                          <a:solidFill>
                            <a:srgbClr val="000000"/>
                          </a:solidFill>
                          <a:effectLst/>
                          <a:latin typeface="Times New Roman" panose="02020603050405020304" pitchFamily="18" charset="0"/>
                          <a:ea typeface="Arial" panose="020B0604020202020204" pitchFamily="34" charset="0"/>
                        </a:rPr>
                        <a:t>on</a:t>
                      </a:r>
                      <a:r>
                        <a:rPr lang="es-ES" sz="1400">
                          <a:solidFill>
                            <a:srgbClr val="000000"/>
                          </a:solidFill>
                          <a:effectLst/>
                          <a:latin typeface="Times New Roman" panose="02020603050405020304" pitchFamily="18" charset="0"/>
                          <a:ea typeface="Arial" panose="020B0604020202020204" pitchFamily="34" charset="0"/>
                        </a:rPr>
                        <a:t>s</a:t>
                      </a:r>
                      <a:r>
                        <a:rPr lang="es-ES" sz="1400" spc="5">
                          <a:solidFill>
                            <a:srgbClr val="000000"/>
                          </a:solidFill>
                          <a:effectLst/>
                          <a:latin typeface="Times New Roman" panose="02020603050405020304" pitchFamily="18" charset="0"/>
                          <a:ea typeface="Arial" panose="020B0604020202020204" pitchFamily="34" charset="0"/>
                        </a:rPr>
                        <a:t>u</a:t>
                      </a:r>
                      <a:r>
                        <a:rPr lang="es-ES" sz="1400">
                          <a:solidFill>
                            <a:srgbClr val="000000"/>
                          </a:solidFill>
                          <a:effectLst/>
                          <a:latin typeface="Times New Roman" panose="02020603050405020304" pitchFamily="18" charset="0"/>
                          <a:ea typeface="Arial" panose="020B0604020202020204" pitchFamily="34" charset="0"/>
                        </a:rPr>
                        <a:t>l</a:t>
                      </a:r>
                      <a:r>
                        <a:rPr lang="es-ES" sz="1400" spc="-10">
                          <a:solidFill>
                            <a:srgbClr val="000000"/>
                          </a:solidFill>
                          <a:effectLst/>
                          <a:latin typeface="Times New Roman" panose="02020603050405020304" pitchFamily="18" charset="0"/>
                          <a:ea typeface="Arial" panose="020B0604020202020204" pitchFamily="34" charset="0"/>
                        </a:rPr>
                        <a:t>t</a:t>
                      </a:r>
                      <a:r>
                        <a:rPr lang="es-ES" sz="1400" spc="5">
                          <a:solidFill>
                            <a:srgbClr val="000000"/>
                          </a:solidFill>
                          <a:effectLst/>
                          <a:latin typeface="Times New Roman" panose="02020603050405020304" pitchFamily="18" charset="0"/>
                          <a:ea typeface="Arial" panose="020B0604020202020204" pitchFamily="34" charset="0"/>
                        </a:rPr>
                        <a:t>ad</a:t>
                      </a:r>
                      <a:r>
                        <a:rPr lang="es-ES" sz="1400">
                          <a:solidFill>
                            <a:srgbClr val="000000"/>
                          </a:solidFill>
                          <a:effectLst/>
                          <a:latin typeface="Times New Roman" panose="02020603050405020304" pitchFamily="18" charset="0"/>
                          <a:ea typeface="Arial" panose="020B0604020202020204" pitchFamily="34" charset="0"/>
                        </a:rPr>
                        <a:t>o </a:t>
                      </a:r>
                      <a:r>
                        <a:rPr lang="es-ES" sz="1400" spc="5">
                          <a:solidFill>
                            <a:srgbClr val="000000"/>
                          </a:solidFill>
                          <a:effectLst/>
                          <a:latin typeface="Times New Roman" panose="02020603050405020304" pitchFamily="18" charset="0"/>
                          <a:ea typeface="Arial" panose="020B0604020202020204" pitchFamily="34" charset="0"/>
                        </a:rPr>
                        <a:t>solo por los usuarios registrados y con cuenta en el sistema.</a:t>
                      </a:r>
                      <a:endParaRPr lang="es-CO" sz="1050">
                        <a:effectLst/>
                        <a:latin typeface="Times New Roman" panose="02020603050405020304" pitchFamily="18" charset="0"/>
                        <a:ea typeface="Times New Roman" panose="02020603050405020304" pitchFamily="18" charset="0"/>
                      </a:endParaRPr>
                    </a:p>
                    <a:p>
                      <a:pPr marL="64770">
                        <a:spcAft>
                          <a:spcPts val="0"/>
                        </a:spcAft>
                      </a:pPr>
                      <a:r>
                        <a:rPr lang="es-ES" sz="1400">
                          <a:solidFill>
                            <a:srgbClr val="000000"/>
                          </a:solidFill>
                          <a:effectLst/>
                          <a:latin typeface="Times New Roman" panose="02020603050405020304" pitchFamily="18" charset="0"/>
                          <a:ea typeface="Arial" panose="020B0604020202020204" pitchFamily="34" charset="0"/>
                        </a:rPr>
                        <a:t>.</a:t>
                      </a:r>
                      <a:endParaRPr lang="es-CO" sz="105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rgbClr val="ECECEC"/>
                    </a:solidFill>
                  </a:tcPr>
                </a:tc>
                <a:extLst>
                  <a:ext uri="{0D108BD9-81ED-4DB2-BD59-A6C34878D82A}">
                    <a16:rowId xmlns:a16="http://schemas.microsoft.com/office/drawing/2014/main" xmlns="" val="3405447963"/>
                  </a:ext>
                </a:extLst>
              </a:tr>
              <a:tr h="1172210">
                <a:tc>
                  <a:txBody>
                    <a:bodyPr/>
                    <a:lstStyle/>
                    <a:p>
                      <a:pPr marL="64770">
                        <a:lnSpc>
                          <a:spcPts val="1300"/>
                        </a:lnSpc>
                        <a:spcAft>
                          <a:spcPts val="0"/>
                        </a:spcAft>
                      </a:pPr>
                      <a:r>
                        <a:rPr lang="es-ES" sz="1200" b="1">
                          <a:effectLst/>
                          <a:latin typeface="Times New Roman" panose="02020603050405020304" pitchFamily="18" charset="0"/>
                          <a:ea typeface="Arial" panose="020B0604020202020204" pitchFamily="34" charset="0"/>
                        </a:rPr>
                        <a:t>Requ</a:t>
                      </a:r>
                      <a:r>
                        <a:rPr lang="es-ES" sz="1200" b="1" spc="5">
                          <a:effectLst/>
                          <a:latin typeface="Times New Roman" panose="02020603050405020304" pitchFamily="18" charset="0"/>
                          <a:ea typeface="Arial" panose="020B0604020202020204" pitchFamily="34" charset="0"/>
                        </a:rPr>
                        <a:t>e</a:t>
                      </a:r>
                      <a:r>
                        <a:rPr lang="es-ES" sz="1200" b="1">
                          <a:effectLst/>
                          <a:latin typeface="Times New Roman" panose="02020603050405020304" pitchFamily="18" charset="0"/>
                          <a:ea typeface="Arial" panose="020B0604020202020204" pitchFamily="34" charset="0"/>
                        </a:rPr>
                        <a:t>ri</a:t>
                      </a:r>
                      <a:r>
                        <a:rPr lang="es-ES" sz="1200" b="1" spc="5">
                          <a:effectLst/>
                          <a:latin typeface="Times New Roman" panose="02020603050405020304" pitchFamily="18" charset="0"/>
                          <a:ea typeface="Arial" panose="020B0604020202020204" pitchFamily="34" charset="0"/>
                        </a:rPr>
                        <a:t>m</a:t>
                      </a:r>
                      <a:r>
                        <a:rPr lang="es-ES" sz="1200" b="1">
                          <a:effectLst/>
                          <a:latin typeface="Times New Roman" panose="02020603050405020304" pitchFamily="18" charset="0"/>
                          <a:ea typeface="Arial" panose="020B0604020202020204" pitchFamily="34" charset="0"/>
                        </a:rPr>
                        <a:t>i</a:t>
                      </a:r>
                      <a:r>
                        <a:rPr lang="es-ES" sz="1200" b="1" spc="5">
                          <a:effectLst/>
                          <a:latin typeface="Times New Roman" panose="02020603050405020304" pitchFamily="18" charset="0"/>
                          <a:ea typeface="Arial" panose="020B0604020202020204" pitchFamily="34" charset="0"/>
                        </a:rPr>
                        <a:t>e</a:t>
                      </a:r>
                      <a:r>
                        <a:rPr lang="es-ES" sz="1200" b="1">
                          <a:effectLst/>
                          <a:latin typeface="Times New Roman" panose="02020603050405020304" pitchFamily="18" charset="0"/>
                          <a:ea typeface="Arial" panose="020B0604020202020204" pitchFamily="34" charset="0"/>
                        </a:rPr>
                        <a:t>n</a:t>
                      </a:r>
                      <a:r>
                        <a:rPr lang="es-ES" sz="1200" b="1" spc="-5">
                          <a:effectLst/>
                          <a:latin typeface="Times New Roman" panose="02020603050405020304" pitchFamily="18" charset="0"/>
                          <a:ea typeface="Arial" panose="020B0604020202020204" pitchFamily="34" charset="0"/>
                        </a:rPr>
                        <a:t>t</a:t>
                      </a:r>
                      <a:r>
                        <a:rPr lang="es-ES" sz="1200" b="1">
                          <a:effectLst/>
                          <a:latin typeface="Times New Roman" panose="02020603050405020304" pitchFamily="18" charset="0"/>
                          <a:ea typeface="Arial" panose="020B0604020202020204" pitchFamily="34" charset="0"/>
                        </a:rPr>
                        <a:t>os</a:t>
                      </a:r>
                      <a:endParaRPr lang="es-CO" sz="1200">
                        <a:effectLst/>
                        <a:latin typeface="Times New Roman" panose="02020603050405020304" pitchFamily="18" charset="0"/>
                        <a:ea typeface="Times New Roman" panose="02020603050405020304" pitchFamily="18" charset="0"/>
                      </a:endParaRPr>
                    </a:p>
                    <a:p>
                      <a:pPr marL="64770">
                        <a:spcAft>
                          <a:spcPts val="0"/>
                        </a:spcAft>
                      </a:pPr>
                      <a:r>
                        <a:rPr lang="es-ES" sz="1200" b="1">
                          <a:effectLst/>
                          <a:latin typeface="Times New Roman" panose="02020603050405020304" pitchFamily="18" charset="0"/>
                          <a:ea typeface="Arial" panose="020B0604020202020204" pitchFamily="34" charset="0"/>
                        </a:rPr>
                        <a:t>no f</a:t>
                      </a:r>
                      <a:r>
                        <a:rPr lang="es-ES" sz="1200" b="1" spc="-5">
                          <a:effectLst/>
                          <a:latin typeface="Times New Roman" panose="02020603050405020304" pitchFamily="18" charset="0"/>
                          <a:ea typeface="Arial" panose="020B0604020202020204" pitchFamily="34" charset="0"/>
                        </a:rPr>
                        <a:t>u</a:t>
                      </a:r>
                      <a:r>
                        <a:rPr lang="es-ES" sz="1200" b="1">
                          <a:effectLst/>
                          <a:latin typeface="Times New Roman" panose="02020603050405020304" pitchFamily="18" charset="0"/>
                          <a:ea typeface="Arial" panose="020B0604020202020204" pitchFamily="34" charset="0"/>
                        </a:rPr>
                        <a:t>ncion</a:t>
                      </a:r>
                      <a:r>
                        <a:rPr lang="es-ES" sz="1200" b="1" spc="5">
                          <a:effectLst/>
                          <a:latin typeface="Times New Roman" panose="02020603050405020304" pitchFamily="18" charset="0"/>
                          <a:ea typeface="Arial" panose="020B0604020202020204" pitchFamily="34" charset="0"/>
                        </a:rPr>
                        <a:t>a</a:t>
                      </a:r>
                      <a:r>
                        <a:rPr lang="es-ES" sz="1200" b="1">
                          <a:effectLst/>
                          <a:latin typeface="Times New Roman" panose="02020603050405020304" pitchFamily="18" charset="0"/>
                          <a:ea typeface="Arial" panose="020B0604020202020204" pitchFamily="34" charset="0"/>
                        </a:rPr>
                        <a:t>l</a:t>
                      </a:r>
                      <a:r>
                        <a:rPr lang="es-ES" sz="1200" b="1" spc="5">
                          <a:effectLst/>
                          <a:latin typeface="Times New Roman" panose="02020603050405020304" pitchFamily="18" charset="0"/>
                          <a:ea typeface="Arial" panose="020B0604020202020204" pitchFamily="34" charset="0"/>
                        </a:rPr>
                        <a:t>e</a:t>
                      </a:r>
                      <a:r>
                        <a:rPr lang="es-ES" sz="1200" b="1" spc="-5">
                          <a:effectLst/>
                          <a:latin typeface="Times New Roman" panose="02020603050405020304" pitchFamily="18" charset="0"/>
                          <a:ea typeface="Arial" panose="020B0604020202020204" pitchFamily="34" charset="0"/>
                        </a:rPr>
                        <a:t>s</a:t>
                      </a:r>
                      <a:r>
                        <a:rPr lang="es-ES" sz="1200" b="1">
                          <a:effectLst/>
                          <a:latin typeface="Times New Roman" panose="02020603050405020304" pitchFamily="18" charset="0"/>
                          <a:ea typeface="Arial" panose="020B0604020202020204" pitchFamily="34" charset="0"/>
                        </a:rPr>
                        <a:t>:</a:t>
                      </a:r>
                      <a:endParaRPr lang="es-CO" sz="120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tcPr>
                </a:tc>
                <a:tc>
                  <a:txBody>
                    <a:bodyPr/>
                    <a:lstStyle/>
                    <a:p>
                      <a:pPr marL="342900" lvl="0" indent="-342900">
                        <a:spcAft>
                          <a:spcPts val="0"/>
                        </a:spcAft>
                        <a:buFont typeface="Symbol" panose="05050102010706020507" pitchFamily="18" charset="2"/>
                        <a:buChar char=""/>
                      </a:pPr>
                      <a:r>
                        <a:rPr lang="es-ES" sz="1400">
                          <a:effectLst/>
                          <a:latin typeface="Times New Roman" panose="02020603050405020304" pitchFamily="18" charset="0"/>
                          <a:ea typeface="Arial" panose="020B0604020202020204" pitchFamily="34" charset="0"/>
                        </a:rPr>
                        <a:t>RNF 01</a:t>
                      </a:r>
                      <a:endParaRPr lang="es-CO" sz="105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sz="1400">
                          <a:effectLst/>
                          <a:latin typeface="Times New Roman" panose="02020603050405020304" pitchFamily="18" charset="0"/>
                          <a:ea typeface="Arial" panose="020B0604020202020204" pitchFamily="34" charset="0"/>
                        </a:rPr>
                        <a:t>RNF 05</a:t>
                      </a:r>
                      <a:endParaRPr lang="es-CO" sz="105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sz="1400">
                          <a:effectLst/>
                          <a:latin typeface="Times New Roman" panose="02020603050405020304" pitchFamily="18" charset="0"/>
                          <a:ea typeface="Arial" panose="020B0604020202020204" pitchFamily="34" charset="0"/>
                        </a:rPr>
                        <a:t>RNF 06</a:t>
                      </a:r>
                      <a:endParaRPr lang="es-CO" sz="105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sz="1400">
                          <a:effectLst/>
                          <a:latin typeface="Times New Roman" panose="02020603050405020304" pitchFamily="18" charset="0"/>
                          <a:ea typeface="Arial" panose="020B0604020202020204" pitchFamily="34" charset="0"/>
                        </a:rPr>
                        <a:t>RNF 07</a:t>
                      </a:r>
                      <a:endParaRPr lang="es-CO" sz="105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sz="1400">
                          <a:effectLst/>
                          <a:latin typeface="Times New Roman" panose="02020603050405020304" pitchFamily="18" charset="0"/>
                          <a:ea typeface="Arial" panose="020B0604020202020204" pitchFamily="34" charset="0"/>
                        </a:rPr>
                        <a:t>RNF 08</a:t>
                      </a:r>
                      <a:endParaRPr lang="es-CO" sz="105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sz="1400">
                          <a:effectLst/>
                          <a:latin typeface="Times New Roman" panose="02020603050405020304" pitchFamily="18" charset="0"/>
                          <a:ea typeface="Arial" panose="020B0604020202020204" pitchFamily="34" charset="0"/>
                        </a:rPr>
                        <a:t>RNF 11</a:t>
                      </a:r>
                      <a:endParaRPr lang="es-CO" sz="105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sz="1400">
                          <a:effectLst/>
                          <a:latin typeface="Times New Roman" panose="02020603050405020304" pitchFamily="18" charset="0"/>
                          <a:ea typeface="Arial" panose="020B0604020202020204" pitchFamily="34" charset="0"/>
                        </a:rPr>
                        <a:t>RNF 19</a:t>
                      </a:r>
                      <a:endParaRPr lang="es-CO" sz="105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tcPr>
                </a:tc>
                <a:extLst>
                  <a:ext uri="{0D108BD9-81ED-4DB2-BD59-A6C34878D82A}">
                    <a16:rowId xmlns:a16="http://schemas.microsoft.com/office/drawing/2014/main" xmlns="" val="2001898940"/>
                  </a:ext>
                </a:extLst>
              </a:tr>
              <a:tr h="356870">
                <a:tc>
                  <a:txBody>
                    <a:bodyPr/>
                    <a:lstStyle/>
                    <a:p>
                      <a:pPr marL="64770">
                        <a:spcAft>
                          <a:spcPts val="0"/>
                        </a:spcAft>
                      </a:pPr>
                      <a:r>
                        <a:rPr lang="es-ES" sz="1200" b="1" dirty="0">
                          <a:solidFill>
                            <a:srgbClr val="000000"/>
                          </a:solidFill>
                          <a:effectLst/>
                          <a:latin typeface="Times New Roman" panose="02020603050405020304" pitchFamily="18" charset="0"/>
                          <a:ea typeface="Arial" panose="020B0604020202020204" pitchFamily="34" charset="0"/>
                        </a:rPr>
                        <a:t>Prioridad del requerimiento:</a:t>
                      </a:r>
                      <a:endParaRPr lang="es-CO"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rgbClr val="ECECEC"/>
                    </a:solidFill>
                  </a:tcPr>
                </a:tc>
                <a:tc>
                  <a:txBody>
                    <a:bodyPr/>
                    <a:lstStyle/>
                    <a:p>
                      <a:pPr marL="64770">
                        <a:lnSpc>
                          <a:spcPts val="1300"/>
                        </a:lnSpc>
                        <a:spcAft>
                          <a:spcPts val="0"/>
                        </a:spcAft>
                      </a:pPr>
                      <a:r>
                        <a:rPr lang="es-ES" sz="1400" dirty="0">
                          <a:solidFill>
                            <a:srgbClr val="000000"/>
                          </a:solidFill>
                          <a:effectLst/>
                          <a:latin typeface="Times New Roman" panose="02020603050405020304" pitchFamily="18" charset="0"/>
                          <a:ea typeface="Arial" panose="020B0604020202020204" pitchFamily="34" charset="0"/>
                        </a:rPr>
                        <a:t>Alta</a:t>
                      </a:r>
                      <a:endParaRPr lang="es-CO" sz="105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rgbClr val="ECECEC"/>
                    </a:solidFill>
                  </a:tcPr>
                </a:tc>
                <a:extLst>
                  <a:ext uri="{0D108BD9-81ED-4DB2-BD59-A6C34878D82A}">
                    <a16:rowId xmlns:a16="http://schemas.microsoft.com/office/drawing/2014/main" xmlns="" val="2568239465"/>
                  </a:ext>
                </a:extLst>
              </a:tr>
            </a:tbl>
          </a:graphicData>
        </a:graphic>
      </p:graphicFrame>
    </p:spTree>
    <p:extLst>
      <p:ext uri="{BB962C8B-B14F-4D97-AF65-F5344CB8AC3E}">
        <p14:creationId xmlns:p14="http://schemas.microsoft.com/office/powerpoint/2010/main" val="47339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rot="16200000">
            <a:off x="3483232" y="-358526"/>
            <a:ext cx="5302242" cy="6019294"/>
          </a:xfrm>
          <a:prstGeom prst="rect">
            <a:avLst/>
          </a:prstGeom>
          <a:gradFill flip="none" rotWithShape="1">
            <a:gsLst>
              <a:gs pos="100000">
                <a:schemeClr val="tx2">
                  <a:alpha val="0"/>
                </a:schemeClr>
              </a:gs>
              <a:gs pos="0">
                <a:schemeClr val="tx1">
                  <a:alpha val="46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6" name="Imagen 15" descr="naranja.png"/>
          <p:cNvPicPr>
            <a:picLocks noChangeAspect="1"/>
          </p:cNvPicPr>
          <p:nvPr/>
        </p:nvPicPr>
        <p:blipFill rotWithShape="1">
          <a:blip r:embed="rId3">
            <a:extLst>
              <a:ext uri="{28A0092B-C50C-407E-A947-70E740481C1C}">
                <a14:useLocalDpi xmlns:a14="http://schemas.microsoft.com/office/drawing/2010/main" val="0"/>
              </a:ext>
            </a:extLst>
          </a:blip>
          <a:srcRect l="21032" t="19996" r="22452" b="17818"/>
          <a:stretch/>
        </p:blipFill>
        <p:spPr>
          <a:xfrm>
            <a:off x="297204" y="290458"/>
            <a:ext cx="601377" cy="603694"/>
          </a:xfrm>
          <a:prstGeom prst="rect">
            <a:avLst/>
          </a:prstGeom>
        </p:spPr>
      </p:pic>
      <p:graphicFrame>
        <p:nvGraphicFramePr>
          <p:cNvPr id="5" name="Tabla 4">
            <a:extLst>
              <a:ext uri="{FF2B5EF4-FFF2-40B4-BE49-F238E27FC236}">
                <a16:creationId xmlns:a16="http://schemas.microsoft.com/office/drawing/2014/main" xmlns="" id="{EC55E158-874A-4A56-88A0-3818BBD1D43D}"/>
              </a:ext>
            </a:extLst>
          </p:cNvPr>
          <p:cNvGraphicFramePr>
            <a:graphicFrameLocks noGrp="1"/>
          </p:cNvGraphicFramePr>
          <p:nvPr>
            <p:extLst>
              <p:ext uri="{D42A27DB-BD31-4B8C-83A1-F6EECF244321}">
                <p14:modId xmlns:p14="http://schemas.microsoft.com/office/powerpoint/2010/main" val="261837378"/>
              </p:ext>
            </p:extLst>
          </p:nvPr>
        </p:nvGraphicFramePr>
        <p:xfrm>
          <a:off x="1330703" y="1049403"/>
          <a:ext cx="6482591" cy="3533246"/>
        </p:xfrm>
        <a:graphic>
          <a:graphicData uri="http://schemas.openxmlformats.org/drawingml/2006/table">
            <a:tbl>
              <a:tblPr firstRow="1" firstCol="1" lastRow="1" lastCol="1" bandRow="1" bandCol="1"/>
              <a:tblGrid>
                <a:gridCol w="1708032">
                  <a:extLst>
                    <a:ext uri="{9D8B030D-6E8A-4147-A177-3AD203B41FA5}">
                      <a16:colId xmlns:a16="http://schemas.microsoft.com/office/drawing/2014/main" xmlns="" val="240614275"/>
                    </a:ext>
                  </a:extLst>
                </a:gridCol>
                <a:gridCol w="4774559">
                  <a:extLst>
                    <a:ext uri="{9D8B030D-6E8A-4147-A177-3AD203B41FA5}">
                      <a16:colId xmlns:a16="http://schemas.microsoft.com/office/drawing/2014/main" xmlns="" val="3498625922"/>
                    </a:ext>
                  </a:extLst>
                </a:gridCol>
              </a:tblGrid>
              <a:tr h="525856">
                <a:tc>
                  <a:txBody>
                    <a:bodyPr/>
                    <a:lstStyle/>
                    <a:p>
                      <a:pPr marL="64770">
                        <a:lnSpc>
                          <a:spcPts val="1300"/>
                        </a:lnSpc>
                        <a:spcAft>
                          <a:spcPts val="0"/>
                        </a:spcAft>
                      </a:pPr>
                      <a:r>
                        <a:rPr lang="es-ES" sz="1400" b="1" dirty="0">
                          <a:effectLst/>
                          <a:latin typeface="Times New Roman" panose="02020603050405020304" pitchFamily="18" charset="0"/>
                          <a:ea typeface="Arial" panose="020B0604020202020204" pitchFamily="34" charset="0"/>
                        </a:rPr>
                        <a:t>Id</a:t>
                      </a:r>
                      <a:r>
                        <a:rPr lang="es-ES" sz="1400" b="1" spc="5" dirty="0">
                          <a:effectLst/>
                          <a:latin typeface="Times New Roman" panose="02020603050405020304" pitchFamily="18" charset="0"/>
                          <a:ea typeface="Arial" panose="020B0604020202020204" pitchFamily="34" charset="0"/>
                        </a:rPr>
                        <a:t>e</a:t>
                      </a:r>
                      <a:r>
                        <a:rPr lang="es-ES" sz="1400" b="1" dirty="0">
                          <a:effectLst/>
                          <a:latin typeface="Times New Roman" panose="02020603050405020304" pitchFamily="18" charset="0"/>
                          <a:ea typeface="Arial" panose="020B0604020202020204" pitchFamily="34" charset="0"/>
                        </a:rPr>
                        <a:t>n</a:t>
                      </a:r>
                      <a:r>
                        <a:rPr lang="es-ES" sz="1400" b="1" spc="-5" dirty="0">
                          <a:effectLst/>
                          <a:latin typeface="Times New Roman" panose="02020603050405020304" pitchFamily="18" charset="0"/>
                          <a:ea typeface="Arial" panose="020B0604020202020204" pitchFamily="34" charset="0"/>
                        </a:rPr>
                        <a:t>t</a:t>
                      </a:r>
                      <a:r>
                        <a:rPr lang="es-ES" sz="1400" b="1" dirty="0">
                          <a:effectLst/>
                          <a:latin typeface="Times New Roman" panose="02020603050405020304" pitchFamily="18" charset="0"/>
                          <a:ea typeface="Arial" panose="020B0604020202020204" pitchFamily="34" charset="0"/>
                        </a:rPr>
                        <a:t>ifi</a:t>
                      </a:r>
                      <a:r>
                        <a:rPr lang="es-ES" sz="1400" b="1" spc="5" dirty="0">
                          <a:effectLst/>
                          <a:latin typeface="Times New Roman" panose="02020603050405020304" pitchFamily="18" charset="0"/>
                          <a:ea typeface="Arial" panose="020B0604020202020204" pitchFamily="34" charset="0"/>
                        </a:rPr>
                        <a:t>ca</a:t>
                      </a:r>
                      <a:r>
                        <a:rPr lang="es-ES" sz="1400" b="1" spc="-5" dirty="0">
                          <a:effectLst/>
                          <a:latin typeface="Times New Roman" panose="02020603050405020304" pitchFamily="18" charset="0"/>
                          <a:ea typeface="Arial" panose="020B0604020202020204" pitchFamily="34" charset="0"/>
                        </a:rPr>
                        <a:t>c</a:t>
                      </a:r>
                      <a:r>
                        <a:rPr lang="es-ES" sz="1400" b="1" dirty="0">
                          <a:effectLst/>
                          <a:latin typeface="Times New Roman" panose="02020603050405020304" pitchFamily="18" charset="0"/>
                          <a:ea typeface="Arial" panose="020B0604020202020204" pitchFamily="34" charset="0"/>
                        </a:rPr>
                        <a:t>ión</a:t>
                      </a:r>
                      <a:endParaRPr lang="es-CO" sz="1400" dirty="0">
                        <a:effectLst/>
                        <a:latin typeface="Times New Roman" panose="02020603050405020304" pitchFamily="18" charset="0"/>
                        <a:ea typeface="Times New Roman" panose="02020603050405020304" pitchFamily="18" charset="0"/>
                      </a:endParaRPr>
                    </a:p>
                    <a:p>
                      <a:pPr marL="64770" marR="123825">
                        <a:spcAft>
                          <a:spcPts val="0"/>
                        </a:spcAft>
                      </a:pPr>
                      <a:r>
                        <a:rPr lang="es-ES" sz="1400" b="1" dirty="0">
                          <a:effectLst/>
                          <a:latin typeface="Times New Roman" panose="02020603050405020304" pitchFamily="18" charset="0"/>
                          <a:ea typeface="Arial" panose="020B0604020202020204" pitchFamily="34" charset="0"/>
                        </a:rPr>
                        <a:t>del r</a:t>
                      </a:r>
                      <a:r>
                        <a:rPr lang="es-ES" sz="1400" b="1" spc="5" dirty="0">
                          <a:effectLst/>
                          <a:latin typeface="Times New Roman" panose="02020603050405020304" pitchFamily="18" charset="0"/>
                          <a:ea typeface="Arial" panose="020B0604020202020204" pitchFamily="34" charset="0"/>
                        </a:rPr>
                        <a:t>e</a:t>
                      </a:r>
                      <a:r>
                        <a:rPr lang="es-ES" sz="1400" b="1" dirty="0">
                          <a:effectLst/>
                          <a:latin typeface="Times New Roman" panose="02020603050405020304" pitchFamily="18" charset="0"/>
                          <a:ea typeface="Arial" panose="020B0604020202020204" pitchFamily="34" charset="0"/>
                        </a:rPr>
                        <a:t>querim</a:t>
                      </a:r>
                      <a:r>
                        <a:rPr lang="es-ES" sz="1400" b="1" spc="-5" dirty="0">
                          <a:effectLst/>
                          <a:latin typeface="Times New Roman" panose="02020603050405020304" pitchFamily="18" charset="0"/>
                          <a:ea typeface="Arial" panose="020B0604020202020204" pitchFamily="34" charset="0"/>
                        </a:rPr>
                        <a:t>i</a:t>
                      </a:r>
                      <a:r>
                        <a:rPr lang="es-ES" sz="1400" b="1" spc="5" dirty="0">
                          <a:effectLst/>
                          <a:latin typeface="Times New Roman" panose="02020603050405020304" pitchFamily="18" charset="0"/>
                          <a:ea typeface="Arial" panose="020B0604020202020204" pitchFamily="34" charset="0"/>
                        </a:rPr>
                        <a:t>e</a:t>
                      </a:r>
                      <a:r>
                        <a:rPr lang="es-ES" sz="1400" b="1" dirty="0">
                          <a:effectLst/>
                          <a:latin typeface="Times New Roman" panose="02020603050405020304" pitchFamily="18" charset="0"/>
                          <a:ea typeface="Arial" panose="020B0604020202020204" pitchFamily="34" charset="0"/>
                        </a:rPr>
                        <a:t>n</a:t>
                      </a:r>
                      <a:r>
                        <a:rPr lang="es-ES" sz="1400" b="1" spc="-5" dirty="0">
                          <a:effectLst/>
                          <a:latin typeface="Times New Roman" panose="02020603050405020304" pitchFamily="18" charset="0"/>
                          <a:ea typeface="Arial" panose="020B0604020202020204" pitchFamily="34" charset="0"/>
                        </a:rPr>
                        <a:t>t</a:t>
                      </a:r>
                      <a:r>
                        <a:rPr lang="es-ES" sz="1400" b="1" dirty="0">
                          <a:effectLst/>
                          <a:latin typeface="Times New Roman" panose="02020603050405020304" pitchFamily="18" charset="0"/>
                          <a:ea typeface="Arial" panose="020B0604020202020204" pitchFamily="34" charset="0"/>
                        </a:rPr>
                        <a:t>o:</a:t>
                      </a:r>
                      <a:endParaRPr lang="es-CO" sz="14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9050" cap="flat" cmpd="sng" algn="ctr">
                      <a:solidFill>
                        <a:srgbClr val="C8C8C8"/>
                      </a:solidFill>
                      <a:prstDash val="solid"/>
                      <a:round/>
                      <a:headEnd type="none" w="med" len="med"/>
                      <a:tailEnd type="none" w="med" len="med"/>
                    </a:lnB>
                  </a:tcPr>
                </a:tc>
                <a:tc>
                  <a:txBody>
                    <a:bodyPr/>
                    <a:lstStyle/>
                    <a:p>
                      <a:pPr marL="64770">
                        <a:lnSpc>
                          <a:spcPts val="1300"/>
                        </a:lnSpc>
                        <a:spcAft>
                          <a:spcPts val="0"/>
                        </a:spcAft>
                      </a:pPr>
                      <a:r>
                        <a:rPr lang="es-ES" sz="1400">
                          <a:effectLst/>
                          <a:latin typeface="Times New Roman" panose="02020603050405020304" pitchFamily="18" charset="0"/>
                          <a:ea typeface="Arial" panose="020B0604020202020204" pitchFamily="34" charset="0"/>
                        </a:rPr>
                        <a:t>R</a:t>
                      </a:r>
                      <a:r>
                        <a:rPr lang="es-ES" sz="1400" spc="-5">
                          <a:effectLst/>
                          <a:latin typeface="Times New Roman" panose="02020603050405020304" pitchFamily="18" charset="0"/>
                          <a:ea typeface="Arial" panose="020B0604020202020204" pitchFamily="34" charset="0"/>
                        </a:rPr>
                        <a:t>F</a:t>
                      </a:r>
                      <a:r>
                        <a:rPr lang="es-ES" sz="1400" spc="5">
                          <a:effectLst/>
                          <a:latin typeface="Times New Roman" panose="02020603050405020304" pitchFamily="18" charset="0"/>
                          <a:ea typeface="Arial" panose="020B0604020202020204" pitchFamily="34" charset="0"/>
                        </a:rPr>
                        <a:t>0</a:t>
                      </a:r>
                      <a:r>
                        <a:rPr lang="es-ES" sz="1400">
                          <a:effectLst/>
                          <a:latin typeface="Times New Roman" panose="02020603050405020304" pitchFamily="18" charset="0"/>
                          <a:ea typeface="Arial" panose="020B0604020202020204" pitchFamily="34" charset="0"/>
                        </a:rPr>
                        <a:t>4</a:t>
                      </a:r>
                      <a:endParaRPr lang="es-CO" sz="140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9050" cap="flat" cmpd="sng" algn="ctr">
                      <a:solidFill>
                        <a:srgbClr val="C8C8C8"/>
                      </a:solidFill>
                      <a:prstDash val="solid"/>
                      <a:round/>
                      <a:headEnd type="none" w="med" len="med"/>
                      <a:tailEnd type="none" w="med" len="med"/>
                    </a:lnB>
                  </a:tcPr>
                </a:tc>
                <a:extLst>
                  <a:ext uri="{0D108BD9-81ED-4DB2-BD59-A6C34878D82A}">
                    <a16:rowId xmlns:a16="http://schemas.microsoft.com/office/drawing/2014/main" xmlns="" val="4202565721"/>
                  </a:ext>
                </a:extLst>
              </a:tr>
              <a:tr h="533221">
                <a:tc>
                  <a:txBody>
                    <a:bodyPr/>
                    <a:lstStyle/>
                    <a:p>
                      <a:pPr marL="64770" marR="123825">
                        <a:lnSpc>
                          <a:spcPts val="1300"/>
                        </a:lnSpc>
                        <a:spcAft>
                          <a:spcPts val="0"/>
                        </a:spcAft>
                      </a:pPr>
                      <a:r>
                        <a:rPr lang="es-ES" sz="1400" b="1" dirty="0">
                          <a:solidFill>
                            <a:srgbClr val="000000"/>
                          </a:solidFill>
                          <a:effectLst/>
                          <a:latin typeface="Times New Roman" panose="02020603050405020304" pitchFamily="18" charset="0"/>
                          <a:ea typeface="Arial" panose="020B0604020202020204" pitchFamily="34" charset="0"/>
                        </a:rPr>
                        <a:t>N</a:t>
                      </a:r>
                      <a:r>
                        <a:rPr lang="es-ES" sz="1400" b="1" spc="-5" dirty="0">
                          <a:solidFill>
                            <a:srgbClr val="000000"/>
                          </a:solidFill>
                          <a:effectLst/>
                          <a:latin typeface="Times New Roman" panose="02020603050405020304" pitchFamily="18" charset="0"/>
                          <a:ea typeface="Arial" panose="020B0604020202020204" pitchFamily="34" charset="0"/>
                        </a:rPr>
                        <a:t>o</a:t>
                      </a:r>
                      <a:r>
                        <a:rPr lang="es-ES" sz="1400" b="1" dirty="0">
                          <a:solidFill>
                            <a:srgbClr val="000000"/>
                          </a:solidFill>
                          <a:effectLst/>
                          <a:latin typeface="Times New Roman" panose="02020603050405020304" pitchFamily="18" charset="0"/>
                          <a:ea typeface="Arial" panose="020B0604020202020204" pitchFamily="34" charset="0"/>
                        </a:rPr>
                        <a:t>mbre</a:t>
                      </a:r>
                      <a:r>
                        <a:rPr lang="es-ES" sz="1400" b="1" spc="5" dirty="0">
                          <a:solidFill>
                            <a:srgbClr val="000000"/>
                          </a:solidFill>
                          <a:effectLst/>
                          <a:latin typeface="Times New Roman" panose="02020603050405020304" pitchFamily="18" charset="0"/>
                          <a:ea typeface="Arial" panose="020B0604020202020204" pitchFamily="34" charset="0"/>
                        </a:rPr>
                        <a:t> </a:t>
                      </a:r>
                      <a:r>
                        <a:rPr lang="es-ES" sz="1400" b="1" dirty="0">
                          <a:solidFill>
                            <a:srgbClr val="000000"/>
                          </a:solidFill>
                          <a:effectLst/>
                          <a:latin typeface="Times New Roman" panose="02020603050405020304" pitchFamily="18" charset="0"/>
                          <a:ea typeface="Arial" panose="020B0604020202020204" pitchFamily="34" charset="0"/>
                        </a:rPr>
                        <a:t>d</a:t>
                      </a:r>
                      <a:r>
                        <a:rPr lang="es-ES" sz="1400" b="1" spc="5" dirty="0">
                          <a:solidFill>
                            <a:srgbClr val="000000"/>
                          </a:solidFill>
                          <a:effectLst/>
                          <a:latin typeface="Times New Roman" panose="02020603050405020304" pitchFamily="18" charset="0"/>
                          <a:ea typeface="Arial" panose="020B0604020202020204" pitchFamily="34" charset="0"/>
                        </a:rPr>
                        <a:t>e</a:t>
                      </a:r>
                      <a:r>
                        <a:rPr lang="es-ES" sz="1400" b="1" dirty="0">
                          <a:solidFill>
                            <a:srgbClr val="000000"/>
                          </a:solidFill>
                          <a:effectLst/>
                          <a:latin typeface="Times New Roman" panose="02020603050405020304" pitchFamily="18" charset="0"/>
                          <a:ea typeface="Arial" panose="020B0604020202020204" pitchFamily="34" charset="0"/>
                        </a:rPr>
                        <a:t>l r</a:t>
                      </a:r>
                      <a:r>
                        <a:rPr lang="es-ES" sz="1400" b="1" spc="5" dirty="0">
                          <a:solidFill>
                            <a:srgbClr val="000000"/>
                          </a:solidFill>
                          <a:effectLst/>
                          <a:latin typeface="Times New Roman" panose="02020603050405020304" pitchFamily="18" charset="0"/>
                          <a:ea typeface="Arial" panose="020B0604020202020204" pitchFamily="34" charset="0"/>
                        </a:rPr>
                        <a:t>e</a:t>
                      </a:r>
                      <a:r>
                        <a:rPr lang="es-ES" sz="1400" b="1" dirty="0">
                          <a:solidFill>
                            <a:srgbClr val="000000"/>
                          </a:solidFill>
                          <a:effectLst/>
                          <a:latin typeface="Times New Roman" panose="02020603050405020304" pitchFamily="18" charset="0"/>
                          <a:ea typeface="Arial" panose="020B0604020202020204" pitchFamily="34" charset="0"/>
                        </a:rPr>
                        <a:t>querim</a:t>
                      </a:r>
                      <a:r>
                        <a:rPr lang="es-ES" sz="1400" b="1" spc="-5" dirty="0">
                          <a:solidFill>
                            <a:srgbClr val="000000"/>
                          </a:solidFill>
                          <a:effectLst/>
                          <a:latin typeface="Times New Roman" panose="02020603050405020304" pitchFamily="18" charset="0"/>
                          <a:ea typeface="Arial" panose="020B0604020202020204" pitchFamily="34" charset="0"/>
                        </a:rPr>
                        <a:t>i</a:t>
                      </a:r>
                      <a:r>
                        <a:rPr lang="es-ES" sz="1400" b="1" spc="5" dirty="0">
                          <a:solidFill>
                            <a:srgbClr val="000000"/>
                          </a:solidFill>
                          <a:effectLst/>
                          <a:latin typeface="Times New Roman" panose="02020603050405020304" pitchFamily="18" charset="0"/>
                          <a:ea typeface="Arial" panose="020B0604020202020204" pitchFamily="34" charset="0"/>
                        </a:rPr>
                        <a:t>e</a:t>
                      </a:r>
                      <a:r>
                        <a:rPr lang="es-ES" sz="1400" b="1" dirty="0">
                          <a:solidFill>
                            <a:srgbClr val="000000"/>
                          </a:solidFill>
                          <a:effectLst/>
                          <a:latin typeface="Times New Roman" panose="02020603050405020304" pitchFamily="18" charset="0"/>
                          <a:ea typeface="Arial" panose="020B0604020202020204" pitchFamily="34" charset="0"/>
                        </a:rPr>
                        <a:t>n</a:t>
                      </a:r>
                      <a:r>
                        <a:rPr lang="es-ES" sz="1400" b="1" spc="-5" dirty="0">
                          <a:solidFill>
                            <a:srgbClr val="000000"/>
                          </a:solidFill>
                          <a:effectLst/>
                          <a:latin typeface="Times New Roman" panose="02020603050405020304" pitchFamily="18" charset="0"/>
                          <a:ea typeface="Arial" panose="020B0604020202020204" pitchFamily="34" charset="0"/>
                        </a:rPr>
                        <a:t>t</a:t>
                      </a:r>
                      <a:r>
                        <a:rPr lang="es-ES" sz="1400" b="1" dirty="0">
                          <a:solidFill>
                            <a:srgbClr val="000000"/>
                          </a:solidFill>
                          <a:effectLst/>
                          <a:latin typeface="Times New Roman" panose="02020603050405020304" pitchFamily="18" charset="0"/>
                          <a:ea typeface="Arial" panose="020B0604020202020204" pitchFamily="34" charset="0"/>
                        </a:rPr>
                        <a:t>o:</a:t>
                      </a:r>
                      <a:endParaRPr lang="es-CO" sz="14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905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rgbClr val="ECECEC"/>
                    </a:solidFill>
                  </a:tcPr>
                </a:tc>
                <a:tc>
                  <a:txBody>
                    <a:bodyPr/>
                    <a:lstStyle/>
                    <a:p>
                      <a:pPr marL="64770">
                        <a:lnSpc>
                          <a:spcPts val="1300"/>
                        </a:lnSpc>
                        <a:spcAft>
                          <a:spcPts val="0"/>
                        </a:spcAft>
                      </a:pPr>
                      <a:r>
                        <a:rPr lang="es-ES" sz="1400" spc="5" dirty="0" smtClean="0">
                          <a:solidFill>
                            <a:srgbClr val="000000"/>
                          </a:solidFill>
                          <a:effectLst/>
                          <a:latin typeface="Times New Roman" panose="02020603050405020304" pitchFamily="18" charset="0"/>
                          <a:ea typeface="Arial" panose="020B0604020202020204" pitchFamily="34" charset="0"/>
                        </a:rPr>
                        <a:t>Registro</a:t>
                      </a:r>
                      <a:r>
                        <a:rPr lang="es-ES" sz="1400" spc="5" baseline="0" dirty="0" smtClean="0">
                          <a:solidFill>
                            <a:srgbClr val="000000"/>
                          </a:solidFill>
                          <a:effectLst/>
                          <a:latin typeface="Times New Roman" panose="02020603050405020304" pitchFamily="18" charset="0"/>
                          <a:ea typeface="Arial" panose="020B0604020202020204" pitchFamily="34" charset="0"/>
                        </a:rPr>
                        <a:t> mediante </a:t>
                      </a:r>
                      <a:r>
                        <a:rPr lang="es-ES" sz="1400" spc="5" dirty="0" smtClean="0">
                          <a:solidFill>
                            <a:srgbClr val="000000"/>
                          </a:solidFill>
                          <a:effectLst/>
                          <a:latin typeface="Times New Roman" panose="02020603050405020304" pitchFamily="18" charset="0"/>
                          <a:ea typeface="Arial" panose="020B0604020202020204" pitchFamily="34" charset="0"/>
                        </a:rPr>
                        <a:t>código </a:t>
                      </a:r>
                      <a:r>
                        <a:rPr lang="es-ES" sz="1400" spc="5" dirty="0">
                          <a:solidFill>
                            <a:srgbClr val="000000"/>
                          </a:solidFill>
                          <a:effectLst/>
                          <a:latin typeface="Times New Roman" panose="02020603050405020304" pitchFamily="18" charset="0"/>
                          <a:ea typeface="Arial" panose="020B0604020202020204" pitchFamily="34" charset="0"/>
                        </a:rPr>
                        <a:t>de barras.</a:t>
                      </a:r>
                      <a:endParaRPr lang="es-CO" sz="14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905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rgbClr val="ECECEC"/>
                    </a:solidFill>
                  </a:tcPr>
                </a:tc>
                <a:extLst>
                  <a:ext uri="{0D108BD9-81ED-4DB2-BD59-A6C34878D82A}">
                    <a16:rowId xmlns:a16="http://schemas.microsoft.com/office/drawing/2014/main" xmlns="" val="1675065060"/>
                  </a:ext>
                </a:extLst>
              </a:tr>
              <a:tr h="671681">
                <a:tc>
                  <a:txBody>
                    <a:bodyPr/>
                    <a:lstStyle/>
                    <a:p>
                      <a:pPr marL="64770">
                        <a:lnSpc>
                          <a:spcPts val="1300"/>
                        </a:lnSpc>
                        <a:spcAft>
                          <a:spcPts val="0"/>
                        </a:spcAft>
                      </a:pPr>
                      <a:r>
                        <a:rPr lang="es-ES" sz="1400" b="1" dirty="0">
                          <a:effectLst/>
                          <a:latin typeface="Times New Roman" panose="02020603050405020304" pitchFamily="18" charset="0"/>
                          <a:ea typeface="Arial" panose="020B0604020202020204" pitchFamily="34" charset="0"/>
                        </a:rPr>
                        <a:t>Car</a:t>
                      </a:r>
                      <a:r>
                        <a:rPr lang="es-ES" sz="1400" b="1" spc="5" dirty="0">
                          <a:effectLst/>
                          <a:latin typeface="Times New Roman" panose="02020603050405020304" pitchFamily="18" charset="0"/>
                          <a:ea typeface="Arial" panose="020B0604020202020204" pitchFamily="34" charset="0"/>
                        </a:rPr>
                        <a:t>ac</a:t>
                      </a:r>
                      <a:r>
                        <a:rPr lang="es-ES" sz="1400" b="1" dirty="0">
                          <a:effectLst/>
                          <a:latin typeface="Times New Roman" panose="02020603050405020304" pitchFamily="18" charset="0"/>
                          <a:ea typeface="Arial" panose="020B0604020202020204" pitchFamily="34" charset="0"/>
                        </a:rPr>
                        <a:t>ter</a:t>
                      </a:r>
                      <a:r>
                        <a:rPr lang="es-ES" sz="1400" b="1" spc="-5" dirty="0">
                          <a:effectLst/>
                          <a:latin typeface="Times New Roman" panose="02020603050405020304" pitchFamily="18" charset="0"/>
                          <a:ea typeface="Arial" panose="020B0604020202020204" pitchFamily="34" charset="0"/>
                        </a:rPr>
                        <a:t>í</a:t>
                      </a:r>
                      <a:r>
                        <a:rPr lang="es-ES" sz="1400" b="1" spc="5" dirty="0">
                          <a:effectLst/>
                          <a:latin typeface="Times New Roman" panose="02020603050405020304" pitchFamily="18" charset="0"/>
                          <a:ea typeface="Arial" panose="020B0604020202020204" pitchFamily="34" charset="0"/>
                        </a:rPr>
                        <a:t>s</a:t>
                      </a:r>
                      <a:r>
                        <a:rPr lang="es-ES" sz="1400" b="1" dirty="0">
                          <a:effectLst/>
                          <a:latin typeface="Times New Roman" panose="02020603050405020304" pitchFamily="18" charset="0"/>
                          <a:ea typeface="Arial" panose="020B0604020202020204" pitchFamily="34" charset="0"/>
                        </a:rPr>
                        <a:t>tic</a:t>
                      </a:r>
                      <a:r>
                        <a:rPr lang="es-ES" sz="1400" b="1" spc="-5" dirty="0">
                          <a:effectLst/>
                          <a:latin typeface="Times New Roman" panose="02020603050405020304" pitchFamily="18" charset="0"/>
                          <a:ea typeface="Arial" panose="020B0604020202020204" pitchFamily="34" charset="0"/>
                        </a:rPr>
                        <a:t>as</a:t>
                      </a:r>
                      <a:r>
                        <a:rPr lang="es-ES" sz="1400" b="1" dirty="0">
                          <a:effectLst/>
                          <a:latin typeface="Times New Roman" panose="02020603050405020304" pitchFamily="18" charset="0"/>
                          <a:ea typeface="Arial" panose="020B0604020202020204" pitchFamily="34" charset="0"/>
                        </a:rPr>
                        <a:t>:</a:t>
                      </a:r>
                      <a:endParaRPr lang="es-CO" sz="14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tcPr>
                </a:tc>
                <a:tc>
                  <a:txBody>
                    <a:bodyPr/>
                    <a:lstStyle/>
                    <a:p>
                      <a:pPr marL="64770">
                        <a:spcAft>
                          <a:spcPts val="0"/>
                        </a:spcAft>
                      </a:pPr>
                      <a:r>
                        <a:rPr lang="es-ES" sz="1400" spc="5" dirty="0">
                          <a:effectLst/>
                          <a:latin typeface="Times New Roman" panose="02020603050405020304" pitchFamily="18" charset="0"/>
                          <a:ea typeface="Arial" panose="020B0604020202020204" pitchFamily="34" charset="0"/>
                        </a:rPr>
                        <a:t>El sistema estará conectado directamente a un Lector de código de barras que leerá el código de barras del carnet, que registrará quien ingresa a la Institución.</a:t>
                      </a:r>
                      <a:endParaRPr lang="es-CO" sz="14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tcPr>
                </a:tc>
                <a:extLst>
                  <a:ext uri="{0D108BD9-81ED-4DB2-BD59-A6C34878D82A}">
                    <a16:rowId xmlns:a16="http://schemas.microsoft.com/office/drawing/2014/main" xmlns="" val="3422112970"/>
                  </a:ext>
                </a:extLst>
              </a:tr>
              <a:tr h="786574">
                <a:tc>
                  <a:txBody>
                    <a:bodyPr/>
                    <a:lstStyle/>
                    <a:p>
                      <a:pPr marL="64770">
                        <a:lnSpc>
                          <a:spcPts val="1300"/>
                        </a:lnSpc>
                        <a:spcAft>
                          <a:spcPts val="0"/>
                        </a:spcAft>
                      </a:pPr>
                      <a:r>
                        <a:rPr lang="es-ES" sz="1400" b="1" dirty="0">
                          <a:solidFill>
                            <a:srgbClr val="000000"/>
                          </a:solidFill>
                          <a:effectLst/>
                          <a:latin typeface="Times New Roman" panose="02020603050405020304" pitchFamily="18" charset="0"/>
                          <a:ea typeface="Arial" panose="020B0604020202020204" pitchFamily="34" charset="0"/>
                        </a:rPr>
                        <a:t>De</a:t>
                      </a:r>
                      <a:r>
                        <a:rPr lang="es-ES" sz="1400" b="1" spc="5" dirty="0">
                          <a:solidFill>
                            <a:srgbClr val="000000"/>
                          </a:solidFill>
                          <a:effectLst/>
                          <a:latin typeface="Times New Roman" panose="02020603050405020304" pitchFamily="18" charset="0"/>
                          <a:ea typeface="Arial" panose="020B0604020202020204" pitchFamily="34" charset="0"/>
                        </a:rPr>
                        <a:t>sc</a:t>
                      </a:r>
                      <a:r>
                        <a:rPr lang="es-ES" sz="1400" b="1" dirty="0">
                          <a:solidFill>
                            <a:srgbClr val="000000"/>
                          </a:solidFill>
                          <a:effectLst/>
                          <a:latin typeface="Times New Roman" panose="02020603050405020304" pitchFamily="18" charset="0"/>
                          <a:ea typeface="Arial" panose="020B0604020202020204" pitchFamily="34" charset="0"/>
                        </a:rPr>
                        <a:t>ri</a:t>
                      </a:r>
                      <a:r>
                        <a:rPr lang="es-ES" sz="1400" b="1" spc="-10" dirty="0">
                          <a:solidFill>
                            <a:srgbClr val="000000"/>
                          </a:solidFill>
                          <a:effectLst/>
                          <a:latin typeface="Times New Roman" panose="02020603050405020304" pitchFamily="18" charset="0"/>
                          <a:ea typeface="Arial" panose="020B0604020202020204" pitchFamily="34" charset="0"/>
                        </a:rPr>
                        <a:t>p</a:t>
                      </a:r>
                      <a:r>
                        <a:rPr lang="es-ES" sz="1400" b="1" spc="5" dirty="0">
                          <a:solidFill>
                            <a:srgbClr val="000000"/>
                          </a:solidFill>
                          <a:effectLst/>
                          <a:latin typeface="Times New Roman" panose="02020603050405020304" pitchFamily="18" charset="0"/>
                          <a:ea typeface="Arial" panose="020B0604020202020204" pitchFamily="34" charset="0"/>
                        </a:rPr>
                        <a:t>c</a:t>
                      </a:r>
                      <a:r>
                        <a:rPr lang="es-ES" sz="1400" b="1" dirty="0">
                          <a:solidFill>
                            <a:srgbClr val="000000"/>
                          </a:solidFill>
                          <a:effectLst/>
                          <a:latin typeface="Times New Roman" panose="02020603050405020304" pitchFamily="18" charset="0"/>
                          <a:ea typeface="Arial" panose="020B0604020202020204" pitchFamily="34" charset="0"/>
                        </a:rPr>
                        <a:t>ión d</a:t>
                      </a:r>
                      <a:r>
                        <a:rPr lang="es-ES" sz="1400" b="1" spc="5" dirty="0">
                          <a:solidFill>
                            <a:srgbClr val="000000"/>
                          </a:solidFill>
                          <a:effectLst/>
                          <a:latin typeface="Times New Roman" panose="02020603050405020304" pitchFamily="18" charset="0"/>
                          <a:ea typeface="Arial" panose="020B0604020202020204" pitchFamily="34" charset="0"/>
                        </a:rPr>
                        <a:t>e</a:t>
                      </a:r>
                      <a:r>
                        <a:rPr lang="es-ES" sz="1400" b="1" dirty="0">
                          <a:solidFill>
                            <a:srgbClr val="000000"/>
                          </a:solidFill>
                          <a:effectLst/>
                          <a:latin typeface="Times New Roman" panose="02020603050405020304" pitchFamily="18" charset="0"/>
                          <a:ea typeface="Arial" panose="020B0604020202020204" pitchFamily="34" charset="0"/>
                        </a:rPr>
                        <a:t>l</a:t>
                      </a:r>
                      <a:endParaRPr lang="es-CO" sz="1400" dirty="0">
                        <a:effectLst/>
                        <a:latin typeface="Times New Roman" panose="02020603050405020304" pitchFamily="18" charset="0"/>
                        <a:ea typeface="Times New Roman" panose="02020603050405020304" pitchFamily="18" charset="0"/>
                      </a:endParaRPr>
                    </a:p>
                    <a:p>
                      <a:pPr marL="64770">
                        <a:spcAft>
                          <a:spcPts val="0"/>
                        </a:spcAft>
                      </a:pPr>
                      <a:r>
                        <a:rPr lang="es-ES" sz="1400" b="1" dirty="0">
                          <a:solidFill>
                            <a:srgbClr val="000000"/>
                          </a:solidFill>
                          <a:effectLst/>
                          <a:latin typeface="Times New Roman" panose="02020603050405020304" pitchFamily="18" charset="0"/>
                          <a:ea typeface="Arial" panose="020B0604020202020204" pitchFamily="34" charset="0"/>
                        </a:rPr>
                        <a:t>r</a:t>
                      </a:r>
                      <a:r>
                        <a:rPr lang="es-ES" sz="1400" b="1" spc="5" dirty="0">
                          <a:solidFill>
                            <a:srgbClr val="000000"/>
                          </a:solidFill>
                          <a:effectLst/>
                          <a:latin typeface="Times New Roman" panose="02020603050405020304" pitchFamily="18" charset="0"/>
                          <a:ea typeface="Arial" panose="020B0604020202020204" pitchFamily="34" charset="0"/>
                        </a:rPr>
                        <a:t>e</a:t>
                      </a:r>
                      <a:r>
                        <a:rPr lang="es-ES" sz="1400" b="1" dirty="0">
                          <a:solidFill>
                            <a:srgbClr val="000000"/>
                          </a:solidFill>
                          <a:effectLst/>
                          <a:latin typeface="Times New Roman" panose="02020603050405020304" pitchFamily="18" charset="0"/>
                          <a:ea typeface="Arial" panose="020B0604020202020204" pitchFamily="34" charset="0"/>
                        </a:rPr>
                        <a:t>querim</a:t>
                      </a:r>
                      <a:r>
                        <a:rPr lang="es-ES" sz="1400" b="1" spc="-5" dirty="0">
                          <a:solidFill>
                            <a:srgbClr val="000000"/>
                          </a:solidFill>
                          <a:effectLst/>
                          <a:latin typeface="Times New Roman" panose="02020603050405020304" pitchFamily="18" charset="0"/>
                          <a:ea typeface="Arial" panose="020B0604020202020204" pitchFamily="34" charset="0"/>
                        </a:rPr>
                        <a:t>i</a:t>
                      </a:r>
                      <a:r>
                        <a:rPr lang="es-ES" sz="1400" b="1" spc="5" dirty="0">
                          <a:solidFill>
                            <a:srgbClr val="000000"/>
                          </a:solidFill>
                          <a:effectLst/>
                          <a:latin typeface="Times New Roman" panose="02020603050405020304" pitchFamily="18" charset="0"/>
                          <a:ea typeface="Arial" panose="020B0604020202020204" pitchFamily="34" charset="0"/>
                        </a:rPr>
                        <a:t>e</a:t>
                      </a:r>
                      <a:r>
                        <a:rPr lang="es-ES" sz="1400" b="1" dirty="0">
                          <a:solidFill>
                            <a:srgbClr val="000000"/>
                          </a:solidFill>
                          <a:effectLst/>
                          <a:latin typeface="Times New Roman" panose="02020603050405020304" pitchFamily="18" charset="0"/>
                          <a:ea typeface="Arial" panose="020B0604020202020204" pitchFamily="34" charset="0"/>
                        </a:rPr>
                        <a:t>n</a:t>
                      </a:r>
                      <a:r>
                        <a:rPr lang="es-ES" sz="1400" b="1" spc="-5" dirty="0">
                          <a:solidFill>
                            <a:srgbClr val="000000"/>
                          </a:solidFill>
                          <a:effectLst/>
                          <a:latin typeface="Times New Roman" panose="02020603050405020304" pitchFamily="18" charset="0"/>
                          <a:ea typeface="Arial" panose="020B0604020202020204" pitchFamily="34" charset="0"/>
                        </a:rPr>
                        <a:t>t</a:t>
                      </a:r>
                      <a:r>
                        <a:rPr lang="es-ES" sz="1400" b="1" dirty="0">
                          <a:solidFill>
                            <a:srgbClr val="000000"/>
                          </a:solidFill>
                          <a:effectLst/>
                          <a:latin typeface="Times New Roman" panose="02020603050405020304" pitchFamily="18" charset="0"/>
                          <a:ea typeface="Arial" panose="020B0604020202020204" pitchFamily="34" charset="0"/>
                        </a:rPr>
                        <a:t>o:</a:t>
                      </a:r>
                      <a:endParaRPr lang="es-CO" sz="14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rgbClr val="ECECEC"/>
                    </a:solidFill>
                  </a:tcPr>
                </a:tc>
                <a:tc>
                  <a:txBody>
                    <a:bodyPr/>
                    <a:lstStyle/>
                    <a:p>
                      <a:pPr marL="64770">
                        <a:lnSpc>
                          <a:spcPts val="1300"/>
                        </a:lnSpc>
                        <a:spcAft>
                          <a:spcPts val="0"/>
                        </a:spcAft>
                      </a:pPr>
                      <a:r>
                        <a:rPr lang="es-ES" sz="1400" dirty="0">
                          <a:solidFill>
                            <a:srgbClr val="000000"/>
                          </a:solidFill>
                          <a:effectLst/>
                          <a:latin typeface="Times New Roman" panose="02020603050405020304" pitchFamily="18" charset="0"/>
                          <a:ea typeface="Arial" panose="020B0604020202020204" pitchFamily="34" charset="0"/>
                        </a:rPr>
                        <a:t>El usuario evidenciara que el sist</a:t>
                      </a:r>
                      <a:r>
                        <a:rPr lang="es-ES" sz="1400" spc="5" dirty="0">
                          <a:solidFill>
                            <a:srgbClr val="000000"/>
                          </a:solidFill>
                          <a:effectLst/>
                          <a:latin typeface="Times New Roman" panose="02020603050405020304" pitchFamily="18" charset="0"/>
                          <a:ea typeface="Arial" panose="020B0604020202020204" pitchFamily="34" charset="0"/>
                        </a:rPr>
                        <a:t>e</a:t>
                      </a:r>
                      <a:r>
                        <a:rPr lang="es-ES" sz="1400" spc="-5" dirty="0">
                          <a:solidFill>
                            <a:srgbClr val="000000"/>
                          </a:solidFill>
                          <a:effectLst/>
                          <a:latin typeface="Times New Roman" panose="02020603050405020304" pitchFamily="18" charset="0"/>
                          <a:ea typeface="Arial" panose="020B0604020202020204" pitchFamily="34" charset="0"/>
                        </a:rPr>
                        <a:t>m</a:t>
                      </a:r>
                      <a:r>
                        <a:rPr lang="es-ES" sz="1400" dirty="0">
                          <a:solidFill>
                            <a:srgbClr val="000000"/>
                          </a:solidFill>
                          <a:effectLst/>
                          <a:latin typeface="Times New Roman" panose="02020603050405020304" pitchFamily="18" charset="0"/>
                          <a:ea typeface="Arial" panose="020B0604020202020204" pitchFamily="34" charset="0"/>
                        </a:rPr>
                        <a:t>a</a:t>
                      </a:r>
                      <a:r>
                        <a:rPr lang="es-ES" sz="1400" spc="5" dirty="0">
                          <a:solidFill>
                            <a:srgbClr val="000000"/>
                          </a:solidFill>
                          <a:effectLst/>
                          <a:latin typeface="Times New Roman" panose="02020603050405020304" pitchFamily="18" charset="0"/>
                          <a:ea typeface="Arial" panose="020B0604020202020204" pitchFamily="34" charset="0"/>
                        </a:rPr>
                        <a:t> registra la persona que ingresa a la institución por medio del código de barras del carnet.</a:t>
                      </a:r>
                      <a:endParaRPr lang="es-CO" sz="1400" dirty="0">
                        <a:effectLst/>
                        <a:latin typeface="Times New Roman" panose="02020603050405020304" pitchFamily="18" charset="0"/>
                        <a:ea typeface="Times New Roman" panose="02020603050405020304" pitchFamily="18" charset="0"/>
                      </a:endParaRPr>
                    </a:p>
                    <a:p>
                      <a:pPr marL="64770">
                        <a:spcAft>
                          <a:spcPts val="0"/>
                        </a:spcAft>
                      </a:pPr>
                      <a:r>
                        <a:rPr lang="es-ES" sz="1400" dirty="0">
                          <a:effectLst/>
                          <a:latin typeface="Times New Roman" panose="02020603050405020304" pitchFamily="18" charset="0"/>
                          <a:ea typeface="Arial" panose="020B0604020202020204" pitchFamily="34" charset="0"/>
                        </a:rPr>
                        <a:t> </a:t>
                      </a:r>
                      <a:endParaRPr lang="es-CO" sz="14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rgbClr val="ECECEC"/>
                    </a:solidFill>
                  </a:tcPr>
                </a:tc>
                <a:extLst>
                  <a:ext uri="{0D108BD9-81ED-4DB2-BD59-A6C34878D82A}">
                    <a16:rowId xmlns:a16="http://schemas.microsoft.com/office/drawing/2014/main" xmlns="" val="1466922734"/>
                  </a:ext>
                </a:extLst>
              </a:tr>
              <a:tr h="589194">
                <a:tc>
                  <a:txBody>
                    <a:bodyPr/>
                    <a:lstStyle/>
                    <a:p>
                      <a:pPr marL="64770">
                        <a:lnSpc>
                          <a:spcPts val="1300"/>
                        </a:lnSpc>
                        <a:spcAft>
                          <a:spcPts val="0"/>
                        </a:spcAft>
                      </a:pPr>
                      <a:r>
                        <a:rPr lang="es-ES" sz="1400" b="1">
                          <a:effectLst/>
                          <a:latin typeface="Times New Roman" panose="02020603050405020304" pitchFamily="18" charset="0"/>
                          <a:ea typeface="Arial" panose="020B0604020202020204" pitchFamily="34" charset="0"/>
                        </a:rPr>
                        <a:t>Requ</a:t>
                      </a:r>
                      <a:r>
                        <a:rPr lang="es-ES" sz="1400" b="1" spc="5">
                          <a:effectLst/>
                          <a:latin typeface="Times New Roman" panose="02020603050405020304" pitchFamily="18" charset="0"/>
                          <a:ea typeface="Arial" panose="020B0604020202020204" pitchFamily="34" charset="0"/>
                        </a:rPr>
                        <a:t>e</a:t>
                      </a:r>
                      <a:r>
                        <a:rPr lang="es-ES" sz="1400" b="1">
                          <a:effectLst/>
                          <a:latin typeface="Times New Roman" panose="02020603050405020304" pitchFamily="18" charset="0"/>
                          <a:ea typeface="Arial" panose="020B0604020202020204" pitchFamily="34" charset="0"/>
                        </a:rPr>
                        <a:t>ri</a:t>
                      </a:r>
                      <a:r>
                        <a:rPr lang="es-ES" sz="1400" b="1" spc="5">
                          <a:effectLst/>
                          <a:latin typeface="Times New Roman" panose="02020603050405020304" pitchFamily="18" charset="0"/>
                          <a:ea typeface="Arial" panose="020B0604020202020204" pitchFamily="34" charset="0"/>
                        </a:rPr>
                        <a:t>m</a:t>
                      </a:r>
                      <a:r>
                        <a:rPr lang="es-ES" sz="1400" b="1">
                          <a:effectLst/>
                          <a:latin typeface="Times New Roman" panose="02020603050405020304" pitchFamily="18" charset="0"/>
                          <a:ea typeface="Arial" panose="020B0604020202020204" pitchFamily="34" charset="0"/>
                        </a:rPr>
                        <a:t>i</a:t>
                      </a:r>
                      <a:r>
                        <a:rPr lang="es-ES" sz="1400" b="1" spc="5">
                          <a:effectLst/>
                          <a:latin typeface="Times New Roman" panose="02020603050405020304" pitchFamily="18" charset="0"/>
                          <a:ea typeface="Arial" panose="020B0604020202020204" pitchFamily="34" charset="0"/>
                        </a:rPr>
                        <a:t>e</a:t>
                      </a:r>
                      <a:r>
                        <a:rPr lang="es-ES" sz="1400" b="1">
                          <a:effectLst/>
                          <a:latin typeface="Times New Roman" panose="02020603050405020304" pitchFamily="18" charset="0"/>
                          <a:ea typeface="Arial" panose="020B0604020202020204" pitchFamily="34" charset="0"/>
                        </a:rPr>
                        <a:t>n</a:t>
                      </a:r>
                      <a:r>
                        <a:rPr lang="es-ES" sz="1400" b="1" spc="-5">
                          <a:effectLst/>
                          <a:latin typeface="Times New Roman" panose="02020603050405020304" pitchFamily="18" charset="0"/>
                          <a:ea typeface="Arial" panose="020B0604020202020204" pitchFamily="34" charset="0"/>
                        </a:rPr>
                        <a:t>t</a:t>
                      </a:r>
                      <a:r>
                        <a:rPr lang="es-ES" sz="1400" b="1">
                          <a:effectLst/>
                          <a:latin typeface="Times New Roman" panose="02020603050405020304" pitchFamily="18" charset="0"/>
                          <a:ea typeface="Arial" panose="020B0604020202020204" pitchFamily="34" charset="0"/>
                        </a:rPr>
                        <a:t>os</a:t>
                      </a:r>
                      <a:endParaRPr lang="es-CO" sz="1400">
                        <a:effectLst/>
                        <a:latin typeface="Times New Roman" panose="02020603050405020304" pitchFamily="18" charset="0"/>
                        <a:ea typeface="Times New Roman" panose="02020603050405020304" pitchFamily="18" charset="0"/>
                      </a:endParaRPr>
                    </a:p>
                    <a:p>
                      <a:pPr marL="64770">
                        <a:spcAft>
                          <a:spcPts val="0"/>
                        </a:spcAft>
                      </a:pPr>
                      <a:r>
                        <a:rPr lang="es-ES" sz="1400" b="1">
                          <a:effectLst/>
                          <a:latin typeface="Times New Roman" panose="02020603050405020304" pitchFamily="18" charset="0"/>
                          <a:ea typeface="Arial" panose="020B0604020202020204" pitchFamily="34" charset="0"/>
                        </a:rPr>
                        <a:t>no f</a:t>
                      </a:r>
                      <a:r>
                        <a:rPr lang="es-ES" sz="1400" b="1" spc="-5">
                          <a:effectLst/>
                          <a:latin typeface="Times New Roman" panose="02020603050405020304" pitchFamily="18" charset="0"/>
                          <a:ea typeface="Arial" panose="020B0604020202020204" pitchFamily="34" charset="0"/>
                        </a:rPr>
                        <a:t>u</a:t>
                      </a:r>
                      <a:r>
                        <a:rPr lang="es-ES" sz="1400" b="1">
                          <a:effectLst/>
                          <a:latin typeface="Times New Roman" panose="02020603050405020304" pitchFamily="18" charset="0"/>
                          <a:ea typeface="Arial" panose="020B0604020202020204" pitchFamily="34" charset="0"/>
                        </a:rPr>
                        <a:t>ncion</a:t>
                      </a:r>
                      <a:r>
                        <a:rPr lang="es-ES" sz="1400" b="1" spc="5">
                          <a:effectLst/>
                          <a:latin typeface="Times New Roman" panose="02020603050405020304" pitchFamily="18" charset="0"/>
                          <a:ea typeface="Arial" panose="020B0604020202020204" pitchFamily="34" charset="0"/>
                        </a:rPr>
                        <a:t>a</a:t>
                      </a:r>
                      <a:r>
                        <a:rPr lang="es-ES" sz="1400" b="1">
                          <a:effectLst/>
                          <a:latin typeface="Times New Roman" panose="02020603050405020304" pitchFamily="18" charset="0"/>
                          <a:ea typeface="Arial" panose="020B0604020202020204" pitchFamily="34" charset="0"/>
                        </a:rPr>
                        <a:t>l</a:t>
                      </a:r>
                      <a:r>
                        <a:rPr lang="es-ES" sz="1400" b="1" spc="5">
                          <a:effectLst/>
                          <a:latin typeface="Times New Roman" panose="02020603050405020304" pitchFamily="18" charset="0"/>
                          <a:ea typeface="Arial" panose="020B0604020202020204" pitchFamily="34" charset="0"/>
                        </a:rPr>
                        <a:t>e</a:t>
                      </a:r>
                      <a:r>
                        <a:rPr lang="es-ES" sz="1400" b="1" spc="-5">
                          <a:effectLst/>
                          <a:latin typeface="Times New Roman" panose="02020603050405020304" pitchFamily="18" charset="0"/>
                          <a:ea typeface="Arial" panose="020B0604020202020204" pitchFamily="34" charset="0"/>
                        </a:rPr>
                        <a:t>s</a:t>
                      </a:r>
                      <a:r>
                        <a:rPr lang="es-ES" sz="1400" b="1">
                          <a:effectLst/>
                          <a:latin typeface="Times New Roman" panose="02020603050405020304" pitchFamily="18" charset="0"/>
                          <a:ea typeface="Arial" panose="020B0604020202020204" pitchFamily="34" charset="0"/>
                        </a:rPr>
                        <a:t>:</a:t>
                      </a:r>
                      <a:endParaRPr lang="es-CO" sz="140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tcPr>
                </a:tc>
                <a:tc>
                  <a:txBody>
                    <a:bodyPr/>
                    <a:lstStyle/>
                    <a:p>
                      <a:pPr marL="342900" lvl="0" indent="-342900">
                        <a:spcAft>
                          <a:spcPts val="0"/>
                        </a:spcAft>
                        <a:buFont typeface="Symbol" panose="05050102010706020507" pitchFamily="18" charset="2"/>
                        <a:buChar char=""/>
                      </a:pPr>
                      <a:r>
                        <a:rPr lang="es-ES" sz="1400">
                          <a:effectLst/>
                          <a:latin typeface="Times New Roman" panose="02020603050405020304" pitchFamily="18" charset="0"/>
                          <a:ea typeface="Arial" panose="020B0604020202020204" pitchFamily="34" charset="0"/>
                        </a:rPr>
                        <a:t>RNF 01</a:t>
                      </a:r>
                      <a:endParaRPr lang="es-CO" sz="140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sz="1400">
                          <a:effectLst/>
                          <a:latin typeface="Times New Roman" panose="02020603050405020304" pitchFamily="18" charset="0"/>
                          <a:ea typeface="Arial" panose="020B0604020202020204" pitchFamily="34" charset="0"/>
                        </a:rPr>
                        <a:t>RNF 04</a:t>
                      </a:r>
                      <a:endParaRPr lang="es-CO" sz="140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tcPr>
                </a:tc>
                <a:extLst>
                  <a:ext uri="{0D108BD9-81ED-4DB2-BD59-A6C34878D82A}">
                    <a16:rowId xmlns:a16="http://schemas.microsoft.com/office/drawing/2014/main" xmlns="" val="2585446922"/>
                  </a:ext>
                </a:extLst>
              </a:tr>
              <a:tr h="424220">
                <a:tc>
                  <a:txBody>
                    <a:bodyPr/>
                    <a:lstStyle/>
                    <a:p>
                      <a:pPr marL="64770">
                        <a:spcAft>
                          <a:spcPts val="0"/>
                        </a:spcAft>
                      </a:pPr>
                      <a:r>
                        <a:rPr lang="es-ES" sz="1400" b="1">
                          <a:solidFill>
                            <a:srgbClr val="000000"/>
                          </a:solidFill>
                          <a:effectLst/>
                          <a:latin typeface="Times New Roman" panose="02020603050405020304" pitchFamily="18" charset="0"/>
                          <a:ea typeface="Arial" panose="020B0604020202020204" pitchFamily="34" charset="0"/>
                        </a:rPr>
                        <a:t>Prioridad del requerimiento:</a:t>
                      </a:r>
                      <a:endParaRPr lang="es-CO" sz="140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rgbClr val="ECECEC"/>
                    </a:solidFill>
                  </a:tcPr>
                </a:tc>
                <a:tc>
                  <a:txBody>
                    <a:bodyPr/>
                    <a:lstStyle/>
                    <a:p>
                      <a:pPr marL="64770">
                        <a:lnSpc>
                          <a:spcPts val="1300"/>
                        </a:lnSpc>
                        <a:spcAft>
                          <a:spcPts val="0"/>
                        </a:spcAft>
                      </a:pPr>
                      <a:r>
                        <a:rPr lang="es-ES" sz="1400" dirty="0">
                          <a:solidFill>
                            <a:srgbClr val="000000"/>
                          </a:solidFill>
                          <a:effectLst/>
                          <a:latin typeface="Times New Roman" panose="02020603050405020304" pitchFamily="18" charset="0"/>
                          <a:ea typeface="Arial" panose="020B0604020202020204" pitchFamily="34" charset="0"/>
                        </a:rPr>
                        <a:t>Alta</a:t>
                      </a:r>
                      <a:endParaRPr lang="es-CO" sz="14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rgbClr val="ECECEC"/>
                    </a:solidFill>
                  </a:tcPr>
                </a:tc>
                <a:extLst>
                  <a:ext uri="{0D108BD9-81ED-4DB2-BD59-A6C34878D82A}">
                    <a16:rowId xmlns:a16="http://schemas.microsoft.com/office/drawing/2014/main" xmlns="" val="176743252"/>
                  </a:ext>
                </a:extLst>
              </a:tr>
            </a:tbl>
          </a:graphicData>
        </a:graphic>
      </p:graphicFrame>
      <p:sp>
        <p:nvSpPr>
          <p:cNvPr id="6" name="CuadroTexto 5">
            <a:extLst>
              <a:ext uri="{FF2B5EF4-FFF2-40B4-BE49-F238E27FC236}">
                <a16:creationId xmlns:a16="http://schemas.microsoft.com/office/drawing/2014/main" xmlns="" id="{3C2BD08F-1268-410E-BE22-479F73E91EE6}"/>
              </a:ext>
            </a:extLst>
          </p:cNvPr>
          <p:cNvSpPr txBox="1"/>
          <p:nvPr/>
        </p:nvSpPr>
        <p:spPr>
          <a:xfrm>
            <a:off x="522356" y="168892"/>
            <a:ext cx="8099287"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Requerimientos funcionales </a:t>
            </a:r>
            <a:endParaRPr lang="es-CO"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196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rot="16200000">
            <a:off x="3483232" y="-358526"/>
            <a:ext cx="5302242" cy="6019294"/>
          </a:xfrm>
          <a:prstGeom prst="rect">
            <a:avLst/>
          </a:prstGeom>
          <a:gradFill flip="none" rotWithShape="1">
            <a:gsLst>
              <a:gs pos="100000">
                <a:schemeClr val="tx2">
                  <a:alpha val="0"/>
                </a:schemeClr>
              </a:gs>
              <a:gs pos="0">
                <a:schemeClr val="tx1">
                  <a:alpha val="46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6" name="Imagen 15" descr="naranja.png"/>
          <p:cNvPicPr>
            <a:picLocks noChangeAspect="1"/>
          </p:cNvPicPr>
          <p:nvPr/>
        </p:nvPicPr>
        <p:blipFill rotWithShape="1">
          <a:blip r:embed="rId3">
            <a:extLst>
              <a:ext uri="{28A0092B-C50C-407E-A947-70E740481C1C}">
                <a14:useLocalDpi xmlns:a14="http://schemas.microsoft.com/office/drawing/2010/main" val="0"/>
              </a:ext>
            </a:extLst>
          </a:blip>
          <a:srcRect l="21032" t="19996" r="22452" b="17818"/>
          <a:stretch/>
        </p:blipFill>
        <p:spPr>
          <a:xfrm>
            <a:off x="297204" y="290458"/>
            <a:ext cx="601377" cy="603694"/>
          </a:xfrm>
          <a:prstGeom prst="rect">
            <a:avLst/>
          </a:prstGeom>
        </p:spPr>
      </p:pic>
      <p:graphicFrame>
        <p:nvGraphicFramePr>
          <p:cNvPr id="4" name="Tabla 3">
            <a:extLst>
              <a:ext uri="{FF2B5EF4-FFF2-40B4-BE49-F238E27FC236}">
                <a16:creationId xmlns:a16="http://schemas.microsoft.com/office/drawing/2014/main" xmlns="" id="{397906D9-4AA9-492D-B88D-D9F987D93447}"/>
              </a:ext>
            </a:extLst>
          </p:cNvPr>
          <p:cNvGraphicFramePr>
            <a:graphicFrameLocks noGrp="1"/>
          </p:cNvGraphicFramePr>
          <p:nvPr>
            <p:extLst>
              <p:ext uri="{D42A27DB-BD31-4B8C-83A1-F6EECF244321}">
                <p14:modId xmlns:p14="http://schemas.microsoft.com/office/powerpoint/2010/main" val="3866265777"/>
              </p:ext>
            </p:extLst>
          </p:nvPr>
        </p:nvGraphicFramePr>
        <p:xfrm>
          <a:off x="1244600" y="773191"/>
          <a:ext cx="6460067" cy="4222759"/>
        </p:xfrm>
        <a:graphic>
          <a:graphicData uri="http://schemas.openxmlformats.org/drawingml/2006/table">
            <a:tbl>
              <a:tblPr firstRow="1" firstCol="1" lastRow="1" lastCol="1" bandRow="1" bandCol="1"/>
              <a:tblGrid>
                <a:gridCol w="1837267">
                  <a:extLst>
                    <a:ext uri="{9D8B030D-6E8A-4147-A177-3AD203B41FA5}">
                      <a16:colId xmlns:a16="http://schemas.microsoft.com/office/drawing/2014/main" xmlns="" val="1123771654"/>
                    </a:ext>
                  </a:extLst>
                </a:gridCol>
                <a:gridCol w="4622800">
                  <a:extLst>
                    <a:ext uri="{9D8B030D-6E8A-4147-A177-3AD203B41FA5}">
                      <a16:colId xmlns:a16="http://schemas.microsoft.com/office/drawing/2014/main" xmlns="" val="3630840155"/>
                    </a:ext>
                  </a:extLst>
                </a:gridCol>
              </a:tblGrid>
              <a:tr h="429076">
                <a:tc>
                  <a:txBody>
                    <a:bodyPr/>
                    <a:lstStyle/>
                    <a:p>
                      <a:pPr marL="64770">
                        <a:lnSpc>
                          <a:spcPts val="1300"/>
                        </a:lnSpc>
                        <a:spcAft>
                          <a:spcPts val="0"/>
                        </a:spcAft>
                      </a:pPr>
                      <a:r>
                        <a:rPr lang="es-ES" sz="1200" b="1" dirty="0">
                          <a:effectLst/>
                          <a:latin typeface="Times New Roman" panose="02020603050405020304" pitchFamily="18" charset="0"/>
                          <a:ea typeface="Arial" panose="020B0604020202020204" pitchFamily="34" charset="0"/>
                        </a:rPr>
                        <a:t>Id</a:t>
                      </a:r>
                      <a:r>
                        <a:rPr lang="es-ES" sz="1200" b="1" spc="5" dirty="0">
                          <a:effectLst/>
                          <a:latin typeface="Times New Roman" panose="02020603050405020304" pitchFamily="18" charset="0"/>
                          <a:ea typeface="Arial" panose="020B0604020202020204" pitchFamily="34" charset="0"/>
                        </a:rPr>
                        <a:t>e</a:t>
                      </a:r>
                      <a:r>
                        <a:rPr lang="es-ES" sz="1200" b="1" dirty="0">
                          <a:effectLst/>
                          <a:latin typeface="Times New Roman" panose="02020603050405020304" pitchFamily="18" charset="0"/>
                          <a:ea typeface="Arial" panose="020B0604020202020204" pitchFamily="34" charset="0"/>
                        </a:rPr>
                        <a:t>n</a:t>
                      </a:r>
                      <a:r>
                        <a:rPr lang="es-ES" sz="1200" b="1" spc="-5" dirty="0">
                          <a:effectLst/>
                          <a:latin typeface="Times New Roman" panose="02020603050405020304" pitchFamily="18" charset="0"/>
                          <a:ea typeface="Arial" panose="020B0604020202020204" pitchFamily="34" charset="0"/>
                        </a:rPr>
                        <a:t>t</a:t>
                      </a:r>
                      <a:r>
                        <a:rPr lang="es-ES" sz="1200" b="1" dirty="0">
                          <a:effectLst/>
                          <a:latin typeface="Times New Roman" panose="02020603050405020304" pitchFamily="18" charset="0"/>
                          <a:ea typeface="Arial" panose="020B0604020202020204" pitchFamily="34" charset="0"/>
                        </a:rPr>
                        <a:t>ifi</a:t>
                      </a:r>
                      <a:r>
                        <a:rPr lang="es-ES" sz="1200" b="1" spc="5" dirty="0">
                          <a:effectLst/>
                          <a:latin typeface="Times New Roman" panose="02020603050405020304" pitchFamily="18" charset="0"/>
                          <a:ea typeface="Arial" panose="020B0604020202020204" pitchFamily="34" charset="0"/>
                        </a:rPr>
                        <a:t>ca</a:t>
                      </a:r>
                      <a:r>
                        <a:rPr lang="es-ES" sz="1200" b="1" spc="-5" dirty="0">
                          <a:effectLst/>
                          <a:latin typeface="Times New Roman" panose="02020603050405020304" pitchFamily="18" charset="0"/>
                          <a:ea typeface="Arial" panose="020B0604020202020204" pitchFamily="34" charset="0"/>
                        </a:rPr>
                        <a:t>c</a:t>
                      </a:r>
                      <a:r>
                        <a:rPr lang="es-ES" sz="1200" b="1" dirty="0">
                          <a:effectLst/>
                          <a:latin typeface="Times New Roman" panose="02020603050405020304" pitchFamily="18" charset="0"/>
                          <a:ea typeface="Arial" panose="020B0604020202020204" pitchFamily="34" charset="0"/>
                        </a:rPr>
                        <a:t>ión</a:t>
                      </a:r>
                      <a:endParaRPr lang="es-CO" sz="1050" dirty="0">
                        <a:effectLst/>
                        <a:latin typeface="Times New Roman" panose="02020603050405020304" pitchFamily="18" charset="0"/>
                        <a:ea typeface="Times New Roman" panose="02020603050405020304" pitchFamily="18" charset="0"/>
                      </a:endParaRPr>
                    </a:p>
                    <a:p>
                      <a:pPr marL="64770" marR="123825">
                        <a:spcAft>
                          <a:spcPts val="0"/>
                        </a:spcAft>
                      </a:pPr>
                      <a:r>
                        <a:rPr lang="es-ES" sz="1200" b="1" dirty="0">
                          <a:effectLst/>
                          <a:latin typeface="Times New Roman" panose="02020603050405020304" pitchFamily="18" charset="0"/>
                          <a:ea typeface="Arial" panose="020B0604020202020204" pitchFamily="34" charset="0"/>
                        </a:rPr>
                        <a:t>del r</a:t>
                      </a:r>
                      <a:r>
                        <a:rPr lang="es-ES" sz="1200" b="1" spc="5" dirty="0">
                          <a:effectLst/>
                          <a:latin typeface="Times New Roman" panose="02020603050405020304" pitchFamily="18" charset="0"/>
                          <a:ea typeface="Arial" panose="020B0604020202020204" pitchFamily="34" charset="0"/>
                        </a:rPr>
                        <a:t>e</a:t>
                      </a:r>
                      <a:r>
                        <a:rPr lang="es-ES" sz="1200" b="1" dirty="0">
                          <a:effectLst/>
                          <a:latin typeface="Times New Roman" panose="02020603050405020304" pitchFamily="18" charset="0"/>
                          <a:ea typeface="Arial" panose="020B0604020202020204" pitchFamily="34" charset="0"/>
                        </a:rPr>
                        <a:t>querim</a:t>
                      </a:r>
                      <a:r>
                        <a:rPr lang="es-ES" sz="1200" b="1" spc="-5" dirty="0">
                          <a:effectLst/>
                          <a:latin typeface="Times New Roman" panose="02020603050405020304" pitchFamily="18" charset="0"/>
                          <a:ea typeface="Arial" panose="020B0604020202020204" pitchFamily="34" charset="0"/>
                        </a:rPr>
                        <a:t>i</a:t>
                      </a:r>
                      <a:r>
                        <a:rPr lang="es-ES" sz="1200" b="1" spc="5" dirty="0">
                          <a:effectLst/>
                          <a:latin typeface="Times New Roman" panose="02020603050405020304" pitchFamily="18" charset="0"/>
                          <a:ea typeface="Arial" panose="020B0604020202020204" pitchFamily="34" charset="0"/>
                        </a:rPr>
                        <a:t>e</a:t>
                      </a:r>
                      <a:r>
                        <a:rPr lang="es-ES" sz="1200" b="1" dirty="0">
                          <a:effectLst/>
                          <a:latin typeface="Times New Roman" panose="02020603050405020304" pitchFamily="18" charset="0"/>
                          <a:ea typeface="Arial" panose="020B0604020202020204" pitchFamily="34" charset="0"/>
                        </a:rPr>
                        <a:t>n</a:t>
                      </a:r>
                      <a:r>
                        <a:rPr lang="es-ES" sz="1200" b="1" spc="-5" dirty="0">
                          <a:effectLst/>
                          <a:latin typeface="Times New Roman" panose="02020603050405020304" pitchFamily="18" charset="0"/>
                          <a:ea typeface="Arial" panose="020B0604020202020204" pitchFamily="34" charset="0"/>
                        </a:rPr>
                        <a:t>t</a:t>
                      </a:r>
                      <a:r>
                        <a:rPr lang="es-ES" sz="1200" b="1" dirty="0">
                          <a:effectLst/>
                          <a:latin typeface="Times New Roman" panose="02020603050405020304" pitchFamily="18" charset="0"/>
                          <a:ea typeface="Arial" panose="020B0604020202020204" pitchFamily="34" charset="0"/>
                        </a:rPr>
                        <a:t>o:</a:t>
                      </a:r>
                      <a:endParaRPr lang="es-CO" sz="105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9050" cap="flat" cmpd="sng" algn="ctr">
                      <a:solidFill>
                        <a:srgbClr val="C8C8C8"/>
                      </a:solidFill>
                      <a:prstDash val="solid"/>
                      <a:round/>
                      <a:headEnd type="none" w="med" len="med"/>
                      <a:tailEnd type="none" w="med" len="med"/>
                    </a:lnB>
                  </a:tcPr>
                </a:tc>
                <a:tc>
                  <a:txBody>
                    <a:bodyPr/>
                    <a:lstStyle/>
                    <a:p>
                      <a:pPr marL="64770">
                        <a:lnSpc>
                          <a:spcPts val="1300"/>
                        </a:lnSpc>
                        <a:spcAft>
                          <a:spcPts val="0"/>
                        </a:spcAft>
                      </a:pPr>
                      <a:r>
                        <a:rPr lang="es-ES" sz="1200" dirty="0" smtClean="0">
                          <a:effectLst/>
                          <a:latin typeface="Times New Roman" panose="02020603050405020304" pitchFamily="18" charset="0"/>
                          <a:ea typeface="Arial" panose="020B0604020202020204" pitchFamily="34" charset="0"/>
                        </a:rPr>
                        <a:t>R</a:t>
                      </a:r>
                      <a:r>
                        <a:rPr lang="es-ES" sz="1200" spc="-5" dirty="0" smtClean="0">
                          <a:effectLst/>
                          <a:latin typeface="Times New Roman" panose="02020603050405020304" pitchFamily="18" charset="0"/>
                          <a:ea typeface="Arial" panose="020B0604020202020204" pitchFamily="34" charset="0"/>
                        </a:rPr>
                        <a:t>F</a:t>
                      </a:r>
                      <a:r>
                        <a:rPr lang="es-ES" sz="1200" spc="5" dirty="0">
                          <a:effectLst/>
                          <a:latin typeface="Times New Roman" panose="02020603050405020304" pitchFamily="18" charset="0"/>
                          <a:ea typeface="Arial" panose="020B0604020202020204" pitchFamily="34" charset="0"/>
                        </a:rPr>
                        <a:t>1</a:t>
                      </a:r>
                      <a:r>
                        <a:rPr lang="es-ES" sz="1200" spc="5" dirty="0" smtClean="0">
                          <a:effectLst/>
                          <a:latin typeface="Times New Roman" panose="02020603050405020304" pitchFamily="18" charset="0"/>
                          <a:ea typeface="Arial" panose="020B0604020202020204" pitchFamily="34" charset="0"/>
                        </a:rPr>
                        <a:t>6</a:t>
                      </a:r>
                      <a:endParaRPr lang="es-CO" sz="105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9050" cap="flat" cmpd="sng" algn="ctr">
                      <a:solidFill>
                        <a:srgbClr val="C8C8C8"/>
                      </a:solidFill>
                      <a:prstDash val="solid"/>
                      <a:round/>
                      <a:headEnd type="none" w="med" len="med"/>
                      <a:tailEnd type="none" w="med" len="med"/>
                    </a:lnB>
                  </a:tcPr>
                </a:tc>
                <a:extLst>
                  <a:ext uri="{0D108BD9-81ED-4DB2-BD59-A6C34878D82A}">
                    <a16:rowId xmlns:a16="http://schemas.microsoft.com/office/drawing/2014/main" xmlns="" val="1897845346"/>
                  </a:ext>
                </a:extLst>
              </a:tr>
              <a:tr h="398122">
                <a:tc>
                  <a:txBody>
                    <a:bodyPr/>
                    <a:lstStyle/>
                    <a:p>
                      <a:pPr marL="64770" marR="123825">
                        <a:lnSpc>
                          <a:spcPts val="1300"/>
                        </a:lnSpc>
                        <a:spcAft>
                          <a:spcPts val="0"/>
                        </a:spcAft>
                      </a:pPr>
                      <a:r>
                        <a:rPr lang="es-ES" sz="1200" b="1">
                          <a:solidFill>
                            <a:srgbClr val="000000"/>
                          </a:solidFill>
                          <a:effectLst/>
                          <a:latin typeface="Times New Roman" panose="02020603050405020304" pitchFamily="18" charset="0"/>
                          <a:ea typeface="Arial" panose="020B0604020202020204" pitchFamily="34" charset="0"/>
                        </a:rPr>
                        <a:t>N</a:t>
                      </a:r>
                      <a:r>
                        <a:rPr lang="es-ES" sz="1200" b="1" spc="-5">
                          <a:solidFill>
                            <a:srgbClr val="000000"/>
                          </a:solidFill>
                          <a:effectLst/>
                          <a:latin typeface="Times New Roman" panose="02020603050405020304" pitchFamily="18" charset="0"/>
                          <a:ea typeface="Arial" panose="020B0604020202020204" pitchFamily="34" charset="0"/>
                        </a:rPr>
                        <a:t>o</a:t>
                      </a:r>
                      <a:r>
                        <a:rPr lang="es-ES" sz="1200" b="1">
                          <a:solidFill>
                            <a:srgbClr val="000000"/>
                          </a:solidFill>
                          <a:effectLst/>
                          <a:latin typeface="Times New Roman" panose="02020603050405020304" pitchFamily="18" charset="0"/>
                          <a:ea typeface="Arial" panose="020B0604020202020204" pitchFamily="34" charset="0"/>
                        </a:rPr>
                        <a:t>mbre</a:t>
                      </a:r>
                      <a:r>
                        <a:rPr lang="es-ES" sz="1200" b="1" spc="5">
                          <a:solidFill>
                            <a:srgbClr val="000000"/>
                          </a:solidFill>
                          <a:effectLst/>
                          <a:latin typeface="Times New Roman" panose="02020603050405020304" pitchFamily="18" charset="0"/>
                          <a:ea typeface="Arial" panose="020B0604020202020204" pitchFamily="34" charset="0"/>
                        </a:rPr>
                        <a:t> </a:t>
                      </a:r>
                      <a:r>
                        <a:rPr lang="es-ES" sz="1200" b="1">
                          <a:solidFill>
                            <a:srgbClr val="000000"/>
                          </a:solidFill>
                          <a:effectLst/>
                          <a:latin typeface="Times New Roman" panose="02020603050405020304" pitchFamily="18" charset="0"/>
                          <a:ea typeface="Arial" panose="020B0604020202020204" pitchFamily="34" charset="0"/>
                        </a:rPr>
                        <a:t>d</a:t>
                      </a:r>
                      <a:r>
                        <a:rPr lang="es-ES" sz="1200" b="1" spc="5">
                          <a:solidFill>
                            <a:srgbClr val="000000"/>
                          </a:solidFill>
                          <a:effectLst/>
                          <a:latin typeface="Times New Roman" panose="02020603050405020304" pitchFamily="18" charset="0"/>
                          <a:ea typeface="Arial" panose="020B0604020202020204" pitchFamily="34" charset="0"/>
                        </a:rPr>
                        <a:t>e</a:t>
                      </a:r>
                      <a:r>
                        <a:rPr lang="es-ES" sz="1200" b="1">
                          <a:solidFill>
                            <a:srgbClr val="000000"/>
                          </a:solidFill>
                          <a:effectLst/>
                          <a:latin typeface="Times New Roman" panose="02020603050405020304" pitchFamily="18" charset="0"/>
                          <a:ea typeface="Arial" panose="020B0604020202020204" pitchFamily="34" charset="0"/>
                        </a:rPr>
                        <a:t>l r</a:t>
                      </a:r>
                      <a:r>
                        <a:rPr lang="es-ES" sz="1200" b="1" spc="5">
                          <a:solidFill>
                            <a:srgbClr val="000000"/>
                          </a:solidFill>
                          <a:effectLst/>
                          <a:latin typeface="Times New Roman" panose="02020603050405020304" pitchFamily="18" charset="0"/>
                          <a:ea typeface="Arial" panose="020B0604020202020204" pitchFamily="34" charset="0"/>
                        </a:rPr>
                        <a:t>e</a:t>
                      </a:r>
                      <a:r>
                        <a:rPr lang="es-ES" sz="1200" b="1">
                          <a:solidFill>
                            <a:srgbClr val="000000"/>
                          </a:solidFill>
                          <a:effectLst/>
                          <a:latin typeface="Times New Roman" panose="02020603050405020304" pitchFamily="18" charset="0"/>
                          <a:ea typeface="Arial" panose="020B0604020202020204" pitchFamily="34" charset="0"/>
                        </a:rPr>
                        <a:t>querim</a:t>
                      </a:r>
                      <a:r>
                        <a:rPr lang="es-ES" sz="1200" b="1" spc="-5">
                          <a:solidFill>
                            <a:srgbClr val="000000"/>
                          </a:solidFill>
                          <a:effectLst/>
                          <a:latin typeface="Times New Roman" panose="02020603050405020304" pitchFamily="18" charset="0"/>
                          <a:ea typeface="Arial" panose="020B0604020202020204" pitchFamily="34" charset="0"/>
                        </a:rPr>
                        <a:t>i</a:t>
                      </a:r>
                      <a:r>
                        <a:rPr lang="es-ES" sz="1200" b="1" spc="5">
                          <a:solidFill>
                            <a:srgbClr val="000000"/>
                          </a:solidFill>
                          <a:effectLst/>
                          <a:latin typeface="Times New Roman" panose="02020603050405020304" pitchFamily="18" charset="0"/>
                          <a:ea typeface="Arial" panose="020B0604020202020204" pitchFamily="34" charset="0"/>
                        </a:rPr>
                        <a:t>e</a:t>
                      </a:r>
                      <a:r>
                        <a:rPr lang="es-ES" sz="1200" b="1">
                          <a:solidFill>
                            <a:srgbClr val="000000"/>
                          </a:solidFill>
                          <a:effectLst/>
                          <a:latin typeface="Times New Roman" panose="02020603050405020304" pitchFamily="18" charset="0"/>
                          <a:ea typeface="Arial" panose="020B0604020202020204" pitchFamily="34" charset="0"/>
                        </a:rPr>
                        <a:t>n</a:t>
                      </a:r>
                      <a:r>
                        <a:rPr lang="es-ES" sz="1200" b="1" spc="-5">
                          <a:solidFill>
                            <a:srgbClr val="000000"/>
                          </a:solidFill>
                          <a:effectLst/>
                          <a:latin typeface="Times New Roman" panose="02020603050405020304" pitchFamily="18" charset="0"/>
                          <a:ea typeface="Arial" panose="020B0604020202020204" pitchFamily="34" charset="0"/>
                        </a:rPr>
                        <a:t>t</a:t>
                      </a:r>
                      <a:r>
                        <a:rPr lang="es-ES" sz="1200" b="1">
                          <a:solidFill>
                            <a:srgbClr val="000000"/>
                          </a:solidFill>
                          <a:effectLst/>
                          <a:latin typeface="Times New Roman" panose="02020603050405020304" pitchFamily="18" charset="0"/>
                          <a:ea typeface="Arial" panose="020B0604020202020204" pitchFamily="34" charset="0"/>
                        </a:rPr>
                        <a:t>o:</a:t>
                      </a:r>
                      <a:endParaRPr lang="es-CO" sz="105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905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rgbClr val="ECECEC"/>
                    </a:solidFill>
                  </a:tcPr>
                </a:tc>
                <a:tc>
                  <a:txBody>
                    <a:bodyPr/>
                    <a:lstStyle/>
                    <a:p>
                      <a:pPr marL="64770">
                        <a:lnSpc>
                          <a:spcPts val="1300"/>
                        </a:lnSpc>
                        <a:spcAft>
                          <a:spcPts val="0"/>
                        </a:spcAft>
                      </a:pPr>
                      <a:r>
                        <a:rPr lang="es-ES" sz="1300" dirty="0">
                          <a:solidFill>
                            <a:srgbClr val="000000"/>
                          </a:solidFill>
                          <a:effectLst/>
                          <a:latin typeface="Times New Roman" panose="02020603050405020304" pitchFamily="18" charset="0"/>
                          <a:ea typeface="Arial" panose="020B0604020202020204" pitchFamily="34" charset="0"/>
                        </a:rPr>
                        <a:t>Registro de Acceso.</a:t>
                      </a:r>
                      <a:endParaRPr lang="es-CO" sz="13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905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rgbClr val="ECECEC"/>
                    </a:solidFill>
                  </a:tcPr>
                </a:tc>
                <a:extLst>
                  <a:ext uri="{0D108BD9-81ED-4DB2-BD59-A6C34878D82A}">
                    <a16:rowId xmlns:a16="http://schemas.microsoft.com/office/drawing/2014/main" xmlns="" val="697070211"/>
                  </a:ext>
                </a:extLst>
              </a:tr>
              <a:tr h="395353">
                <a:tc>
                  <a:txBody>
                    <a:bodyPr/>
                    <a:lstStyle/>
                    <a:p>
                      <a:pPr marL="64770">
                        <a:lnSpc>
                          <a:spcPts val="1300"/>
                        </a:lnSpc>
                        <a:spcAft>
                          <a:spcPts val="0"/>
                        </a:spcAft>
                      </a:pPr>
                      <a:r>
                        <a:rPr lang="es-ES" sz="1200" b="1">
                          <a:effectLst/>
                          <a:latin typeface="Times New Roman" panose="02020603050405020304" pitchFamily="18" charset="0"/>
                          <a:ea typeface="Arial" panose="020B0604020202020204" pitchFamily="34" charset="0"/>
                        </a:rPr>
                        <a:t>Car</a:t>
                      </a:r>
                      <a:r>
                        <a:rPr lang="es-ES" sz="1200" b="1" spc="5">
                          <a:effectLst/>
                          <a:latin typeface="Times New Roman" panose="02020603050405020304" pitchFamily="18" charset="0"/>
                          <a:ea typeface="Arial" panose="020B0604020202020204" pitchFamily="34" charset="0"/>
                        </a:rPr>
                        <a:t>ac</a:t>
                      </a:r>
                      <a:r>
                        <a:rPr lang="es-ES" sz="1200" b="1">
                          <a:effectLst/>
                          <a:latin typeface="Times New Roman" panose="02020603050405020304" pitchFamily="18" charset="0"/>
                          <a:ea typeface="Arial" panose="020B0604020202020204" pitchFamily="34" charset="0"/>
                        </a:rPr>
                        <a:t>ter</a:t>
                      </a:r>
                      <a:r>
                        <a:rPr lang="es-ES" sz="1200" b="1" spc="-5">
                          <a:effectLst/>
                          <a:latin typeface="Times New Roman" panose="02020603050405020304" pitchFamily="18" charset="0"/>
                          <a:ea typeface="Arial" panose="020B0604020202020204" pitchFamily="34" charset="0"/>
                        </a:rPr>
                        <a:t>í</a:t>
                      </a:r>
                      <a:r>
                        <a:rPr lang="es-ES" sz="1200" b="1" spc="5">
                          <a:effectLst/>
                          <a:latin typeface="Times New Roman" panose="02020603050405020304" pitchFamily="18" charset="0"/>
                          <a:ea typeface="Arial" panose="020B0604020202020204" pitchFamily="34" charset="0"/>
                        </a:rPr>
                        <a:t>s</a:t>
                      </a:r>
                      <a:r>
                        <a:rPr lang="es-ES" sz="1200" b="1">
                          <a:effectLst/>
                          <a:latin typeface="Times New Roman" panose="02020603050405020304" pitchFamily="18" charset="0"/>
                          <a:ea typeface="Arial" panose="020B0604020202020204" pitchFamily="34" charset="0"/>
                        </a:rPr>
                        <a:t>tic</a:t>
                      </a:r>
                      <a:r>
                        <a:rPr lang="es-ES" sz="1200" b="1" spc="-5">
                          <a:effectLst/>
                          <a:latin typeface="Times New Roman" panose="02020603050405020304" pitchFamily="18" charset="0"/>
                          <a:ea typeface="Arial" panose="020B0604020202020204" pitchFamily="34" charset="0"/>
                        </a:rPr>
                        <a:t>as</a:t>
                      </a:r>
                      <a:r>
                        <a:rPr lang="es-ES" sz="1200" b="1">
                          <a:effectLst/>
                          <a:latin typeface="Times New Roman" panose="02020603050405020304" pitchFamily="18" charset="0"/>
                          <a:ea typeface="Arial" panose="020B0604020202020204" pitchFamily="34" charset="0"/>
                        </a:rPr>
                        <a:t>:</a:t>
                      </a:r>
                      <a:endParaRPr lang="es-CO" sz="105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tcPr>
                </a:tc>
                <a:tc>
                  <a:txBody>
                    <a:bodyPr/>
                    <a:lstStyle/>
                    <a:p>
                      <a:pPr marL="64770">
                        <a:spcAft>
                          <a:spcPts val="0"/>
                        </a:spcAft>
                      </a:pPr>
                      <a:r>
                        <a:rPr lang="es-ES_tradnl" sz="1300">
                          <a:effectLst/>
                          <a:latin typeface="Times New Roman" panose="02020603050405020304" pitchFamily="18" charset="0"/>
                          <a:ea typeface="Times New Roman" panose="02020603050405020304" pitchFamily="18" charset="0"/>
                        </a:rPr>
                        <a:t>El sistema registrara todas las personas que ingresan a la Institución.</a:t>
                      </a:r>
                      <a:endParaRPr lang="es-CO" sz="130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tcPr>
                </a:tc>
                <a:extLst>
                  <a:ext uri="{0D108BD9-81ED-4DB2-BD59-A6C34878D82A}">
                    <a16:rowId xmlns:a16="http://schemas.microsoft.com/office/drawing/2014/main" xmlns="" val="954422359"/>
                  </a:ext>
                </a:extLst>
              </a:tr>
              <a:tr h="401100">
                <a:tc>
                  <a:txBody>
                    <a:bodyPr/>
                    <a:lstStyle/>
                    <a:p>
                      <a:pPr marL="64770">
                        <a:lnSpc>
                          <a:spcPts val="1300"/>
                        </a:lnSpc>
                        <a:spcAft>
                          <a:spcPts val="0"/>
                        </a:spcAft>
                      </a:pPr>
                      <a:r>
                        <a:rPr lang="es-ES" sz="1200" b="1">
                          <a:solidFill>
                            <a:srgbClr val="000000"/>
                          </a:solidFill>
                          <a:effectLst/>
                          <a:latin typeface="Times New Roman" panose="02020603050405020304" pitchFamily="18" charset="0"/>
                          <a:ea typeface="Arial" panose="020B0604020202020204" pitchFamily="34" charset="0"/>
                        </a:rPr>
                        <a:t>De</a:t>
                      </a:r>
                      <a:r>
                        <a:rPr lang="es-ES" sz="1200" b="1" spc="5">
                          <a:solidFill>
                            <a:srgbClr val="000000"/>
                          </a:solidFill>
                          <a:effectLst/>
                          <a:latin typeface="Times New Roman" panose="02020603050405020304" pitchFamily="18" charset="0"/>
                          <a:ea typeface="Arial" panose="020B0604020202020204" pitchFamily="34" charset="0"/>
                        </a:rPr>
                        <a:t>sc</a:t>
                      </a:r>
                      <a:r>
                        <a:rPr lang="es-ES" sz="1200" b="1">
                          <a:solidFill>
                            <a:srgbClr val="000000"/>
                          </a:solidFill>
                          <a:effectLst/>
                          <a:latin typeface="Times New Roman" panose="02020603050405020304" pitchFamily="18" charset="0"/>
                          <a:ea typeface="Arial" panose="020B0604020202020204" pitchFamily="34" charset="0"/>
                        </a:rPr>
                        <a:t>ri</a:t>
                      </a:r>
                      <a:r>
                        <a:rPr lang="es-ES" sz="1200" b="1" spc="-10">
                          <a:solidFill>
                            <a:srgbClr val="000000"/>
                          </a:solidFill>
                          <a:effectLst/>
                          <a:latin typeface="Times New Roman" panose="02020603050405020304" pitchFamily="18" charset="0"/>
                          <a:ea typeface="Arial" panose="020B0604020202020204" pitchFamily="34" charset="0"/>
                        </a:rPr>
                        <a:t>p</a:t>
                      </a:r>
                      <a:r>
                        <a:rPr lang="es-ES" sz="1200" b="1" spc="5">
                          <a:solidFill>
                            <a:srgbClr val="000000"/>
                          </a:solidFill>
                          <a:effectLst/>
                          <a:latin typeface="Times New Roman" panose="02020603050405020304" pitchFamily="18" charset="0"/>
                          <a:ea typeface="Arial" panose="020B0604020202020204" pitchFamily="34" charset="0"/>
                        </a:rPr>
                        <a:t>c</a:t>
                      </a:r>
                      <a:r>
                        <a:rPr lang="es-ES" sz="1200" b="1">
                          <a:solidFill>
                            <a:srgbClr val="000000"/>
                          </a:solidFill>
                          <a:effectLst/>
                          <a:latin typeface="Times New Roman" panose="02020603050405020304" pitchFamily="18" charset="0"/>
                          <a:ea typeface="Arial" panose="020B0604020202020204" pitchFamily="34" charset="0"/>
                        </a:rPr>
                        <a:t>ión d</a:t>
                      </a:r>
                      <a:r>
                        <a:rPr lang="es-ES" sz="1200" b="1" spc="5">
                          <a:solidFill>
                            <a:srgbClr val="000000"/>
                          </a:solidFill>
                          <a:effectLst/>
                          <a:latin typeface="Times New Roman" panose="02020603050405020304" pitchFamily="18" charset="0"/>
                          <a:ea typeface="Arial" panose="020B0604020202020204" pitchFamily="34" charset="0"/>
                        </a:rPr>
                        <a:t>e</a:t>
                      </a:r>
                      <a:r>
                        <a:rPr lang="es-ES" sz="1200" b="1">
                          <a:solidFill>
                            <a:srgbClr val="000000"/>
                          </a:solidFill>
                          <a:effectLst/>
                          <a:latin typeface="Times New Roman" panose="02020603050405020304" pitchFamily="18" charset="0"/>
                          <a:ea typeface="Arial" panose="020B0604020202020204" pitchFamily="34" charset="0"/>
                        </a:rPr>
                        <a:t>l</a:t>
                      </a:r>
                      <a:endParaRPr lang="es-CO" sz="1050">
                        <a:effectLst/>
                        <a:latin typeface="Times New Roman" panose="02020603050405020304" pitchFamily="18" charset="0"/>
                        <a:ea typeface="Times New Roman" panose="02020603050405020304" pitchFamily="18" charset="0"/>
                      </a:endParaRPr>
                    </a:p>
                    <a:p>
                      <a:pPr marL="64770">
                        <a:spcAft>
                          <a:spcPts val="0"/>
                        </a:spcAft>
                      </a:pPr>
                      <a:r>
                        <a:rPr lang="es-ES" sz="1200" b="1">
                          <a:solidFill>
                            <a:srgbClr val="000000"/>
                          </a:solidFill>
                          <a:effectLst/>
                          <a:latin typeface="Times New Roman" panose="02020603050405020304" pitchFamily="18" charset="0"/>
                          <a:ea typeface="Arial" panose="020B0604020202020204" pitchFamily="34" charset="0"/>
                        </a:rPr>
                        <a:t>r</a:t>
                      </a:r>
                      <a:r>
                        <a:rPr lang="es-ES" sz="1200" b="1" spc="5">
                          <a:solidFill>
                            <a:srgbClr val="000000"/>
                          </a:solidFill>
                          <a:effectLst/>
                          <a:latin typeface="Times New Roman" panose="02020603050405020304" pitchFamily="18" charset="0"/>
                          <a:ea typeface="Arial" panose="020B0604020202020204" pitchFamily="34" charset="0"/>
                        </a:rPr>
                        <a:t>e</a:t>
                      </a:r>
                      <a:r>
                        <a:rPr lang="es-ES" sz="1200" b="1">
                          <a:solidFill>
                            <a:srgbClr val="000000"/>
                          </a:solidFill>
                          <a:effectLst/>
                          <a:latin typeface="Times New Roman" panose="02020603050405020304" pitchFamily="18" charset="0"/>
                          <a:ea typeface="Arial" panose="020B0604020202020204" pitchFamily="34" charset="0"/>
                        </a:rPr>
                        <a:t>querim</a:t>
                      </a:r>
                      <a:r>
                        <a:rPr lang="es-ES" sz="1200" b="1" spc="-5">
                          <a:solidFill>
                            <a:srgbClr val="000000"/>
                          </a:solidFill>
                          <a:effectLst/>
                          <a:latin typeface="Times New Roman" panose="02020603050405020304" pitchFamily="18" charset="0"/>
                          <a:ea typeface="Arial" panose="020B0604020202020204" pitchFamily="34" charset="0"/>
                        </a:rPr>
                        <a:t>i</a:t>
                      </a:r>
                      <a:r>
                        <a:rPr lang="es-ES" sz="1200" b="1" spc="5">
                          <a:solidFill>
                            <a:srgbClr val="000000"/>
                          </a:solidFill>
                          <a:effectLst/>
                          <a:latin typeface="Times New Roman" panose="02020603050405020304" pitchFamily="18" charset="0"/>
                          <a:ea typeface="Arial" panose="020B0604020202020204" pitchFamily="34" charset="0"/>
                        </a:rPr>
                        <a:t>e</a:t>
                      </a:r>
                      <a:r>
                        <a:rPr lang="es-ES" sz="1200" b="1">
                          <a:solidFill>
                            <a:srgbClr val="000000"/>
                          </a:solidFill>
                          <a:effectLst/>
                          <a:latin typeface="Times New Roman" panose="02020603050405020304" pitchFamily="18" charset="0"/>
                          <a:ea typeface="Arial" panose="020B0604020202020204" pitchFamily="34" charset="0"/>
                        </a:rPr>
                        <a:t>n</a:t>
                      </a:r>
                      <a:r>
                        <a:rPr lang="es-ES" sz="1200" b="1" spc="-5">
                          <a:solidFill>
                            <a:srgbClr val="000000"/>
                          </a:solidFill>
                          <a:effectLst/>
                          <a:latin typeface="Times New Roman" panose="02020603050405020304" pitchFamily="18" charset="0"/>
                          <a:ea typeface="Arial" panose="020B0604020202020204" pitchFamily="34" charset="0"/>
                        </a:rPr>
                        <a:t>t</a:t>
                      </a:r>
                      <a:r>
                        <a:rPr lang="es-ES" sz="1200" b="1">
                          <a:solidFill>
                            <a:srgbClr val="000000"/>
                          </a:solidFill>
                          <a:effectLst/>
                          <a:latin typeface="Times New Roman" panose="02020603050405020304" pitchFamily="18" charset="0"/>
                          <a:ea typeface="Arial" panose="020B0604020202020204" pitchFamily="34" charset="0"/>
                        </a:rPr>
                        <a:t>o:</a:t>
                      </a:r>
                      <a:endParaRPr lang="es-CO" sz="105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rgbClr val="ECECEC"/>
                    </a:solidFill>
                  </a:tcPr>
                </a:tc>
                <a:tc>
                  <a:txBody>
                    <a:bodyPr/>
                    <a:lstStyle/>
                    <a:p>
                      <a:pPr marL="64770">
                        <a:lnSpc>
                          <a:spcPts val="1300"/>
                        </a:lnSpc>
                        <a:spcAft>
                          <a:spcPts val="0"/>
                        </a:spcAft>
                      </a:pPr>
                      <a:r>
                        <a:rPr lang="es-ES_tradnl" sz="13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Los usuarios podrán saber quién entro a la institución y la fecha en que lo hizo. </a:t>
                      </a:r>
                      <a:endParaRPr lang="es-CO" sz="13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rgbClr val="ECECEC"/>
                    </a:solidFill>
                  </a:tcPr>
                </a:tc>
                <a:extLst>
                  <a:ext uri="{0D108BD9-81ED-4DB2-BD59-A6C34878D82A}">
                    <a16:rowId xmlns:a16="http://schemas.microsoft.com/office/drawing/2014/main" xmlns="" val="988110052"/>
                  </a:ext>
                </a:extLst>
              </a:tr>
              <a:tr h="2031475">
                <a:tc>
                  <a:txBody>
                    <a:bodyPr/>
                    <a:lstStyle/>
                    <a:p>
                      <a:pPr marL="64770">
                        <a:lnSpc>
                          <a:spcPts val="1300"/>
                        </a:lnSpc>
                        <a:spcAft>
                          <a:spcPts val="0"/>
                        </a:spcAft>
                      </a:pPr>
                      <a:r>
                        <a:rPr lang="es-ES" sz="1200" b="1">
                          <a:effectLst/>
                          <a:latin typeface="Times New Roman" panose="02020603050405020304" pitchFamily="18" charset="0"/>
                          <a:ea typeface="Arial" panose="020B0604020202020204" pitchFamily="34" charset="0"/>
                        </a:rPr>
                        <a:t>Requ</a:t>
                      </a:r>
                      <a:r>
                        <a:rPr lang="es-ES" sz="1200" b="1" spc="5">
                          <a:effectLst/>
                          <a:latin typeface="Times New Roman" panose="02020603050405020304" pitchFamily="18" charset="0"/>
                          <a:ea typeface="Arial" panose="020B0604020202020204" pitchFamily="34" charset="0"/>
                        </a:rPr>
                        <a:t>e</a:t>
                      </a:r>
                      <a:r>
                        <a:rPr lang="es-ES" sz="1200" b="1">
                          <a:effectLst/>
                          <a:latin typeface="Times New Roman" panose="02020603050405020304" pitchFamily="18" charset="0"/>
                          <a:ea typeface="Arial" panose="020B0604020202020204" pitchFamily="34" charset="0"/>
                        </a:rPr>
                        <a:t>ri</a:t>
                      </a:r>
                      <a:r>
                        <a:rPr lang="es-ES" sz="1200" b="1" spc="5">
                          <a:effectLst/>
                          <a:latin typeface="Times New Roman" panose="02020603050405020304" pitchFamily="18" charset="0"/>
                          <a:ea typeface="Arial" panose="020B0604020202020204" pitchFamily="34" charset="0"/>
                        </a:rPr>
                        <a:t>m</a:t>
                      </a:r>
                      <a:r>
                        <a:rPr lang="es-ES" sz="1200" b="1">
                          <a:effectLst/>
                          <a:latin typeface="Times New Roman" panose="02020603050405020304" pitchFamily="18" charset="0"/>
                          <a:ea typeface="Arial" panose="020B0604020202020204" pitchFamily="34" charset="0"/>
                        </a:rPr>
                        <a:t>i</a:t>
                      </a:r>
                      <a:r>
                        <a:rPr lang="es-ES" sz="1200" b="1" spc="5">
                          <a:effectLst/>
                          <a:latin typeface="Times New Roman" panose="02020603050405020304" pitchFamily="18" charset="0"/>
                          <a:ea typeface="Arial" panose="020B0604020202020204" pitchFamily="34" charset="0"/>
                        </a:rPr>
                        <a:t>e</a:t>
                      </a:r>
                      <a:r>
                        <a:rPr lang="es-ES" sz="1200" b="1">
                          <a:effectLst/>
                          <a:latin typeface="Times New Roman" panose="02020603050405020304" pitchFamily="18" charset="0"/>
                          <a:ea typeface="Arial" panose="020B0604020202020204" pitchFamily="34" charset="0"/>
                        </a:rPr>
                        <a:t>n</a:t>
                      </a:r>
                      <a:r>
                        <a:rPr lang="es-ES" sz="1200" b="1" spc="-5">
                          <a:effectLst/>
                          <a:latin typeface="Times New Roman" panose="02020603050405020304" pitchFamily="18" charset="0"/>
                          <a:ea typeface="Arial" panose="020B0604020202020204" pitchFamily="34" charset="0"/>
                        </a:rPr>
                        <a:t>t</a:t>
                      </a:r>
                      <a:r>
                        <a:rPr lang="es-ES" sz="1200" b="1">
                          <a:effectLst/>
                          <a:latin typeface="Times New Roman" panose="02020603050405020304" pitchFamily="18" charset="0"/>
                          <a:ea typeface="Arial" panose="020B0604020202020204" pitchFamily="34" charset="0"/>
                        </a:rPr>
                        <a:t>os</a:t>
                      </a:r>
                      <a:endParaRPr lang="es-CO" sz="1050">
                        <a:effectLst/>
                        <a:latin typeface="Times New Roman" panose="02020603050405020304" pitchFamily="18" charset="0"/>
                        <a:ea typeface="Times New Roman" panose="02020603050405020304" pitchFamily="18" charset="0"/>
                      </a:endParaRPr>
                    </a:p>
                    <a:p>
                      <a:pPr marL="64770">
                        <a:spcAft>
                          <a:spcPts val="0"/>
                        </a:spcAft>
                      </a:pPr>
                      <a:r>
                        <a:rPr lang="es-ES" sz="1200" b="1">
                          <a:effectLst/>
                          <a:latin typeface="Times New Roman" panose="02020603050405020304" pitchFamily="18" charset="0"/>
                          <a:ea typeface="Arial" panose="020B0604020202020204" pitchFamily="34" charset="0"/>
                        </a:rPr>
                        <a:t>no f</a:t>
                      </a:r>
                      <a:r>
                        <a:rPr lang="es-ES" sz="1200" b="1" spc="-5">
                          <a:effectLst/>
                          <a:latin typeface="Times New Roman" panose="02020603050405020304" pitchFamily="18" charset="0"/>
                          <a:ea typeface="Arial" panose="020B0604020202020204" pitchFamily="34" charset="0"/>
                        </a:rPr>
                        <a:t>u</a:t>
                      </a:r>
                      <a:r>
                        <a:rPr lang="es-ES" sz="1200" b="1">
                          <a:effectLst/>
                          <a:latin typeface="Times New Roman" panose="02020603050405020304" pitchFamily="18" charset="0"/>
                          <a:ea typeface="Arial" panose="020B0604020202020204" pitchFamily="34" charset="0"/>
                        </a:rPr>
                        <a:t>ncion</a:t>
                      </a:r>
                      <a:r>
                        <a:rPr lang="es-ES" sz="1200" b="1" spc="5">
                          <a:effectLst/>
                          <a:latin typeface="Times New Roman" panose="02020603050405020304" pitchFamily="18" charset="0"/>
                          <a:ea typeface="Arial" panose="020B0604020202020204" pitchFamily="34" charset="0"/>
                        </a:rPr>
                        <a:t>a</a:t>
                      </a:r>
                      <a:r>
                        <a:rPr lang="es-ES" sz="1200" b="1">
                          <a:effectLst/>
                          <a:latin typeface="Times New Roman" panose="02020603050405020304" pitchFamily="18" charset="0"/>
                          <a:ea typeface="Arial" panose="020B0604020202020204" pitchFamily="34" charset="0"/>
                        </a:rPr>
                        <a:t>l</a:t>
                      </a:r>
                      <a:r>
                        <a:rPr lang="es-ES" sz="1200" b="1" spc="5">
                          <a:effectLst/>
                          <a:latin typeface="Times New Roman" panose="02020603050405020304" pitchFamily="18" charset="0"/>
                          <a:ea typeface="Arial" panose="020B0604020202020204" pitchFamily="34" charset="0"/>
                        </a:rPr>
                        <a:t>e</a:t>
                      </a:r>
                      <a:r>
                        <a:rPr lang="es-ES" sz="1200" b="1" spc="-5">
                          <a:effectLst/>
                          <a:latin typeface="Times New Roman" panose="02020603050405020304" pitchFamily="18" charset="0"/>
                          <a:ea typeface="Arial" panose="020B0604020202020204" pitchFamily="34" charset="0"/>
                        </a:rPr>
                        <a:t>s</a:t>
                      </a:r>
                      <a:r>
                        <a:rPr lang="es-ES" sz="1200" b="1">
                          <a:effectLst/>
                          <a:latin typeface="Times New Roman" panose="02020603050405020304" pitchFamily="18" charset="0"/>
                          <a:ea typeface="Arial" panose="020B0604020202020204" pitchFamily="34" charset="0"/>
                        </a:rPr>
                        <a:t>:</a:t>
                      </a:r>
                      <a:endParaRPr lang="es-CO" sz="105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tcPr>
                </a:tc>
                <a:tc>
                  <a:txBody>
                    <a:bodyPr/>
                    <a:lstStyle/>
                    <a:p>
                      <a:pPr marL="342900" lvl="0" indent="-342900">
                        <a:spcAft>
                          <a:spcPts val="0"/>
                        </a:spcAft>
                        <a:buFont typeface="Symbol" panose="05050102010706020507" pitchFamily="18" charset="2"/>
                        <a:buChar char=""/>
                      </a:pPr>
                      <a:r>
                        <a:rPr lang="es-ES" sz="1200" dirty="0">
                          <a:effectLst/>
                          <a:latin typeface="Times New Roman" panose="02020603050405020304" pitchFamily="18" charset="0"/>
                          <a:ea typeface="Arial" panose="020B0604020202020204" pitchFamily="34" charset="0"/>
                        </a:rPr>
                        <a:t>RNF 01</a:t>
                      </a:r>
                      <a:endParaRPr lang="es-CO" sz="1050" dirty="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sz="1200" dirty="0">
                          <a:effectLst/>
                          <a:latin typeface="Times New Roman" panose="02020603050405020304" pitchFamily="18" charset="0"/>
                          <a:ea typeface="Arial" panose="020B0604020202020204" pitchFamily="34" charset="0"/>
                        </a:rPr>
                        <a:t>RNF 04</a:t>
                      </a:r>
                      <a:endParaRPr lang="es-CO" sz="1050" dirty="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sz="1200" dirty="0">
                          <a:effectLst/>
                          <a:latin typeface="Times New Roman" panose="02020603050405020304" pitchFamily="18" charset="0"/>
                          <a:ea typeface="Arial" panose="020B0604020202020204" pitchFamily="34" charset="0"/>
                        </a:rPr>
                        <a:t>RNF 05</a:t>
                      </a:r>
                      <a:endParaRPr lang="es-CO" sz="1050" dirty="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sz="1200" dirty="0">
                          <a:effectLst/>
                          <a:latin typeface="Times New Roman" panose="02020603050405020304" pitchFamily="18" charset="0"/>
                          <a:ea typeface="Arial" panose="020B0604020202020204" pitchFamily="34" charset="0"/>
                        </a:rPr>
                        <a:t>RNF 06</a:t>
                      </a:r>
                      <a:endParaRPr lang="es-CO" sz="1050" dirty="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sz="1200" dirty="0">
                          <a:effectLst/>
                          <a:latin typeface="Times New Roman" panose="02020603050405020304" pitchFamily="18" charset="0"/>
                          <a:ea typeface="Arial" panose="020B0604020202020204" pitchFamily="34" charset="0"/>
                        </a:rPr>
                        <a:t>RNF 07</a:t>
                      </a:r>
                      <a:endParaRPr lang="es-CO" sz="1050" dirty="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sz="1200" dirty="0">
                          <a:effectLst/>
                          <a:latin typeface="Times New Roman" panose="02020603050405020304" pitchFamily="18" charset="0"/>
                          <a:ea typeface="Arial" panose="020B0604020202020204" pitchFamily="34" charset="0"/>
                        </a:rPr>
                        <a:t>RNF 09</a:t>
                      </a:r>
                      <a:endParaRPr lang="es-CO" sz="1050" dirty="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sz="1200" dirty="0">
                          <a:effectLst/>
                          <a:latin typeface="Times New Roman" panose="02020603050405020304" pitchFamily="18" charset="0"/>
                          <a:ea typeface="Arial" panose="020B0604020202020204" pitchFamily="34" charset="0"/>
                        </a:rPr>
                        <a:t>RNF 11</a:t>
                      </a:r>
                      <a:endParaRPr lang="es-CO" sz="1050" dirty="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sz="1200" dirty="0">
                          <a:effectLst/>
                          <a:latin typeface="Times New Roman" panose="02020603050405020304" pitchFamily="18" charset="0"/>
                          <a:ea typeface="Arial" panose="020B0604020202020204" pitchFamily="34" charset="0"/>
                        </a:rPr>
                        <a:t>RNF 13</a:t>
                      </a:r>
                      <a:endParaRPr lang="es-CO" sz="1050" dirty="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sz="1200" dirty="0">
                          <a:effectLst/>
                          <a:latin typeface="Times New Roman" panose="02020603050405020304" pitchFamily="18" charset="0"/>
                          <a:ea typeface="Arial" panose="020B0604020202020204" pitchFamily="34" charset="0"/>
                        </a:rPr>
                        <a:t>RNF 16</a:t>
                      </a:r>
                    </a:p>
                    <a:p>
                      <a:pPr marL="342900" lvl="0" indent="-342900">
                        <a:spcAft>
                          <a:spcPts val="0"/>
                        </a:spcAft>
                        <a:buFont typeface="Symbol" panose="05050102010706020507" pitchFamily="18" charset="2"/>
                        <a:buChar char=""/>
                      </a:pPr>
                      <a:r>
                        <a:rPr lang="es-ES" sz="1200" dirty="0">
                          <a:effectLst/>
                          <a:latin typeface="Times New Roman" panose="02020603050405020304" pitchFamily="18" charset="0"/>
                          <a:ea typeface="Arial" panose="020B0604020202020204" pitchFamily="34" charset="0"/>
                        </a:rPr>
                        <a:t>RNF 17 </a:t>
                      </a:r>
                    </a:p>
                    <a:p>
                      <a:pPr marL="342900" lvl="0" indent="-342900">
                        <a:spcAft>
                          <a:spcPts val="0"/>
                        </a:spcAft>
                        <a:buFont typeface="Symbol" panose="05050102010706020507" pitchFamily="18" charset="2"/>
                        <a:buChar char=""/>
                      </a:pPr>
                      <a:r>
                        <a:rPr lang="es-ES" sz="1200" dirty="0">
                          <a:effectLst/>
                          <a:latin typeface="Times New Roman" panose="02020603050405020304" pitchFamily="18" charset="0"/>
                          <a:ea typeface="Arial" panose="020B0604020202020204" pitchFamily="34" charset="0"/>
                        </a:rPr>
                        <a:t>RNF 19</a:t>
                      </a:r>
                      <a:endParaRPr lang="es-CO" sz="1050" dirty="0">
                        <a:effectLst/>
                        <a:latin typeface="Times New Roman" panose="02020603050405020304" pitchFamily="18" charset="0"/>
                        <a:ea typeface="Times New Roman" panose="02020603050405020304" pitchFamily="18" charset="0"/>
                      </a:endParaRPr>
                    </a:p>
                    <a:p>
                      <a:pPr>
                        <a:spcAft>
                          <a:spcPts val="0"/>
                        </a:spcAft>
                      </a:pPr>
                      <a:r>
                        <a:rPr lang="es-ES" sz="1200" dirty="0">
                          <a:effectLst/>
                          <a:latin typeface="Times New Roman" panose="02020603050405020304" pitchFamily="18" charset="0"/>
                          <a:ea typeface="Arial" panose="020B0604020202020204" pitchFamily="34" charset="0"/>
                        </a:rPr>
                        <a:t> </a:t>
                      </a:r>
                      <a:endParaRPr lang="es-CO" sz="105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tcPr>
                </a:tc>
                <a:extLst>
                  <a:ext uri="{0D108BD9-81ED-4DB2-BD59-A6C34878D82A}">
                    <a16:rowId xmlns:a16="http://schemas.microsoft.com/office/drawing/2014/main" xmlns="" val="954711421"/>
                  </a:ext>
                </a:extLst>
              </a:tr>
              <a:tr h="404548">
                <a:tc>
                  <a:txBody>
                    <a:bodyPr/>
                    <a:lstStyle/>
                    <a:p>
                      <a:pPr marL="64770">
                        <a:spcAft>
                          <a:spcPts val="0"/>
                        </a:spcAft>
                      </a:pPr>
                      <a:r>
                        <a:rPr lang="es-ES" sz="1200" b="1">
                          <a:solidFill>
                            <a:srgbClr val="000000"/>
                          </a:solidFill>
                          <a:effectLst/>
                          <a:latin typeface="Times New Roman" panose="02020603050405020304" pitchFamily="18" charset="0"/>
                          <a:ea typeface="Arial" panose="020B0604020202020204" pitchFamily="34" charset="0"/>
                        </a:rPr>
                        <a:t>Prioridad del requerimiento:</a:t>
                      </a:r>
                      <a:endParaRPr lang="es-CO" sz="105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rgbClr val="ECECEC"/>
                    </a:solidFill>
                  </a:tcPr>
                </a:tc>
                <a:tc>
                  <a:txBody>
                    <a:bodyPr/>
                    <a:lstStyle/>
                    <a:p>
                      <a:pPr marL="64770">
                        <a:lnSpc>
                          <a:spcPts val="1300"/>
                        </a:lnSpc>
                        <a:spcAft>
                          <a:spcPts val="0"/>
                        </a:spcAft>
                      </a:pPr>
                      <a:r>
                        <a:rPr lang="es-ES" sz="1200" dirty="0">
                          <a:solidFill>
                            <a:srgbClr val="000000"/>
                          </a:solidFill>
                          <a:effectLst/>
                          <a:latin typeface="Times New Roman" panose="02020603050405020304" pitchFamily="18" charset="0"/>
                          <a:ea typeface="Arial" panose="020B0604020202020204" pitchFamily="34" charset="0"/>
                        </a:rPr>
                        <a:t>Alta</a:t>
                      </a:r>
                      <a:endParaRPr lang="es-CO" sz="105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C8C8C8"/>
                      </a:solidFill>
                      <a:prstDash val="solid"/>
                      <a:round/>
                      <a:headEnd type="none" w="med" len="med"/>
                      <a:tailEnd type="none" w="med" len="med"/>
                    </a:lnL>
                    <a:lnR w="12700" cap="flat" cmpd="sng" algn="ctr">
                      <a:solidFill>
                        <a:srgbClr val="C8C8C8"/>
                      </a:solidFill>
                      <a:prstDash val="solid"/>
                      <a:round/>
                      <a:headEnd type="none" w="med" len="med"/>
                      <a:tailEnd type="none" w="med" len="med"/>
                    </a:lnR>
                    <a:lnT w="12700" cap="flat" cmpd="sng" algn="ctr">
                      <a:solidFill>
                        <a:srgbClr val="C8C8C8"/>
                      </a:solidFill>
                      <a:prstDash val="solid"/>
                      <a:round/>
                      <a:headEnd type="none" w="med" len="med"/>
                      <a:tailEnd type="none" w="med" len="med"/>
                    </a:lnT>
                    <a:lnB w="12700" cap="flat" cmpd="sng" algn="ctr">
                      <a:solidFill>
                        <a:srgbClr val="C8C8C8"/>
                      </a:solidFill>
                      <a:prstDash val="solid"/>
                      <a:round/>
                      <a:headEnd type="none" w="med" len="med"/>
                      <a:tailEnd type="none" w="med" len="med"/>
                    </a:lnB>
                    <a:solidFill>
                      <a:srgbClr val="ECECEC"/>
                    </a:solidFill>
                  </a:tcPr>
                </a:tc>
                <a:extLst>
                  <a:ext uri="{0D108BD9-81ED-4DB2-BD59-A6C34878D82A}">
                    <a16:rowId xmlns:a16="http://schemas.microsoft.com/office/drawing/2014/main" xmlns="" val="3221023432"/>
                  </a:ext>
                </a:extLst>
              </a:tr>
            </a:tbl>
          </a:graphicData>
        </a:graphic>
      </p:graphicFrame>
      <p:sp>
        <p:nvSpPr>
          <p:cNvPr id="6" name="CuadroTexto 5">
            <a:extLst>
              <a:ext uri="{FF2B5EF4-FFF2-40B4-BE49-F238E27FC236}">
                <a16:creationId xmlns:a16="http://schemas.microsoft.com/office/drawing/2014/main" xmlns="" id="{2962A34E-2719-4E92-A0C9-74AE30F5B614}"/>
              </a:ext>
            </a:extLst>
          </p:cNvPr>
          <p:cNvSpPr txBox="1"/>
          <p:nvPr/>
        </p:nvSpPr>
        <p:spPr>
          <a:xfrm>
            <a:off x="522356" y="168892"/>
            <a:ext cx="8099287"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Requerimientos funcionales </a:t>
            </a:r>
            <a:endParaRPr lang="es-CO"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1691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xmlns="" id="{F75BC1B6-CC68-479A-89AC-E5A800949E0E}"/>
              </a:ext>
            </a:extLst>
          </p:cNvPr>
          <p:cNvSpPr txBox="1"/>
          <p:nvPr/>
        </p:nvSpPr>
        <p:spPr>
          <a:xfrm>
            <a:off x="50799" y="127000"/>
            <a:ext cx="7820991"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Requerimientos no funcionales </a:t>
            </a:r>
            <a:endParaRPr lang="es-CO" sz="3200" b="1" dirty="0">
              <a:latin typeface="Times New Roman" panose="02020603050405020304" pitchFamily="18" charset="0"/>
              <a:cs typeface="Times New Roman" panose="02020603050405020304" pitchFamily="18" charset="0"/>
            </a:endParaRPr>
          </a:p>
        </p:txBody>
      </p:sp>
      <p:graphicFrame>
        <p:nvGraphicFramePr>
          <p:cNvPr id="3" name="Tabla 2"/>
          <p:cNvGraphicFramePr>
            <a:graphicFrameLocks noGrp="1"/>
          </p:cNvGraphicFramePr>
          <p:nvPr>
            <p:extLst>
              <p:ext uri="{D42A27DB-BD31-4B8C-83A1-F6EECF244321}">
                <p14:modId xmlns:p14="http://schemas.microsoft.com/office/powerpoint/2010/main" val="1655464419"/>
              </p:ext>
            </p:extLst>
          </p:nvPr>
        </p:nvGraphicFramePr>
        <p:xfrm>
          <a:off x="981308" y="880947"/>
          <a:ext cx="6968542" cy="3111190"/>
        </p:xfrm>
        <a:graphic>
          <a:graphicData uri="http://schemas.openxmlformats.org/drawingml/2006/table">
            <a:tbl>
              <a:tblPr/>
              <a:tblGrid>
                <a:gridCol w="1818379"/>
                <a:gridCol w="5150163"/>
              </a:tblGrid>
              <a:tr h="680224">
                <a:tc>
                  <a:txBody>
                    <a:bodyPr/>
                    <a:lstStyle/>
                    <a:p>
                      <a:pPr>
                        <a:spcAft>
                          <a:spcPts val="0"/>
                        </a:spcAft>
                      </a:pPr>
                      <a:r>
                        <a:rPr lang="es-ES" sz="1200" b="1" dirty="0">
                          <a:effectLst/>
                          <a:latin typeface="Times New Roman" panose="02020603050405020304" pitchFamily="18" charset="0"/>
                          <a:ea typeface="Times New Roman" panose="02020603050405020304" pitchFamily="18" charset="0"/>
                        </a:rPr>
                        <a:t>Identificación del requerimiento: </a:t>
                      </a:r>
                      <a:endParaRPr lang="es-ES" sz="1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spcAft>
                          <a:spcPts val="0"/>
                        </a:spcAft>
                      </a:pPr>
                      <a:r>
                        <a:rPr lang="es-ES" sz="1200" dirty="0">
                          <a:effectLst/>
                          <a:latin typeface="Times New Roman" panose="02020603050405020304" pitchFamily="18" charset="0"/>
                          <a:ea typeface="Times New Roman" panose="02020603050405020304" pitchFamily="18" charset="0"/>
                        </a:rPr>
                        <a:t>RNF01</a:t>
                      </a:r>
                      <a:endParaRPr lang="es-ES" sz="1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680224">
                <a:tc>
                  <a:txBody>
                    <a:bodyPr/>
                    <a:lstStyle/>
                    <a:p>
                      <a:pPr>
                        <a:spcAft>
                          <a:spcPts val="0"/>
                        </a:spcAft>
                      </a:pPr>
                      <a:r>
                        <a:rPr lang="es-ES" sz="1200" b="1" dirty="0">
                          <a:effectLst/>
                          <a:latin typeface="Times New Roman" panose="02020603050405020304" pitchFamily="18" charset="0"/>
                          <a:ea typeface="Times New Roman" panose="02020603050405020304" pitchFamily="18" charset="0"/>
                        </a:rPr>
                        <a:t>Nombre del Requerimiento: </a:t>
                      </a:r>
                      <a:endParaRPr lang="es-ES" sz="1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200">
                          <a:effectLst/>
                          <a:latin typeface="Times New Roman" panose="02020603050405020304" pitchFamily="18" charset="0"/>
                          <a:ea typeface="Times New Roman" panose="02020603050405020304" pitchFamily="18" charset="0"/>
                        </a:rPr>
                        <a:t>Interfaz.</a:t>
                      </a:r>
                      <a:endParaRPr lang="es-ES" sz="1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0224">
                <a:tc>
                  <a:txBody>
                    <a:bodyPr/>
                    <a:lstStyle/>
                    <a:p>
                      <a:pPr>
                        <a:spcAft>
                          <a:spcPts val="0"/>
                        </a:spcAft>
                      </a:pPr>
                      <a:r>
                        <a:rPr lang="es-ES" sz="1200" b="1" dirty="0">
                          <a:effectLst/>
                          <a:latin typeface="Times New Roman" panose="02020603050405020304" pitchFamily="18" charset="0"/>
                          <a:ea typeface="Times New Roman" panose="02020603050405020304" pitchFamily="18" charset="0"/>
                        </a:rPr>
                        <a:t>Características: </a:t>
                      </a:r>
                      <a:endParaRPr lang="es-ES" sz="1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spcAft>
                          <a:spcPts val="0"/>
                        </a:spcAft>
                      </a:pPr>
                      <a:r>
                        <a:rPr lang="es-ES" sz="1200" dirty="0">
                          <a:effectLst/>
                          <a:latin typeface="Times New Roman" panose="02020603050405020304" pitchFamily="18" charset="0"/>
                          <a:ea typeface="Times New Roman" panose="02020603050405020304" pitchFamily="18" charset="0"/>
                        </a:rPr>
                        <a:t>El sistema presentara una interfaz de usuario sencilla para que sea de fácil manejo a los usuarios del sistema.</a:t>
                      </a:r>
                      <a:endParaRPr lang="es-ES" sz="1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680224">
                <a:tc>
                  <a:txBody>
                    <a:bodyPr/>
                    <a:lstStyle/>
                    <a:p>
                      <a:pPr>
                        <a:spcAft>
                          <a:spcPts val="0"/>
                        </a:spcAft>
                      </a:pPr>
                      <a:r>
                        <a:rPr lang="es-ES" sz="1200" b="1">
                          <a:effectLst/>
                          <a:latin typeface="Times New Roman" panose="02020603050405020304" pitchFamily="18" charset="0"/>
                          <a:ea typeface="Times New Roman" panose="02020603050405020304" pitchFamily="18" charset="0"/>
                        </a:rPr>
                        <a:t>Descripción del requerimiento:</a:t>
                      </a:r>
                      <a:r>
                        <a:rPr lang="es-ES" sz="1200" b="1" i="1">
                          <a:effectLst/>
                          <a:latin typeface="Times New Roman" panose="02020603050405020304" pitchFamily="18" charset="0"/>
                          <a:ea typeface="Times New Roman" panose="02020603050405020304" pitchFamily="18" charset="0"/>
                        </a:rPr>
                        <a:t> </a:t>
                      </a:r>
                      <a:endParaRPr lang="es-ES" sz="1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ES" sz="1200">
                          <a:effectLst/>
                          <a:latin typeface="Times New Roman" panose="02020603050405020304" pitchFamily="18" charset="0"/>
                          <a:ea typeface="Times New Roman" panose="02020603050405020304" pitchFamily="18" charset="0"/>
                        </a:rPr>
                        <a:t>El sistema debe tener una interfaz de uso intuitiva y sencilla.</a:t>
                      </a:r>
                      <a:endParaRPr lang="es-ES" sz="1000">
                        <a:effectLst/>
                        <a:latin typeface="Times New Roman" panose="02020603050405020304" pitchFamily="18" charset="0"/>
                        <a:ea typeface="Times New Roman" panose="02020603050405020304" pitchFamily="18" charset="0"/>
                      </a:endParaRPr>
                    </a:p>
                    <a:p>
                      <a:pPr>
                        <a:spcAft>
                          <a:spcPts val="0"/>
                        </a:spcAft>
                      </a:pPr>
                      <a:r>
                        <a:rPr lang="es-ES" sz="1200">
                          <a:effectLst/>
                          <a:latin typeface="Times New Roman" panose="02020603050405020304" pitchFamily="18" charset="0"/>
                          <a:ea typeface="Times New Roman" panose="02020603050405020304" pitchFamily="18" charset="0"/>
                        </a:rPr>
                        <a:t> </a:t>
                      </a:r>
                      <a:endParaRPr lang="es-ES" sz="1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294">
                <a:tc gridSpan="2">
                  <a:txBody>
                    <a:bodyPr/>
                    <a:lstStyle/>
                    <a:p>
                      <a:pPr>
                        <a:spcAft>
                          <a:spcPts val="0"/>
                        </a:spcAft>
                      </a:pPr>
                      <a:r>
                        <a:rPr lang="es-ES" sz="1200" b="1" dirty="0">
                          <a:effectLst/>
                          <a:latin typeface="Times New Roman" panose="02020603050405020304" pitchFamily="18" charset="0"/>
                          <a:ea typeface="Times New Roman" panose="02020603050405020304" pitchFamily="18" charset="0"/>
                        </a:rPr>
                        <a:t>Prioridad del requerimiento:     </a:t>
                      </a:r>
                      <a:endParaRPr lang="es-ES" sz="1000" dirty="0">
                        <a:effectLst/>
                        <a:latin typeface="Times New Roman" panose="02020603050405020304" pitchFamily="18" charset="0"/>
                        <a:ea typeface="Times New Roman" panose="02020603050405020304" pitchFamily="18" charset="0"/>
                      </a:endParaRPr>
                    </a:p>
                    <a:p>
                      <a:pPr>
                        <a:spcAft>
                          <a:spcPts val="0"/>
                        </a:spcAft>
                        <a:tabLst>
                          <a:tab pos="895350" algn="l"/>
                        </a:tabLst>
                      </a:pPr>
                      <a:r>
                        <a:rPr lang="es-ES" sz="1200" dirty="0">
                          <a:effectLst/>
                          <a:latin typeface="Times New Roman" panose="02020603050405020304" pitchFamily="18" charset="0"/>
                          <a:ea typeface="Times New Roman" panose="02020603050405020304" pitchFamily="18" charset="0"/>
                        </a:rPr>
                        <a:t>Alta	</a:t>
                      </a:r>
                      <a:endParaRPr lang="es-ES" sz="1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es-ES"/>
                    </a:p>
                  </a:txBody>
                  <a:tcPr/>
                </a:tc>
              </a:tr>
            </a:tbl>
          </a:graphicData>
        </a:graphic>
      </p:graphicFrame>
    </p:spTree>
    <p:extLst>
      <p:ext uri="{BB962C8B-B14F-4D97-AF65-F5344CB8AC3E}">
        <p14:creationId xmlns:p14="http://schemas.microsoft.com/office/powerpoint/2010/main" val="2079849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xmlns="" id="{F75BC1B6-CC68-479A-89AC-E5A800949E0E}"/>
              </a:ext>
            </a:extLst>
          </p:cNvPr>
          <p:cNvSpPr txBox="1"/>
          <p:nvPr/>
        </p:nvSpPr>
        <p:spPr>
          <a:xfrm>
            <a:off x="283817" y="223183"/>
            <a:ext cx="8576365"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Requerimientos no funcionales </a:t>
            </a:r>
            <a:endParaRPr lang="es-CO" sz="3200" b="1" dirty="0">
              <a:latin typeface="Times New Roman" panose="02020603050405020304" pitchFamily="18" charset="0"/>
              <a:cs typeface="Times New Roman" panose="02020603050405020304" pitchFamily="18" charset="0"/>
            </a:endParaRPr>
          </a:p>
        </p:txBody>
      </p:sp>
      <p:graphicFrame>
        <p:nvGraphicFramePr>
          <p:cNvPr id="3" name="Tabla 2">
            <a:extLst>
              <a:ext uri="{FF2B5EF4-FFF2-40B4-BE49-F238E27FC236}">
                <a16:creationId xmlns:a16="http://schemas.microsoft.com/office/drawing/2014/main" xmlns="" id="{F447A011-01FE-468E-B885-C492A05E0F1E}"/>
              </a:ext>
            </a:extLst>
          </p:cNvPr>
          <p:cNvGraphicFramePr>
            <a:graphicFrameLocks noGrp="1"/>
          </p:cNvGraphicFramePr>
          <p:nvPr>
            <p:extLst>
              <p:ext uri="{D42A27DB-BD31-4B8C-83A1-F6EECF244321}">
                <p14:modId xmlns:p14="http://schemas.microsoft.com/office/powerpoint/2010/main" val="502560208"/>
              </p:ext>
            </p:extLst>
          </p:nvPr>
        </p:nvGraphicFramePr>
        <p:xfrm>
          <a:off x="388256" y="1274677"/>
          <a:ext cx="8367485" cy="3383408"/>
        </p:xfrm>
        <a:graphic>
          <a:graphicData uri="http://schemas.openxmlformats.org/drawingml/2006/table">
            <a:tbl>
              <a:tblPr/>
              <a:tblGrid>
                <a:gridCol w="1473998">
                  <a:extLst>
                    <a:ext uri="{9D8B030D-6E8A-4147-A177-3AD203B41FA5}">
                      <a16:colId xmlns:a16="http://schemas.microsoft.com/office/drawing/2014/main" xmlns="" val="4018371033"/>
                    </a:ext>
                  </a:extLst>
                </a:gridCol>
                <a:gridCol w="6893487">
                  <a:extLst>
                    <a:ext uri="{9D8B030D-6E8A-4147-A177-3AD203B41FA5}">
                      <a16:colId xmlns:a16="http://schemas.microsoft.com/office/drawing/2014/main" xmlns="" val="2691830957"/>
                    </a:ext>
                  </a:extLst>
                </a:gridCol>
              </a:tblGrid>
              <a:tr h="902242">
                <a:tc>
                  <a:txBody>
                    <a:bodyPr/>
                    <a:lstStyle/>
                    <a:p>
                      <a:pPr>
                        <a:spcAft>
                          <a:spcPts val="0"/>
                        </a:spcAft>
                      </a:pPr>
                      <a:r>
                        <a:rPr lang="es-ES" sz="1400" b="1" dirty="0">
                          <a:effectLst/>
                          <a:latin typeface="Times New Roman" panose="02020603050405020304" pitchFamily="18" charset="0"/>
                          <a:ea typeface="Times New Roman" panose="02020603050405020304" pitchFamily="18" charset="0"/>
                        </a:rPr>
                        <a:t>Identificación del requerimiento: </a:t>
                      </a:r>
                      <a:endParaRPr lang="es-CO" sz="105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spcAft>
                          <a:spcPts val="0"/>
                        </a:spcAft>
                      </a:pPr>
                      <a:r>
                        <a:rPr lang="es-ES" sz="1400" dirty="0">
                          <a:solidFill>
                            <a:srgbClr val="000000"/>
                          </a:solidFill>
                          <a:effectLst/>
                          <a:latin typeface="Times New Roman" panose="02020603050405020304" pitchFamily="18" charset="0"/>
                          <a:ea typeface="Times New Roman" panose="02020603050405020304" pitchFamily="18" charset="0"/>
                        </a:rPr>
                        <a:t>RNF08</a:t>
                      </a:r>
                      <a:endParaRPr lang="es-CO" sz="105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xmlns="" val="243606039"/>
                  </a:ext>
                </a:extLst>
              </a:tr>
              <a:tr h="676682">
                <a:tc>
                  <a:txBody>
                    <a:bodyPr/>
                    <a:lstStyle/>
                    <a:p>
                      <a:pPr>
                        <a:spcAft>
                          <a:spcPts val="0"/>
                        </a:spcAft>
                      </a:pPr>
                      <a:r>
                        <a:rPr lang="es-ES" sz="1400" b="1" dirty="0">
                          <a:solidFill>
                            <a:srgbClr val="000000"/>
                          </a:solidFill>
                          <a:effectLst/>
                          <a:latin typeface="Times New Roman" panose="02020603050405020304" pitchFamily="18" charset="0"/>
                          <a:ea typeface="Times New Roman" panose="02020603050405020304" pitchFamily="18" charset="0"/>
                        </a:rPr>
                        <a:t>Nombre del Requerimiento: </a:t>
                      </a:r>
                      <a:endParaRPr lang="es-CO" sz="105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spcAft>
                          <a:spcPts val="0"/>
                        </a:spcAft>
                      </a:pPr>
                      <a:r>
                        <a:rPr lang="es-ES" sz="1400">
                          <a:effectLst/>
                          <a:latin typeface="Times New Roman" panose="02020603050405020304" pitchFamily="18" charset="0"/>
                          <a:ea typeface="Times New Roman" panose="02020603050405020304" pitchFamily="18" charset="0"/>
                        </a:rPr>
                        <a:t>Seguridad en información</a:t>
                      </a:r>
                      <a:endParaRPr lang="es-CO" sz="105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1327375471"/>
                  </a:ext>
                </a:extLst>
              </a:tr>
              <a:tr h="451121">
                <a:tc>
                  <a:txBody>
                    <a:bodyPr/>
                    <a:lstStyle/>
                    <a:p>
                      <a:pPr>
                        <a:spcAft>
                          <a:spcPts val="0"/>
                        </a:spcAft>
                      </a:pPr>
                      <a:r>
                        <a:rPr lang="es-ES" sz="1400" b="1">
                          <a:solidFill>
                            <a:srgbClr val="000000"/>
                          </a:solidFill>
                          <a:effectLst/>
                          <a:latin typeface="Times New Roman" panose="02020603050405020304" pitchFamily="18" charset="0"/>
                          <a:ea typeface="Times New Roman" panose="02020603050405020304" pitchFamily="18" charset="0"/>
                        </a:rPr>
                        <a:t>Características: </a:t>
                      </a:r>
                      <a:endParaRPr lang="es-CO" sz="105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spcAft>
                          <a:spcPts val="0"/>
                        </a:spcAft>
                      </a:pPr>
                      <a:r>
                        <a:rPr lang="es-ES" sz="1400" dirty="0">
                          <a:solidFill>
                            <a:srgbClr val="000000"/>
                          </a:solidFill>
                          <a:effectLst/>
                          <a:latin typeface="Times New Roman" panose="02020603050405020304" pitchFamily="18" charset="0"/>
                          <a:ea typeface="Times New Roman" panose="02020603050405020304" pitchFamily="18" charset="0"/>
                        </a:rPr>
                        <a:t>El sistema garantizara a los usuarios una seguridad en cuanto a la información que se procede en el sistema. </a:t>
                      </a:r>
                      <a:endParaRPr lang="es-CO" sz="105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xmlns="" val="2188550721"/>
                  </a:ext>
                </a:extLst>
              </a:tr>
              <a:tr h="902242">
                <a:tc>
                  <a:txBody>
                    <a:bodyPr/>
                    <a:lstStyle/>
                    <a:p>
                      <a:pPr>
                        <a:spcAft>
                          <a:spcPts val="0"/>
                        </a:spcAft>
                      </a:pPr>
                      <a:r>
                        <a:rPr lang="es-ES" sz="1400" b="1" dirty="0">
                          <a:solidFill>
                            <a:srgbClr val="000000"/>
                          </a:solidFill>
                          <a:effectLst/>
                          <a:latin typeface="Times New Roman" panose="02020603050405020304" pitchFamily="18" charset="0"/>
                          <a:ea typeface="Times New Roman" panose="02020603050405020304" pitchFamily="18" charset="0"/>
                        </a:rPr>
                        <a:t>Descripción del requerimiento:</a:t>
                      </a:r>
                      <a:r>
                        <a:rPr lang="es-ES" sz="1400" b="1" i="1" dirty="0">
                          <a:solidFill>
                            <a:srgbClr val="000000"/>
                          </a:solidFill>
                          <a:effectLst/>
                          <a:latin typeface="Times New Roman" panose="02020603050405020304" pitchFamily="18" charset="0"/>
                          <a:ea typeface="Times New Roman" panose="02020603050405020304" pitchFamily="18" charset="0"/>
                        </a:rPr>
                        <a:t> </a:t>
                      </a:r>
                      <a:endParaRPr lang="es-CO" sz="105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gn="just">
                        <a:spcAft>
                          <a:spcPts val="0"/>
                        </a:spcAft>
                      </a:pPr>
                      <a:r>
                        <a:rPr lang="es-ES" sz="1400" dirty="0">
                          <a:effectLst/>
                          <a:latin typeface="Times New Roman" panose="02020603050405020304" pitchFamily="18" charset="0"/>
                          <a:ea typeface="Times New Roman" panose="02020603050405020304" pitchFamily="18" charset="0"/>
                        </a:rPr>
                        <a:t>Garantizar la seguridad del sistema con respecto a la información y datos que se manejan tales sean documentos, archivos y contraseñas.</a:t>
                      </a:r>
                      <a:endParaRPr lang="es-CO" sz="105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397320306"/>
                  </a:ext>
                </a:extLst>
              </a:tr>
              <a:tr h="451121">
                <a:tc gridSpan="2">
                  <a:txBody>
                    <a:bodyPr/>
                    <a:lstStyle/>
                    <a:p>
                      <a:pPr>
                        <a:spcAft>
                          <a:spcPts val="0"/>
                        </a:spcAft>
                      </a:pPr>
                      <a:r>
                        <a:rPr lang="es-ES" sz="1400" b="1" dirty="0">
                          <a:solidFill>
                            <a:srgbClr val="000000"/>
                          </a:solidFill>
                          <a:effectLst/>
                          <a:latin typeface="Times New Roman" panose="02020603050405020304" pitchFamily="18" charset="0"/>
                          <a:ea typeface="Times New Roman" panose="02020603050405020304" pitchFamily="18" charset="0"/>
                        </a:rPr>
                        <a:t>Prioridad del requerimiento:     </a:t>
                      </a:r>
                      <a:endParaRPr lang="es-CO" sz="1050" dirty="0">
                        <a:effectLst/>
                        <a:latin typeface="Times New Roman" panose="02020603050405020304" pitchFamily="18" charset="0"/>
                        <a:ea typeface="Times New Roman" panose="02020603050405020304" pitchFamily="18" charset="0"/>
                      </a:endParaRPr>
                    </a:p>
                    <a:p>
                      <a:pPr>
                        <a:spcAft>
                          <a:spcPts val="0"/>
                        </a:spcAft>
                      </a:pPr>
                      <a:r>
                        <a:rPr lang="es-ES" sz="1400" dirty="0">
                          <a:solidFill>
                            <a:srgbClr val="000000"/>
                          </a:solidFill>
                          <a:effectLst/>
                          <a:latin typeface="Times New Roman" panose="02020603050405020304" pitchFamily="18" charset="0"/>
                          <a:ea typeface="Times New Roman" panose="02020603050405020304" pitchFamily="18" charset="0"/>
                        </a:rPr>
                        <a:t>Alta	</a:t>
                      </a:r>
                      <a:endParaRPr lang="es-CO" sz="105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hMerge="1">
                  <a:txBody>
                    <a:bodyPr/>
                    <a:lstStyle/>
                    <a:p>
                      <a:endParaRPr lang="es-CO"/>
                    </a:p>
                  </a:txBody>
                  <a:tcPr/>
                </a:tc>
                <a:extLst>
                  <a:ext uri="{0D108BD9-81ED-4DB2-BD59-A6C34878D82A}">
                    <a16:rowId xmlns:a16="http://schemas.microsoft.com/office/drawing/2014/main" xmlns="" val="3502035222"/>
                  </a:ext>
                </a:extLst>
              </a:tr>
            </a:tbl>
          </a:graphicData>
        </a:graphic>
      </p:graphicFrame>
    </p:spTree>
    <p:extLst>
      <p:ext uri="{BB962C8B-B14F-4D97-AF65-F5344CB8AC3E}">
        <p14:creationId xmlns:p14="http://schemas.microsoft.com/office/powerpoint/2010/main" val="2122420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xmlns="" id="{F75BC1B6-CC68-479A-89AC-E5A800949E0E}"/>
              </a:ext>
            </a:extLst>
          </p:cNvPr>
          <p:cNvSpPr txBox="1"/>
          <p:nvPr/>
        </p:nvSpPr>
        <p:spPr>
          <a:xfrm>
            <a:off x="522356" y="168892"/>
            <a:ext cx="8099287"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Requerimientos no funcionales </a:t>
            </a:r>
            <a:endParaRPr lang="es-CO" sz="3200" b="1" dirty="0">
              <a:latin typeface="Times New Roman" panose="02020603050405020304" pitchFamily="18" charset="0"/>
              <a:cs typeface="Times New Roman" panose="02020603050405020304" pitchFamily="18" charset="0"/>
            </a:endParaRPr>
          </a:p>
        </p:txBody>
      </p:sp>
      <p:graphicFrame>
        <p:nvGraphicFramePr>
          <p:cNvPr id="2" name="Tabla 1">
            <a:extLst>
              <a:ext uri="{FF2B5EF4-FFF2-40B4-BE49-F238E27FC236}">
                <a16:creationId xmlns:a16="http://schemas.microsoft.com/office/drawing/2014/main" xmlns="" id="{8312FD6E-C8BD-48DC-8C42-73439027DE88}"/>
              </a:ext>
            </a:extLst>
          </p:cNvPr>
          <p:cNvGraphicFramePr>
            <a:graphicFrameLocks noGrp="1"/>
          </p:cNvGraphicFramePr>
          <p:nvPr>
            <p:extLst>
              <p:ext uri="{D42A27DB-BD31-4B8C-83A1-F6EECF244321}">
                <p14:modId xmlns:p14="http://schemas.microsoft.com/office/powerpoint/2010/main" val="1539477138"/>
              </p:ext>
            </p:extLst>
          </p:nvPr>
        </p:nvGraphicFramePr>
        <p:xfrm>
          <a:off x="694267" y="959680"/>
          <a:ext cx="7694359" cy="3449774"/>
        </p:xfrm>
        <a:graphic>
          <a:graphicData uri="http://schemas.openxmlformats.org/drawingml/2006/table">
            <a:tbl>
              <a:tblPr firstRow="1" firstCol="1" bandRow="1"/>
              <a:tblGrid>
                <a:gridCol w="1697593">
                  <a:extLst>
                    <a:ext uri="{9D8B030D-6E8A-4147-A177-3AD203B41FA5}">
                      <a16:colId xmlns:a16="http://schemas.microsoft.com/office/drawing/2014/main" xmlns="" val="3929126030"/>
                    </a:ext>
                  </a:extLst>
                </a:gridCol>
                <a:gridCol w="5996766">
                  <a:extLst>
                    <a:ext uri="{9D8B030D-6E8A-4147-A177-3AD203B41FA5}">
                      <a16:colId xmlns:a16="http://schemas.microsoft.com/office/drawing/2014/main" xmlns="" val="1100493579"/>
                    </a:ext>
                  </a:extLst>
                </a:gridCol>
              </a:tblGrid>
              <a:tr h="558784">
                <a:tc>
                  <a:txBody>
                    <a:bodyPr/>
                    <a:lstStyle/>
                    <a:p>
                      <a:pPr>
                        <a:lnSpc>
                          <a:spcPct val="115000"/>
                        </a:lnSpc>
                        <a:spcAft>
                          <a:spcPts val="1000"/>
                        </a:spcAft>
                      </a:pPr>
                      <a:r>
                        <a:rPr lang="es-CO" sz="1400" b="1">
                          <a:effectLst/>
                          <a:latin typeface="Times New Roman" panose="02020603050405020304" pitchFamily="18" charset="0"/>
                          <a:ea typeface="Calibri" panose="020F0502020204030204" pitchFamily="34" charset="0"/>
                          <a:cs typeface="Times New Roman" panose="02020603050405020304" pitchFamily="18" charset="0"/>
                        </a:rPr>
                        <a:t>Identificación del requerimiento: </a:t>
                      </a: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15000"/>
                        </a:lnSpc>
                        <a:spcAft>
                          <a:spcPts val="1000"/>
                        </a:spcAft>
                      </a:pPr>
                      <a:r>
                        <a:rPr lang="es-CO" sz="1400" b="1" dirty="0">
                          <a:effectLst/>
                          <a:latin typeface="Times New Roman" panose="02020603050405020304" pitchFamily="18" charset="0"/>
                          <a:ea typeface="Calibri" panose="020F0502020204030204" pitchFamily="34" charset="0"/>
                          <a:cs typeface="Times New Roman" panose="02020603050405020304" pitchFamily="18" charset="0"/>
                        </a:rPr>
                        <a:t>RNF17</a:t>
                      </a:r>
                      <a:endParaRPr lang="es-CO"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2144768141"/>
                  </a:ext>
                </a:extLst>
              </a:tr>
              <a:tr h="558784">
                <a:tc>
                  <a:txBody>
                    <a:bodyPr/>
                    <a:lstStyle/>
                    <a:p>
                      <a:pPr>
                        <a:lnSpc>
                          <a:spcPct val="115000"/>
                        </a:lnSpc>
                        <a:spcAft>
                          <a:spcPts val="1000"/>
                        </a:spcAft>
                      </a:pPr>
                      <a:r>
                        <a:rPr lang="es-CO"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Nombre del Requerimiento: </a:t>
                      </a:r>
                      <a:endParaRPr lang="es-CO"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nSpc>
                          <a:spcPct val="115000"/>
                        </a:lnSpc>
                        <a:spcAft>
                          <a:spcPts val="1000"/>
                        </a:spcAft>
                      </a:pPr>
                      <a:r>
                        <a:rPr lang="es-CO"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Errores del Sistema.</a:t>
                      </a:r>
                      <a:endParaRPr lang="es-CO"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xmlns="" val="1444733475"/>
                  </a:ext>
                </a:extLst>
              </a:tr>
              <a:tr h="547700">
                <a:tc>
                  <a:txBody>
                    <a:bodyPr/>
                    <a:lstStyle/>
                    <a:p>
                      <a:pPr>
                        <a:lnSpc>
                          <a:spcPct val="115000"/>
                        </a:lnSpc>
                        <a:spcAft>
                          <a:spcPts val="1000"/>
                        </a:spcAft>
                      </a:pPr>
                      <a:r>
                        <a:rPr lang="es-CO" sz="1400" b="1" dirty="0">
                          <a:effectLst/>
                          <a:latin typeface="Times New Roman" panose="02020603050405020304" pitchFamily="18" charset="0"/>
                          <a:ea typeface="Calibri" panose="020F0502020204030204" pitchFamily="34" charset="0"/>
                          <a:cs typeface="Times New Roman" panose="02020603050405020304" pitchFamily="18" charset="0"/>
                        </a:rPr>
                        <a:t>Características: </a:t>
                      </a: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just">
                        <a:lnSpc>
                          <a:spcPct val="115000"/>
                        </a:lnSpc>
                        <a:spcAft>
                          <a:spcPts val="1000"/>
                        </a:spcAft>
                      </a:pPr>
                      <a:r>
                        <a:rPr lang="es-CO" sz="1400">
                          <a:effectLst/>
                          <a:latin typeface="Times New Roman" panose="02020603050405020304" pitchFamily="18" charset="0"/>
                          <a:ea typeface="Calibri" panose="020F0502020204030204" pitchFamily="34" charset="0"/>
                          <a:cs typeface="Times New Roman" panose="02020603050405020304" pitchFamily="18" charset="0"/>
                        </a:rPr>
                        <a:t>La tasa de errores del sistema deberá ser menor del 1% de los procesos totales ejecutadas en el sistema.</a:t>
                      </a:r>
                    </a:p>
                    <a:p>
                      <a:pPr algn="just">
                        <a:lnSpc>
                          <a:spcPct val="115000"/>
                        </a:lnSpc>
                        <a:spcAft>
                          <a:spcPts val="1000"/>
                        </a:spcAft>
                      </a:pPr>
                      <a:r>
                        <a:rPr lang="es-CO" sz="14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xmlns="" val="3690569918"/>
                  </a:ext>
                </a:extLst>
              </a:tr>
              <a:tr h="734557">
                <a:tc>
                  <a:txBody>
                    <a:bodyPr/>
                    <a:lstStyle/>
                    <a:p>
                      <a:pPr>
                        <a:lnSpc>
                          <a:spcPct val="115000"/>
                        </a:lnSpc>
                        <a:spcAft>
                          <a:spcPts val="1000"/>
                        </a:spcAft>
                      </a:pPr>
                      <a:r>
                        <a:rPr lang="es-CO"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Descripción del</a:t>
                      </a:r>
                      <a:endParaRPr lang="es-CO" sz="1400" b="1">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s-CO"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requerimiento:</a:t>
                      </a:r>
                      <a:r>
                        <a:rPr lang="es-CO" sz="14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s-CO"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just">
                        <a:lnSpc>
                          <a:spcPct val="115000"/>
                        </a:lnSpc>
                        <a:spcAft>
                          <a:spcPts val="1000"/>
                        </a:spcAft>
                      </a:pPr>
                      <a:r>
                        <a:rPr lang="es-CO"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 tasa de errores cometidos por el usuario deberá ser menor del 1% de los procesos totales ejecutadas en el sistema</a:t>
                      </a:r>
                      <a:endParaRPr lang="es-CO"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xmlns="" val="2475301160"/>
                  </a:ext>
                </a:extLst>
              </a:tr>
              <a:tr h="734557">
                <a:tc gridSpan="2">
                  <a:txBody>
                    <a:bodyPr/>
                    <a:lstStyle/>
                    <a:p>
                      <a:pPr>
                        <a:lnSpc>
                          <a:spcPct val="115000"/>
                        </a:lnSpc>
                        <a:spcAft>
                          <a:spcPts val="1000"/>
                        </a:spcAft>
                      </a:pPr>
                      <a:r>
                        <a:rPr lang="es-CO" sz="1400" b="1" dirty="0">
                          <a:effectLst/>
                          <a:latin typeface="Times New Roman" panose="02020603050405020304" pitchFamily="18" charset="0"/>
                          <a:ea typeface="Calibri" panose="020F0502020204030204" pitchFamily="34" charset="0"/>
                          <a:cs typeface="Times New Roman" panose="02020603050405020304" pitchFamily="18" charset="0"/>
                        </a:rPr>
                        <a:t>Prioridad del requerimiento:     </a:t>
                      </a:r>
                    </a:p>
                    <a:p>
                      <a:pPr>
                        <a:lnSpc>
                          <a:spcPct val="115000"/>
                        </a:lnSpc>
                        <a:spcAft>
                          <a:spcPts val="1000"/>
                        </a:spcAft>
                      </a:pPr>
                      <a:r>
                        <a:rPr lang="es-CO" sz="1400" b="1" dirty="0">
                          <a:effectLst/>
                          <a:latin typeface="Times New Roman" panose="02020603050405020304" pitchFamily="18" charset="0"/>
                          <a:ea typeface="Calibri" panose="020F0502020204030204" pitchFamily="34" charset="0"/>
                          <a:cs typeface="Times New Roman" panose="02020603050405020304" pitchFamily="18" charset="0"/>
                        </a:rPr>
                        <a:t>Alta	</a:t>
                      </a:r>
                    </a:p>
                  </a:txBody>
                  <a:tcPr marL="68580" marR="68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xmlns="" val="4073253677"/>
                  </a:ext>
                </a:extLst>
              </a:tr>
            </a:tbl>
          </a:graphicData>
        </a:graphic>
      </p:graphicFrame>
    </p:spTree>
    <p:extLst>
      <p:ext uri="{BB962C8B-B14F-4D97-AF65-F5344CB8AC3E}">
        <p14:creationId xmlns:p14="http://schemas.microsoft.com/office/powerpoint/2010/main" val="1449802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CA29108A-91F5-459D-9CBC-15B37359F8EE}"/>
              </a:ext>
            </a:extLst>
          </p:cNvPr>
          <p:cNvSpPr txBox="1"/>
          <p:nvPr/>
        </p:nvSpPr>
        <p:spPr>
          <a:xfrm>
            <a:off x="1651000" y="40217"/>
            <a:ext cx="4933950"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Diagrama casos de uso </a:t>
            </a:r>
            <a:endParaRPr lang="es-CO" sz="3200" b="1" dirty="0">
              <a:latin typeface="Times New Roman" panose="02020603050405020304" pitchFamily="18" charset="0"/>
              <a:cs typeface="Times New Roman" panose="02020603050405020304" pitchFamily="18" charset="0"/>
            </a:endParaRPr>
          </a:p>
        </p:txBody>
      </p:sp>
      <p:pic>
        <p:nvPicPr>
          <p:cNvPr id="3" name="Imagen 2">
            <a:extLst>
              <a:ext uri="{FF2B5EF4-FFF2-40B4-BE49-F238E27FC236}">
                <a16:creationId xmlns:a16="http://schemas.microsoft.com/office/drawing/2014/main" xmlns="" id="{AC12FB50-BC06-40F0-95D8-65F980F5D89C}"/>
              </a:ext>
            </a:extLst>
          </p:cNvPr>
          <p:cNvPicPr>
            <a:picLocks noChangeAspect="1"/>
          </p:cNvPicPr>
          <p:nvPr/>
        </p:nvPicPr>
        <p:blipFill>
          <a:blip r:embed="rId2"/>
          <a:stretch>
            <a:fillRect/>
          </a:stretch>
        </p:blipFill>
        <p:spPr>
          <a:xfrm>
            <a:off x="1181100" y="634034"/>
            <a:ext cx="5791951" cy="4452444"/>
          </a:xfrm>
          <a:prstGeom prst="rect">
            <a:avLst/>
          </a:prstGeom>
        </p:spPr>
      </p:pic>
    </p:spTree>
    <p:extLst>
      <p:ext uri="{BB962C8B-B14F-4D97-AF65-F5344CB8AC3E}">
        <p14:creationId xmlns:p14="http://schemas.microsoft.com/office/powerpoint/2010/main" val="67918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rot="16200000">
            <a:off x="3584832" y="-358526"/>
            <a:ext cx="5302242" cy="6019294"/>
          </a:xfrm>
          <a:prstGeom prst="rect">
            <a:avLst/>
          </a:prstGeom>
          <a:gradFill flip="none" rotWithShape="1">
            <a:gsLst>
              <a:gs pos="100000">
                <a:schemeClr val="tx2">
                  <a:alpha val="0"/>
                </a:schemeClr>
              </a:gs>
              <a:gs pos="0">
                <a:schemeClr val="tx1">
                  <a:alpha val="46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6" name="Imagen 15" descr="naranja.png"/>
          <p:cNvPicPr>
            <a:picLocks noChangeAspect="1"/>
          </p:cNvPicPr>
          <p:nvPr/>
        </p:nvPicPr>
        <p:blipFill rotWithShape="1">
          <a:blip r:embed="rId4">
            <a:extLst>
              <a:ext uri="{28A0092B-C50C-407E-A947-70E740481C1C}">
                <a14:useLocalDpi xmlns:a14="http://schemas.microsoft.com/office/drawing/2010/main" val="0"/>
              </a:ext>
            </a:extLst>
          </a:blip>
          <a:srcRect l="21032" t="19996" r="22452" b="17818"/>
          <a:stretch/>
        </p:blipFill>
        <p:spPr>
          <a:xfrm>
            <a:off x="297204" y="290458"/>
            <a:ext cx="601377" cy="603694"/>
          </a:xfrm>
          <a:prstGeom prst="rect">
            <a:avLst/>
          </a:prstGeom>
        </p:spPr>
      </p:pic>
      <p:sp>
        <p:nvSpPr>
          <p:cNvPr id="6" name="CuadroTexto 5">
            <a:extLst>
              <a:ext uri="{FF2B5EF4-FFF2-40B4-BE49-F238E27FC236}">
                <a16:creationId xmlns:a16="http://schemas.microsoft.com/office/drawing/2014/main" xmlns="" id="{2962A34E-2719-4E92-A0C9-74AE30F5B614}"/>
              </a:ext>
            </a:extLst>
          </p:cNvPr>
          <p:cNvSpPr txBox="1"/>
          <p:nvPr/>
        </p:nvSpPr>
        <p:spPr>
          <a:xfrm>
            <a:off x="522356" y="168892"/>
            <a:ext cx="8099287"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Caso de uso extendido </a:t>
            </a:r>
            <a:endParaRPr lang="es-CO" sz="3200" b="1" dirty="0">
              <a:latin typeface="Times New Roman" panose="02020603050405020304" pitchFamily="18" charset="0"/>
              <a:cs typeface="Times New Roman" panose="02020603050405020304" pitchFamily="18" charset="0"/>
            </a:endParaRPr>
          </a:p>
        </p:txBody>
      </p:sp>
      <p:graphicFrame>
        <p:nvGraphicFramePr>
          <p:cNvPr id="11" name="Objeto 10">
            <a:extLst>
              <a:ext uri="{FF2B5EF4-FFF2-40B4-BE49-F238E27FC236}">
                <a16:creationId xmlns:a16="http://schemas.microsoft.com/office/drawing/2014/main" xmlns="" id="{EE9D9590-88FD-4DB4-BF5A-366B241C7CAC}"/>
              </a:ext>
            </a:extLst>
          </p:cNvPr>
          <p:cNvGraphicFramePr>
            <a:graphicFrameLocks noChangeAspect="1"/>
          </p:cNvGraphicFramePr>
          <p:nvPr>
            <p:extLst>
              <p:ext uri="{D42A27DB-BD31-4B8C-83A1-F6EECF244321}">
                <p14:modId xmlns:p14="http://schemas.microsoft.com/office/powerpoint/2010/main" val="4217642068"/>
              </p:ext>
            </p:extLst>
          </p:nvPr>
        </p:nvGraphicFramePr>
        <p:xfrm>
          <a:off x="1766888" y="1020763"/>
          <a:ext cx="5610225" cy="3101975"/>
        </p:xfrm>
        <a:graphic>
          <a:graphicData uri="http://schemas.openxmlformats.org/presentationml/2006/ole">
            <mc:AlternateContent xmlns:mc="http://schemas.openxmlformats.org/markup-compatibility/2006">
              <mc:Choice xmlns:v="urn:schemas-microsoft-com:vml" Requires="v">
                <p:oleObj spid="_x0000_s1027" name="Document" r:id="rId6" imgW="5609442" imgH="3101520" progId="Word.Document.12">
                  <p:embed/>
                </p:oleObj>
              </mc:Choice>
              <mc:Fallback>
                <p:oleObj name="Document" r:id="rId6" imgW="5609442" imgH="3101520" progId="Word.Document.12">
                  <p:embed/>
                  <p:pic>
                    <p:nvPicPr>
                      <p:cNvPr id="0" name=""/>
                      <p:cNvPicPr/>
                      <p:nvPr/>
                    </p:nvPicPr>
                    <p:blipFill>
                      <a:blip r:embed="rId7"/>
                      <a:stretch>
                        <a:fillRect/>
                      </a:stretch>
                    </p:blipFill>
                    <p:spPr>
                      <a:xfrm>
                        <a:off x="1766888" y="1020763"/>
                        <a:ext cx="5610225" cy="3101975"/>
                      </a:xfrm>
                      <a:prstGeom prst="rect">
                        <a:avLst/>
                      </a:prstGeom>
                    </p:spPr>
                  </p:pic>
                </p:oleObj>
              </mc:Fallback>
            </mc:AlternateContent>
          </a:graphicData>
        </a:graphic>
      </p:graphicFrame>
    </p:spTree>
    <p:extLst>
      <p:ext uri="{BB962C8B-B14F-4D97-AF65-F5344CB8AC3E}">
        <p14:creationId xmlns:p14="http://schemas.microsoft.com/office/powerpoint/2010/main" val="4231356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rot="16200000">
            <a:off x="3584832" y="-358526"/>
            <a:ext cx="5302242" cy="6019294"/>
          </a:xfrm>
          <a:prstGeom prst="rect">
            <a:avLst/>
          </a:prstGeom>
          <a:gradFill flip="none" rotWithShape="1">
            <a:gsLst>
              <a:gs pos="100000">
                <a:schemeClr val="tx2">
                  <a:alpha val="0"/>
                </a:schemeClr>
              </a:gs>
              <a:gs pos="0">
                <a:schemeClr val="tx1">
                  <a:alpha val="46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6" name="Imagen 15" descr="naranja.png"/>
          <p:cNvPicPr>
            <a:picLocks noChangeAspect="1"/>
          </p:cNvPicPr>
          <p:nvPr/>
        </p:nvPicPr>
        <p:blipFill rotWithShape="1">
          <a:blip r:embed="rId3">
            <a:extLst>
              <a:ext uri="{28A0092B-C50C-407E-A947-70E740481C1C}">
                <a14:useLocalDpi xmlns:a14="http://schemas.microsoft.com/office/drawing/2010/main" val="0"/>
              </a:ext>
            </a:extLst>
          </a:blip>
          <a:srcRect l="21032" t="19996" r="22452" b="17818"/>
          <a:stretch/>
        </p:blipFill>
        <p:spPr>
          <a:xfrm>
            <a:off x="297204" y="290458"/>
            <a:ext cx="601377" cy="603694"/>
          </a:xfrm>
          <a:prstGeom prst="rect">
            <a:avLst/>
          </a:prstGeom>
        </p:spPr>
      </p:pic>
      <p:sp>
        <p:nvSpPr>
          <p:cNvPr id="6" name="CuadroTexto 5">
            <a:extLst>
              <a:ext uri="{FF2B5EF4-FFF2-40B4-BE49-F238E27FC236}">
                <a16:creationId xmlns:a16="http://schemas.microsoft.com/office/drawing/2014/main" xmlns="" id="{2962A34E-2719-4E92-A0C9-74AE30F5B614}"/>
              </a:ext>
            </a:extLst>
          </p:cNvPr>
          <p:cNvSpPr txBox="1"/>
          <p:nvPr/>
        </p:nvSpPr>
        <p:spPr>
          <a:xfrm>
            <a:off x="522356" y="168892"/>
            <a:ext cx="8099287"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Caso de uso extendido </a:t>
            </a:r>
            <a:endParaRPr lang="es-CO" sz="3200" b="1" dirty="0">
              <a:latin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xmlns="" id="{E94E70DC-EF42-44E9-9401-8E90CD444107}"/>
              </a:ext>
            </a:extLst>
          </p:cNvPr>
          <p:cNvPicPr>
            <a:picLocks noChangeAspect="1"/>
          </p:cNvPicPr>
          <p:nvPr/>
        </p:nvPicPr>
        <p:blipFill>
          <a:blip r:embed="rId4"/>
          <a:stretch>
            <a:fillRect/>
          </a:stretch>
        </p:blipFill>
        <p:spPr>
          <a:xfrm>
            <a:off x="1765016" y="1199830"/>
            <a:ext cx="5613968" cy="2743839"/>
          </a:xfrm>
          <a:prstGeom prst="rect">
            <a:avLst/>
          </a:prstGeom>
        </p:spPr>
      </p:pic>
    </p:spTree>
    <p:extLst>
      <p:ext uri="{BB962C8B-B14F-4D97-AF65-F5344CB8AC3E}">
        <p14:creationId xmlns:p14="http://schemas.microsoft.com/office/powerpoint/2010/main" val="184232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rot="16200000">
            <a:off x="3584832" y="-358526"/>
            <a:ext cx="5302242" cy="6019294"/>
          </a:xfrm>
          <a:prstGeom prst="rect">
            <a:avLst/>
          </a:prstGeom>
          <a:gradFill flip="none" rotWithShape="1">
            <a:gsLst>
              <a:gs pos="100000">
                <a:schemeClr val="tx2">
                  <a:alpha val="0"/>
                </a:schemeClr>
              </a:gs>
              <a:gs pos="0">
                <a:schemeClr val="tx1">
                  <a:alpha val="46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6" name="Imagen 15" descr="naranja.png"/>
          <p:cNvPicPr>
            <a:picLocks noChangeAspect="1"/>
          </p:cNvPicPr>
          <p:nvPr/>
        </p:nvPicPr>
        <p:blipFill rotWithShape="1">
          <a:blip r:embed="rId4">
            <a:extLst>
              <a:ext uri="{28A0092B-C50C-407E-A947-70E740481C1C}">
                <a14:useLocalDpi xmlns:a14="http://schemas.microsoft.com/office/drawing/2010/main" val="0"/>
              </a:ext>
            </a:extLst>
          </a:blip>
          <a:srcRect l="21032" t="19996" r="22452" b="17818"/>
          <a:stretch/>
        </p:blipFill>
        <p:spPr>
          <a:xfrm>
            <a:off x="297204" y="290458"/>
            <a:ext cx="601377" cy="603694"/>
          </a:xfrm>
          <a:prstGeom prst="rect">
            <a:avLst/>
          </a:prstGeom>
        </p:spPr>
      </p:pic>
      <p:sp>
        <p:nvSpPr>
          <p:cNvPr id="6" name="CuadroTexto 5">
            <a:extLst>
              <a:ext uri="{FF2B5EF4-FFF2-40B4-BE49-F238E27FC236}">
                <a16:creationId xmlns:a16="http://schemas.microsoft.com/office/drawing/2014/main" xmlns="" id="{2962A34E-2719-4E92-A0C9-74AE30F5B614}"/>
              </a:ext>
            </a:extLst>
          </p:cNvPr>
          <p:cNvSpPr txBox="1"/>
          <p:nvPr/>
        </p:nvSpPr>
        <p:spPr>
          <a:xfrm>
            <a:off x="522356" y="168892"/>
            <a:ext cx="8099287"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Caso de uso extendido </a:t>
            </a:r>
            <a:endParaRPr lang="es-CO" sz="3200" b="1" dirty="0">
              <a:latin typeface="Times New Roman" panose="02020603050405020304" pitchFamily="18" charset="0"/>
              <a:cs typeface="Times New Roman" panose="02020603050405020304" pitchFamily="18" charset="0"/>
            </a:endParaRPr>
          </a:p>
        </p:txBody>
      </p:sp>
      <p:graphicFrame>
        <p:nvGraphicFramePr>
          <p:cNvPr id="4" name="Objeto 3">
            <a:extLst>
              <a:ext uri="{FF2B5EF4-FFF2-40B4-BE49-F238E27FC236}">
                <a16:creationId xmlns:a16="http://schemas.microsoft.com/office/drawing/2014/main" xmlns="" id="{4740D5B5-FB8D-4DD0-A0C9-267188D9508D}"/>
              </a:ext>
            </a:extLst>
          </p:cNvPr>
          <p:cNvGraphicFramePr>
            <a:graphicFrameLocks noChangeAspect="1"/>
          </p:cNvGraphicFramePr>
          <p:nvPr>
            <p:extLst>
              <p:ext uri="{D42A27DB-BD31-4B8C-83A1-F6EECF244321}">
                <p14:modId xmlns:p14="http://schemas.microsoft.com/office/powerpoint/2010/main" val="139916420"/>
              </p:ext>
            </p:extLst>
          </p:nvPr>
        </p:nvGraphicFramePr>
        <p:xfrm>
          <a:off x="1766888" y="1193800"/>
          <a:ext cx="5610225" cy="2754313"/>
        </p:xfrm>
        <a:graphic>
          <a:graphicData uri="http://schemas.openxmlformats.org/presentationml/2006/ole">
            <mc:AlternateContent xmlns:mc="http://schemas.openxmlformats.org/markup-compatibility/2006">
              <mc:Choice xmlns:v="urn:schemas-microsoft-com:vml" Requires="v">
                <p:oleObj spid="_x0000_s2052" name="Document" r:id="rId6" imgW="5609442" imgH="2753622" progId="Word.Document.12">
                  <p:embed/>
                </p:oleObj>
              </mc:Choice>
              <mc:Fallback>
                <p:oleObj name="Document" r:id="rId6" imgW="5609442" imgH="2753622" progId="Word.Document.12">
                  <p:embed/>
                  <p:pic>
                    <p:nvPicPr>
                      <p:cNvPr id="0" name=""/>
                      <p:cNvPicPr/>
                      <p:nvPr/>
                    </p:nvPicPr>
                    <p:blipFill>
                      <a:blip r:embed="rId7"/>
                      <a:stretch>
                        <a:fillRect/>
                      </a:stretch>
                    </p:blipFill>
                    <p:spPr>
                      <a:xfrm>
                        <a:off x="1766888" y="1193800"/>
                        <a:ext cx="5610225" cy="2754313"/>
                      </a:xfrm>
                      <a:prstGeom prst="rect">
                        <a:avLst/>
                      </a:prstGeom>
                    </p:spPr>
                  </p:pic>
                </p:oleObj>
              </mc:Fallback>
            </mc:AlternateContent>
          </a:graphicData>
        </a:graphic>
      </p:graphicFrame>
    </p:spTree>
    <p:extLst>
      <p:ext uri="{BB962C8B-B14F-4D97-AF65-F5344CB8AC3E}">
        <p14:creationId xmlns:p14="http://schemas.microsoft.com/office/powerpoint/2010/main" val="400122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6243D4B3-420D-42D0-B93C-FF03B16E9F5A}"/>
              </a:ext>
            </a:extLst>
          </p:cNvPr>
          <p:cNvSpPr>
            <a:spLocks noChangeArrowheads="1"/>
          </p:cNvSpPr>
          <p:nvPr/>
        </p:nvSpPr>
        <p:spPr bwMode="auto">
          <a:xfrm>
            <a:off x="1957617" y="679604"/>
            <a:ext cx="247468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3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HyperAccess</a:t>
            </a:r>
            <a:endParaRPr kumimoji="0" lang="es-CO" altLang="es-CO"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4" name="Imagen 3">
            <a:extLst>
              <a:ext uri="{FF2B5EF4-FFF2-40B4-BE49-F238E27FC236}">
                <a16:creationId xmlns:a16="http://schemas.microsoft.com/office/drawing/2014/main" xmlns="" id="{C85DCDF0-1CD5-46FE-BF3D-3D33D82F1CDE}"/>
              </a:ext>
            </a:extLst>
          </p:cNvPr>
          <p:cNvPicPr>
            <a:picLocks noChangeAspect="1"/>
          </p:cNvPicPr>
          <p:nvPr/>
        </p:nvPicPr>
        <p:blipFill>
          <a:blip r:embed="rId3"/>
          <a:stretch>
            <a:fillRect/>
          </a:stretch>
        </p:blipFill>
        <p:spPr>
          <a:xfrm>
            <a:off x="1843990" y="1506152"/>
            <a:ext cx="3311131" cy="3289996"/>
          </a:xfrm>
          <a:prstGeom prst="rect">
            <a:avLst/>
          </a:prstGeom>
          <a:ln>
            <a:noFill/>
          </a:ln>
          <a:effectLst>
            <a:softEdge rad="112500"/>
          </a:effectLst>
        </p:spPr>
      </p:pic>
    </p:spTree>
    <p:extLst>
      <p:ext uri="{BB962C8B-B14F-4D97-AF65-F5344CB8AC3E}">
        <p14:creationId xmlns:p14="http://schemas.microsoft.com/office/powerpoint/2010/main" val="352276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rot="16200000">
            <a:off x="3584832" y="-358526"/>
            <a:ext cx="5302242" cy="6019294"/>
          </a:xfrm>
          <a:prstGeom prst="rect">
            <a:avLst/>
          </a:prstGeom>
          <a:gradFill flip="none" rotWithShape="1">
            <a:gsLst>
              <a:gs pos="100000">
                <a:schemeClr val="tx2">
                  <a:alpha val="0"/>
                </a:schemeClr>
              </a:gs>
              <a:gs pos="0">
                <a:schemeClr val="tx1">
                  <a:alpha val="46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6" name="Imagen 15" descr="naranja.png"/>
          <p:cNvPicPr>
            <a:picLocks noChangeAspect="1"/>
          </p:cNvPicPr>
          <p:nvPr/>
        </p:nvPicPr>
        <p:blipFill rotWithShape="1">
          <a:blip r:embed="rId3">
            <a:extLst>
              <a:ext uri="{28A0092B-C50C-407E-A947-70E740481C1C}">
                <a14:useLocalDpi xmlns:a14="http://schemas.microsoft.com/office/drawing/2010/main" val="0"/>
              </a:ext>
            </a:extLst>
          </a:blip>
          <a:srcRect l="21032" t="19996" r="22452" b="17818"/>
          <a:stretch/>
        </p:blipFill>
        <p:spPr>
          <a:xfrm>
            <a:off x="297204" y="290458"/>
            <a:ext cx="601377" cy="603694"/>
          </a:xfrm>
          <a:prstGeom prst="rect">
            <a:avLst/>
          </a:prstGeom>
        </p:spPr>
      </p:pic>
      <p:sp>
        <p:nvSpPr>
          <p:cNvPr id="6" name="CuadroTexto 5">
            <a:extLst>
              <a:ext uri="{FF2B5EF4-FFF2-40B4-BE49-F238E27FC236}">
                <a16:creationId xmlns:a16="http://schemas.microsoft.com/office/drawing/2014/main" xmlns="" id="{2962A34E-2719-4E92-A0C9-74AE30F5B614}"/>
              </a:ext>
            </a:extLst>
          </p:cNvPr>
          <p:cNvSpPr txBox="1"/>
          <p:nvPr/>
        </p:nvSpPr>
        <p:spPr>
          <a:xfrm>
            <a:off x="522356" y="168892"/>
            <a:ext cx="8099287"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Caso de uso extendido </a:t>
            </a:r>
            <a:endParaRPr lang="es-CO" sz="3200" b="1" dirty="0">
              <a:latin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xmlns="" id="{A77E30A9-EC6E-4E6D-BE6A-073DFF217EBA}"/>
              </a:ext>
            </a:extLst>
          </p:cNvPr>
          <p:cNvPicPr>
            <a:picLocks noChangeAspect="1"/>
          </p:cNvPicPr>
          <p:nvPr/>
        </p:nvPicPr>
        <p:blipFill>
          <a:blip r:embed="rId4"/>
          <a:stretch>
            <a:fillRect/>
          </a:stretch>
        </p:blipFill>
        <p:spPr>
          <a:xfrm>
            <a:off x="1765016" y="1196026"/>
            <a:ext cx="5613968" cy="2751448"/>
          </a:xfrm>
          <a:prstGeom prst="rect">
            <a:avLst/>
          </a:prstGeom>
        </p:spPr>
      </p:pic>
    </p:spTree>
    <p:extLst>
      <p:ext uri="{BB962C8B-B14F-4D97-AF65-F5344CB8AC3E}">
        <p14:creationId xmlns:p14="http://schemas.microsoft.com/office/powerpoint/2010/main" val="592668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rot="16200000">
            <a:off x="3584832" y="-358526"/>
            <a:ext cx="5302242" cy="6019294"/>
          </a:xfrm>
          <a:prstGeom prst="rect">
            <a:avLst/>
          </a:prstGeom>
          <a:gradFill flip="none" rotWithShape="1">
            <a:gsLst>
              <a:gs pos="100000">
                <a:schemeClr val="tx2">
                  <a:alpha val="0"/>
                </a:schemeClr>
              </a:gs>
              <a:gs pos="0">
                <a:schemeClr val="tx1">
                  <a:alpha val="46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6" name="Imagen 15" descr="naranja.png"/>
          <p:cNvPicPr>
            <a:picLocks noChangeAspect="1"/>
          </p:cNvPicPr>
          <p:nvPr/>
        </p:nvPicPr>
        <p:blipFill rotWithShape="1">
          <a:blip r:embed="rId3">
            <a:extLst>
              <a:ext uri="{28A0092B-C50C-407E-A947-70E740481C1C}">
                <a14:useLocalDpi xmlns:a14="http://schemas.microsoft.com/office/drawing/2010/main" val="0"/>
              </a:ext>
            </a:extLst>
          </a:blip>
          <a:srcRect l="21032" t="19996" r="22452" b="17818"/>
          <a:stretch/>
        </p:blipFill>
        <p:spPr>
          <a:xfrm>
            <a:off x="297204" y="290458"/>
            <a:ext cx="601377" cy="603694"/>
          </a:xfrm>
          <a:prstGeom prst="rect">
            <a:avLst/>
          </a:prstGeom>
        </p:spPr>
      </p:pic>
      <p:sp>
        <p:nvSpPr>
          <p:cNvPr id="6" name="CuadroTexto 5">
            <a:extLst>
              <a:ext uri="{FF2B5EF4-FFF2-40B4-BE49-F238E27FC236}">
                <a16:creationId xmlns:a16="http://schemas.microsoft.com/office/drawing/2014/main" xmlns="" id="{2962A34E-2719-4E92-A0C9-74AE30F5B614}"/>
              </a:ext>
            </a:extLst>
          </p:cNvPr>
          <p:cNvSpPr txBox="1"/>
          <p:nvPr/>
        </p:nvSpPr>
        <p:spPr>
          <a:xfrm>
            <a:off x="522356" y="168892"/>
            <a:ext cx="8099287"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Caso de uso extendido </a:t>
            </a:r>
            <a:endParaRPr lang="es-CO" sz="3200" b="1" dirty="0">
              <a:latin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xmlns="" id="{5FE1412A-4D63-4262-9D36-EEDBED811AFB}"/>
              </a:ext>
            </a:extLst>
          </p:cNvPr>
          <p:cNvPicPr>
            <a:picLocks noChangeAspect="1"/>
          </p:cNvPicPr>
          <p:nvPr/>
        </p:nvPicPr>
        <p:blipFill>
          <a:blip r:embed="rId4"/>
          <a:stretch>
            <a:fillRect/>
          </a:stretch>
        </p:blipFill>
        <p:spPr>
          <a:xfrm>
            <a:off x="1765016" y="1021017"/>
            <a:ext cx="5613968" cy="3101466"/>
          </a:xfrm>
          <a:prstGeom prst="rect">
            <a:avLst/>
          </a:prstGeom>
        </p:spPr>
      </p:pic>
    </p:spTree>
    <p:extLst>
      <p:ext uri="{BB962C8B-B14F-4D97-AF65-F5344CB8AC3E}">
        <p14:creationId xmlns:p14="http://schemas.microsoft.com/office/powerpoint/2010/main" val="1706056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rot="16200000">
            <a:off x="3584832" y="-358526"/>
            <a:ext cx="5302242" cy="6019294"/>
          </a:xfrm>
          <a:prstGeom prst="rect">
            <a:avLst/>
          </a:prstGeom>
          <a:gradFill flip="none" rotWithShape="1">
            <a:gsLst>
              <a:gs pos="100000">
                <a:schemeClr val="tx2">
                  <a:alpha val="0"/>
                </a:schemeClr>
              </a:gs>
              <a:gs pos="0">
                <a:schemeClr val="tx1">
                  <a:alpha val="46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6" name="Imagen 15" descr="naranja.png"/>
          <p:cNvPicPr>
            <a:picLocks noChangeAspect="1"/>
          </p:cNvPicPr>
          <p:nvPr/>
        </p:nvPicPr>
        <p:blipFill rotWithShape="1">
          <a:blip r:embed="rId3">
            <a:extLst>
              <a:ext uri="{28A0092B-C50C-407E-A947-70E740481C1C}">
                <a14:useLocalDpi xmlns:a14="http://schemas.microsoft.com/office/drawing/2010/main" val="0"/>
              </a:ext>
            </a:extLst>
          </a:blip>
          <a:srcRect l="21032" t="19996" r="22452" b="17818"/>
          <a:stretch/>
        </p:blipFill>
        <p:spPr>
          <a:xfrm>
            <a:off x="297204" y="290458"/>
            <a:ext cx="601377" cy="603694"/>
          </a:xfrm>
          <a:prstGeom prst="rect">
            <a:avLst/>
          </a:prstGeom>
        </p:spPr>
      </p:pic>
      <p:sp>
        <p:nvSpPr>
          <p:cNvPr id="6" name="CuadroTexto 5">
            <a:extLst>
              <a:ext uri="{FF2B5EF4-FFF2-40B4-BE49-F238E27FC236}">
                <a16:creationId xmlns:a16="http://schemas.microsoft.com/office/drawing/2014/main" xmlns="" id="{2962A34E-2719-4E92-A0C9-74AE30F5B614}"/>
              </a:ext>
            </a:extLst>
          </p:cNvPr>
          <p:cNvSpPr txBox="1"/>
          <p:nvPr/>
        </p:nvSpPr>
        <p:spPr>
          <a:xfrm>
            <a:off x="522356" y="168892"/>
            <a:ext cx="8099287"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Caso de uso extendido </a:t>
            </a:r>
            <a:endParaRPr lang="es-CO" sz="3200" b="1" dirty="0">
              <a:latin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xmlns="" id="{11FCB432-3CB7-4FB9-9BEA-AA782B6E9571}"/>
              </a:ext>
            </a:extLst>
          </p:cNvPr>
          <p:cNvPicPr>
            <a:picLocks noChangeAspect="1"/>
          </p:cNvPicPr>
          <p:nvPr/>
        </p:nvPicPr>
        <p:blipFill>
          <a:blip r:embed="rId4"/>
          <a:stretch>
            <a:fillRect/>
          </a:stretch>
        </p:blipFill>
        <p:spPr>
          <a:xfrm>
            <a:off x="1765016" y="1108521"/>
            <a:ext cx="5613968" cy="2926457"/>
          </a:xfrm>
          <a:prstGeom prst="rect">
            <a:avLst/>
          </a:prstGeom>
        </p:spPr>
      </p:pic>
    </p:spTree>
    <p:extLst>
      <p:ext uri="{BB962C8B-B14F-4D97-AF65-F5344CB8AC3E}">
        <p14:creationId xmlns:p14="http://schemas.microsoft.com/office/powerpoint/2010/main" val="3804123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rot="16200000">
            <a:off x="3584832" y="-358526"/>
            <a:ext cx="5302242" cy="6019294"/>
          </a:xfrm>
          <a:prstGeom prst="rect">
            <a:avLst/>
          </a:prstGeom>
          <a:gradFill flip="none" rotWithShape="1">
            <a:gsLst>
              <a:gs pos="100000">
                <a:schemeClr val="tx2">
                  <a:alpha val="0"/>
                </a:schemeClr>
              </a:gs>
              <a:gs pos="0">
                <a:schemeClr val="tx1">
                  <a:alpha val="46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6" name="Imagen 15" descr="naranja.png"/>
          <p:cNvPicPr>
            <a:picLocks noChangeAspect="1"/>
          </p:cNvPicPr>
          <p:nvPr/>
        </p:nvPicPr>
        <p:blipFill rotWithShape="1">
          <a:blip r:embed="rId3">
            <a:extLst>
              <a:ext uri="{28A0092B-C50C-407E-A947-70E740481C1C}">
                <a14:useLocalDpi xmlns:a14="http://schemas.microsoft.com/office/drawing/2010/main" val="0"/>
              </a:ext>
            </a:extLst>
          </a:blip>
          <a:srcRect l="21032" t="19996" r="22452" b="17818"/>
          <a:stretch/>
        </p:blipFill>
        <p:spPr>
          <a:xfrm>
            <a:off x="297204" y="290458"/>
            <a:ext cx="601377" cy="603694"/>
          </a:xfrm>
          <a:prstGeom prst="rect">
            <a:avLst/>
          </a:prstGeom>
        </p:spPr>
      </p:pic>
      <p:sp>
        <p:nvSpPr>
          <p:cNvPr id="6" name="CuadroTexto 5">
            <a:extLst>
              <a:ext uri="{FF2B5EF4-FFF2-40B4-BE49-F238E27FC236}">
                <a16:creationId xmlns:a16="http://schemas.microsoft.com/office/drawing/2014/main" xmlns="" id="{2962A34E-2719-4E92-A0C9-74AE30F5B614}"/>
              </a:ext>
            </a:extLst>
          </p:cNvPr>
          <p:cNvSpPr txBox="1"/>
          <p:nvPr/>
        </p:nvSpPr>
        <p:spPr>
          <a:xfrm>
            <a:off x="522356" y="168892"/>
            <a:ext cx="8099287"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Caso de uso extendido </a:t>
            </a:r>
            <a:endParaRPr lang="es-CO" sz="3200" b="1" dirty="0">
              <a:latin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xmlns="" id="{E7304F7D-335C-41C7-9094-260A11E4268A}"/>
              </a:ext>
            </a:extLst>
          </p:cNvPr>
          <p:cNvPicPr>
            <a:picLocks noChangeAspect="1"/>
          </p:cNvPicPr>
          <p:nvPr/>
        </p:nvPicPr>
        <p:blipFill>
          <a:blip r:embed="rId4"/>
          <a:stretch>
            <a:fillRect/>
          </a:stretch>
        </p:blipFill>
        <p:spPr>
          <a:xfrm>
            <a:off x="1765016" y="1108521"/>
            <a:ext cx="5613968" cy="2926457"/>
          </a:xfrm>
          <a:prstGeom prst="rect">
            <a:avLst/>
          </a:prstGeom>
        </p:spPr>
      </p:pic>
    </p:spTree>
    <p:extLst>
      <p:ext uri="{BB962C8B-B14F-4D97-AF65-F5344CB8AC3E}">
        <p14:creationId xmlns:p14="http://schemas.microsoft.com/office/powerpoint/2010/main" val="1748332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rot="16200000">
            <a:off x="3584832" y="-358526"/>
            <a:ext cx="5302242" cy="6019294"/>
          </a:xfrm>
          <a:prstGeom prst="rect">
            <a:avLst/>
          </a:prstGeom>
          <a:gradFill flip="none" rotWithShape="1">
            <a:gsLst>
              <a:gs pos="100000">
                <a:schemeClr val="tx2">
                  <a:alpha val="0"/>
                </a:schemeClr>
              </a:gs>
              <a:gs pos="0">
                <a:schemeClr val="tx1">
                  <a:alpha val="46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6" name="Imagen 15" descr="naranja.png"/>
          <p:cNvPicPr>
            <a:picLocks noChangeAspect="1"/>
          </p:cNvPicPr>
          <p:nvPr/>
        </p:nvPicPr>
        <p:blipFill rotWithShape="1">
          <a:blip r:embed="rId3">
            <a:extLst>
              <a:ext uri="{28A0092B-C50C-407E-A947-70E740481C1C}">
                <a14:useLocalDpi xmlns:a14="http://schemas.microsoft.com/office/drawing/2010/main" val="0"/>
              </a:ext>
            </a:extLst>
          </a:blip>
          <a:srcRect l="21032" t="19996" r="22452" b="17818"/>
          <a:stretch/>
        </p:blipFill>
        <p:spPr>
          <a:xfrm>
            <a:off x="297204" y="290458"/>
            <a:ext cx="601377" cy="603694"/>
          </a:xfrm>
          <a:prstGeom prst="rect">
            <a:avLst/>
          </a:prstGeom>
        </p:spPr>
      </p:pic>
      <p:sp>
        <p:nvSpPr>
          <p:cNvPr id="6" name="CuadroTexto 5">
            <a:extLst>
              <a:ext uri="{FF2B5EF4-FFF2-40B4-BE49-F238E27FC236}">
                <a16:creationId xmlns:a16="http://schemas.microsoft.com/office/drawing/2014/main" xmlns="" id="{2962A34E-2719-4E92-A0C9-74AE30F5B614}"/>
              </a:ext>
            </a:extLst>
          </p:cNvPr>
          <p:cNvSpPr txBox="1"/>
          <p:nvPr/>
        </p:nvSpPr>
        <p:spPr>
          <a:xfrm>
            <a:off x="522356" y="168892"/>
            <a:ext cx="8099287"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Caso de uso extendido </a:t>
            </a:r>
            <a:endParaRPr lang="es-CO" sz="3200" b="1" dirty="0">
              <a:latin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xmlns="" id="{B3C52E0C-CE90-44FC-A9BB-D6C2B4F4353E}"/>
              </a:ext>
            </a:extLst>
          </p:cNvPr>
          <p:cNvPicPr>
            <a:picLocks noChangeAspect="1"/>
          </p:cNvPicPr>
          <p:nvPr/>
        </p:nvPicPr>
        <p:blipFill>
          <a:blip r:embed="rId4"/>
          <a:stretch>
            <a:fillRect/>
          </a:stretch>
        </p:blipFill>
        <p:spPr>
          <a:xfrm>
            <a:off x="1843075" y="1108521"/>
            <a:ext cx="5613968" cy="2926457"/>
          </a:xfrm>
          <a:prstGeom prst="rect">
            <a:avLst/>
          </a:prstGeom>
        </p:spPr>
      </p:pic>
    </p:spTree>
    <p:extLst>
      <p:ext uri="{BB962C8B-B14F-4D97-AF65-F5344CB8AC3E}">
        <p14:creationId xmlns:p14="http://schemas.microsoft.com/office/powerpoint/2010/main" val="1442419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74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98750" y="165837"/>
            <a:ext cx="4507901" cy="523220"/>
          </a:xfrm>
          <a:prstGeom prst="rect">
            <a:avLst/>
          </a:prstGeom>
          <a:noFill/>
        </p:spPr>
        <p:txBody>
          <a:bodyPr wrap="none" rtlCol="0">
            <a:spAutoFit/>
          </a:bodyPr>
          <a:lstStyle/>
          <a:p>
            <a:r>
              <a:rPr lang="es-CO" sz="2800" b="1" dirty="0">
                <a:latin typeface="Times New Roman" panose="02020603050405020304" pitchFamily="18" charset="0"/>
                <a:cs typeface="Times New Roman" panose="02020603050405020304" pitchFamily="18" charset="0"/>
              </a:rPr>
              <a:t>Planteamiento del problema</a:t>
            </a:r>
            <a:endParaRPr lang="es-CO" sz="2800" dirty="0">
              <a:latin typeface="Times New Roman" panose="02020603050405020304" pitchFamily="18" charset="0"/>
              <a:cs typeface="Times New Roman" panose="02020603050405020304" pitchFamily="18" charset="0"/>
            </a:endParaRPr>
          </a:p>
        </p:txBody>
      </p:sp>
      <p:sp>
        <p:nvSpPr>
          <p:cNvPr id="3" name="CuadroTexto 2"/>
          <p:cNvSpPr txBox="1"/>
          <p:nvPr/>
        </p:nvSpPr>
        <p:spPr>
          <a:xfrm>
            <a:off x="342900" y="725090"/>
            <a:ext cx="5215346" cy="4201150"/>
          </a:xfrm>
          <a:prstGeom prst="rect">
            <a:avLst/>
          </a:prstGeom>
          <a:noFill/>
        </p:spPr>
        <p:txBody>
          <a:bodyPr wrap="square" rtlCol="0">
            <a:spAutoFit/>
          </a:bodyPr>
          <a:lstStyle/>
          <a:p>
            <a:pPr algn="just"/>
            <a:r>
              <a:rPr lang="es-MX" sz="2000" b="1" dirty="0">
                <a:latin typeface="Times New Roman" panose="02020603050405020304" pitchFamily="18" charset="0"/>
                <a:cs typeface="Times New Roman" panose="02020603050405020304" pitchFamily="18" charset="0"/>
              </a:rPr>
              <a:t>Descripción del problema</a:t>
            </a:r>
          </a:p>
          <a:p>
            <a:pPr algn="just"/>
            <a:endParaRPr lang="es-MX" sz="1300" b="1" dirty="0">
              <a:latin typeface="Times New Roman" panose="02020603050405020304" pitchFamily="18" charset="0"/>
              <a:cs typeface="Times New Roman" panose="02020603050405020304" pitchFamily="18" charset="0"/>
            </a:endParaRPr>
          </a:p>
          <a:p>
            <a:pPr algn="just"/>
            <a:r>
              <a:rPr lang="es-MX" sz="1300" b="1" dirty="0">
                <a:latin typeface="Times New Roman" panose="02020603050405020304" pitchFamily="18" charset="0"/>
                <a:cs typeface="Times New Roman" panose="02020603050405020304" pitchFamily="18" charset="0"/>
              </a:rPr>
              <a:t>	</a:t>
            </a:r>
            <a:r>
              <a:rPr lang="es-MX" sz="1700" dirty="0">
                <a:latin typeface="Times New Roman" panose="02020603050405020304" pitchFamily="18" charset="0"/>
                <a:cs typeface="Times New Roman" panose="02020603050405020304" pitchFamily="18" charset="0"/>
              </a:rPr>
              <a:t>En la institución República  China el sistema de control de acceso de entrada y salida de personas se realiza con la ayuda de la celaduría, donde ellos por medio de rectificación de carné validan la entrada y salida de aquellas personas que hacen parte de la comunidad académica. Sin embargo, existe ineficiencia en este método de seguridad ya que la mayoría de las veces este procedimiento solo se realiza en horas de la mañana (hora pico) luego por ello se acumulan grandes cantidades de personas en la entrada de la institución y en efecto se presenta demora. Además de estos hay personas que por el afán de entrar no muestran su carné y entran sin ningún tipo de validación.</a:t>
            </a:r>
          </a:p>
          <a:p>
            <a:pPr algn="just"/>
            <a:r>
              <a:rPr lang="es-MX" sz="1300" dirty="0">
                <a:solidFill>
                  <a:srgbClr val="274FB2"/>
                </a:solidFill>
                <a:latin typeface="Times New Roman" panose="02020603050405020304" pitchFamily="18" charset="0"/>
                <a:cs typeface="Times New Roman" panose="02020603050405020304" pitchFamily="18" charset="0"/>
              </a:rPr>
              <a:t>	</a:t>
            </a:r>
          </a:p>
        </p:txBody>
      </p:sp>
      <p:pic>
        <p:nvPicPr>
          <p:cNvPr id="1026" name="Picture 2" descr="Resultado de imagen para planteamiento del problema">
            <a:extLst>
              <a:ext uri="{FF2B5EF4-FFF2-40B4-BE49-F238E27FC236}">
                <a16:creationId xmlns:a16="http://schemas.microsoft.com/office/drawing/2014/main" xmlns="" id="{899672D1-2F50-4104-858A-0DB72C1AD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007" y="1358990"/>
            <a:ext cx="3125847" cy="304319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39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228486" y="107430"/>
            <a:ext cx="4507901" cy="523220"/>
          </a:xfrm>
          <a:prstGeom prst="rect">
            <a:avLst/>
          </a:prstGeom>
          <a:noFill/>
        </p:spPr>
        <p:txBody>
          <a:bodyPr wrap="none" rtlCol="0">
            <a:spAutoFit/>
          </a:bodyPr>
          <a:lstStyle/>
          <a:p>
            <a:r>
              <a:rPr lang="es-CO" sz="2800" b="1" dirty="0">
                <a:latin typeface="Times New Roman" panose="02020603050405020304" pitchFamily="18" charset="0"/>
                <a:cs typeface="Times New Roman" panose="02020603050405020304" pitchFamily="18" charset="0"/>
              </a:rPr>
              <a:t>Planteamiento del problema</a:t>
            </a:r>
            <a:endParaRPr lang="es-CO" sz="2800" dirty="0">
              <a:latin typeface="Times New Roman" panose="02020603050405020304" pitchFamily="18" charset="0"/>
              <a:cs typeface="Times New Roman" panose="02020603050405020304" pitchFamily="18" charset="0"/>
            </a:endParaRPr>
          </a:p>
        </p:txBody>
      </p:sp>
      <p:sp>
        <p:nvSpPr>
          <p:cNvPr id="3" name="CuadroTexto 2"/>
          <p:cNvSpPr txBox="1"/>
          <p:nvPr/>
        </p:nvSpPr>
        <p:spPr>
          <a:xfrm>
            <a:off x="479776" y="3765424"/>
            <a:ext cx="8184445" cy="1138773"/>
          </a:xfrm>
          <a:prstGeom prst="rect">
            <a:avLst/>
          </a:prstGeom>
          <a:noFill/>
        </p:spPr>
        <p:txBody>
          <a:bodyPr wrap="square" rtlCol="0">
            <a:spAutoFit/>
          </a:bodyPr>
          <a:lstStyle/>
          <a:p>
            <a:pPr algn="just"/>
            <a:r>
              <a:rPr lang="es-MX" sz="2000" b="1" dirty="0">
                <a:latin typeface="Times New Roman" panose="02020603050405020304" pitchFamily="18" charset="0"/>
                <a:cs typeface="Times New Roman" panose="02020603050405020304" pitchFamily="18" charset="0"/>
              </a:rPr>
              <a:t>Pregunta problematizadora</a:t>
            </a:r>
          </a:p>
          <a:p>
            <a:pPr algn="just"/>
            <a:endParaRPr lang="es-MX" sz="16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s-MX" sz="1600" dirty="0">
                <a:latin typeface="Times New Roman" panose="02020603050405020304" pitchFamily="18" charset="0"/>
                <a:cs typeface="Times New Roman" panose="02020603050405020304" pitchFamily="18" charset="0"/>
              </a:rPr>
              <a:t>¿Cómo diseñar y desarrollar un Software para la identificación por un Lector de código de barras para el control de acceso de la institución República China?</a:t>
            </a:r>
          </a:p>
        </p:txBody>
      </p:sp>
      <p:sp>
        <p:nvSpPr>
          <p:cNvPr id="4" name="CuadroTexto 3">
            <a:extLst>
              <a:ext uri="{FF2B5EF4-FFF2-40B4-BE49-F238E27FC236}">
                <a16:creationId xmlns:a16="http://schemas.microsoft.com/office/drawing/2014/main" xmlns="" id="{21C469F5-40C8-411B-BCD6-C8FBB53BD3DB}"/>
              </a:ext>
            </a:extLst>
          </p:cNvPr>
          <p:cNvSpPr txBox="1"/>
          <p:nvPr/>
        </p:nvSpPr>
        <p:spPr>
          <a:xfrm>
            <a:off x="4571999" y="784533"/>
            <a:ext cx="3807823" cy="3016210"/>
          </a:xfrm>
          <a:prstGeom prst="rect">
            <a:avLst/>
          </a:prstGeom>
          <a:noFill/>
        </p:spPr>
        <p:txBody>
          <a:bodyPr wrap="square" rtlCol="0">
            <a:spAutoFit/>
          </a:bodyPr>
          <a:lstStyle/>
          <a:p>
            <a:r>
              <a:rPr lang="es-MX" sz="1600" dirty="0">
                <a:latin typeface="Times New Roman" panose="02020603050405020304" pitchFamily="18" charset="0"/>
                <a:cs typeface="Times New Roman" panose="02020603050405020304" pitchFamily="18" charset="0"/>
              </a:rPr>
              <a:t>	De acuerdo con el método de seguridad actual, se han presentado pérdidas de elementos de la comunidad y de la institución, por ello el sistema de seguridad de seguridad actual de la institución no es totalmente confiable porque no se mantiene realmente un control e inspección de las personas con sus datos Personales en donde se permita identificar hora de entrada y salida, así mismo validarlo por medio de un sistema que se encargue de esto. </a:t>
            </a:r>
          </a:p>
          <a:p>
            <a:endParaRPr lang="es-MX" sz="1400" dirty="0"/>
          </a:p>
        </p:txBody>
      </p:sp>
      <p:pic>
        <p:nvPicPr>
          <p:cNvPr id="2050" name="Picture 2" descr="Resultado de imagen para pregunta problema">
            <a:extLst>
              <a:ext uri="{FF2B5EF4-FFF2-40B4-BE49-F238E27FC236}">
                <a16:creationId xmlns:a16="http://schemas.microsoft.com/office/drawing/2014/main" xmlns="" id="{94A3B83B-8E2A-4EBA-B397-DA603D60E2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703" y="771630"/>
            <a:ext cx="3566018" cy="285281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69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47085" y="0"/>
            <a:ext cx="1871025" cy="584775"/>
          </a:xfrm>
          <a:prstGeom prst="rect">
            <a:avLst/>
          </a:prstGeom>
          <a:noFill/>
        </p:spPr>
        <p:txBody>
          <a:bodyPr wrap="none" rtlCol="0">
            <a:spAutoFit/>
          </a:bodyPr>
          <a:lstStyle/>
          <a:p>
            <a:r>
              <a:rPr lang="es-CO" sz="3200" b="1" dirty="0">
                <a:latin typeface="Times New Roman" panose="02020603050405020304" pitchFamily="18" charset="0"/>
                <a:cs typeface="Times New Roman" panose="02020603050405020304" pitchFamily="18" charset="0"/>
              </a:rPr>
              <a:t>Objetivos</a:t>
            </a:r>
            <a:endParaRPr lang="es-CO" sz="3200" dirty="0">
              <a:latin typeface="Times New Roman" panose="02020603050405020304" pitchFamily="18" charset="0"/>
              <a:cs typeface="Times New Roman" panose="02020603050405020304" pitchFamily="18" charset="0"/>
            </a:endParaRPr>
          </a:p>
        </p:txBody>
      </p:sp>
      <p:sp>
        <p:nvSpPr>
          <p:cNvPr id="3" name="CuadroTexto 2"/>
          <p:cNvSpPr txBox="1"/>
          <p:nvPr/>
        </p:nvSpPr>
        <p:spPr>
          <a:xfrm>
            <a:off x="330200" y="737149"/>
            <a:ext cx="6750050" cy="3754874"/>
          </a:xfrm>
          <a:prstGeom prst="rect">
            <a:avLst/>
          </a:prstGeom>
          <a:noFill/>
        </p:spPr>
        <p:txBody>
          <a:bodyPr wrap="square" rtlCol="0">
            <a:spAutoFit/>
          </a:bodyPr>
          <a:lstStyle/>
          <a:p>
            <a:pPr algn="just"/>
            <a:r>
              <a:rPr lang="es-MX" sz="1600" b="1" dirty="0">
                <a:latin typeface="Times New Roman" panose="02020603050405020304" pitchFamily="18" charset="0"/>
                <a:cs typeface="Times New Roman" panose="02020603050405020304" pitchFamily="18" charset="0"/>
              </a:rPr>
              <a:t>General</a:t>
            </a:r>
          </a:p>
          <a:p>
            <a:pPr algn="just"/>
            <a:endParaRPr lang="es-MX" sz="1600" b="1" dirty="0">
              <a:latin typeface="Times New Roman" panose="02020603050405020304" pitchFamily="18" charset="0"/>
              <a:cs typeface="Times New Roman" panose="02020603050405020304" pitchFamily="18" charset="0"/>
            </a:endParaRPr>
          </a:p>
          <a:p>
            <a:pPr algn="just"/>
            <a:r>
              <a:rPr lang="es-MX" sz="1600" dirty="0">
                <a:latin typeface="Times New Roman" panose="02020603050405020304" pitchFamily="18" charset="0"/>
                <a:cs typeface="Times New Roman" panose="02020603050405020304" pitchFamily="18" charset="0"/>
              </a:rPr>
              <a:t>	Diseñar e implementar un Software de identificación por lector de código de barras, para el acceso de la Institución República  China.</a:t>
            </a:r>
          </a:p>
          <a:p>
            <a:pPr algn="just"/>
            <a:endParaRPr lang="es-MX" sz="1600" dirty="0">
              <a:latin typeface="Times New Roman" panose="02020603050405020304" pitchFamily="18" charset="0"/>
              <a:cs typeface="Times New Roman" panose="02020603050405020304" pitchFamily="18" charset="0"/>
            </a:endParaRPr>
          </a:p>
          <a:p>
            <a:pPr algn="just"/>
            <a:r>
              <a:rPr lang="es-MX" sz="1600" b="1" dirty="0">
                <a:latin typeface="Times New Roman" panose="02020603050405020304" pitchFamily="18" charset="0"/>
                <a:cs typeface="Times New Roman" panose="02020603050405020304" pitchFamily="18" charset="0"/>
              </a:rPr>
              <a:t>Específicos</a:t>
            </a:r>
            <a:endParaRPr lang="es-MX" sz="1600" dirty="0">
              <a:latin typeface="Times New Roman" panose="02020603050405020304" pitchFamily="18" charset="0"/>
              <a:cs typeface="Times New Roman" panose="02020603050405020304" pitchFamily="18" charset="0"/>
            </a:endParaRPr>
          </a:p>
          <a:p>
            <a:pPr algn="just"/>
            <a:endParaRPr lang="es-MX"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s-CO" sz="1600" dirty="0">
                <a:latin typeface="Times New Roman" panose="02020603050405020304" pitchFamily="18" charset="0"/>
                <a:cs typeface="Times New Roman" panose="02020603050405020304" pitchFamily="18" charset="0"/>
              </a:rPr>
              <a:t>Proporcionar una ayuda al personal de seguridad a un mejor registro de las personas que ingresen a la institución.</a:t>
            </a:r>
          </a:p>
          <a:p>
            <a:pPr marL="285750" indent="-285750">
              <a:buFont typeface="Wingdings" panose="05000000000000000000" pitchFamily="2" charset="2"/>
              <a:buChar char="v"/>
            </a:pPr>
            <a:endParaRPr lang="es-CO"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s-CO" sz="1600" dirty="0">
                <a:latin typeface="Times New Roman" panose="02020603050405020304" pitchFamily="18" charset="0"/>
                <a:cs typeface="Times New Roman" panose="02020603050405020304" pitchFamily="18" charset="0"/>
              </a:rPr>
              <a:t>Mejorar la calidad en seguridad de la institución </a:t>
            </a:r>
          </a:p>
          <a:p>
            <a:pPr marL="285750" indent="-285750">
              <a:buFont typeface="Wingdings" panose="05000000000000000000" pitchFamily="2" charset="2"/>
              <a:buChar char="v"/>
            </a:pPr>
            <a:endParaRPr lang="es-MX"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s-MX" sz="1600" dirty="0">
                <a:latin typeface="Times New Roman" panose="02020603050405020304" pitchFamily="18" charset="0"/>
                <a:cs typeface="Times New Roman" panose="02020603050405020304" pitchFamily="18" charset="0"/>
              </a:rPr>
              <a:t>Elaborar los reportes correspondientes a los procesos de diseño e implementación del sistema de control de acceso. </a:t>
            </a:r>
            <a:endParaRPr lang="es-CO" sz="1600" dirty="0">
              <a:latin typeface="Times New Roman" panose="02020603050405020304" pitchFamily="18" charset="0"/>
              <a:cs typeface="Times New Roman" panose="02020603050405020304" pitchFamily="18" charset="0"/>
            </a:endParaRPr>
          </a:p>
          <a:p>
            <a:pPr algn="just"/>
            <a:endParaRPr lang="es-MX" sz="1400" dirty="0">
              <a:solidFill>
                <a:srgbClr val="274FB2"/>
              </a:solidFill>
            </a:endParaRPr>
          </a:p>
        </p:txBody>
      </p:sp>
      <p:pic>
        <p:nvPicPr>
          <p:cNvPr id="3074" name="Picture 2" descr="Resultado de imagen para objetivos">
            <a:extLst>
              <a:ext uri="{FF2B5EF4-FFF2-40B4-BE49-F238E27FC236}">
                <a16:creationId xmlns:a16="http://schemas.microsoft.com/office/drawing/2014/main" xmlns="" id="{756FB105-98AF-4CF7-909F-741A9EFD6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466013" y="1156622"/>
            <a:ext cx="1192213" cy="11922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8" name="Picture 6" descr="Resultado de imagen para objetivos">
            <a:extLst>
              <a:ext uri="{FF2B5EF4-FFF2-40B4-BE49-F238E27FC236}">
                <a16:creationId xmlns:a16="http://schemas.microsoft.com/office/drawing/2014/main" xmlns="" id="{C43ED324-1D26-4D45-9730-8CDD4199B9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250" y="2611104"/>
            <a:ext cx="1940247" cy="7120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80" name="Picture 8" descr="Resultado de imagen para objetivos">
            <a:extLst>
              <a:ext uri="{FF2B5EF4-FFF2-40B4-BE49-F238E27FC236}">
                <a16:creationId xmlns:a16="http://schemas.microsoft.com/office/drawing/2014/main" xmlns="" id="{A3F16906-9D3F-401A-9E96-346A01118E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5852" y="3585390"/>
            <a:ext cx="1232533" cy="1225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16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075046" y="184666"/>
            <a:ext cx="2395207" cy="584775"/>
          </a:xfrm>
          <a:prstGeom prst="rect">
            <a:avLst/>
          </a:prstGeom>
          <a:noFill/>
        </p:spPr>
        <p:txBody>
          <a:bodyPr wrap="none" rtlCol="0">
            <a:spAutoFit/>
          </a:bodyPr>
          <a:lstStyle/>
          <a:p>
            <a:r>
              <a:rPr lang="es-MX" sz="3200" b="1" dirty="0">
                <a:latin typeface="Times New Roman" panose="02020603050405020304" pitchFamily="18" charset="0"/>
                <a:cs typeface="Times New Roman" panose="02020603050405020304" pitchFamily="18" charset="0"/>
              </a:rPr>
              <a:t>Justificación</a:t>
            </a:r>
            <a:endParaRPr lang="es-CO" sz="3200" b="1" dirty="0">
              <a:latin typeface="Times New Roman" panose="02020603050405020304" pitchFamily="18" charset="0"/>
              <a:cs typeface="Times New Roman" panose="02020603050405020304" pitchFamily="18" charset="0"/>
            </a:endParaRPr>
          </a:p>
        </p:txBody>
      </p:sp>
      <p:sp>
        <p:nvSpPr>
          <p:cNvPr id="3" name="CuadroTexto 2"/>
          <p:cNvSpPr txBox="1"/>
          <p:nvPr/>
        </p:nvSpPr>
        <p:spPr>
          <a:xfrm>
            <a:off x="433227" y="943096"/>
            <a:ext cx="8277546" cy="2215991"/>
          </a:xfrm>
          <a:prstGeom prst="rect">
            <a:avLst/>
          </a:prstGeom>
          <a:noFill/>
        </p:spPr>
        <p:txBody>
          <a:bodyPr wrap="square" rtlCol="0">
            <a:spAutoFit/>
          </a:bodyPr>
          <a:lstStyle/>
          <a:p>
            <a:pPr algn="just"/>
            <a:endParaRPr lang="es-MX" sz="1600" b="1" dirty="0">
              <a:solidFill>
                <a:srgbClr val="274FB2"/>
              </a:solidFill>
              <a:latin typeface="Times New Roman" panose="02020603050405020304" pitchFamily="18" charset="0"/>
              <a:cs typeface="Times New Roman" panose="02020603050405020304" pitchFamily="18" charset="0"/>
            </a:endParaRPr>
          </a:p>
          <a:p>
            <a:pPr algn="just"/>
            <a:r>
              <a:rPr lang="es-MX" sz="1600" dirty="0">
                <a:solidFill>
                  <a:srgbClr val="274FB2"/>
                </a:solidFill>
                <a:latin typeface="Times New Roman" panose="02020603050405020304" pitchFamily="18" charset="0"/>
                <a:cs typeface="Times New Roman" panose="02020603050405020304" pitchFamily="18" charset="0"/>
              </a:rPr>
              <a:t>	</a:t>
            </a:r>
            <a:r>
              <a:rPr lang="es-MX" dirty="0">
                <a:latin typeface="Times New Roman" panose="02020603050405020304" pitchFamily="18" charset="0"/>
                <a:cs typeface="Times New Roman" panose="02020603050405020304" pitchFamily="18" charset="0"/>
              </a:rPr>
              <a:t>La propuesta presentada busca realizar el diseño e implementación de un sistema que optimice y tecnifique de manera general el ingreso de la comunidad Republica  China ya que el sistema actual genera congestión y cuenta con estándares de seguridad bajos debido a que la autenticación se genera manual al identificarse mediante el carné ante el guarda de seguridad.</a:t>
            </a:r>
          </a:p>
          <a:p>
            <a:pPr algn="just"/>
            <a:endParaRPr lang="es-MX" sz="1600" dirty="0">
              <a:solidFill>
                <a:srgbClr val="274FB2"/>
              </a:solidFill>
              <a:latin typeface="Times New Roman" panose="02020603050405020304" pitchFamily="18" charset="0"/>
              <a:cs typeface="Times New Roman" panose="02020603050405020304" pitchFamily="18" charset="0"/>
            </a:endParaRPr>
          </a:p>
          <a:p>
            <a:pPr algn="just"/>
            <a:r>
              <a:rPr lang="es-MX" sz="1600" b="1" dirty="0">
                <a:solidFill>
                  <a:srgbClr val="274FB2"/>
                </a:solidFill>
                <a:latin typeface="Times New Roman" panose="02020603050405020304" pitchFamily="18" charset="0"/>
                <a:cs typeface="Times New Roman" panose="02020603050405020304" pitchFamily="18" charset="0"/>
              </a:rPr>
              <a:t> </a:t>
            </a:r>
            <a:endParaRPr lang="es-MX" sz="1600" dirty="0">
              <a:solidFill>
                <a:srgbClr val="274FB2"/>
              </a:solidFill>
              <a:latin typeface="Times New Roman" panose="02020603050405020304" pitchFamily="18" charset="0"/>
              <a:cs typeface="Times New Roman" panose="02020603050405020304" pitchFamily="18" charset="0"/>
            </a:endParaRPr>
          </a:p>
        </p:txBody>
      </p:sp>
      <p:pic>
        <p:nvPicPr>
          <p:cNvPr id="4098" name="Picture 2" descr="Resultado de imagen para justificacion">
            <a:extLst>
              <a:ext uri="{FF2B5EF4-FFF2-40B4-BE49-F238E27FC236}">
                <a16:creationId xmlns:a16="http://schemas.microsoft.com/office/drawing/2014/main" xmlns="" id="{EC669E98-C683-4D31-8D48-DB689A5407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2550" y="2844127"/>
            <a:ext cx="1663700" cy="211470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6308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3"/>
                                        </p:tgtEl>
                                        <p:attrNameLst>
                                          <p:attrName>style.color</p:attrName>
                                        </p:attrNameLst>
                                      </p:cBhvr>
                                      <p:to>
                                        <a:schemeClr val="bg1"/>
                                      </p:to>
                                    </p:animClr>
                                    <p:animClr clrSpc="rgb" dir="cw">
                                      <p:cBhvr>
                                        <p:cTn id="7" dur="250" autoRev="1" fill="remove"/>
                                        <p:tgtEl>
                                          <p:spTgt spid="3"/>
                                        </p:tgtEl>
                                        <p:attrNameLst>
                                          <p:attrName>fillcolor</p:attrName>
                                        </p:attrNameLst>
                                      </p:cBhvr>
                                      <p:to>
                                        <a:schemeClr val="bg1"/>
                                      </p:to>
                                    </p:animClr>
                                    <p:set>
                                      <p:cBhvr>
                                        <p:cTn id="8" dur="250" autoRev="1" fill="remove"/>
                                        <p:tgtEl>
                                          <p:spTgt spid="3"/>
                                        </p:tgtEl>
                                        <p:attrNameLst>
                                          <p:attrName>fill.type</p:attrName>
                                        </p:attrNameLst>
                                      </p:cBhvr>
                                      <p:to>
                                        <p:strVal val="solid"/>
                                      </p:to>
                                    </p:set>
                                    <p:set>
                                      <p:cBhvr>
                                        <p:cTn id="9" dur="250" autoRev="1" fill="remove"/>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104B8286-C51E-496C-8264-70F5F1647C08}"/>
              </a:ext>
            </a:extLst>
          </p:cNvPr>
          <p:cNvSpPr txBox="1"/>
          <p:nvPr/>
        </p:nvSpPr>
        <p:spPr>
          <a:xfrm>
            <a:off x="3266015" y="332055"/>
            <a:ext cx="3845983" cy="584775"/>
          </a:xfrm>
          <a:prstGeom prst="rect">
            <a:avLst/>
          </a:prstGeom>
          <a:noFill/>
        </p:spPr>
        <p:txBody>
          <a:bodyPr wrap="square" rtlCol="0">
            <a:spAutoFit/>
          </a:bodyPr>
          <a:lstStyle/>
          <a:p>
            <a:pPr algn="ctr"/>
            <a:r>
              <a:rPr lang="es-CO" sz="3200" b="1" dirty="0">
                <a:latin typeface="Times New Roman" panose="02020603050405020304" pitchFamily="18" charset="0"/>
                <a:cs typeface="Times New Roman" panose="02020603050405020304" pitchFamily="18" charset="0"/>
              </a:rPr>
              <a:t>Alcance del sistema </a:t>
            </a:r>
          </a:p>
        </p:txBody>
      </p:sp>
      <p:sp>
        <p:nvSpPr>
          <p:cNvPr id="4" name="CuadroTexto 3">
            <a:extLst>
              <a:ext uri="{FF2B5EF4-FFF2-40B4-BE49-F238E27FC236}">
                <a16:creationId xmlns:a16="http://schemas.microsoft.com/office/drawing/2014/main" xmlns="" id="{CE8B7B7A-2E65-4CD9-BD6C-39B372AF4E43}"/>
              </a:ext>
            </a:extLst>
          </p:cNvPr>
          <p:cNvSpPr txBox="1"/>
          <p:nvPr/>
        </p:nvSpPr>
        <p:spPr>
          <a:xfrm>
            <a:off x="3060700" y="1088132"/>
            <a:ext cx="5283200" cy="4016484"/>
          </a:xfrm>
          <a:prstGeom prst="rect">
            <a:avLst/>
          </a:prstGeom>
          <a:noFill/>
        </p:spPr>
        <p:txBody>
          <a:bodyPr wrap="square" rtlCol="0">
            <a:spAutoFit/>
          </a:bodyPr>
          <a:lstStyle/>
          <a:p>
            <a:r>
              <a:rPr lang="es-CO" sz="1600" dirty="0"/>
              <a:t>	</a:t>
            </a:r>
            <a:r>
              <a:rPr lang="es-CO" sz="1700" dirty="0">
                <a:latin typeface="Times New Roman" panose="02020603050405020304" pitchFamily="18" charset="0"/>
                <a:cs typeface="Times New Roman" panose="02020603050405020304" pitchFamily="18" charset="0"/>
              </a:rPr>
              <a:t>Implementar un software de gestión de acceso a la institución educativa República de China, generando un control al momento del acceso de las personas que requiera entrar a esta. Registrará el personal que va a ser parte de los usuarios del sistema; el software se ejecutara basándose en un sistema de código de barras.</a:t>
            </a:r>
          </a:p>
          <a:p>
            <a:endParaRPr lang="es-CO" sz="1700" dirty="0">
              <a:latin typeface="Times New Roman" panose="02020603050405020304" pitchFamily="18" charset="0"/>
              <a:cs typeface="Times New Roman" panose="02020603050405020304" pitchFamily="18" charset="0"/>
            </a:endParaRPr>
          </a:p>
          <a:p>
            <a:r>
              <a:rPr lang="es-CO" sz="1700" dirty="0">
                <a:latin typeface="Times New Roman" panose="02020603050405020304" pitchFamily="18" charset="0"/>
                <a:cs typeface="Times New Roman" panose="02020603050405020304" pitchFamily="18" charset="0"/>
              </a:rPr>
              <a:t>	Define los roles que van a ejercer los usuarios registrados en el sistema, y llevara una base de datos interna de las personas registradas. El software será altamente actualizable; gestionara reportes de los eventos que se realizan en este, tendrá una organización de información de los alumnos y sus respectivos grados y cursos, generara un registro de inasistencias de los usuarios del sistema.</a:t>
            </a:r>
          </a:p>
        </p:txBody>
      </p:sp>
      <p:pic>
        <p:nvPicPr>
          <p:cNvPr id="6146" name="Picture 2" descr="Resultado de imagen para alcance del sistema">
            <a:extLst>
              <a:ext uri="{FF2B5EF4-FFF2-40B4-BE49-F238E27FC236}">
                <a16:creationId xmlns:a16="http://schemas.microsoft.com/office/drawing/2014/main" xmlns="" id="{7894DCD5-D4F5-4C41-AD77-8F7DAA7456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3046414"/>
            <a:ext cx="2806700" cy="14033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6148" name="Picture 4" descr="Resultado de imagen para alcance del sistema">
            <a:extLst>
              <a:ext uri="{FF2B5EF4-FFF2-40B4-BE49-F238E27FC236}">
                <a16:creationId xmlns:a16="http://schemas.microsoft.com/office/drawing/2014/main" xmlns="" id="{12D9BAE7-719F-4B36-8585-A94C9C0A5C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1274311"/>
            <a:ext cx="2844800" cy="11483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07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368365C4-B48A-4104-9F52-B0853EFD79AB}"/>
              </a:ext>
            </a:extLst>
          </p:cNvPr>
          <p:cNvSpPr txBox="1"/>
          <p:nvPr/>
        </p:nvSpPr>
        <p:spPr>
          <a:xfrm>
            <a:off x="313988" y="889000"/>
            <a:ext cx="7591762" cy="4247317"/>
          </a:xfrm>
          <a:prstGeom prst="rect">
            <a:avLst/>
          </a:prstGeom>
          <a:noFill/>
        </p:spPr>
        <p:txBody>
          <a:bodyPr wrap="square" rtlCol="0">
            <a:spAutoFit/>
          </a:bodyPr>
          <a:lstStyle/>
          <a:p>
            <a:pPr algn="just"/>
            <a:r>
              <a:rPr lang="es-MX" sz="1500" b="1" dirty="0">
                <a:latin typeface="Times New Roman" panose="02020603050405020304" pitchFamily="18" charset="0"/>
                <a:cs typeface="Times New Roman" panose="02020603050405020304" pitchFamily="18" charset="0"/>
              </a:rPr>
              <a:t>Entrevista</a:t>
            </a:r>
          </a:p>
          <a:p>
            <a:pPr algn="just"/>
            <a:endParaRPr lang="es-MX" sz="1500" b="1" dirty="0">
              <a:latin typeface="Times New Roman" panose="02020603050405020304" pitchFamily="18" charset="0"/>
              <a:cs typeface="Times New Roman" panose="02020603050405020304" pitchFamily="18" charset="0"/>
            </a:endParaRPr>
          </a:p>
          <a:p>
            <a:pPr algn="just"/>
            <a:r>
              <a:rPr lang="es-MX" sz="1500" dirty="0">
                <a:latin typeface="Times New Roman" panose="02020603050405020304" pitchFamily="18" charset="0"/>
                <a:cs typeface="Times New Roman" panose="02020603050405020304" pitchFamily="18" charset="0"/>
              </a:rPr>
              <a:t>Institución educativa elegida: República China </a:t>
            </a:r>
          </a:p>
          <a:p>
            <a:pPr algn="just"/>
            <a:r>
              <a:rPr lang="es-MX" sz="1500" dirty="0">
                <a:latin typeface="Times New Roman" panose="02020603050405020304" pitchFamily="18" charset="0"/>
                <a:cs typeface="Times New Roman" panose="02020603050405020304" pitchFamily="18" charset="0"/>
              </a:rPr>
              <a:t>Persona entrevistada: Rector ( Ricardo Castrillón)</a:t>
            </a:r>
          </a:p>
          <a:p>
            <a:pPr algn="just"/>
            <a:endParaRPr lang="es-MX" sz="1500" dirty="0">
              <a:latin typeface="Times New Roman" panose="02020603050405020304" pitchFamily="18" charset="0"/>
              <a:cs typeface="Times New Roman" panose="02020603050405020304" pitchFamily="18" charset="0"/>
            </a:endParaRPr>
          </a:p>
          <a:p>
            <a:pPr algn="just"/>
            <a:r>
              <a:rPr lang="es-MX" sz="1500" dirty="0">
                <a:latin typeface="Times New Roman" panose="02020603050405020304" pitchFamily="18" charset="0"/>
                <a:cs typeface="Times New Roman" panose="02020603050405020304" pitchFamily="18" charset="0"/>
              </a:rPr>
              <a:t>	La institución República China, es un colegio que maneja dos jornadas ( mañana y tarde), ambas jornadas trabajan con grados desde transición a undécimo; aun así es un colegio pequeño, su rango de estudiantes va desde los 800 a 1100 estudiantes por jornada.</a:t>
            </a:r>
          </a:p>
          <a:p>
            <a:pPr algn="just"/>
            <a:endParaRPr lang="es-MX" sz="1500" dirty="0">
              <a:latin typeface="Times New Roman" panose="02020603050405020304" pitchFamily="18" charset="0"/>
              <a:cs typeface="Times New Roman" panose="02020603050405020304" pitchFamily="18" charset="0"/>
            </a:endParaRPr>
          </a:p>
          <a:p>
            <a:pPr algn="just"/>
            <a:r>
              <a:rPr lang="es-MX" sz="1500" dirty="0">
                <a:latin typeface="Times New Roman" panose="02020603050405020304" pitchFamily="18" charset="0"/>
                <a:cs typeface="Times New Roman" panose="02020603050405020304" pitchFamily="18" charset="0"/>
              </a:rPr>
              <a:t>	El control de acceso en este es muy básico, consiste en la revisión del carnet a la entrada de la institución que es supervisada ya sea por un guarda de seguridad o profesor. Este presenta falencias ya que al momento de generarse aglomeraciones entre los estudiantes es fácil de que cualquier persona entre. </a:t>
            </a:r>
          </a:p>
          <a:p>
            <a:pPr algn="just"/>
            <a:r>
              <a:rPr lang="es-MX" sz="1500" dirty="0">
                <a:latin typeface="Times New Roman" panose="02020603050405020304" pitchFamily="18" charset="0"/>
                <a:cs typeface="Times New Roman" panose="02020603050405020304" pitchFamily="18" charset="0"/>
              </a:rPr>
              <a:t>	 La institución esta de acuerdo con implementar un sistema que facilite el control de las entradas y salidas a la institución, además que sea efectivo y pueda brindar un registro de las asistencias de los alumnos.</a:t>
            </a:r>
          </a:p>
          <a:p>
            <a:pPr algn="just"/>
            <a:r>
              <a:rPr lang="es-MX" sz="1500" dirty="0">
                <a:latin typeface="Times New Roman" panose="02020603050405020304" pitchFamily="18" charset="0"/>
                <a:cs typeface="Times New Roman" panose="02020603050405020304" pitchFamily="18" charset="0"/>
              </a:rPr>
              <a:t>  </a:t>
            </a:r>
          </a:p>
          <a:p>
            <a:pPr algn="just"/>
            <a:endParaRPr lang="es-MX" sz="1500" dirty="0">
              <a:latin typeface="Times New Roman" panose="02020603050405020304" pitchFamily="18" charset="0"/>
              <a:cs typeface="Times New Roman" panose="02020603050405020304" pitchFamily="18" charset="0"/>
            </a:endParaRPr>
          </a:p>
        </p:txBody>
      </p:sp>
      <p:sp>
        <p:nvSpPr>
          <p:cNvPr id="3" name="CuadroTexto 2">
            <a:extLst>
              <a:ext uri="{FF2B5EF4-FFF2-40B4-BE49-F238E27FC236}">
                <a16:creationId xmlns:a16="http://schemas.microsoft.com/office/drawing/2014/main" xmlns="" id="{EE16EFD1-6921-4009-9326-14449A31C617}"/>
              </a:ext>
            </a:extLst>
          </p:cNvPr>
          <p:cNvSpPr txBox="1"/>
          <p:nvPr/>
        </p:nvSpPr>
        <p:spPr>
          <a:xfrm>
            <a:off x="2615374" y="126242"/>
            <a:ext cx="3913251" cy="584775"/>
          </a:xfrm>
          <a:prstGeom prst="rect">
            <a:avLst/>
          </a:prstGeom>
          <a:noFill/>
        </p:spPr>
        <p:txBody>
          <a:bodyPr wrap="none" rtlCol="0">
            <a:spAutoFit/>
          </a:bodyPr>
          <a:lstStyle/>
          <a:p>
            <a:r>
              <a:rPr lang="es-MX" sz="3200" b="1" dirty="0">
                <a:latin typeface="Times New Roman" panose="02020603050405020304" pitchFamily="18" charset="0"/>
                <a:cs typeface="Times New Roman" panose="02020603050405020304" pitchFamily="18" charset="0"/>
              </a:rPr>
              <a:t>Recolección de datos</a:t>
            </a:r>
          </a:p>
        </p:txBody>
      </p:sp>
      <p:pic>
        <p:nvPicPr>
          <p:cNvPr id="5124" name="Picture 4" descr="Resultado de imagen para entrevista gif">
            <a:extLst>
              <a:ext uri="{FF2B5EF4-FFF2-40B4-BE49-F238E27FC236}">
                <a16:creationId xmlns:a16="http://schemas.microsoft.com/office/drawing/2014/main" xmlns="" id="{9D845F85-1A1D-4D99-BE84-205225F7525B}"/>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413500" y="791437"/>
            <a:ext cx="1340550" cy="116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07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rot="16200000">
            <a:off x="3564572" y="-432684"/>
            <a:ext cx="5302242" cy="6019294"/>
          </a:xfrm>
          <a:prstGeom prst="rect">
            <a:avLst/>
          </a:prstGeom>
          <a:gradFill flip="none" rotWithShape="1">
            <a:gsLst>
              <a:gs pos="100000">
                <a:schemeClr val="tx2">
                  <a:alpha val="0"/>
                </a:schemeClr>
              </a:gs>
              <a:gs pos="0">
                <a:schemeClr val="tx1">
                  <a:alpha val="46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CuadroTexto 7"/>
          <p:cNvSpPr txBox="1"/>
          <p:nvPr/>
        </p:nvSpPr>
        <p:spPr>
          <a:xfrm>
            <a:off x="2116951" y="130640"/>
            <a:ext cx="5081289" cy="954107"/>
          </a:xfrm>
          <a:prstGeom prst="rect">
            <a:avLst/>
          </a:prstGeom>
          <a:noFill/>
        </p:spPr>
        <p:txBody>
          <a:bodyPr wrap="square" rtlCol="0">
            <a:spAutoFit/>
          </a:bodyPr>
          <a:lstStyle/>
          <a:p>
            <a:pPr algn="ctr"/>
            <a:r>
              <a:rPr lang="es-ES" sz="3200" b="1" dirty="0">
                <a:latin typeface="Times New Roman" panose="02020603050405020304" pitchFamily="18" charset="0"/>
                <a:cs typeface="Times New Roman" panose="02020603050405020304" pitchFamily="18" charset="0"/>
              </a:rPr>
              <a:t>BPMN</a:t>
            </a:r>
          </a:p>
          <a:p>
            <a:pPr algn="ctr"/>
            <a:r>
              <a:rPr lang="es-ES" sz="2400" b="1" dirty="0">
                <a:latin typeface="Times New Roman" panose="02020603050405020304" pitchFamily="18" charset="0"/>
                <a:cs typeface="Times New Roman" panose="02020603050405020304" pitchFamily="18" charset="0"/>
              </a:rPr>
              <a:t>Control de acceso actual</a:t>
            </a:r>
          </a:p>
        </p:txBody>
      </p:sp>
      <p:pic>
        <p:nvPicPr>
          <p:cNvPr id="16" name="Imagen 15" descr="naranja.png"/>
          <p:cNvPicPr>
            <a:picLocks noChangeAspect="1"/>
          </p:cNvPicPr>
          <p:nvPr/>
        </p:nvPicPr>
        <p:blipFill rotWithShape="1">
          <a:blip r:embed="rId3">
            <a:extLst>
              <a:ext uri="{28A0092B-C50C-407E-A947-70E740481C1C}">
                <a14:useLocalDpi xmlns:a14="http://schemas.microsoft.com/office/drawing/2010/main" val="0"/>
              </a:ext>
            </a:extLst>
          </a:blip>
          <a:srcRect l="21032" t="19996" r="22452" b="17818"/>
          <a:stretch/>
        </p:blipFill>
        <p:spPr>
          <a:xfrm>
            <a:off x="297204" y="290458"/>
            <a:ext cx="601377" cy="603694"/>
          </a:xfrm>
          <a:prstGeom prst="rect">
            <a:avLst/>
          </a:prstGeom>
        </p:spPr>
      </p:pic>
      <p:pic>
        <p:nvPicPr>
          <p:cNvPr id="4" name="Imagen 3">
            <a:extLst>
              <a:ext uri="{FF2B5EF4-FFF2-40B4-BE49-F238E27FC236}">
                <a16:creationId xmlns:a16="http://schemas.microsoft.com/office/drawing/2014/main" xmlns="" id="{D24A9413-72CD-44D7-9E04-BF28C303EC8D}"/>
              </a:ext>
            </a:extLst>
          </p:cNvPr>
          <p:cNvPicPr>
            <a:picLocks noChangeAspect="1"/>
          </p:cNvPicPr>
          <p:nvPr/>
        </p:nvPicPr>
        <p:blipFill>
          <a:blip r:embed="rId4"/>
          <a:stretch>
            <a:fillRect/>
          </a:stretch>
        </p:blipFill>
        <p:spPr>
          <a:xfrm>
            <a:off x="398368" y="1084747"/>
            <a:ext cx="8347263" cy="3987919"/>
          </a:xfrm>
          <a:prstGeom prst="rect">
            <a:avLst/>
          </a:prstGeom>
        </p:spPr>
      </p:pic>
    </p:spTree>
    <p:extLst>
      <p:ext uri="{BB962C8B-B14F-4D97-AF65-F5344CB8AC3E}">
        <p14:creationId xmlns:p14="http://schemas.microsoft.com/office/powerpoint/2010/main" val="334502234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1660</TotalTime>
  <Words>2513</Words>
  <Application>Microsoft Office PowerPoint</Application>
  <PresentationFormat>Presentación en pantalla (16:9)</PresentationFormat>
  <Paragraphs>254</Paragraphs>
  <Slides>25</Slides>
  <Notes>20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25</vt:i4>
      </vt:variant>
    </vt:vector>
  </HeadingPairs>
  <TitlesOfParts>
    <vt:vector size="33" baseType="lpstr">
      <vt:lpstr>Arial</vt:lpstr>
      <vt:lpstr>Calibri</vt:lpstr>
      <vt:lpstr>Symbol</vt:lpstr>
      <vt:lpstr>Tahoma</vt:lpstr>
      <vt:lpstr>Times New Roman</vt:lpstr>
      <vt:lpstr>Wingdings</vt:lpstr>
      <vt:lpstr>Tema de Office</vt:lpstr>
      <vt:lpstr>Document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Dilan</cp:lastModifiedBy>
  <cp:revision>79</cp:revision>
  <dcterms:created xsi:type="dcterms:W3CDTF">2018-12-10T14:32:57Z</dcterms:created>
  <dcterms:modified xsi:type="dcterms:W3CDTF">2019-12-16T03:41:22Z</dcterms:modified>
</cp:coreProperties>
</file>