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325" r:id="rId30"/>
    <p:sldId id="326" r:id="rId31"/>
    <p:sldId id="289" r:id="rId32"/>
    <p:sldId id="275" r:id="rId33"/>
    <p:sldId id="290" r:id="rId34"/>
    <p:sldId id="291" r:id="rId35"/>
    <p:sldId id="276" r:id="rId36"/>
    <p:sldId id="293" r:id="rId37"/>
    <p:sldId id="294" r:id="rId38"/>
    <p:sldId id="295" r:id="rId39"/>
    <p:sldId id="296" r:id="rId40"/>
    <p:sldId id="297" r:id="rId41"/>
    <p:sldId id="298" r:id="rId42"/>
    <p:sldId id="292" r:id="rId43"/>
    <p:sldId id="321" r:id="rId44"/>
    <p:sldId id="300" r:id="rId45"/>
    <p:sldId id="324" r:id="rId46"/>
    <p:sldId id="299" r:id="rId47"/>
    <p:sldId id="301" r:id="rId48"/>
    <p:sldId id="257" r:id="rId49"/>
    <p:sldId id="320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325"/>
            <p14:sldId id="326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321"/>
            <p14:sldId id="300"/>
            <p14:sldId id="324"/>
            <p14:sldId id="299"/>
            <p14:sldId id="301"/>
          </p14:sldIdLst>
        </p14:section>
        <p14:section name="Untitled Section" id="{87D1CA4B-83C7-4964-9170-2242C1BF1C60}">
          <p14:sldIdLst>
            <p14:sldId id="257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291" d="100"/>
          <a:sy n="291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Amsterdam tutorial</a:t>
            </a:r>
            <a:r>
              <a:rPr lang="en-US" sz="2400" dirty="0" smtClean="0"/>
              <a:t>, 7 </a:t>
            </a:r>
            <a:r>
              <a:rPr lang="en-US" sz="2400" dirty="0" smtClean="0"/>
              <a:t>April 2017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br>
              <a:rPr lang="en-US" sz="2000" dirty="0" smtClean="0"/>
            </a:br>
            <a:r>
              <a:rPr lang="en-US" sz="2000" dirty="0" smtClean="0"/>
              <a:t>stephen.e.simmons@jpmorgan.com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github.com/stevesimmons/pydata-ams2017-pandas-and-dask-from-the-inside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   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- 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88569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(b, how=‘inner')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A2  B1  B2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  12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  14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  16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  18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1   2  11.0  12.0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3   4  13.0  14.0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7   8  15.0  16.0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7   8  17.0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18.0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how='left')</a:t>
            </a:r>
          </a:p>
        </p:txBody>
      </p:sp>
    </p:spTree>
    <p:extLst>
      <p:ext uri="{BB962C8B-B14F-4D97-AF65-F5344CB8AC3E}">
        <p14:creationId xmlns:p14="http://schemas.microsoft.com/office/powerpoint/2010/main" val="384310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#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op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pandas.tools.merge._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op.get_result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11.0  12.0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13.0  14.0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15.0  16.0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17.0  18.0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     =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op._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'd'], dtype='object')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3, 3])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 1, -1,  2,  3])</a:t>
            </a:r>
            <a:endParaRPr lang="pt-BR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51470"/>
            <a:ext cx="5040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DataFrame.join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join_compat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merge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op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op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object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Perform a database (SQL) merge operation between two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objects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using either columns as keys or their row indexes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'merge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init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snip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= self._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items_overlap_with_suffix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concatenate_block_managers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axes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concat_axis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__finalize__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method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maybe_add_join_keys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endParaRPr lang="en-US" sz="800" dirty="0"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'2016',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31590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59078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85483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73515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points/percentages for each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4176464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pfi.calc_team_ladder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calc_team_ladder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__version__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'0.18.0'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slicing works ok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:]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if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dates are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first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da-DK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challenges …</a:t>
            </a:r>
            <a:br>
              <a:rPr lang="en-US" dirty="0" smtClean="0"/>
            </a:br>
            <a:r>
              <a:rPr lang="en-US" sz="2800" dirty="0" smtClean="0"/>
              <a:t>some ideas for further exploration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1491628"/>
            <a:ext cx="2952328" cy="310299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Take a data analysis problem suitable for solving with </a:t>
            </a:r>
            <a:br>
              <a:rPr lang="en-US" sz="1400" dirty="0" smtClean="0"/>
            </a:br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 a direct (non-map) solution using in-memory pandas </a:t>
            </a:r>
            <a:r>
              <a:rPr lang="en-US" sz="1400" dirty="0" err="1" smtClean="0"/>
              <a:t>DataFrames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Scale up the problem </a:t>
            </a:r>
            <a:r>
              <a:rPr lang="en-US" sz="1400" dirty="0" err="1" smtClean="0"/>
              <a:t>til</a:t>
            </a:r>
            <a:r>
              <a:rPr lang="en-US" sz="1400" dirty="0" smtClean="0"/>
              <a:t> memory is a concern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Restructure using map-reduce in pandas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you eliminate many of the expensive index operations?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5512" y="1491628"/>
            <a:ext cx="2314600" cy="310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HDF5/</a:t>
            </a:r>
            <a:r>
              <a:rPr lang="en-US" sz="1400" dirty="0" err="1" smtClean="0"/>
              <a:t>pytables</a:t>
            </a:r>
            <a:r>
              <a:rPr lang="en-US" sz="1400" dirty="0" smtClean="0"/>
              <a:t>, </a:t>
            </a:r>
            <a:r>
              <a:rPr lang="en-US" sz="1400" dirty="0" err="1" smtClean="0"/>
              <a:t>bcolz</a:t>
            </a:r>
            <a:r>
              <a:rPr lang="en-US" sz="1400" dirty="0" smtClean="0"/>
              <a:t> or </a:t>
            </a:r>
            <a:r>
              <a:rPr lang="en-US" sz="1400" dirty="0" err="1" smtClean="0"/>
              <a:t>dask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Store some pandas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using several of these systems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Look at the structure of the stored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Trace what happens when data is loaded into pandas.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Which are best at minimizing data copying? 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91628"/>
            <a:ext cx="2448272" cy="3102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Test your pandas intuition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Solve a data analysis problem in pandas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From looking at the code, note where you think time is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Profile it (e.g. in </a:t>
            </a:r>
            <a:r>
              <a:rPr lang="en-US" sz="1400" dirty="0" err="1" smtClean="0"/>
              <a:t>IPython</a:t>
            </a:r>
            <a:r>
              <a:rPr lang="en-US" sz="1400" dirty="0" smtClean="0"/>
              <a:t> with %</a:t>
            </a:r>
            <a:r>
              <a:rPr lang="en-US" sz="1400" dirty="0" err="1" smtClean="0"/>
              <a:t>prun</a:t>
            </a:r>
            <a:r>
              <a:rPr lang="en-US" sz="1400" dirty="0" smtClean="0"/>
              <a:t>) to identify where time is actually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Try improvements that are idiomatic pandas, not tricky </a:t>
            </a:r>
            <a:r>
              <a:rPr lang="en-US" sz="1400" dirty="0" err="1" smtClean="0"/>
              <a:t>numpy</a:t>
            </a:r>
            <a:r>
              <a:rPr lang="en-US" sz="1400" dirty="0" smtClean="0"/>
              <a:t> hacks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9326</Words>
  <Application>Microsoft Office PowerPoint</Application>
  <PresentationFormat>On-screen Show (16:9)</PresentationFormat>
  <Paragraphs>1673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Pandas from the Inside  PyData Amsterdam tutorial, 7 April 2017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Indexes - Join and merge </vt:lpstr>
      <vt:lpstr>Join and merge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GroupBy isn’t necessarily slow</vt:lpstr>
      <vt:lpstr>GroupBy isn’t necessarily slow - internals</vt:lpstr>
      <vt:lpstr>Adding points/percentages for each team</vt:lpstr>
      <vt:lpstr>Final formatting adjustment</vt:lpstr>
      <vt:lpstr>PowerPoint Presentation</vt:lpstr>
      <vt:lpstr>Conclusions</vt:lpstr>
      <vt:lpstr>Take home challenges … some ideas for further exploration with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194</cp:revision>
  <dcterms:created xsi:type="dcterms:W3CDTF">2016-05-02T21:59:25Z</dcterms:created>
  <dcterms:modified xsi:type="dcterms:W3CDTF">2017-04-04T09:58:49Z</dcterms:modified>
</cp:coreProperties>
</file>