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740F-09A5-40E2-A3F4-87AE27230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FAA08-CBA8-489C-B7BA-7BCA44425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66525-B799-4E58-8C71-8D1860F8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1AF30-0D37-4BC0-951D-5DAF1D5C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3DD76-A860-4E9A-98E8-87FB575C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9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21DF1-606D-4A22-9189-E0B9624F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5527E-9675-40F5-BBC3-9F13EDD6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D2DEC-F7CF-4D69-8BA3-39E7D08D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CBAA6-0A55-4043-BD3D-547A87FB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A6C41-4DCB-4942-AE71-313F4D50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6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A41D5E-E09B-4E04-90EE-20AEB414E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B0192-A042-4FC7-ADA0-3E6CF8A52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112D4-0620-42F0-9160-A72F2EA8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53C96-E61A-46EF-88A8-242CC4FB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AB7D8-BC31-4A92-A6A7-17E6F035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D6F8-EDB0-4D9C-AD88-6948F1D9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84E63-13E5-41A8-97AB-E9F0AF3D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4D03E-AFA6-43D4-9F95-2C40DD70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0EEF6-B22C-4865-926D-3DB70E11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1CE8B-2268-4C8A-80DB-6236FE5E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3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6A06-DCA8-44BF-9176-29E814FF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FF9CD-1748-439E-B99D-442E176E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B053-AF07-4EBC-A46C-65F1136C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1E671-EA31-4B25-8891-805B537E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7FE50-AF3B-433B-8797-9145274E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E9E5-2187-45C9-BA68-D3838C56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11039-047F-4F96-9A98-D76D155EE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D721B-45D9-4635-92EE-49CE213F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D3526-C724-475D-8139-107683E0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1F874-DD9D-419D-B572-54A8F084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FEF83-8C3B-4A06-A4D9-7889CB43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27256-7217-4381-B536-FAF5BE98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AEBAC-CD95-45EA-AA28-D94CA38B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40F55-C444-49F8-A344-1639E142D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F50C96-175C-4314-A6A0-36462E020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A0B00-CB77-4C7E-B88E-AC5021E99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DE7653-DA5C-4BCA-B981-78D634FF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9F7CC-11D2-4E1F-956E-B4F95060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6ECF5-33F2-44B3-91E1-E4DA775F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14252-8A87-4852-98AF-3E092E02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EA7E3-D32A-47F2-8535-14A5D0E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D38C84-1032-437B-A30A-22A90D43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D0422-F539-4660-9B58-F086BFF0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07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8FDC28-12C5-4656-A2E6-CB134CE3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5BC614-5D66-4294-B7B0-2C9A67CF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E7E08-A9E9-44FF-A4B9-2B452511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3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5083B-D98F-4037-8A28-A907318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C8E59-C920-42A1-9C63-18A283EE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CB847-DF92-4E6C-A66E-7487A118F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C3C14-7A1D-444F-9DDF-E86A7220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98305-D5CB-4114-8F11-D6BB5510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DBEA1-9D7B-4BF1-8E15-2DCB084C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7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3B7F5-53D2-45A5-8A9A-2E99593F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47A781-5F86-4132-82C9-64EC0D560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09333-774D-48BE-BD46-B51600A4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773B9-D3BF-4477-9C29-90D8DF6F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49FC2-5615-41A3-A309-65885EA8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5DF18-D517-4D30-AAB0-8D0B30E2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7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CD9DD8-C8AB-46EA-A6E7-CD5C868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80D549-445E-41A5-894D-AD4EB567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D9FE2-FBF3-47DD-AD65-8564E3A20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A2D8-5FE4-4CD7-B930-F275BB1C852B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0690F-D837-4B3F-874C-2CF75CC74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A1CB4-AB16-4738-B08B-F9D34891F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8D30-EB55-4B4F-BA12-2CC2B800A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97ECDB-9F3A-4379-9F9C-482FC7828EFF}"/>
              </a:ext>
            </a:extLst>
          </p:cNvPr>
          <p:cNvSpPr/>
          <p:nvPr/>
        </p:nvSpPr>
        <p:spPr>
          <a:xfrm>
            <a:off x="2770089" y="4823010"/>
            <a:ext cx="1712258" cy="18108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Blood vessel segmentation</a:t>
            </a:r>
          </a:p>
          <a:p>
            <a:pPr algn="ctr"/>
            <a:r>
              <a:rPr lang="en-US" altLang="zh-CN" dirty="0"/>
              <a:t>Singh, Dubey &amp; Mittal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C6E85D-D6AE-47F1-B6DB-CC404365AD9C}"/>
              </a:ext>
            </a:extLst>
          </p:cNvPr>
          <p:cNvSpPr/>
          <p:nvPr/>
        </p:nvSpPr>
        <p:spPr>
          <a:xfrm>
            <a:off x="4816284" y="4823010"/>
            <a:ext cx="1631577" cy="18108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Skeleton extraction</a:t>
            </a:r>
          </a:p>
          <a:p>
            <a:pPr algn="ctr"/>
            <a:r>
              <a:rPr lang="en-US" altLang="zh-CN" dirty="0"/>
              <a:t>Zhang-Suen thinning</a:t>
            </a:r>
          </a:p>
          <a:p>
            <a:pPr algn="ctr"/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C89EC6-18FF-43FD-B5F9-EDB821169AF4}"/>
              </a:ext>
            </a:extLst>
          </p:cNvPr>
          <p:cNvSpPr/>
          <p:nvPr/>
        </p:nvSpPr>
        <p:spPr>
          <a:xfrm>
            <a:off x="6744817" y="4823009"/>
            <a:ext cx="1631576" cy="18108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Total length calculation</a:t>
            </a:r>
          </a:p>
          <a:p>
            <a:pPr algn="ctr"/>
            <a:r>
              <a:rPr lang="en-US" altLang="zh-CN" dirty="0"/>
              <a:t>Sum up Euclidian distance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6B79CB-7AB4-44AF-AB1A-1E372330AC15}"/>
              </a:ext>
            </a:extLst>
          </p:cNvPr>
          <p:cNvSpPr/>
          <p:nvPr/>
        </p:nvSpPr>
        <p:spPr>
          <a:xfrm>
            <a:off x="2810430" y="2617695"/>
            <a:ext cx="1631576" cy="1810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OD, OC segmentation</a:t>
            </a:r>
          </a:p>
          <a:p>
            <a:pPr algn="ctr"/>
            <a:r>
              <a:rPr lang="en-US" altLang="zh-CN" dirty="0"/>
              <a:t>Multi-label </a:t>
            </a:r>
          </a:p>
          <a:p>
            <a:pPr algn="ctr"/>
            <a:r>
              <a:rPr lang="en-US" altLang="zh-CN" dirty="0"/>
              <a:t>U-net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306629-C2EA-4A17-9F22-6C50D877B557}"/>
              </a:ext>
            </a:extLst>
          </p:cNvPr>
          <p:cNvSpPr/>
          <p:nvPr/>
        </p:nvSpPr>
        <p:spPr>
          <a:xfrm>
            <a:off x="4774825" y="1618128"/>
            <a:ext cx="1631576" cy="1810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OD localization</a:t>
            </a:r>
          </a:p>
          <a:p>
            <a:pPr algn="ctr"/>
            <a:r>
              <a:rPr lang="en-US" altLang="zh-CN" dirty="0"/>
              <a:t>LOG blob detection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FFA515-5F37-4317-BB2D-04E7D6A6F0FD}"/>
              </a:ext>
            </a:extLst>
          </p:cNvPr>
          <p:cNvSpPr/>
          <p:nvPr/>
        </p:nvSpPr>
        <p:spPr>
          <a:xfrm>
            <a:off x="2816027" y="412380"/>
            <a:ext cx="1666320" cy="18108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Image augmentation</a:t>
            </a:r>
          </a:p>
          <a:p>
            <a:pPr algn="ctr"/>
            <a:r>
              <a:rPr lang="en-US" altLang="zh-CN" dirty="0"/>
              <a:t>Rotation, flip, zoom, frame shift, resize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07C351-85D4-4257-B56F-25198F08EE29}"/>
              </a:ext>
            </a:extLst>
          </p:cNvPr>
          <p:cNvSpPr/>
          <p:nvPr/>
        </p:nvSpPr>
        <p:spPr>
          <a:xfrm>
            <a:off x="6744817" y="412381"/>
            <a:ext cx="1631576" cy="18108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Classification</a:t>
            </a:r>
          </a:p>
          <a:p>
            <a:pPr algn="ctr"/>
            <a:r>
              <a:rPr lang="en-US" altLang="zh-CN" dirty="0" err="1"/>
              <a:t>Xception</a:t>
            </a:r>
            <a:endParaRPr lang="en-US" altLang="zh-CN" dirty="0"/>
          </a:p>
          <a:p>
            <a:pPr algn="ctr"/>
            <a:r>
              <a:rPr lang="en-US" altLang="zh-CN" dirty="0"/>
              <a:t>(Full image, disk area)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C16EEB-F46A-4F73-8205-B5FA9DD8FD18}"/>
              </a:ext>
            </a:extLst>
          </p:cNvPr>
          <p:cNvSpPr/>
          <p:nvPr/>
        </p:nvSpPr>
        <p:spPr>
          <a:xfrm>
            <a:off x="6744817" y="2617695"/>
            <a:ext cx="1631576" cy="1810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OD, OC vertical diameter measurement,</a:t>
            </a:r>
          </a:p>
          <a:p>
            <a:pPr algn="ctr"/>
            <a:r>
              <a:rPr lang="en-US" altLang="zh-CN" b="1" dirty="0"/>
              <a:t>CDR calculation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F04640-FE13-41AC-BD9F-3D88ABFB7B76}"/>
              </a:ext>
            </a:extLst>
          </p:cNvPr>
          <p:cNvSpPr txBox="1"/>
          <p:nvPr/>
        </p:nvSpPr>
        <p:spPr>
          <a:xfrm>
            <a:off x="353540" y="2617695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input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713221-D598-416D-A5C1-FFDA51275881}"/>
              </a:ext>
            </a:extLst>
          </p:cNvPr>
          <p:cNvSpPr txBox="1"/>
          <p:nvPr/>
        </p:nvSpPr>
        <p:spPr>
          <a:xfrm>
            <a:off x="9605680" y="856151"/>
            <a:ext cx="1900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Output</a:t>
            </a:r>
          </a:p>
          <a:p>
            <a:r>
              <a:rPr lang="en-US" altLang="zh-CN" dirty="0"/>
              <a:t>Normal or glaucoma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D24B25-F028-4795-B4B3-37A59F86A3FD}"/>
              </a:ext>
            </a:extLst>
          </p:cNvPr>
          <p:cNvSpPr/>
          <p:nvPr/>
        </p:nvSpPr>
        <p:spPr>
          <a:xfrm>
            <a:off x="1446680" y="4208929"/>
            <a:ext cx="1136270" cy="945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Resize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47C847-9659-4715-9FD4-1BF4C6B2C99B}"/>
              </a:ext>
            </a:extLst>
          </p:cNvPr>
          <p:cNvSpPr txBox="1"/>
          <p:nvPr/>
        </p:nvSpPr>
        <p:spPr>
          <a:xfrm>
            <a:off x="9560857" y="3199965"/>
            <a:ext cx="9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Output</a:t>
            </a:r>
          </a:p>
          <a:p>
            <a:r>
              <a:rPr lang="en-US" altLang="zh-CN" dirty="0"/>
              <a:t>CDR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29B32F-4B03-4199-A936-37CE871C395E}"/>
              </a:ext>
            </a:extLst>
          </p:cNvPr>
          <p:cNvSpPr txBox="1"/>
          <p:nvPr/>
        </p:nvSpPr>
        <p:spPr>
          <a:xfrm>
            <a:off x="9560857" y="5266779"/>
            <a:ext cx="171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Output</a:t>
            </a:r>
          </a:p>
          <a:p>
            <a:r>
              <a:rPr lang="en-US" altLang="zh-CN" dirty="0"/>
              <a:t>Total blood vessel length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4A92AF5-418A-4593-8504-800C2E22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4" y="3079664"/>
            <a:ext cx="1047750" cy="676275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30ED11-E967-47CE-A012-5818347261FF}"/>
              </a:ext>
            </a:extLst>
          </p:cNvPr>
          <p:cNvCxnSpPr>
            <a:stCxn id="22" idx="2"/>
            <a:endCxn id="18" idx="1"/>
          </p:cNvCxnSpPr>
          <p:nvPr/>
        </p:nvCxnSpPr>
        <p:spPr>
          <a:xfrm>
            <a:off x="770959" y="3755939"/>
            <a:ext cx="675721" cy="92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218DC27-B713-465D-906F-AC935A4A5A4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75229" y="1317816"/>
            <a:ext cx="1540798" cy="2099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A51E826-263C-44E5-8677-899E6DCFF0AC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>
            <a:off x="2014815" y="5154703"/>
            <a:ext cx="755274" cy="573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4618A7-738A-41FC-AAA2-3802E9B0BD2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014815" y="3523131"/>
            <a:ext cx="795615" cy="685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5293AA9-3836-47D4-AF16-8045848D0DCD}"/>
              </a:ext>
            </a:extLst>
          </p:cNvPr>
          <p:cNvCxnSpPr>
            <a:cxnSpLocks/>
          </p:cNvCxnSpPr>
          <p:nvPr/>
        </p:nvCxnSpPr>
        <p:spPr>
          <a:xfrm>
            <a:off x="4442006" y="3866030"/>
            <a:ext cx="2302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7C4DD89-9014-4B4C-B74D-CB8F857666F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442006" y="2523564"/>
            <a:ext cx="332819" cy="999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1DB38A-7412-48BC-BCC9-F237FFF7D258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4482347" y="1317816"/>
            <a:ext cx="1108266" cy="300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00C0343-794B-4612-AEC6-1D6013E7BF4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482347" y="1317816"/>
            <a:ext cx="22624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7E4D227-40B0-4C6C-91E7-337B4DFF04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82347" y="5728445"/>
            <a:ext cx="2924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C7BE4C7-431B-4595-A92C-5F429437638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47861" y="5728445"/>
            <a:ext cx="2969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85DA30-8FD6-40C3-BC58-1128DF2CFF8D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8376393" y="1317816"/>
            <a:ext cx="12292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75DFE4A-B866-47E6-9DD9-F25315D04F72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8376393" y="3523131"/>
            <a:ext cx="11844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F3A7CF-E225-4F4B-9462-B12E51CCD4AB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8376393" y="5728444"/>
            <a:ext cx="11844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9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1ED380-6F81-498D-8831-95012FF06D21}"/>
              </a:ext>
            </a:extLst>
          </p:cNvPr>
          <p:cNvGrpSpPr/>
          <p:nvPr/>
        </p:nvGrpSpPr>
        <p:grpSpPr>
          <a:xfrm>
            <a:off x="-116547" y="1532963"/>
            <a:ext cx="5943606" cy="3738284"/>
            <a:chOff x="-116547" y="1532963"/>
            <a:chExt cx="2796989" cy="170329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E93B09-96CD-4840-8A25-27F1F767C503}"/>
                </a:ext>
              </a:extLst>
            </p:cNvPr>
            <p:cNvSpPr/>
            <p:nvPr/>
          </p:nvSpPr>
          <p:spPr>
            <a:xfrm>
              <a:off x="1165412" y="1532965"/>
              <a:ext cx="376517" cy="376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D8E5DB-BB4C-4E7F-AF63-36398F9AA093}"/>
                </a:ext>
              </a:extLst>
            </p:cNvPr>
            <p:cNvSpPr/>
            <p:nvPr/>
          </p:nvSpPr>
          <p:spPr>
            <a:xfrm>
              <a:off x="1541929" y="1532964"/>
              <a:ext cx="376517" cy="376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1AB1D2-65BB-43A5-8E93-2FA4136DE923}"/>
                </a:ext>
              </a:extLst>
            </p:cNvPr>
            <p:cNvSpPr/>
            <p:nvPr/>
          </p:nvSpPr>
          <p:spPr>
            <a:xfrm>
              <a:off x="1541925" y="1909480"/>
              <a:ext cx="376517" cy="37651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F63091-452F-4B27-A058-A8601E0A0FD3}"/>
                </a:ext>
              </a:extLst>
            </p:cNvPr>
            <p:cNvSpPr/>
            <p:nvPr/>
          </p:nvSpPr>
          <p:spPr>
            <a:xfrm>
              <a:off x="1918446" y="1532964"/>
              <a:ext cx="376517" cy="376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4E93B09-96CD-4840-8A25-27F1F767C503}"/>
                </a:ext>
              </a:extLst>
            </p:cNvPr>
            <p:cNvSpPr/>
            <p:nvPr/>
          </p:nvSpPr>
          <p:spPr>
            <a:xfrm>
              <a:off x="2303924" y="1909478"/>
              <a:ext cx="376517" cy="3765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DDB090-889C-425D-9D0C-7BA9F4D4AC1F}"/>
                </a:ext>
              </a:extLst>
            </p:cNvPr>
            <p:cNvSpPr/>
            <p:nvPr/>
          </p:nvSpPr>
          <p:spPr>
            <a:xfrm>
              <a:off x="1165408" y="1909480"/>
              <a:ext cx="376517" cy="37651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A8E2A9-3334-4482-BF57-E96B30655EF5}"/>
                </a:ext>
              </a:extLst>
            </p:cNvPr>
            <p:cNvSpPr/>
            <p:nvPr/>
          </p:nvSpPr>
          <p:spPr>
            <a:xfrm>
              <a:off x="1918445" y="1909479"/>
              <a:ext cx="376517" cy="37651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E29C7F9-E6E6-4289-8307-1374177260D9}"/>
                </a:ext>
              </a:extLst>
            </p:cNvPr>
            <p:cNvSpPr/>
            <p:nvPr/>
          </p:nvSpPr>
          <p:spPr>
            <a:xfrm>
              <a:off x="2303925" y="1532963"/>
              <a:ext cx="376517" cy="37651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93481D5B-C59A-442F-BB74-40DEEBA04E64}"/>
                </a:ext>
              </a:extLst>
            </p:cNvPr>
            <p:cNvSpPr/>
            <p:nvPr/>
          </p:nvSpPr>
          <p:spPr>
            <a:xfrm>
              <a:off x="-116547" y="1721222"/>
              <a:ext cx="2635629" cy="1515038"/>
            </a:xfrm>
            <a:prstGeom prst="arc">
              <a:avLst>
                <a:gd name="adj1" fmla="val 16200000"/>
                <a:gd name="adj2" fmla="val 2110345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5F7B631-40AE-40F5-BAE7-09072EAF15D0}"/>
                </a:ext>
              </a:extLst>
            </p:cNvPr>
            <p:cNvCxnSpPr>
              <a:stCxn id="6" idx="1"/>
            </p:cNvCxnSpPr>
            <p:nvPr/>
          </p:nvCxnSpPr>
          <p:spPr>
            <a:xfrm flipV="1">
              <a:off x="1165412" y="1721222"/>
              <a:ext cx="950259" cy="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68C8CC8-D11A-4274-B895-0058272746A9}"/>
                </a:ext>
              </a:extLst>
            </p:cNvPr>
            <p:cNvCxnSpPr>
              <a:cxnSpLocks/>
            </p:cNvCxnSpPr>
            <p:nvPr/>
          </p:nvCxnSpPr>
          <p:spPr>
            <a:xfrm>
              <a:off x="2115671" y="1721222"/>
              <a:ext cx="376512" cy="3765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73EC09F-FC46-4507-9117-75D319AF7489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>
              <a:off x="2492183" y="2097736"/>
              <a:ext cx="4" cy="1882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144B519-B19E-441E-9E40-7AEBADB37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030" y="1721218"/>
              <a:ext cx="215153" cy="188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36C9939-D87F-4060-93A1-1297FBFF7725}"/>
              </a:ext>
            </a:extLst>
          </p:cNvPr>
          <p:cNvSpPr txBox="1"/>
          <p:nvPr/>
        </p:nvSpPr>
        <p:spPr>
          <a:xfrm>
            <a:off x="5345199" y="1506392"/>
            <a:ext cx="128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Calculated length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4DCBB8-AF36-49B2-AF80-82F75B770812}"/>
              </a:ext>
            </a:extLst>
          </p:cNvPr>
          <p:cNvCxnSpPr/>
          <p:nvPr/>
        </p:nvCxnSpPr>
        <p:spPr>
          <a:xfrm flipH="1">
            <a:off x="4320988" y="2359313"/>
            <a:ext cx="286875" cy="41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3F562BC-E7AA-41FC-8D57-4D84B449957A}"/>
              </a:ext>
            </a:extLst>
          </p:cNvPr>
          <p:cNvSpPr txBox="1"/>
          <p:nvPr/>
        </p:nvSpPr>
        <p:spPr>
          <a:xfrm>
            <a:off x="3643050" y="2549193"/>
            <a:ext cx="128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 length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8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78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Wu, Xinyu</dc:creator>
  <cp:lastModifiedBy>Wu, Xinyu</cp:lastModifiedBy>
  <cp:revision>1</cp:revision>
  <dcterms:created xsi:type="dcterms:W3CDTF">2021-12-19T18:30:24Z</dcterms:created>
  <dcterms:modified xsi:type="dcterms:W3CDTF">2021-12-20T03:14:12Z</dcterms:modified>
</cp:coreProperties>
</file>