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6" r:id="rId5"/>
    <p:sldId id="256" r:id="rId6"/>
    <p:sldId id="257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13.02.2019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SuperHero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4 Rent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Frontend-projekt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Februari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2019</a:t>
            </a:r>
            <a:endParaRPr lang="ru-R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8" r="14138"/>
          <a:stretch>
            <a:fillRect/>
          </a:stretch>
        </p:blipFill>
        <p:spPr>
          <a:xfrm>
            <a:off x="4606076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4" b="29894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97DCE"/>
                </a:solidFill>
              </a:rPr>
              <a:t>Superhjälte-Tjänster</a:t>
            </a:r>
            <a:endParaRPr lang="ru-RU" dirty="0">
              <a:solidFill>
                <a:srgbClr val="197DCE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7" y="1877050"/>
            <a:ext cx="7330797" cy="496223"/>
          </a:xfrm>
        </p:spPr>
        <p:txBody>
          <a:bodyPr>
            <a:noAutofit/>
          </a:bodyPr>
          <a:lstStyle/>
          <a:p>
            <a:r>
              <a:rPr lang="sv-SE" sz="1600" b="0" dirty="0">
                <a:latin typeface="Century Gothic (Headings)"/>
              </a:rPr>
              <a:t>Superhjältarna byts ofta, därför är det viktigt att det finns goda förutsättningar och är enkelt att lägga till och ta bort de anställda från hemsidan</a:t>
            </a:r>
            <a:endParaRPr lang="ru-RU" sz="1600" b="0" dirty="0">
              <a:latin typeface="Century Gothic (Headings)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15910" y="5647278"/>
            <a:ext cx="696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b="1" dirty="0" smtClean="0">
                <a:solidFill>
                  <a:srgbClr val="197DCE"/>
                </a:solidFill>
                <a:latin typeface="+mj-lt"/>
              </a:rPr>
              <a:t>Valesca - Therese - Xiaorui - Mohammed </a:t>
            </a:r>
            <a:endParaRPr lang="sv-SE" sz="2000" b="1" dirty="0">
              <a:solidFill>
                <a:srgbClr val="197DC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F0"/>
                </a:solidFill>
              </a:rPr>
              <a:t>Arbetsmetoder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6"/>
            <a:ext cx="4548187" cy="346138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197DCE"/>
                </a:solidFill>
                <a:latin typeface="Century Gothic (Headings)"/>
              </a:rPr>
              <a:t>Agil metod: Trello och Slack</a:t>
            </a:r>
          </a:p>
          <a:p>
            <a:r>
              <a:rPr lang="en-US" sz="2800" dirty="0">
                <a:solidFill>
                  <a:srgbClr val="197DCE"/>
                </a:solidFill>
                <a:latin typeface="Century Gothic (Headings)"/>
              </a:rPr>
              <a:t>Mockup: Adobe </a:t>
            </a:r>
            <a:r>
              <a:rPr lang="en-US" sz="2800" dirty="0" smtClean="0">
                <a:solidFill>
                  <a:srgbClr val="197DCE"/>
                </a:solidFill>
                <a:latin typeface="Century Gothic (Headings)"/>
              </a:rPr>
              <a:t>XD </a:t>
            </a:r>
            <a:endParaRPr lang="en-US" sz="2800" dirty="0">
              <a:solidFill>
                <a:srgbClr val="197DCE"/>
              </a:solidFill>
              <a:latin typeface="Century Gothic (Headings)"/>
            </a:endParaRPr>
          </a:p>
          <a:p>
            <a:r>
              <a:rPr lang="en-US" sz="2800" dirty="0" smtClean="0">
                <a:solidFill>
                  <a:srgbClr val="197DCE"/>
                </a:solidFill>
                <a:latin typeface="Century Gothic (Headings)"/>
              </a:rPr>
              <a:t>Versionshanterings-program: git och GitHub</a:t>
            </a:r>
            <a:endParaRPr lang="en-US" sz="2800" dirty="0">
              <a:solidFill>
                <a:srgbClr val="197DCE"/>
              </a:solidFill>
              <a:latin typeface="Century Gothic (Headings)"/>
            </a:endParaRPr>
          </a:p>
          <a:p>
            <a:r>
              <a:rPr lang="en-US" sz="2800" dirty="0" smtClean="0">
                <a:solidFill>
                  <a:srgbClr val="197DCE"/>
                </a:solidFill>
                <a:latin typeface="Century Gothic (Headings)"/>
              </a:rPr>
              <a:t>Style: SASS</a:t>
            </a:r>
            <a:endParaRPr lang="en-US" sz="2800" dirty="0" smtClean="0">
              <a:solidFill>
                <a:srgbClr val="197DCE"/>
              </a:solidFill>
              <a:latin typeface="Century Gothic (Headings)"/>
            </a:endParaRPr>
          </a:p>
          <a:p>
            <a:r>
              <a:rPr lang="sv-SE" sz="2800" dirty="0">
                <a:solidFill>
                  <a:srgbClr val="197DCE"/>
                </a:solidFill>
                <a:latin typeface="Century Gothic (Headings)"/>
              </a:rPr>
              <a:t>Skapa en virtuell databas med </a:t>
            </a:r>
            <a:r>
              <a:rPr lang="sv-SE" sz="2800" dirty="0" smtClean="0">
                <a:solidFill>
                  <a:srgbClr val="197DCE"/>
                </a:solidFill>
                <a:latin typeface="Century Gothic (Headings)"/>
              </a:rPr>
              <a:t>JSON XML</a:t>
            </a:r>
            <a:endParaRPr lang="ru-RU" sz="2000" dirty="0">
              <a:solidFill>
                <a:srgbClr val="197DCE"/>
              </a:solidFill>
              <a:latin typeface="Century Gothic (Headings)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r="19766"/>
          <a:stretch>
            <a:fillRect/>
          </a:stretch>
        </p:blipFill>
        <p:spPr>
          <a:xfrm>
            <a:off x="1512691" y="100336"/>
            <a:ext cx="3894833" cy="5656330"/>
          </a:xfrm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7DCE"/>
                </a:solidFill>
              </a:rPr>
              <a:t>THANK YOU!</a:t>
            </a:r>
            <a:endParaRPr lang="ru-RU" dirty="0">
              <a:solidFill>
                <a:srgbClr val="197DCE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1992" y="5409911"/>
            <a:ext cx="4367531" cy="990889"/>
          </a:xfrm>
        </p:spPr>
        <p:txBody>
          <a:bodyPr/>
          <a:lstStyle/>
          <a:p>
            <a:r>
              <a:rPr lang="en-US" dirty="0" smtClean="0">
                <a:latin typeface="Century Gothic (Headings)"/>
              </a:rPr>
              <a:t>Alla l</a:t>
            </a:r>
            <a:r>
              <a:rPr lang="sv-SE" dirty="0" err="1" smtClean="0">
                <a:latin typeface="Century Gothic (Headings)"/>
              </a:rPr>
              <a:t>änkar</a:t>
            </a:r>
            <a:r>
              <a:rPr lang="sv-SE" dirty="0" smtClean="0">
                <a:latin typeface="Century Gothic (Headings)"/>
              </a:rPr>
              <a:t> finns i Slack #projekt</a:t>
            </a:r>
            <a:endParaRPr lang="ru-RU" dirty="0">
              <a:latin typeface="Century Gothic (Headings)"/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r="110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fb0879af-3eba-417a-a55a-ffe6dcd6ca77"/>
    <ds:schemaRef ds:uri="6dc4bcd6-49db-4c07-9060-8acfc67cef9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76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Century Gothic (Headings)</vt:lpstr>
      <vt:lpstr>Office Theme</vt:lpstr>
      <vt:lpstr>SuperHero 4 Rent</vt:lpstr>
      <vt:lpstr>Superhjälte-Tjänster</vt:lpstr>
      <vt:lpstr>Arbetsmetoder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2019-02-13T08:59:55Z</dcterms:created>
  <dcterms:modified xsi:type="dcterms:W3CDTF">2019-02-13T11:42:22Z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