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7" r:id="rId8"/>
    <p:sldId id="265" r:id="rId9"/>
    <p:sldId id="262" r:id="rId10"/>
    <p:sldId id="263" r:id="rId11"/>
    <p:sldId id="264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43:52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4 6233 0 0,'-9'1'1970'0'0,"13"4"1347"0"0,-4-4-3238 0 0,0-1 0 0 0,0 0-1 0 0,0 1 1 0 0,0-1 0 0 0,0 0-1 0 0,0 1 1 0 0,0-1-1 0 0,0 0 1 0 0,0 1 0 0 0,0-1-1 0 0,0 0 1 0 0,-1 1 0 0 0,1-1-1 0 0,0 0 1 0 0,0 1-1 0 0,0-1 1 0 0,0 0 0 0 0,-1 1-1 0 0,1-1 1 0 0,0 0 0 0 0,0 0-1 0 0,-1 1 1 0 0,1-1 0 0 0,0 0-1 0 0,0 0 1 0 0,-1 1-1 0 0,1-1 1 0 0,0 0 0 0 0,-1 0-1 0 0,1 0 1 0 0,0 0 0 0 0,0 0-1 0 0,-1 1 1 0 0,1-1-1 0 0,0 0 1 0 0,-1 0 0 0 0,1 0-1 0 0,-1 0 1 0 0,1 0 0 0 0,0 0-1 0 0,-1 0 1 0 0,1 0-1 0 0,0 0 1 0 0,-1 0 0 0 0,-5-2 145 0 0,13-5-731 0 0,-2 4-475 0 0,-11 0-2397 0 0,1-1 1573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8:13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1665 836 0 0,'9'4'8219'0'0,"-11"-20"-3619"0"0,1 8-4211 0 0,0 1-1 0 0,0 0 1 0 0,-1-1 0 0 0,0 1-1 0 0,0 0 1 0 0,-4-7-1 0 0,-7-29 735 0 0,4 5-398 0 0,-2 1 0 0 0,-28-66 0 0 0,14 42-261 0 0,-51-116 366 0 0,-3-7-349 0 0,64 144-243 0 0,3 0 0 0 0,-14-72 0 0 0,21 82-168 0 0,-1-2-28 0 0,2 1-1 0 0,1-1 1 0 0,1 1-1 0 0,4-56 1 0 0,2 54-29 0 0,2-1 1 0 0,18-57-1 0 0,-19 76-28 0 0,2-1 0 0 0,0 2 1 0 0,0-1-1 0 0,2 1 0 0 0,0 0 0 0 0,0 1 0 0 0,22-24 0 0 0,-13 19 14 0 0,1 1-1 0 0,0 1 0 0 0,1 0 1 0 0,1 2-1 0 0,1 0 0 0 0,0 1 1 0 0,1 2-1 0 0,0 0 0 0 0,1 1 1 0 0,0 2-1 0 0,36-9 0 0 0,13 0-43 0 0,0 4 1 0 0,121-6-1 0 0,-150 16 47 0 0,24 0-143 0 0,73 5 0 0 0,-118 0 53 0 0,-1 1 0 0 0,1 0 0 0 0,-1 2 0 0 0,0 1 0 0 0,0 1 0 0 0,-1 1 0 0 0,26 12 0 0 0,-40-16 66 0 0,0 0 0 0 0,1 1 0 0 0,-1 0 0 0 0,-1 0 0 0 0,1 0 0 0 0,-1 1 0 0 0,0 0 0 0 0,0 0 0 0 0,-1 0 0 0 0,0 1 0 0 0,0 0 0 0 0,0 0 0 0 0,-1 0 0 0 0,0 1 0 0 0,0-1 0 0 0,-1 1 0 0 0,4 16 0 0 0,2 4 31 0 0,-2 1 1 0 0,-1 0-1 0 0,-2 0 1 0 0,0 0-1 0 0,-2 33 0 0 0,-11 149-90 0 0,8-201 79 0 0,0 0-2 0 0,-5 63 23 0 0,3-1 0 0 0,7 76 0 0 0,0-98-85 0 0,-1-28 140 0 0,-3-21-98 0 0,1 13 108 0 0,2-10-96 0 0,2-14 2 0 0,-4 9 8 0 0,-1 0 0 0 0,1 0 0 0 0,-1 0 0 0 0,1 0 0 0 0,-1 0 0 0 0,0-1 0 0 0,0 1 0 0 0,1 0 0 0 0,-1 0 0 0 0,0 0 0 0 0,0-1 0 0 0,0 1 0 0 0,0 0 0 0 0,0 0 0 0 0,0 0 0 0 0,-1-1 0 0 0,1 1 0 0 0,0 0 0 0 0,-1 0 0 0 0,1 0 0 0 0,-1 0 0 0 0,0-2 0 0 0,-13-23 104 0 0,-3 1-125 0 0,7 8 13 0 0,-1 1 1 0 0,-1 0 0 0 0,0 1 0 0 0,-18-18-1 0 0,-45-47 43 0 0,50 51-21 0 0,-8-10 11 0 0,3-2 1 0 0,-33-57-1 0 0,59 92 19 0 0,0-1 74 0 0,7 7-163 0 0,13 42-161 0 0,91 132 185 0 0,-22-39 16 0 0,-79-125 6 0 0,43 66 34 0 0,-43-68-27 0 0,-1 0 0 0 0,2-1-1 0 0,-1 0 1 0 0,1-1 0 0 0,0 1 0 0 0,0-1 0 0 0,11 6 0 0 0,-17-11-1 0 0,0-1-1 0 0,1 1 1 0 0,-1-1-1 0 0,0 1 1 0 0,1-1 0 0 0,-1 0-1 0 0,0 0 1 0 0,1 0-1 0 0,-1 0 1 0 0,0 0 0 0 0,1 0-1 0 0,-1 0 1 0 0,1 0 0 0 0,-1-1-1 0 0,0 1 1 0 0,0 0-1 0 0,1-1 1 0 0,-1 1 0 0 0,0-1-1 0 0,0 0 1 0 0,1 1 0 0 0,-1-1-1 0 0,0 0 1 0 0,0 0-1 0 0,0 1 1 0 0,0-1 0 0 0,0 0-1 0 0,0 0 1 0 0,0 0 0 0 0,1-3-1 0 0,28-41 182 0 0,-22 31-152 0 0,159-263-112 0 0,-157 260-229 0 0,-1 0-1 0 0,-1-1 0 0 0,0 1 0 0 0,10-38 0 0 0,-18 54 86 0 0,0 0-1 0 0,0 0 1 0 0,0 0-1 0 0,0 0 1 0 0,-1 0-1 0 0,1 0 1 0 0,0 0-1 0 0,0 0 1 0 0,-1 0-1 0 0,1 0 1 0 0,0 0-1 0 0,-1 0 0 0 0,1 0 1 0 0,-1 0-1 0 0,0-1 1 0 0,1 1 72 0 0,-1 1 0 0 0,1 0 0 0 0,0-1 1 0 0,0 1-1 0 0,-1 0 0 0 0,1 0 0 0 0,0-1 0 0 0,0 1 1 0 0,-1 0-1 0 0,1 0 0 0 0,0-1 0 0 0,0 1 0 0 0,-1 0 1 0 0,1 0-1 0 0,0 0 0 0 0,-1 0 0 0 0,1-1 0 0 0,0 1 1 0 0,-1 0-1 0 0,1 0 0 0 0,0 0 0 0 0,-1 0 0 0 0,1 0 1 0 0,-1 0-1 0 0,1 0 0 0 0,0 0 0 0 0,-1 0 0 0 0,1 0 1 0 0,0 0-1 0 0,-1 0 0 0 0,1 0 0 0 0,0 0 0 0 0,-1 0 1 0 0,1 1-1 0 0,0-1 0 0 0,-1 0 0 0 0,1 0 0 0 0,0 0 0 0 0,-1 0 1 0 0,1 1-1 0 0,0-1 0 0 0,0 0 0 0 0,-1 0 0 0 0,1 1 1 0 0,-1-1-1 0 0,1-5-3865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8:16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1245 292 0 0,'-1'-12'2336'0'0,"-5"3"-2196"0"0,8 12 1222 0 0,-5-2-176 0 0,3-1-1117 0 0,0 0-1 0 0,0 1 0 0 0,0-1 1 0 0,0 0-1 0 0,0 0 0 0 0,0 0 1 0 0,-1 0-1 0 0,1 0 0 0 0,0 0 1 0 0,0 0-1 0 0,0 1 0 0 0,0-1 1 0 0,0 0-1 0 0,-1 0 0 0 0,1 0 1 0 0,0 0-1 0 0,0 0 0 0 0,0 0 1 0 0,0 0-1 0 0,-1 0 0 0 0,1 0 1 0 0,0 0-1 0 0,0 0 0 0 0,0 0 1 0 0,-1 0-1 0 0,1 0 0 0 0,0 0 1 0 0,0 0-1 0 0,0 0 0 0 0,0 0 1 0 0,-1 0-1 0 0,1 0 0 0 0,0 0 1 0 0,0 0-1 0 0,0-1 0 0 0,0 1 1 0 0,-1 0-1 0 0,1 0 0 0 0,0 0 1 0 0,0 0-1 0 0,0 0 0 0 0,0 0 1 0 0,0-1-1 0 0,0 1 0 0 0,0 0 1 0 0,-1 0-1 0 0,1 0 1 0 0,0 0-1 0 0,0 0 0 0 0,0-1 1 0 0,0 1-1 0 0,0 0 0 0 0,0 0 1 0 0,0 0-1 0 0,0 0 0 0 0,0-1 1 0 0,-1-3 237 0 0,0 0 1 0 0,0 0-1 0 0,0 0 1 0 0,-1 0-1 0 0,0 0 1 0 0,1 0-1 0 0,-2 0 1 0 0,1 0-1 0 0,-3-3 1 0 0,-14-31 182 0 0,-14-48 491 0 0,4 10-556 0 0,-64-271 771 0 0,87 317-1152 0 0,0 1-1 0 0,2-1 0 0 0,1 0 0 0 0,2-1 1 0 0,3-40-1 0 0,-1 58-37 0 0,1 0 0 0 0,0 0 0 0 0,1 0 0 0 0,0 1 0 0 0,1-1 1 0 0,1 1-1 0 0,0 0 0 0 0,0 0 0 0 0,1 0 0 0 0,1 1 0 0 0,0 0 0 0 0,0 0 0 0 0,1 1 0 0 0,18-18 0 0 0,-4 9 2 0 0,0 2 0 0 0,1 0-1 0 0,1 2 1 0 0,33-17 0 0 0,-18 11-10 0 0,0 3 0 0 0,2 0 0 0 0,0 3 1 0 0,0 1-1 0 0,82-15 0 0 0,-107 27 7 0 0,-1 1 1 0 0,1 0-1 0 0,0 1 1 0 0,0 1-1 0 0,0 0 0 0 0,-1 1 1 0 0,1 1-1 0 0,-1 1 0 0 0,1 0 1 0 0,16 7-1 0 0,-27-9-4 0 0,0 1-1 0 0,0 0 1 0 0,0 1 0 0 0,0-1-1 0 0,0 1 1 0 0,-1 0 0 0 0,0 0-1 0 0,5 6 1 0 0,28 37 24 0 0,-31-37-22 0 0,0 0 1 0 0,0 1-1 0 0,-1-1 0 0 0,0 1 0 0 0,-1 0 0 0 0,4 18 0 0 0,10 74-2 0 0,-6-24 28 0 0,8 80 17 0 0,-16-120-43 0 0,-1-6 10 0 0,-2 0 0 0 0,-1 0 0 0 0,-2 0 0 0 0,-1 0 0 0 0,-2-1 0 0 0,-1 1 0 0 0,-14 45 0 0 0,18-70-13 0 0,1-1-1 0 0,0 1 0 0 0,0 0 0 0 0,1 0 0 0 0,0 11 1 0 0,0-6-55 0 0,1-13 106 0 0,1 0 0 0 0,-1-1 1 0 0,0 1-1 0 0,0-1 0 0 0,0 0 1 0 0,0 1-1 0 0,0-1 0 0 0,0 0 1 0 0,-1 1-1 0 0,1-1 0 0 0,0 0 0 0 0,0 0 1 0 0,0 0-1 0 0,-1 0 0 0 0,1 0 1 0 0,0 0-1 0 0,-1 0 0 0 0,1 0 1 0 0,0-2-1 0 0,-1 1-43 0 0,1 1 1 0 0,-1-1-1 0 0,1 0 0 0 0,0 0 1 0 0,-1 0-1 0 0,1 1 0 0 0,0-1 1 0 0,0 0-1 0 0,0 1 0 0 0,1-1 1 0 0,1-1-1 0 0,-2 1-6 0 0,1 0 0 0 0,-1 1 0 0 0,0-1 0 0 0,0 0 1 0 0,0 0-1 0 0,0 0 0 0 0,0 0 0 0 0,0 0 0 0 0,0 0 0 0 0,-1 0 0 0 0,2-3 0 0 0,1-7-46 0 0,1 2-92 0 0,-4 10 124 0 0,0-1 1 0 0,-1 1-1 0 0,1 0 1 0 0,0 0 0 0 0,0-1-1 0 0,0 1 1 0 0,0 0 0 0 0,0 0-1 0 0,0 0 1 0 0,0-1 0 0 0,0 1-1 0 0,0 0 1 0 0,-1 0-1 0 0,1 0 1 0 0,0 0 0 0 0,0-1-1 0 0,0 1 1 0 0,0 0 0 0 0,-1 0-1 0 0,1 0 1 0 0,0 0-1 0 0,0 0 1 0 0,0-1 0 0 0,0 1-1 0 0,-1 0 1 0 0,1 0 0 0 0,0 0-1 0 0,0 0 1 0 0,-1 0 0 0 0,1 0-1 0 0,0 0 1 0 0,0 0-1 0 0,0 0 1 0 0,-1 0 0 0 0,1 0-1 0 0,0 0 1 0 0,0 0 0 0 0,-1 0-1 0 0,1 0 1 0 0,-12-3-388 0 0,5 3 269 0 0,13 5 85 0 0,-4-2 24 0 0,-11-2 191 0 0,5-3-91 0 0,0 1-1 0 0,0-1 1 0 0,0 0 0 0 0,0 0 0 0 0,0 0-1 0 0,0 0 1 0 0,1-1 0 0 0,-1 0 0 0 0,1 0 0 0 0,-1 0-1 0 0,1 0 1 0 0,-4-5 0 0 0,-7-6 90 0 0,-22-20 106 0 0,2-1 1 0 0,1-2-1 0 0,-52-78 0 0 0,81 109-187 0 0,0-1 0 0 0,1 0 0 0 0,0 0 0 0 0,1 0 0 0 0,-3-9 0 0 0,4 10-22 0 0,-1 0-1 0 0,0 0 1 0 0,0 0 0 0 0,-1 0-1 0 0,-5-8 1 0 0,5 10-44 0 0,1 7-29 0 0,6 14-55 0 0,10 24 26 0 0,120 192 164 0 0,-119-210-114 0 0,1 0 0 0 0,0-2 0 0 0,2 0 0 0 0,38 36 0 0 0,-56-57 4 0 0,1 1-1 0 0,0-1 0 0 0,0 1 0 0 0,-1-1 0 0 0,1 1 1 0 0,0-1-1 0 0,0 0 0 0 0,-1 1 0 0 0,1-1 0 0 0,0 0 1 0 0,0 0-1 0 0,0 0 0 0 0,0 1 0 0 0,0-1 0 0 0,-1 0 0 0 0,1 0 1 0 0,0 0-1 0 0,0 0 0 0 0,0 0 0 0 0,0-1 0 0 0,0 1 1 0 0,-1 0-1 0 0,1 0 0 0 0,0 0 0 0 0,0-1 0 0 0,0 1 1 0 0,-1-1-1 0 0,1 1 0 0 0,0 0 0 0 0,0-1 0 0 0,-1 1 1 0 0,1-1-1 0 0,0 0 0 0 0,-1 1 0 0 0,1-1 0 0 0,0 1 0 0 0,-1-1 1 0 0,1 0-1 0 0,-1 0 0 0 0,1 1 0 0 0,-1-2 0 0 0,24-43 600 0 0,-13 21-507 0 0,63-90 163 0 0,38-61-574 0 0,-94 151-67 0 0,-15 21 144 0 0,-1 0 0 0 0,1 0 0 0 0,-1 0 0 0 0,1 0 0 0 0,-1 0 0 0 0,0 0 1 0 0,-1-1-1 0 0,1 1 0 0 0,0-1 0 0 0,-1 1 0 0 0,0-1 0 0 0,0 1 0 0 0,1-7 0 0 0,-2 9 127 0 0,0 1 0 0 0,0 0 0 0 0,0 0 0 0 0,0-1 0 0 0,0 1 0 0 0,0 0 0 0 0,0 0 0 0 0,0-1 0 0 0,0 1 0 0 0,0 0 0 0 0,0 0 0 0 0,-1-1 0 0 0,1 1 0 0 0,0 0 0 0 0,0 0 0 0 0,0-1 0 0 0,0 1 0 0 0,-1 0 0 0 0,1 0 0 0 0,0 0 0 0 0,0 0 0 0 0,-1-1 0 0 0,1 1 0 0 0,0 0 0 0 0,0 0 0 0 0,0 0 0 0 0,-1 0 0 0 0,1 0 0 0 0,0 0 0 0 0,-1-1 0 0 0,1 1 0 0 0,0 0 0 0 0,0 0 0 0 0,-1 0 0 0 0,1 0 0 0 0,-1 0 0 0 0,-15 3-2262 0 0,-15 9-787 0 0,30-11 2844 0 0,-14 5-1293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9:04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11 3088 0 0,'4'-11'7019'0'0,"-13"14"-3712"0"0,9-2-3220 0 0,-4-2-2102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9:06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21 251 372 0 0,'-20'10'841'0'0,"22"-15"289"0"0,6 4 5699 0 0,-6 1-5561 0 0,33-1 4283 0 0,15-6-2819 0 0,-9 0-1563 0 0,-1 2 1 0 0,1 1-1 0 0,53 3 0 0 0,-74 1-907 0 0,249-15 946 0 0,-100 4-1152 0 0,-54 4 63 0 0,194-14-73 0 0,-179 11-108 0 0,-69 4 49 0 0,90 3-1 0 0,-142 3 14 0 0,-1 1 1 0 0,0-1-1 0 0,0 2 0 0 0,0-1 0 0 0,-1 1 0 0 0,1 0 0 0 0,0 1 0 0 0,10 4 1 0 0,20 4 3 0 0,-38-10-5 0 0,0-1 1 0 0,1 0-1 0 0,-1 1 0 0 0,1-1 1 0 0,-1 0-1 0 0,1 1 1 0 0,-1-1-1 0 0,1 0 1 0 0,-1 0-1 0 0,1 1 1 0 0,-1-1-1 0 0,1 0 1 0 0,-1 0-1 0 0,1 0 0 0 0,0 0 1 0 0,-1 0-1 0 0,1 0 1 0 0,-1 0-1 0 0,1 0 1 0 0,-1 0-1 0 0,1 0 1 0 0,0 0-1 0 0,-1 0 0 0 0,1 0 1 0 0,-1-1-1 0 0,2 1 1 0 0,-1-2 0 0 0,-2 5-19 0 0,-3-7-95 0 0,0 1 0 0 0,-1 0-1 0 0,0 0 1 0 0,0 1 0 0 0,0 0-1 0 0,0-1 1 0 0,0 1 0 0 0,0 1 0 0 0,-9-2-1 0 0,-39-18-526 0 0,-85-45 514 0 0,120 59 156 0 0,0 0-1 0 0,-28-6 0 0 0,-11-4-6 0 0,35 11-7 0 0,0 1 1 0 0,0 1-1 0 0,-1 1 0 0 0,-36-1 1 0 0,-30-4 24 0 0,70 8-40 0 0,17 0-16 0 0,-1 1-1 0 0,1-1 0 0 0,0 0 1 0 0,-1 0-1 0 0,1-1 1 0 0,-1 1-1 0 0,1 0 1 0 0,-5-2-1 0 0,32 10-96 0 0,16 8 109 0 0,1-1 1 0 0,0-3 0 0 0,74 12-1 0 0,30 8-121 0 0,-130-28 125 0 0,1 1-1 0 0,-1 1 1 0 0,0 0-1 0 0,-1 2 1 0 0,29 16-1 0 0,-42-22 2 0 0,0 0-1 0 0,-1 0 0 0 0,1-1 1 0 0,0 1-1 0 0,-1 0 1 0 0,0 0-1 0 0,1 0 0 0 0,-1 1 1 0 0,0-1-1 0 0,0 0 0 0 0,0 0 1 0 0,0 1-1 0 0,-1-1 0 0 0,1 0 1 0 0,-1 1-1 0 0,1-1 0 0 0,-1 1 1 0 0,0-1-1 0 0,0 1 0 0 0,0-1 1 0 0,0 1-1 0 0,0-1 1 0 0,0 0-1 0 0,-1 1 0 0 0,0-1 1 0 0,1 1-1 0 0,-1-1 0 0 0,0 0 1 0 0,0 0-1 0 0,0 1 0 0 0,0-1 1 0 0,-2 2-1 0 0,-5 10 18 0 0,0-1 0 0 0,-1 0-1 0 0,-18 21 1 0 0,23-29-2 0 0,-17 16-5 0 0,0 0 0 0 0,-1-1 0 0 0,-34 22 0 0 0,29-22 48 0 0,0 1-1 0 0,-25 27 0 0 0,35-30-115 0 0,-25 36 0 0 0,38-49 83 0 0,2-2-497 0 0,7-4-236 0 0,-4-1 98 0 0,1 0 0 0 0,0 0 0 0 0,-1 0 0 0 0,1 0 0 0 0,-1-1 0 0 0,0 1 0 0 0,0-1 0 0 0,0 1 0 0 0,0-1 1 0 0,0 1-1 0 0,0-1 0 0 0,-1 1 0 0 0,1-1 0 0 0,-1 0 0 0 0,1-3 0 0 0,1-4-1273 0 0,2-13-1084 0 0,-2 12 1475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9:11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25 570 3252 0 0,'3'3'341'0'0,"-15"-3"9057"0"0,12 0-9322 0 0,-1 0 0 0 0,1 1 0 0 0,0-1 0 0 0,-1 0-1 0 0,1 0 1 0 0,0 0 0 0 0,-1 1 0 0 0,1-1 0 0 0,0 0 0 0 0,-1 0 0 0 0,1 0 0 0 0,0 0-1 0 0,-1 0 1 0 0,1 0 0 0 0,-1 0 0 0 0,1 0 0 0 0,0 0 0 0 0,-1 0 0 0 0,1 0 0 0 0,-1 0 0 0 0,1 0-1 0 0,0 0 1 0 0,-1 0 0 0 0,1 0 0 0 0,0 0 0 0 0,-1 0 0 0 0,1 0 0 0 0,-1-1 0 0 0,1 1-1 0 0,0 0 1 0 0,-1 0 0 0 0,1 0 0 0 0,0-1 0 0 0,0 1 0 0 0,-1 0 0 0 0,1 0 0 0 0,0-1-1 0 0,-1 1 1 0 0,1 0 0 0 0,0-1 0 0 0,0 1 0 0 0,0 0 0 0 0,-1-1 0 0 0,1 1 0 0 0,0 0 0 0 0,0-1-1 0 0,0 1 1 0 0,0-1 0 0 0,0 1 0 0 0,0 0 0 0 0,0-1 0 0 0,0 1 0 0 0,0-1 0 0 0,0 1-1 0 0,0 0 1 0 0,0-1 0 0 0,0 1 0 0 0,0-1 0 0 0,0 1 0 0 0,0 0 0 0 0,0-1 0 0 0,0 1-1 0 0,0 0 1 0 0,1-1 0 0 0,-1 1 0 0 0,0-1 0 0 0,4-33 935 0 0,-4 28-988 0 0,1 1 0 0 0,-1-1-1 0 0,1 1 1 0 0,0-1 0 0 0,0 1 0 0 0,0-1 0 0 0,3-5 0 0 0,15-31 16 0 0,-12 25 2 0 0,0 0 0 0 0,1 1 0 0 0,18-27 0 0 0,-2-1 189 0 0,-21 37-170 0 0,0-1-1 0 0,1 1 1 0 0,0 0 0 0 0,0 0 0 0 0,9-11 0 0 0,15-11 26 0 0,-7 6-94 0 0,1 1 0 0 0,30-24 0 0 0,-33 32-6 0 0,0 0 0 0 0,1 2 0 0 0,1 0 1 0 0,0 2-1 0 0,0 0 0 0 0,41-12 1 0 0,-35 14-14 0 0,-16 4 38 0 0,0 0 0 0 0,0 1 1 0 0,1 1-1 0 0,-1 0 0 0 0,17 0 1 0 0,5 0-35 0 0,-28 1 8 0 0,0 0 1 0 0,0 1 0 0 0,0 0 0 0 0,0 0 0 0 0,0 0 0 0 0,0 0 0 0 0,1 1-1 0 0,-2 0 1 0 0,1 0 0 0 0,0 0 0 0 0,0 1 0 0 0,0 0 0 0 0,6 3-1 0 0,17 8-148 0 0,-23-11 117 0 0,0 0 0 0 0,0 0 0 0 0,-1 0 0 0 0,1 1 0 0 0,0-1 0 0 0,-1 1 0 0 0,0 0 0 0 0,0 1 0 0 0,0-1 0 0 0,0 1 0 0 0,4 4 0 0 0,6 12-45 0 0,-9-15 68 0 0,-1 0 0 0 0,0 1-1 0 0,0-1 1 0 0,0 1-1 0 0,-1 0 1 0 0,0 0-1 0 0,0 0 1 0 0,0 1 0 0 0,-1-1-1 0 0,0 1 1 0 0,0 0-1 0 0,-1-1 1 0 0,1 1-1 0 0,-1 10 1 0 0,-1 21 37 0 0,-3 0-1 0 0,-8 50 1 0 0,10-84-3 0 0,-2 11-45 0 0,3-15 35 0 0,0 0 0 0 0,1 0 0 0 0,-1 0 0 0 0,0 0 0 0 0,0 0 0 0 0,0-1 0 0 0,0 1 0 0 0,0 0 0 0 0,0 0 0 0 0,0 0 0 0 0,0 0-1 0 0,0 0 1 0 0,0 0 0 0 0,1 0 0 0 0,-1 0 0 0 0,0 0 0 0 0,0 0 0 0 0,0 0 0 0 0,0 0 0 0 0,0 0 0 0 0,0 0 0 0 0,0 0 0 0 0,0 0 0 0 0,1 0 0 0 0,-1 0 0 0 0,0 0 0 0 0,0 0 0 0 0,0 0 0 0 0,0 0 0 0 0,0 0 0 0 0,0 0 0 0 0,0 0 0 0 0,1 0 0 0 0,-1 0 0 0 0,0 0 0 0 0,0 0 0 0 0,0 0 0 0 0,0 0 0 0 0,0 0 0 0 0,0 0 0 0 0,0 0 0 0 0,0 0 0 0 0,1 0 0 0 0,-1 0 0 0 0,0 1 0 0 0,0-1 0 0 0,0 0 0 0 0,0 0 0 0 0,0 0 0 0 0,0 0 0 0 0,0 0-1 0 0,0 0 1 0 0,0 0 0 0 0,0 0 0 0 0,0 1 0 0 0,0-1 0 0 0,4-3-22 0 0,-4 2 13 0 0,1 1 1 0 0,0-1-1 0 0,-1 1 0 0 0,1-1 0 0 0,-1 1 1 0 0,1-1-1 0 0,0 1 0 0 0,-1-1 0 0 0,1 1 0 0 0,-1-1 1 0 0,0 0-1 0 0,1 1 0 0 0,-1-1 0 0 0,1 1 1 0 0,-1-1-1 0 0,0 0 0 0 0,0 0 0 0 0,1 1 0 0 0,-1-1 1 0 0,0 0-1 0 0,0 0 0 0 0,0 1 0 0 0,0-1 1 0 0,0 0-1 0 0,0 0 0 0 0,0 1 0 0 0,0-1 0 0 0,0 0 1 0 0,0 0-1 0 0,0 1 0 0 0,0-1 0 0 0,-1 0 1 0 0,1 0-1 0 0,0 1 0 0 0,-1-1 0 0 0,1 0 0 0 0,0 1 1 0 0,-1-1-1 0 0,1 0 0 0 0,-1 0 0 0 0,-8-3-149 0 0,2 5 152 0 0,-30-20-21 0 0,25 13 37 0 0,0-1 0 0 0,1 0 0 0 0,1-1 0 0 0,-1 0 0 0 0,1-1 0 0 0,0 0 0 0 0,1-1 0 0 0,-14-18 0 0 0,22 26 3 0 0,0 1 0 0 0,0-1 0 0 0,-1 1-1 0 0,1 0 1 0 0,0 0 0 0 0,0-1 0 0 0,-1 1 0 0 0,1 0 0 0 0,-1 0-1 0 0,1 0 1 0 0,-1 0 0 0 0,1 0 0 0 0,-1 1 0 0 0,0-1 0 0 0,1 0 0 0 0,-4 0-1 0 0,5 1-24 0 0,1 10-26 0 0,0 0 1 0 0,1 0 0 0 0,1-1 1 0 0,0 1-1 0 0,0-1 0 0 0,6 13 0 0 0,-1-2 34 0 0,-5-14 3 0 0,0-1-1 0 0,0 1 1 0 0,0-1 0 0 0,1 0 0 0 0,-1 0-1 0 0,1-1 1 0 0,1 1 0 0 0,-1-1-1 0 0,1 1 1 0 0,-1-1 0 0 0,1-1 0 0 0,0 1-1 0 0,1-1 1 0 0,-1 0 0 0 0,0 0 0 0 0,1 0-1 0 0,0-1 1 0 0,0 0 0 0 0,0 0-1 0 0,0 0 1 0 0,0-1 0 0 0,0 0 0 0 0,0 0-1 0 0,0-1 1 0 0,6 0 0 0 0,-8 0 6 0 0,-1-1 0 0 0,0 0 0 0 0,0 0 1 0 0,0 0-1 0 0,0 0 0 0 0,0-1 0 0 0,0 1 0 0 0,0-1 1 0 0,0 0-1 0 0,0 0 0 0 0,-1 0 0 0 0,1 0 0 0 0,-1 0 1 0 0,4-4-1 0 0,28-35 35 0 0,26-50-8 0 0,-33 49-864 0 0,34-43 0 0 0,-9 32-4456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9:13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70 698 3004 0 0,'-5'-9'6230'0'0,"-6"-3"-3699"0"0,-8-11-926 0 0,13 10-1397 0 0,1 0 0 0 0,0 1 0 0 0,0-2-1 0 0,2 1 1 0 0,-1 0 0 0 0,2-1 0 0 0,0 0 0 0 0,0 1 0 0 0,1-1 0 0 0,1 0 0 0 0,0 0-1 0 0,1 0 1 0 0,1 1 0 0 0,0-1 0 0 0,1 0 0 0 0,0 1 0 0 0,1 0 0 0 0,9-20 0 0 0,-1 8-168 0 0,2 1 1 0 0,1 1 0 0 0,1 0 0 0 0,1 1 0 0 0,1 1 0 0 0,0 0-1 0 0,24-19 1 0 0,-21 20-41 0 0,2 2 0 0 0,-1 0 0 0 0,2 1 0 0 0,1 2 0 0 0,33-17 0 0 0,-38 24 9 0 0,2-2-28 0 0,1 1 0 0 0,0 0 1 0 0,0 2-1 0 0,25-4 1 0 0,-33 9-64 0 0,0 0 1 0 0,0 1 0 0 0,-1 1 0 0 0,1 0 0 0 0,0 1 0 0 0,19 3 0 0 0,-31-2 50 0 0,0-1 1 0 0,1 1 0 0 0,-1 0 0 0 0,0 0-1 0 0,0 0 1 0 0,0 0 0 0 0,0 0 0 0 0,-1 1 0 0 0,1-1-1 0 0,3 5 1 0 0,15 13-151 0 0,41 31-196 0 0,-59-48 364 0 0,-1 0 0 0 0,1 0-1 0 0,-1 0 1 0 0,1 0 0 0 0,-1 0-1 0 0,0 0 1 0 0,0 1 0 0 0,-1-1-1 0 0,1 0 1 0 0,-1 1 0 0 0,1 0-1 0 0,0 5 1 0 0,1 1 19 0 0,-1-1-1 0 0,0 0 1 0 0,0 19 0 0 0,0-4-15 0 0,-2-20 6 0 0,1 1 0 0 0,-1-1-1 0 0,0 0 1 0 0,0 1 0 0 0,0-1 0 0 0,0 0-1 0 0,-2 6 1 0 0,-1 4 38 0 0,2-1 0 0 0,-1 1 0 0 0,2 18 0 0 0,0-31-32 0 0,-10 22-74 0 0,11-25 89 0 0,-2 8-225 0 0,1-6 448 0 0,-5-4-179 0 0,-16-15-33 0 0,1 0 0 0 0,-21-28 0 0 0,9 9 122 0 0,31 37-67 0 0,-4-5-15 0 0,-1-1-64 0 0,7 15-451 0 0,2 0 444 0 0,38 89-20 0 0,-33-91 83 0 0,-6-5-60 0 0,0 1-1 0 0,1 0 1 0 0,-1-1-1 0 0,1 0 0 0 0,-1 0 1 0 0,1 0-1 0 0,0 0 1 0 0,0 0-1 0 0,-1 0 0 0 0,1 0 1 0 0,0-1-1 0 0,3 1 1 0 0,-1-2-2 0 0,-1 0 0 0 0,0 0 1 0 0,1 0-1 0 0,-1 0 1 0 0,0 0-1 0 0,1-1 0 0 0,-1 0 1 0 0,0 0-1 0 0,0 0 1 0 0,-1 0-1 0 0,1-1 0 0 0,4-3 1 0 0,78-67-72 0 0,-78 65 8 0 0,0 1-1 0 0,0-1 1 0 0,-1 0-1 0 0,-1 0 1 0 0,1-1-1 0 0,-1 0 1 0 0,8-18-1 0 0,7-9-689 0 0,43-32-4354 0 0,-64 64 2328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9:15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3 958 1708 0 0,'1'0'896'0'0,"-2"0"-734"0"0,1-1 1 0 0,0 1-1 0 0,0 0 0 0 0,-1 0 0 0 0,1 0 0 0 0,0-1 1 0 0,0 1-1 0 0,0 0 0 0 0,-1-1 0 0 0,1 1 1 0 0,0 0-1 0 0,0 0 0 0 0,0-1 0 0 0,0 1 0 0 0,0 0 1 0 0,0-1-1 0 0,0 1 0 0 0,0 0 0 0 0,-1-1 0 0 0,1 1 1 0 0,0 0-1 0 0,0-1 0 0 0,0 1 0 0 0,1 0 1 0 0,-1 0-1 0 0,0-1 0 0 0,0 1 0 0 0,0 0 0 0 0,2-4 3253 0 0,-2-2-3057 0 0,-1-43 840 0 0,0 26-658 0 0,0-1 1 0 0,2 0-1 0 0,0 0 0 0 0,2 1 0 0 0,0-1 1 0 0,10-32-1 0 0,5 4 269 0 0,-5 11-175 0 0,2 2 0 0 0,2-1 0 0 0,29-50 0 0 0,-21 50-372 0 0,-4 4-129 0 0,2 0 1 0 0,1 2 0 0 0,43-46 0 0 0,-42 57-113 0 0,1 1 1 0 0,0 1 0 0 0,2 2-1 0 0,0 1 1 0 0,1 1 0 0 0,1 1 0 0 0,1 2-1 0 0,0 1 1 0 0,33-9 0 0 0,-45 14-22 0 0,-15 6-2 0 0,0 0 0 0 0,0 1 0 0 0,1-1 1 0 0,-1 1-1 0 0,0 0 0 0 0,0 0 0 0 0,1 0 0 0 0,-1 1 1 0 0,0-1-1 0 0,1 1 0 0 0,-1 0 0 0 0,1 1 0 0 0,7 0 1 0 0,17 6-16 0 0,-16 0-26 0 0,63 49-4 0 0,-72-51 49 0 0,0-1 0 0 0,0 1-1 0 0,0 0 1 0 0,-1 0 0 0 0,0 0 0 0 0,0 1 0 0 0,0-1 0 0 0,-1 1-1 0 0,1 0 1 0 0,-2-1 0 0 0,1 1 0 0 0,0 0 0 0 0,-1 0 0 0 0,0 0-1 0 0,0 8 1 0 0,1 0 25 0 0,0 4-35 0 0,-1 1 0 0 0,-1 25 0 0 0,-1-25 0 0 0,1-1 1 0 0,3 21 0 0 0,6 52 8 0 0,-7-68 28 0 0,1-1-1 0 0,1 0 0 0 0,12 39 1 0 0,-7-33-40 0 0,10 23 34 0 0,-10-36-68 0 0,-12-23 163 0 0,1 3-95 0 0,0 1 1 0 0,-1-1-1 0 0,0 1 1 0 0,1-1 0 0 0,-1 1-1 0 0,-5-5 1 0 0,-77-66-206 0 0,0-2 85 0 0,45 39 45 0 0,37 36 90 0 0,3 2-43 0 0,0 0 0 0 0,0 0 0 0 0,0 0 1 0 0,0 0-1 0 0,0 0 0 0 0,0 0 0 0 0,0 0 0 0 0,0 0 0 0 0,0 0 0 0 0,0 1 0 0 0,0-1 1 0 0,0 0-1 0 0,0 0 0 0 0,0 0 0 0 0,0 0 0 0 0,0 0 0 0 0,0 0 0 0 0,0 0 0 0 0,0 0 1 0 0,0 0-1 0 0,0 0 0 0 0,0 0 0 0 0,0 0 0 0 0,0 0 0 0 0,-1 0 0 0 0,1 0 0 0 0,0 0 1 0 0,0 0-1 0 0,0 0 0 0 0,0 0 0 0 0,0 0 0 0 0,0 0 0 0 0,0 0 0 0 0,0 0 1 0 0,0 0-1 0 0,0 0 0 0 0,0 0 0 0 0,0 0 0 0 0,0 0 0 0 0,0 0 0 0 0,0 0 0 0 0,2 18-235 0 0,-1-12 244 0 0,0 0 1 0 0,1 0-1 0 0,0 0 0 0 0,0-1 0 0 0,0 1 0 0 0,1-1 0 0 0,-1 1 1 0 0,1-1-1 0 0,4 5 0 0 0,8 17 0 0 0,-12-21-1 0 0,-1 0 0 0 0,2 0-1 0 0,-1 0 1 0 0,0-1 0 0 0,1 1 0 0 0,0-1-1 0 0,0 0 1 0 0,1-1 0 0 0,0 1-1 0 0,-1-1 1 0 0,1 1 0 0 0,1-2 0 0 0,-1 1-1 0 0,1 0 1 0 0,-1-1 0 0 0,1 0 0 0 0,0 0-1 0 0,0-1 1 0 0,0 0 0 0 0,0 0 0 0 0,1 0-1 0 0,-1-1 1 0 0,1 0 0 0 0,-1 0-1 0 0,1 0 1 0 0,-1-1 0 0 0,1 0 0 0 0,-1-1-1 0 0,1 1 1 0 0,10-3 0 0 0,-4-1 7 0 0,0-1 1 0 0,0 0-1 0 0,-1 0 0 0 0,0-2 1 0 0,0 1-1 0 0,0-1 1 0 0,-1-1-1 0 0,0 0 0 0 0,16-16 1 0 0,-3 1-372 0 0,-1-2 0 0 0,34-48-1 0 0,-53 68 4 0 0,-1 0-1 0 0,1 0 0 0 0,-1-1 0 0 0,-1 1 0 0 0,1-1 0 0 0,-1 1 0 0 0,0-1 0 0 0,0 0 0 0 0,-1 0 0 0 0,1 0 0 0 0,-1 0 1 0 0,0-10-1 0 0,-1 15 181 0 0,-1 1 1 0 0,1-1 0 0 0,-1 0 0 0 0,1 0-1 0 0,-1 1 1 0 0,1-1 0 0 0,-1 1 0 0 0,0-1-1 0 0,1 0 1 0 0,-1 1 0 0 0,1-1 0 0 0,-1 1-1 0 0,0 0 1 0 0,0-1 0 0 0,1 1 0 0 0,-1-1-1 0 0,0 1 1 0 0,0 0 0 0 0,1 0 0 0 0,-2-1-1 0 0,-4 0-1393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9:57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5060 0 0,'-18'7'231'0'0,"15"-5"72"0"0,0-1 0 0 0,0 0 0 0 0,0 1 0 0 0,0-1 0 0 0,0-1 0 0 0,0 1 0 0 0,-4 0 705 0 0,15-9-393 0 0,-8 8-617 0 0,0 0-1 0 0,0 0 1 0 0,0 0 0 0 0,0 0 0 0 0,1 0 0 0 0,-1 0-1 0 0,0 0 1 0 0,0 0 0 0 0,0 0 0 0 0,0-1 0 0 0,0 1-1 0 0,0 0 1 0 0,0 0 0 0 0,0 0 0 0 0,0 0-1 0 0,1 0 1 0 0,-1 0 0 0 0,0 0 0 0 0,0 0 0 0 0,0-1-1 0 0,0 1 1 0 0,0 0 0 0 0,0 0 0 0 0,0 0-1 0 0,0 0 1 0 0,0 0 0 0 0,0 0 0 0 0,0 0 0 0 0,0-1-1 0 0,0 1 1 0 0,0 0 0 0 0,0 0 0 0 0,0 0 0 0 0,0 0-1 0 0,0 0 1 0 0,0 0 0 0 0,0-1 0 0 0,0 1-1 0 0,0 0 1 0 0,0 0 0 0 0,0 0 0 0 0,0 0 0 0 0,0 0-1 0 0,-1 0 1 0 0,1 0 0 0 0,0-1 0 0 0,0 1-1 0 0,0 0 1 0 0,0 0 0 0 0,0 0 0 0 0,0 0 0 0 0,0 0-1 0 0,0 0 1 0 0,0 0 0 0 0,-1 0 0 0 0,1 0 0 0 0,0 0-1 0 0,0 0 1 0 0,0 0 0 0 0,0 0 0 0 0,0-1-1 0 0,0 1 1 0 0,0 0 0 0 0,-1 0 0 0 0,1 0 0 0 0,0 0-1 0 0,0 0 1 0 0,-18 4-3277 0 0,15-5 2242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9:59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4 860 2232 0 0,'1'1'5'0'0,"-1"-1"48"0"0,0 0 0 0 0,0 0 1 0 0,-1 0-1 0 0,1 0 1 0 0,0 0-1 0 0,0 0 0 0 0,0 0 1 0 0,0 0-1 0 0,-1 0 1 0 0,1 0-1 0 0,0 0 1 0 0,0 0-1 0 0,0 0 0 0 0,0 0 1 0 0,0 0-1 0 0,-1 0 1 0 0,1 0-1 0 0,0 0 0 0 0,0 0 1 0 0,0 1-1 0 0,0-1 1 0 0,0 0-1 0 0,0 0 0 0 0,0 0 1 0 0,0 0-1 0 0,-1 0 1 0 0,1 0-1 0 0,0 1 1 0 0,0-1-1 0 0,0 0 0 0 0,0 0 1 0 0,0 0-1 0 0,0 0 1 0 0,0 0-1 0 0,0 1 0 0 0,0-1 1 0 0,0 0-1 0 0,0 0 1 0 0,0 0-1 0 0,0 0 0 0 0,0 0 1 0 0,0 1-1 0 0,0-1 1 0 0,0 0-1 0 0,0 0 0 0 0,0 0 1 0 0,0 0-1 0 0,0 1 1 0 0,0-1-1 0 0,0 0 1 0 0,0 0-1 0 0,1 0 0 0 0,-1 1 681 0 0,20-25 4333 0 0,75-44-774 0 0,-69 50-3992 0 0,-1 0 0 0 0,0-2 0 0 0,-1-1 0 0 0,-2-1-1 0 0,38-45 1 0 0,-45 49-114 0 0,24-27 184 0 0,-2-1 1 0 0,40-67-1 0 0,-67 97-214 0 0,0 1 0 0 0,22-23-1 0 0,14-21 195 0 0,31-44-201 0 0,-2 8 233 0 0,-71 89-329 0 0,0 1-1 0 0,0-1 1 0 0,1 1 0 0 0,-1-1-1 0 0,9-5 1 0 0,-18 11 469 0 0,5 0-495 0 0,-1 0 0 0 0,1 0 0 0 0,-1 1 0 0 0,1-1 0 0 0,0 0 1 0 0,-1 1-1 0 0,1-1 0 0 0,0 0 0 0 0,-1 1 0 0 0,1-1 0 0 0,0 0 0 0 0,-1 1 0 0 0,1-1 0 0 0,0 1 0 0 0,0-1 0 0 0,-1 0 0 0 0,1 1 0 0 0,0-1 0 0 0,0 1 1 0 0,0-1-1 0 0,0 1 0 0 0,0-1 0 0 0,-1 1 0 0 0,1-1 0 0 0,0 1 0 0 0,1 0-18 0 0,-1-1 1 0 0,0 0-1 0 0,0 0 0 0 0,0 0 0 0 0,0 1 1 0 0,0-1-1 0 0,0 0 0 0 0,0 0 1 0 0,1 0-1 0 0,-1 1 0 0 0,0-1 0 0 0,0 0 1 0 0,0 0-1 0 0,0 1 0 0 0,0-1 1 0 0,0 0-1 0 0,0 0 0 0 0,0 1 0 0 0,0-1 1 0 0,0 0-1 0 0,0 0 0 0 0,0 0 1 0 0,-1 1-1 0 0,1-1 0 0 0,0 0 0 0 0,0 0 1 0 0,0 1-1 0 0,0-1 0 0 0,0 0 1 0 0,0 0-1 0 0,0 0 0 0 0,-1 1 0 0 0,1-1 1 0 0,0 0-1 0 0,0 0 0 0 0,0 0 1 0 0,0 0-1 0 0,-1 0 0 0 0,1 1 0 0 0,0-1 1 0 0,0 0-1 0 0,0 0 0 0 0,-1 0 1 0 0,1 0-1 0 0,0 0 0 0 0,0 0 0 0 0,-1 0 1 0 0,1 0-1 0 0,0 0 0 0 0,0 0 1 0 0,-1 0-1 0 0,1 0 0 0 0,0 0 0 0 0,0 0 1 0 0,0 0-1 0 0,-1 0 0 0 0,1 0 1 0 0,0 0-1 0 0,0 0 0 0 0,-1 0 0 0 0,-8-11 588 0 0,8 11-587 0 0,1-1 1 0 0,-1 1 0 0 0,0-1-1 0 0,1 1 1 0 0,-1 0-1 0 0,0-1 1 0 0,1 1 0 0 0,-1 0-1 0 0,0-1 1 0 0,0 1 0 0 0,1 0-1 0 0,-1 0 1 0 0,0-1-1 0 0,0 1 1 0 0,0 0 0 0 0,0 0-1 0 0,1 0 1 0 0,-1 0 0 0 0,0 0-1 0 0,0 0 1 0 0,0 1 0 0 0,1-1-1 0 0,-1 0 1 0 0,0 0-1 0 0,0 0 1 0 0,1 1 0 0 0,-1-1-1 0 0,-1 1 1 0 0,-29 13-13 0 0,20-8-24 0 0,-95 46 26 0 0,-22 8-35 0 0,44-22 18 0 0,45-19 43 0 0,-70 22 1 0 0,113-38-288 0 0,-4-2 252 0 0,0-1-1 0 0,0 0 1 0 0,0 1-1 0 0,1-1 1 0 0,-1 0-1 0 0,0 0 1 0 0,0 1-1 0 0,0-1 1 0 0,1 0 0 0 0,-1 1-1 0 0,0-1 1 0 0,0 0-1 0 0,1 0 1 0 0,-1 0-1 0 0,0 1 1 0 0,1-1 0 0 0,-1 0-1 0 0,0 0 1 0 0,0 0-1 0 0,1 0 1 0 0,-1 1-1 0 0,0-1 1 0 0,1 0 0 0 0,-1 0-1 0 0,0 0 1 0 0,1 0-1 0 0,-1 0 1 0 0,1 0-1 0 0,-1 0 1 0 0,0 0-1 0 0,1 0 1 0 0,-1 0 0 0 0,0 0-1 0 0,1 0 1 0 0,-1 0-1 0 0,0-1 1 0 0,1 1-1 0 0,-1 0 1 0 0,0 0 0 0 0,0 0-1 0 0,1 0 1 0 0,-1-1-1 0 0,0 1 1 0 0,1 0-1 0 0,-1 0 1 0 0,0 0 0 0 0,0-1-1 0 0,1 1 1 0 0,-1 0-1 0 0,0 0 1 0 0,1-1-1 0 0,37-32-58 0 0,-30 27 62 0 0,34-25-109 0 0,2 1-1 0 0,0 2 1 0 0,82-36-1 0 0,11-1-323 0 0,-114 60 137 0 0,-23 5 273 0 0,1 0-1 0 0,-1 1 1 0 0,1-1-1 0 0,-1 0 1 0 0,0 1 0 0 0,1-1-1 0 0,-1 1 1 0 0,0-1-1 0 0,1 1 1 0 0,-1-1-1 0 0,0 0 1 0 0,1 1 0 0 0,-1-1-1 0 0,0 1 1 0 0,0-1-1 0 0,0 1 1 0 0,0-1 0 0 0,0 1-1 0 0,1-1 1 0 0,-1 1-1 0 0,0 0 1 0 0,0 0-1 0 0,3 12-31 0 0,33 139 58 0 0,2 4-6 0 0,-34-144-5 0 0,0-1 1 0 0,0 0-1 0 0,1 0 1 0 0,0 0-1 0 0,1-1 0 0 0,10 15 1 0 0,-15-24-33 0 0,-1-1 0 0 0,0 0 0 0 0,1 1-1 0 0,-1-1 1 0 0,1 0 0 0 0,-1 0 0 0 0,0 1 0 0 0,1-1 0 0 0,-1 0 0 0 0,1 0 0 0 0,-1 0 0 0 0,1 0 0 0 0,-1 0 0 0 0,0 1-1 0 0,1-1 1 0 0,-1 0 0 0 0,1 0 0 0 0,-1 0 0 0 0,1 0 0 0 0,-1 0 0 0 0,1 0 0 0 0,-1-1 0 0 0,0 1 0 0 0,1 0 0 0 0,-1 0-1 0 0,1 0 1 0 0,-1 0 0 0 0,1 0 0 0 0,-1-1 0 0 0,0 1 0 0 0,1 0 0 0 0,-1 0 0 0 0,0-1 0 0 0,1 1 0 0 0,-1 0 0 0 0,0 0-1 0 0,1-1 1 0 0,-1 1 0 0 0,0-1 0 0 0,1 1 0 0 0,-1-1 0 0 0,9-17-6248 0 0,-9 13 4431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30:00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586 1079 1828 0 0,'0'1'74'0'0,"1"0"0"0"0,0 0-1 0 0,0-1 1 0 0,-1 1 0 0 0,1-1 0 0 0,0 1-1 0 0,0 0 1 0 0,0-1 0 0 0,0 0 0 0 0,-1 1-1 0 0,5 1 3352 0 0,-7-5-2282 0 0,1-1 0 0 0,0 1 1 0 0,0-1-1 0 0,0 1 0 0 0,0-1 1 0 0,1 1-1 0 0,-1-1 0 0 0,1-4 0 0 0,1-2-812 0 0,0-1-1 0 0,-2 1 0 0 0,1-1 0 0 0,-1 1 1 0 0,0-1-1 0 0,-1 1 0 0 0,-1-1 0 0 0,-6-17 1 0 0,-2-14 235 0 0,3 12-214 0 0,-1 1 1 0 0,-18-39-1 0 0,6 19-68 0 0,-42-87 576 0 0,11 27-326 0 0,44 94-447 0 0,0 0 0 0 0,-1 1 0 0 0,-1 0 0 0 0,-14-16 0 0 0,-17-25 149 0 0,27 35-175 0 0,-27-30-1 0 0,35 44-53 0 0,5 5 284 0 0,0-1-264 0 0,0 0 0 0 0,-1 0 0 0 0,1 0 0 0 0,-1 0 0 0 0,1 1 0 0 0,-1-1 0 0 0,0 0 0 0 0,1 1 0 0 0,-1 0 0 0 0,-2-2 0 0 0,-2-1-25 0 0,1 0 0 0 0,0 0-1 0 0,0-1 1 0 0,0 1 0 0 0,0-1 0 0 0,1 0-1 0 0,-4-7 1 0 0,-11-10-122 0 0,19 21 123 0 0,-1 0 1 0 0,1 1 0 0 0,-1-1 0 0 0,0 0-1 0 0,1 0 1 0 0,-1 1 0 0 0,0-1 0 0 0,0 1-1 0 0,0-1 1 0 0,0 1 0 0 0,1-1-1 0 0,-1 1 1 0 0,0-1 0 0 0,0 1 0 0 0,0 0-1 0 0,0-1 1 0 0,0 1 0 0 0,-1 0 0 0 0,1 0-26 0 0,1 0 0 0 0,-1 1 1 0 0,1-1-1 0 0,-1 0 1 0 0,1 1-1 0 0,-1-1 0 0 0,1 0 1 0 0,0 1-1 0 0,-1-1 1 0 0,1 1-1 0 0,-1-1 0 0 0,1 1 1 0 0,0-1-1 0 0,-1 1 0 0 0,1-1 1 0 0,0 1-1 0 0,0-1 1 0 0,0 1-1 0 0,-1-1 0 0 0,1 1 1 0 0,0-1-1 0 0,0 1 0 0 0,0-1 1 0 0,0 1-1 0 0,0 0 1 0 0,0-1-1 0 0,0 1 0 0 0,0-1 1 0 0,0 1-1 0 0,0-1 0 0 0,0 2 1 0 0,-9 61-276 0 0,1-19 336 0 0,-2 7-34 0 0,-1-1 1 0 0,-30 78 0 0 0,40-124-4 0 0,-36 85-79 0 0,38-90 78 0 0,0-3 4 0 0,1 1 0 0 0,-1 0 0 0 0,0-1 0 0 0,0 0 0 0 0,0 1 0 0 0,-1-1 1 0 0,1 1-1 0 0,-1-1 0 0 0,1 0 0 0 0,-2-3 0 0 0,0-2-21 0 0,-4-40-108 0 0,1-97 1 0 0,6 120 150 0 0,9-100-101 0 0,-8 108 50 0 0,1-1 1 0 0,1 1 0 0 0,0-1 0 0 0,13-28-1 0 0,-11 32 67 0 0,14-28-114 0 0,-20 41 69 0 0,0 0 0 0 0,0 0-1 0 0,1 0 1 0 0,-1 0 0 0 0,1 0-1 0 0,0 0 1 0 0,-1 1 0 0 0,1-1-1 0 0,0 1 1 0 0,0-1 0 0 0,0 1 0 0 0,0 0-1 0 0,0 0 1 0 0,0 0 0 0 0,0 0-1 0 0,4-1 1 0 0,0 3-3 0 0,-1 0-1 0 0,1 0 1 0 0,0 1-1 0 0,-1-1 1 0 0,1 1-1 0 0,-1 1 1 0 0,0-1-1 0 0,6 4 1 0 0,-2-1-1 0 0,17 8-2 0 0,-1 2 1 0 0,0 0 0 0 0,-1 2-1 0 0,-1 1 1 0 0,-1 0 0 0 0,0 2-1 0 0,29 35 1 0 0,-39-41-145 0 0,1 0 1 0 0,1-1-1 0 0,-1 0 0 0 0,2-1 1 0 0,16 10-1 0 0,-31-22 24 0 0,1 0 0 0 0,-1 1 0 0 0,0-1 0 0 0,1 0 0 0 0,-1 0 0 0 0,1 1 0 0 0,-1-1 0 0 0,1 0 0 0 0,-1 0 0 0 0,1 0 0 0 0,-1 0 0 0 0,1 0 0 0 0,-1 0 0 0 0,1 0 0 0 0,-1 0 0 0 0,1 0 0 0 0,0 0 0 0 0,-1 0 0 0 0,1 0 0 0 0,-1 0 0 0 0,1 0 0 0 0,-1 0 0 0 0,1-1 0 0 0,-1 1 0 0 0,1 0 0 0 0,-1 0 0 0 0,0 0 0 0 0,1-1 0 0 0,-1 1 0 0 0,1 0 0 0 0,-1-1 0 0 0,0 1 0 0 0,1 0 0 0 0,-1-1 0 0 0,1 1 0 0 0,-1-1 0 0 0,0 1 0 0 0,0-1 0 0 0,1 1 0 0 0,-1 0 0 0 0,0-1 0 0 0,0 1 0 0 0,0-1 0 0 0,1 1 0 0 0,-1-1 0 0 0,0 1 0 0 0,0-1 0 0 0,0 1 0 0 0,0-1 0 0 0,0 0 0 0 0,0 1 0 0 0,0-1 0 0 0,0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43:53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5404 0 0,'-18'11'15679'0'0,"24"157"-9019"0"0,0 7-5319 0 0,-5 782 1842 0 0,15-592-2976 0 0,-11-277-143 0 0,2-26-84 0 0,18 79-1 0 0,-12-80 13 0 0,6 84 0 0 0,-18-95 40 0 0,-2-34-24 0 0,1 1 0 0 0,1-1 1 0 0,1 0-1 0 0,4 21 0 0 0,-5 15-2 0 0,-1-44-24 0 0,1 1 0 0 0,0-1-1 0 0,0 0 1 0 0,3 11 0 0 0,0-5 25 0 0,-1 7 2 0 0,-1 1 0 0 0,-1 0 0 0 0,-2 27 0 0 0,0-11-44 0 0,4-31 73 0 0,-3-7-37 0 0,0 0 0 0 0,0 0 0 0 0,0 0 0 0 0,0 0-1 0 0,0 1 1 0 0,0-1 0 0 0,0 0 0 0 0,1 0 0 0 0,-1 0 0 0 0,0 0 0 0 0,0 1-1 0 0,0-1 1 0 0,0 0 0 0 0,0 0 0 0 0,0 0 0 0 0,0 0 0 0 0,0 1 0 0 0,0-1-1 0 0,0 0 1 0 0,0 0 0 0 0,0 0 0 0 0,0 1 0 0 0,0-1 0 0 0,0 0 0 0 0,0 0-1 0 0,0 0 1 0 0,-1 0 0 0 0,1 1 0 0 0,0-1 0 0 0,0 0 0 0 0,0 0 0 0 0,0 0-1 0 0,0 0 1 0 0,0 0 0 0 0,0 1 0 0 0,0-1 0 0 0,-1 0 0 0 0,1 0-1 0 0,0 0 1 0 0,0 0 0 0 0,0 0 0 0 0,0 0 0 0 0,0 0 0 0 0,-1 1 0 0 0,2-3-512 0 0,0 0 0 0 0,0 0 0 0 0,0 0 0 0 0,0 0 0 0 0,0 0 0 0 0,-1 0 0 0 0,1 0 0 0 0,-1 0 0 0 0,1 0 0 0 0,-1 0 0 0 0,0 0 0 0 0,0 0 0 0 0,0 0 0 0 0,0 0 0 0 0,0 0 0 0 0,0 0 0 0 0,-1 0 0 0 0,1 0 0 0 0,-1 0 0 0 0,1 0 0 0 0,-1 0 0 0 0,0 0 0 0 0,0 0 0 0 0,0 0 0 0 0,0 0 0 0 0,0 0 0 0 0,0 1 0 0 0,0-1 0 0 0,-1 0 0 0 0,-1-1 0 0 0,-10-9-2121 0 0,5-1-164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30:03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15 489 1708 0 0,'-2'-4'853'0'0,"0"0"1"0"0,1 0-1 0 0,0 0 0 0 0,-1-1 1 0 0,1 1-1 0 0,1-1 0 0 0,-1 1 0 0 0,1-1 1 0 0,0 1-1 0 0,0-9 0 0 0,-3 0 2100 0 0,3 12-2874 0 0,0 0 0 0 0,-1 0 0 0 0,1 0 0 0 0,0 0 0 0 0,-1-1 0 0 0,1 1 0 0 0,0 0 0 0 0,0 0 0 0 0,0 0 0 0 0,0-1 0 0 0,0 1 0 0 0,0 0 0 0 0,1 0 0 0 0,-1 0 0 0 0,1-2 0 0 0,7-17 140 0 0,1 0-1 0 0,1 0 0 0 0,0 1 1 0 0,2 0-1 0 0,0 1 1 0 0,1 1-1 0 0,1 0 0 0 0,30-29 1 0 0,-5 12-186 0 0,2 2 0 0 0,72-44 0 0 0,-97 67-45 0 0,-1 0 0 0 0,1 2 1 0 0,0 0-1 0 0,0 1 0 0 0,1 0 1 0 0,0 1-1 0 0,0 1 1 0 0,0 1-1 0 0,0 0 0 0 0,0 2 1 0 0,1 0-1 0 0,-1 0 1 0 0,25 4-1 0 0,-35-1-32 0 0,0 0-1 0 0,1 1 1 0 0,-1 0 0 0 0,0 0 0 0 0,-1 1 0 0 0,1 0-1 0 0,-1 0 1 0 0,1 0 0 0 0,-1 1 0 0 0,0 0 0 0 0,6 7-1 0 0,3 4-111 0 0,0 1-1 0 0,19 29 0 0 0,-33-42 150 0 0,1 0 0 0 0,-1-1 0 0 0,0 1-1 0 0,0 0 1 0 0,0 0 0 0 0,0 0 0 0 0,-1 0 0 0 0,0 0 0 0 0,0 0-1 0 0,0 0 1 0 0,0 0 0 0 0,0 0 0 0 0,-1 0 0 0 0,0 0 0 0 0,0-1-1 0 0,0 1 1 0 0,0 0 0 0 0,0 0 0 0 0,-1-1 0 0 0,-3 6-1 0 0,-9 16-3402 0 0,4-6 3419 0 0,1 1-1 0 0,-11 33 0 0 0,-3 16 101 0 0,21-66 499 0 0,-6-9-540 0 0,-26-19-19 0 0,30 21-39 0 0,1 1 0 0 0,0-1 0 0 0,-1 0 1 0 0,1 0-1 0 0,1 0 0 0 0,-1-1 0 0 0,1 1 0 0 0,-1-1 0 0 0,1 0 1 0 0,1 1-1 0 0,-1-1 0 0 0,-1-6 0 0 0,-5-11 25 0 0,4 11 7 0 0,-1 2 15 0 0,1 0 0 0 0,0 0 1 0 0,1-1-1 0 0,0 1 0 0 0,0-1 0 0 0,-1-10 0 0 0,6 26-96 0 0,-1 1 0 0 0,1-1-1 0 0,0 0 1 0 0,0 0-1 0 0,0 1 1 0 0,1-2 0 0 0,0 1-1 0 0,0 0 1 0 0,6 7 0 0 0,44 60 116 0 0,-42-59-86 0 0,-5-5 51 0 0,1-1 0 0 0,0 0 0 0 0,1 0 0 0 0,0-1 0 0 0,0 0 0 0 0,0 0 0 0 0,1-1 0 0 0,0 0 0 0 0,14 7 0 0 0,-18-11-59 0 0,0 0-1 0 0,0 0 1 0 0,1-1 0 0 0,-1 0-1 0 0,0 0 1 0 0,1 0-1 0 0,-1 0 1 0 0,1-1 0 0 0,-1 0-1 0 0,1 0 1 0 0,-1-1-1 0 0,1 1 1 0 0,-1-1-1 0 0,0 0 1 0 0,1-1 0 0 0,-1 1-1 0 0,0-1 1 0 0,0 0-1 0 0,0 0 1 0 0,6-4 0 0 0,101-51-5204 0 0,-94 47 3614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30:58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12 1748 0 0,'-2'11'126'0'0,"2"-12"-133"0"0,0 0 0 0 0,1 0 0 0 0,-1 0 0 0 0,1 0 0 0 0,-1 0 0 0 0,1 0 0 0 0,-1 0 0 0 0,1 0 0 0 0,0 0 0 0 0,-1 0 0 0 0,1 0 0 0 0,0 0 0 0 0,0 1 0 0 0,0-1 0 0 0,0 0 0 0 0,1 0 0 0 0,1-4-339 0 0,-1 4 185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30:59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4336 0 0,'13'30'4984'0'0,"1"-1"4407"0"0,2-10-8741 0 0,-5-9 143 0 0,1-2 1 0 0,0 1-1 0 0,0-2 0 0 0,23 11 0 0 0,-16-7-345 0 0,0 1 0 0 0,27 23 0 0 0,0 0-227 0 0,-5-3 90 0 0,-2 1 1 0 0,-1 2-1 0 0,46 55 0 0 0,-43-40-230 0 0,-25-29 6 0 0,34 34 0 0 0,85 72 267 0 0,-98-89-260 0 0,41 55-1 0 0,-50-57-80 0 0,-5-5-28 0 0,19 21-86 0 0,18 28 200 0 0,7 9-40 0 0,-58-80 75 0 0,-8-13-202 0 0,-13-19-1274 0 0,-22-16-1665 0 0,17 17-147 0 0,-1 2 0 0 0,0 1 1 0 0,-32-26-1 0 0,35 34 1069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31:03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2148 0 0,'-3'5'-127'0'0,"-10"16"34"0"0,9-16 2621 0 0,3-2-2209 0 0,-8 15 12738 0 0,9-2-12785 0 0,0-14-258 0 0,1 29 292 0 0,0 0 0 0 0,7 38 0 0 0,8 16 626 0 0,61 262 476 0 0,-74-340-1395 0 0,0 1 1 0 0,0-1-1 0 0,1 0 0 0 0,7 10 1 0 0,-3-4 36 0 0,-9-79-1439 0 0,-4 38-1167 0 0,1-1 0 0 0,1 1 0 0 0,2 0 1 0 0,4-52-1 0 0,1 62 1328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31:04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2148 0 0,'4'-10'-232'0'0,"0"-1"0"0"0,0 1 1 0 0,1 0-1 0 0,11-16 0 0 0,-8 8 125 0 0,-4 13 1243 0 0,-7 16 1087 0 0,3-11-2175 0 0,0 0 1 0 0,0 0-1 0 0,1 0 0 0 0,-1 0 0 0 0,0 0 0 0 0,0 0 0 0 0,0 1 0 0 0,0-1 0 0 0,0 0 0 0 0,0 0 1 0 0,0 0-1 0 0,0 0 0 0 0,0 0 0 0 0,0 1 0 0 0,0-1 0 0 0,0 0 0 0 0,0 0 0 0 0,0 0 0 0 0,0 0 0 0 0,-1 0 1 0 0,1 0-1 0 0,0 1 0 0 0,0-1 0 0 0,0 0 0 0 0,0 0 0 0 0,0 0 0 0 0,0 0 0 0 0,0 0 0 0 0,0 0 1 0 0,0 0-1 0 0,0 0 0 0 0,0 1 0 0 0,-1-1 0 0 0,1 0 0 0 0,0 0 0 0 0,0 0 0 0 0,0 0 0 0 0,0 0 0 0 0,0 0 1 0 0,0 0-1 0 0,-1 0 0 0 0,1 0 0 0 0,0 0 0 0 0,0 0 0 0 0,0 0 0 0 0,0 0 0 0 0,0 0 0 0 0,0 0 0 0 0,-1 0 1 0 0,1 0-1 0 0,0 0 0 0 0,0 0 0 0 0,0 0 0 0 0,0 0 0 0 0,0 0 0 0 0,-1 0 0 0 0,1 0 0 0 0,0 0 1 0 0,0 0-1 0 0,0 0 0 0 0,0 0 0 0 0,0 0 0 0 0,0-1 0 0 0,0 1 0 0 0,-1 0 0 0 0,1 0 0 0 0,0 0 0 0 0,0 0 1 0 0,0 0-1 0 0,-2-7 1211 0 0,-5-8 1795 0 0,5 14-1022 0 0,1 8 480 0 0,-7 5 5206 0 0,7-6-5957 0 0,1-6-1734 0 0,-1 1 0 0 0,1-1 0 0 0,0 0 0 0 0,0 1 0 0 0,0-1 0 0 0,0 1 0 0 0,0-1 0 0 0,-1 0 0 0 0,1 1 0 0 0,0-1 0 0 0,0 0 0 0 0,0 1 0 0 0,0-1 0 0 0,0 1 0 0 0,0-1 0 0 0,0 0 1 0 0,1 1-1 0 0,-1-1 0 0 0,0 1 0 0 0,0-1 0 0 0,0 0 0 0 0,0 1 0 0 0,0-1 0 0 0,1 0 0 0 0,-1 1 0 0 0,0-1 0 0 0,0 0 0 0 0,0 1 0 0 0,1-1 0 0 0,-1 0 0 0 0,0 0 0 0 0,1 1 0 0 0,-1-1 0 0 0,0 0 0 0 0,1 0 0 0 0,-1 1 0 0 0,0-1 0 0 0,1 0 1 0 0,-1 0-1 0 0,0 0 0 0 0,1 0 0 0 0,-1 0 0 0 0,0 1 0 0 0,1-1 0 0 0,-1 0 0 0 0,1 0 0 0 0,-1 0 0 0 0,0 0 0 0 0,1 0 0 0 0,-1 0 0 0 0,0 0 0 0 0,1 0 0 0 0,0-1 0 0 0,62 15 740 0 0,0-2 1 0 0,86 3-1 0 0,2 1 102 0 0,-120-12-945 0 0,-1 2-1 0 0,-1 1 1 0 0,30 11-1 0 0,-58-18-224 0 0,-2-2-1492 0 0,1 2 1693 0 0,0-1 1 0 0,0 1-1 0 0,0 0 1 0 0,-1-1-1 0 0,1 1 1 0 0,0 0-1 0 0,0-1 0 0 0,0 1 1 0 0,0 0-1 0 0,0-1 1 0 0,0 1-1 0 0,0 0 0 0 0,1-1 1 0 0,-1 1-1 0 0,0 0 1 0 0,0 0-1 0 0,0-1 1 0 0,0 1-1 0 0,0 0 0 0 0,0-1 1 0 0,0 1-1 0 0,1 0 1 0 0,-1 0-1 0 0,0-1 1 0 0,0 1-1 0 0,0 0 0 0 0,1 0 1 0 0,-1-1-1 0 0,8-13-3104 0 0,-7 13 2563 0 0,3-4-491 0 0,-3 4 573 0 0,-1 1 0 0 0,1-1 1 0 0,0 0-1 0 0,-1 1 0 0 0,1-1 1 0 0,0 0-1 0 0,0 1 1 0 0,-1-1-1 0 0,1 1 0 0 0,0-1 1 0 0,0 1-1 0 0,0 0 1 0 0,0-1-1 0 0,0 1 0 0 0,0 0 1 0 0,0 0-1 0 0,1-1 1 0 0,1 0-1465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43:54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6 4256 0 0,'0'-5'17097'0'0,"-9"25"-16989"0"0,-119 273 356 0 0,104-250-312 0 0,17-32-124 0 0,0 0 0 0 0,1 0 1 0 0,1 1-1 0 0,-5 15 0 0 0,8-22-44 0 0,4-4 43 0 0,6-6 131 0 0,-7 3-155 0 0,15-11 10 0 0,-2-1 0 0 0,0-1 0 0 0,0 0 0 0 0,-1-1 0 0 0,-1-1 0 0 0,15-26 0 0 0,5-27-2 0 0,21-41-116 0 0,-51 107 79 0 0,4-11 88 0 0,19-45 38 0 0,-18 45 386 0 0,11 28-406 0 0,55 36 14 0 0,-54-36 19 0 0,7 8-15 0 0,201 155-93 0 0,-208-161-139 0 0,-12-11-5117 0 0,22 11 3476 0 0,-22-11-241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43:56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72 4296 0 0,'-9'7'12546'0'0,"2"-5"-7889"0"0,11 2-2120 0 0,14 5-429 0 0,-16-8-1691 0 0,13 5 9 0 0,1 0 1 0 0,0-1-1 0 0,0-1 0 0 0,1-1 1 0 0,28 3-1 0 0,85-1 137 0 0,262-27 79 0 0,0-24-499 0 0,-76 7 11 0 0,-185 26-157 0 0,2 6 0 0 0,245 19-1 0 0,-353-10 57 0 0,38-2-1 0 0,-5-1 15 0 0,-56 1 183 0 0,1 0-180 0 0,39 0-173 0 0,-37 0 62 0 0,-1-1 78 0 0,58-6-19 0 0,-59 6-39 0 0,7-4 1028 0 0,-5 3-2374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43:57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0 2028 0 0,'-19'14'6706'0'0,"19"-14"-6661"0"0,0 0-1 0 0,1 0 0 0 0,-1 0 1 0 0,0 0-1 0 0,1 0 1 0 0,-1 0-1 0 0,0 1 1 0 0,0-1-1 0 0,1 0 0 0 0,-1 0 1 0 0,0 0-1 0 0,1 0 1 0 0,-1 0-1 0 0,0 0 0 0 0,1 1 1 0 0,-1-1-1 0 0,0 0 1 0 0,0 0-1 0 0,1 0 1 0 0,-1 1-1 0 0,0-1 0 0 0,0 0 1 0 0,1 0-1 0 0,-1 1 1 0 0,0-1-1 0 0,0 0 1 0 0,0 1-1 0 0,0-1 0 0 0,1 0 1 0 0,-1 0-1 0 0,0 1 1 0 0,0-1-1 0 0,0 0 0 0 0,0 1 1 0 0,0-1-1 0 0,0 0 1 0 0,0 1-1 0 0,0-1 1 0 0,0 1-1 0 0,-5 18 1434 0 0,-17 20 702 0 0,3-10-1192 0 0,5-6-141 0 0,-2 0 0 0 0,0-1 0 0 0,-36 37 0 0 0,40-48-532 0 0,1-3 115 0 0,1 1 1 0 0,1 1 0 0 0,-1-1 0 0 0,2 1-1 0 0,-1 1 1 0 0,-8 14 0 0 0,15-21-127 0 0,-1 0 1 0 0,0 1-1 0 0,1-1 0 0 0,-2 0 1 0 0,1-1-1 0 0,0 1 1 0 0,-8 5-1 0 0,52 5 517 0 0,4 5-707 0 0,-36-15 84 0 0,15 6-117 0 0,1 0-82 0 0,157 61 225 0 0,-133-53-1 0 0,1-3-1 0 0,62 10 0 0 0,-67-17-74 0 0,51 18 0 0 0,-2-1-81 0 0,-59-16-56 0 0,-35-10-290 0 0,0 1 0 0 0,1 0 0 0 0,-1 0 0 0 0,0 0-1 0 0,1 0 1 0 0,-1 0 0 0 0,0-1 0 0 0,1 1 0 0 0,3-7-5581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43:59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2063 248 1748 0 0,'0'0'84'0'0,"6"1"10"0"0,-3 0 1177 0 0,38 9 18601 0 0,-114-53-19258 0 0,59 38-417 0 0,1 0 1 0 0,-1 1-1 0 0,0 1 0 0 0,-21-3 1 0 0,15 3-112 0 0,-92-13 1146 0 0,-166-3 0 0 0,-115 24-293 0 0,192 1-345 0 0,-217 37 824 0 0,276-18-1302 0 0,-36 5 125 0 0,140-24-189 0 0,-46 14 0 0 0,79-20 30 0 0,10 1-37 0 0,-9 1-130 0 0,6-5 175 0 0,-4 6-13 0 0,1-3-81 0 0,-18 0-128 0 0,-38-7 194 0 0,53 6 0 0 0,6-2-122 0 0,0 1 52 0 0,1-1-1 0 0,-1 1 1 0 0,1-1 0 0 0,-1 1 0 0 0,1 0 0 0 0,0 0 0 0 0,0 1 0 0 0,0-1-1 0 0,7-2 1 0 0,0-2-2 0 0,116-62-36 0 0,-32 22-61 0 0,2 4-1 0 0,147-44 0 0 0,-242 86 106 0 0,9-4-11 0 0,-8 3 4 0 0,1 0-1 0 0,0 0 1 0 0,0 0 0 0 0,0 0-1 0 0,-1 0 1 0 0,1 1-1 0 0,0-1 1 0 0,0 1-1 0 0,0 0 1 0 0,0 0-1 0 0,0 0 1 0 0,0 0-1 0 0,3 1 1 0 0,-56 19-245 0 0,27-12 260 0 0,0 0-1 0 0,1 2 0 0 0,0 0 0 0 0,-21 14 1 0 0,-80 59 70 0 0,30-19-96 0 0,18-12-34 0 0,-69 64 0 0 0,141-115 50 0 0,1 1 0 0 0,-1 0 0 0 0,1 0 0 0 0,0 1 0 0 0,0-1 0 0 0,0 0 0 0 0,0 1 0 0 0,0-1 0 0 0,1 1 0 0 0,-1 0 0 0 0,1-1 0 0 0,-1 1 0 0 0,1 0 0 0 0,0 0 1 0 0,0 0-1 0 0,1 0 0 0 0,-1 0 0 0 0,0 0 0 0 0,1 0 0 0 0,0 0 0 0 0,0 5 0 0 0,45 7 73 0 0,-28-9-50 0 0,1-1 1 0 0,-1-1-1 0 0,1-1 0 0 0,-1 0 1 0 0,24 0-1 0 0,93-7-26 0 0,-20 1-25 0 0,42 8-20 0 0,-142-4 152 0 0,-3-1-2598 0 0,-1-10-5742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8:06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703 1620 1628 0 0,'1'4'138'0'0,"1"-1"0"0"0,-1 1-1 0 0,1 0 1 0 0,0-1 0 0 0,0 1-1 0 0,0-1 1 0 0,0 0 0 0 0,1 1 0 0 0,-1-1-1 0 0,1 0 1 0 0,0 0 0 0 0,3 2-1 0 0,4 6-114 0 0,-1-2 0 0 0,2 1 0 0 0,19 13 0 0 0,6 1 247 0 0,-36-24-247 0 0,0 0 0 0 0,0 0 0 0 0,0 0 0 0 0,0 0 1 0 0,0 1-1 0 0,1-1 0 0 0,-1 0 0 0 0,0 0 0 0 0,0 0 1 0 0,0 0-1 0 0,0 0 0 0 0,0 0 0 0 0,0 0 1 0 0,0 0-1 0 0,0 0 0 0 0,1 0 0 0 0,-1 1 0 0 0,0-1 1 0 0,0 0-1 0 0,0 0 0 0 0,0 0 0 0 0,0 0 0 0 0,0 0 1 0 0,0 0-1 0 0,0 1 0 0 0,0-1 0 0 0,0 0 0 0 0,0 0 1 0 0,0 0-1 0 0,0 0 0 0 0,0 0 0 0 0,0 0 0 0 0,0 1 1 0 0,0-1-1 0 0,0 0 0 0 0,0 0 0 0 0,0 0 0 0 0,0 0 1 0 0,0 0-1 0 0,0 0 0 0 0,0 0 0 0 0,0 1 0 0 0,0-1 1 0 0,-1 0-1 0 0,1 0 0 0 0,0 0 0 0 0,0 0 0 0 0,0 0 1 0 0,0 0-1 0 0,0 0 0 0 0,0 0 0 0 0,0 0 0 0 0,0 1 1 0 0,0-1-1 0 0,-1 0 0 0 0,1 0 0 0 0,0 0 0 0 0,0 0 1 0 0,0 0-1 0 0,0 0 0 0 0,-9 7 552 0 0,6-5 140 0 0,4-4 354 0 0,-1 2-965 0 0,1 0-1 0 0,-1 0 0 0 0,1 0 1 0 0,-1-1-1 0 0,1 1 0 0 0,-1 0 0 0 0,0 0 1 0 0,1 0-1 0 0,-1-1 0 0 0,1 1 1 0 0,-1 0-1 0 0,0 0 0 0 0,1-1 1 0 0,-1 1-1 0 0,0 0 0 0 0,0-1 1 0 0,1 1-1 0 0,-1-1 0 0 0,0 1 0 0 0,0 0 1 0 0,1-1-1 0 0,-1 1 0 0 0,0-1 1 0 0,0 1-1 0 0,0 0 0 0 0,0-1 1 0 0,1 1-1 0 0,-1-1 0 0 0,0 1 0 0 0,0-1 1 0 0,0 1-1 0 0,0-1 0 0 0,0 1 1 0 0,0 0-1 0 0,0-1 0 0 0,0 1 1 0 0,-1-1-1 0 0,1 1 0 0 0,0-1 1 0 0,0 1-1 0 0,0 0 0 0 0,0-1 0 0 0,-1 1 1 0 0,1-1-1 0 0,0 1 0 0 0,0 0 1 0 0,-1-1-1 0 0,1 1 0 0 0,0 0 1 0 0,0-1-1 0 0,-1 1 0 0 0,1 0 0 0 0,-1-1 1 0 0,1 1-1 0 0,0 0 0 0 0,-1 0 1 0 0,1-1-1 0 0,-1 1 0 0 0,-23-18 928 0 0,-3-1-343 0 0,1-2 0 0 0,0 0-1 0 0,-32-37 1 0 0,-125-142 833 0 0,46 52-1029 0 0,-72-73 865 0 0,198 210-1326 0 0,0-1 1 0 0,1 0-1 0 0,0 0 0 0 0,1-1 0 0 0,1-1 0 0 0,0 1 0 0 0,1-1 1 0 0,0 0-1 0 0,1-1 0 0 0,1 0 0 0 0,-4-15 0 0 0,-20-145-48 0 0,29 156 14 0 0,0 1 0 0 0,2 0 0 0 0,0 0 0 0 0,1 0 0 0 0,1 0 0 0 0,1 0 0 0 0,9-24-1 0 0,-14 40-9 0 0,5-6 10 0 0,1 1 0 0 0,-1 0 0 0 0,1 1 0 0 0,1-1 0 0 0,-1 1 1 0 0,1 1-1 0 0,0-1 0 0 0,12-7 0 0 0,53-35-52 0 0,-34 21 29 0 0,71-37 1 0 0,-45 34 8 0 0,1 2 1 0 0,137-38-1 0 0,22 4 147 0 0,-114 29-185 0 0,140-22 0 0 0,-214 49 74 0 0,4-1-57 0 0,62-1 0 0 0,-56 3 12 0 0,-37 4 35 0 0,-1-1 0 0 0,0 1-1 0 0,0 1 1 0 0,1 0-1 0 0,-1 0 1 0 0,0 0-1 0 0,0 1 1 0 0,12 3 0 0 0,4 3-6 0 0,43 6 0 0 0,-52-11-5 0 0,0 0 1 0 0,0 1-1 0 0,0 1 1 0 0,-1 0 0 0 0,1 1-1 0 0,-1 1 1 0 0,22 11-1 0 0,-27-10 3 0 0,0-1 0 0 0,-1 2 0 0 0,14 14 0 0 0,-18-18 4 0 0,0 0-1 0 0,-1 0 1 0 0,0 0-1 0 0,0 1 0 0 0,0-1 1 0 0,-1 1-1 0 0,1 0 0 0 0,-1 0 1 0 0,3 8-1 0 0,-4 2-36 0 0,0 0-1 0 0,-1 28 1 0 0,-1-30 18 0 0,1 1 1 0 0,0-1-1 0 0,3 15 1 0 0,-3-21 16 0 0,0 1 1 0 0,-1 0-1 0 0,1-1 1 0 0,-2 1-1 0 0,1-1 1 0 0,-6 15 0 0 0,-2 14 24 0 0,-9 37 110 0 0,13-57-166 0 0,1 0 0 0 0,0 0 0 0 0,1 0-1 0 0,-1 27 1 0 0,3-31 31 0 0,-1 0 1 0 0,0 0 0 0 0,0 0-1 0 0,-1 0 1 0 0,-5 11-1 0 0,-9 41 7 0 0,12-38 4 0 0,-1 0 0 0 0,-11 27-1 0 0,-8 36-18 0 0,-3 22 115 0 0,21-66-158 0 0,4-40 86 0 0,3-6 14 0 0,0 1-64 0 0,2-3-123 0 0,-4 5 128 0 0,2-1 25 0 0,0-2 45 0 0,0-2-22 0 0,-14-7-21 0 0,11 7-30 0 0,1 1 0 0 0,0 0 0 0 0,-1-1 1 0 0,1 0-1 0 0,0 1 0 0 0,1-1 0 0 0,-3-4 0 0 0,-11-14-7 0 0,1 5 43 0 0,1 0 0 0 0,1 0 0 0 0,1-1 0 0 0,0-1 0 0 0,1 0 0 0 0,-8-20 0 0 0,4 2 85 0 0,-10-40-1 0 0,17 49-73 0 0,0 4 89 0 0,1-1 0 0 0,1 0 0 0 0,-2-45 0 0 0,7 69-119 0 0,0 0-5 0 0,0 1-1 0 0,0-1 1 0 0,1 1 0 0 0,-1 0-1 0 0,0-1 1 0 0,0 1 0 0 0,0 0-1 0 0,0-1 1 0 0,1 1 0 0 0,-1 0 0 0 0,0 0-1 0 0,0-1 1 0 0,-1 1 0 0 0,1 0-1 0 0,0-1 1 0 0,0 1 0 0 0,0 0-1 0 0,0-1 1 0 0,-1 1 0 0 0,1 0-1 0 0,0-1 1 0 0,0 1 0 0 0,-1 0-1 0 0,0 0-2 0 0,1 0 0 0 0,0-1 0 0 0,-1 1-1 0 0,1-1 1 0 0,0 1 0 0 0,0-1-1 0 0,-1 1 1 0 0,1 0 0 0 0,0-1 0 0 0,0 1-1 0 0,0 0 1 0 0,0-1 0 0 0,0 1-1 0 0,0-1 1 0 0,0 1 0 0 0,0 0-1 0 0,0-1 1 0 0,0 1 0 0 0,0 0 0 0 0,0-1-1 0 0,1 2 1 0 0,22 60-94 0 0,90 208 233 0 0,-107-254-148 0 0,14 49 13 0 0,-17-50 5 0 0,2 0-1 0 0,-1 0 0 0 0,2-1 0 0 0,0 0 1 0 0,13 24-1 0 0,-17-36-9 0 0,-1 0-1 0 0,0 0 1 0 0,1 0 0 0 0,-1 0-1 0 0,1 0 1 0 0,0 0 0 0 0,0 0 0 0 0,-1-1-1 0 0,1 1 1 0 0,0-1 0 0 0,1 1-1 0 0,-1-1 1 0 0,0 0 0 0 0,0 1-1 0 0,0-1 1 0 0,1-1 0 0 0,-1 1 0 0 0,1 0-1 0 0,-1 0 1 0 0,0-1 0 0 0,1 1-1 0 0,-1-1 1 0 0,1 0 0 0 0,-1 0-1 0 0,1 0 1 0 0,3-1 0 0 0,2-1 9 0 0,-1 0 1 0 0,1-1 0 0 0,-1 0-1 0 0,0-1 1 0 0,0 0-1 0 0,0 0 1 0 0,10-8 0 0 0,132-111 25 0 0,-109 86-49 0 0,3 1-1 0 0,52-33 0 0 0,-89 65-79 0 0,-3 2-31 0 0,0-1 1 0 0,0 1-1 0 0,0 0 0 0 0,1 0 1 0 0,-1 0-1 0 0,1 1 0 0 0,0-1 1 0 0,-1 1-1 0 0,8-2 0 0 0,-33-26-8731 0 0,15 24 4450 0 0,9 4 3100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8:09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1555 1268 0 0,'4'18'781'0'0,"-4"-16"-705"0"0,1-1-1 0 0,-1 0 1 0 0,0 0 0 0 0,1 0 0 0 0,-1 0-1 0 0,0 1 1 0 0,0-1 0 0 0,0 0-1 0 0,0 0 1 0 0,0 0 0 0 0,0 1 0 0 0,0-1-1 0 0,0 0 1 0 0,-1 0 0 0 0,1 0 0 0 0,0 1-1 0 0,-1-1 1 0 0,0 2 0 0 0,-1 1 478 0 0,0 1 0 0 0,1 0 0 0 0,-1 0 1 0 0,1 0-1 0 0,0 0 0 0 0,1 0 0 0 0,-1 8 0 0 0,1-13-434 0 0,0 0 0 0 0,0 0 0 0 0,0-1 0 0 0,0 1-1 0 0,0 0 1 0 0,-1-1 0 0 0,1 1 0 0 0,0 0 0 0 0,0 0-1 0 0,0-1 1 0 0,0 1 0 0 0,0 0 0 0 0,-1 0-1 0 0,1-1 1 0 0,0 1 0 0 0,0 0 0 0 0,0 0 0 0 0,-1 0-1 0 0,1-1 1 0 0,0 1 0 0 0,0 0 0 0 0,-1 0 0 0 0,1 0-1 0 0,0 0 1 0 0,0 0 0 0 0,-1 0 0 0 0,1-1 0 0 0,0 1-1 0 0,0 0 1 0 0,-1 0 0 0 0,1 0 0 0 0,0 0 0 0 0,-1 0-1 0 0,1 0 1 0 0,0 0 0 0 0,0 0 0 0 0,-1 0 0 0 0,1 0-1 0 0,0 0 1 0 0,-1 0 0 0 0,1 1 0 0 0,0-1 0 0 0,0 0-1 0 0,-1 0 1 0 0,1 0 0 0 0,0 0 0 0 0,0 0-1 0 0,-1 0 1 0 0,1 1 0 0 0,0-1 0 0 0,-1 0 0 0 0,2-2 167 0 0,0 1 1 0 0,0-1-1 0 0,-1 0 1 0 0,1-1-1 0 0,-1 1 1 0 0,1 0-1 0 0,-1 0 0 0 0,0 0 1 0 0,0 0-1 0 0,0 0 1 0 0,0 0-1 0 0,0 0 1 0 0,-1-4-1 0 0,-7-38-162 0 0,-44-70 810 0 0,31 72-497 0 0,-18-48 0 0 0,24 42-225 0 0,2 0 0 0 0,1-2 0 0 0,-6-68 0 0 0,11 52-84 0 0,-22-176 123 0 0,25 199-256 0 0,2 0 1 0 0,5-74-1 0 0,-3 114-1 0 0,2-17 11 0 0,0 0 1 0 0,1 0-1 0 0,2 0 0 0 0,0 1 0 0 0,0-1 1 0 0,2 1-1 0 0,0 1 0 0 0,20-35 1 0 0,-7 29-69 0 0,56-64 88 0 0,-71 80-24 0 0,1 2-1 0 0,0-1 1 0 0,1 1-1 0 0,-1 0 1 0 0,13-9 0 0 0,-2 3-2 0 0,1-3-9 0 0,1 0-1 0 0,1 2 1 0 0,0 1-1 0 0,0 0 1 0 0,1 2 0 0 0,1 0-1 0 0,0 1 1 0 0,0 1-1 0 0,39-8 1 0 0,17 2-13 0 0,121-7 0 0 0,-165 19 16 0 0,42 0 15 0 0,0 4 0 0 0,78 11 1 0 0,-132-10-6 0 0,0 2 0 0 0,-1 0 0 0 0,1 1 0 0 0,-1 2 1 0 0,29 13-1 0 0,-17-4-22 0 0,-1 1 1 0 0,45 33 0 0 0,-64-41 30 0 0,-1 0 1 0 0,0 2 0 0 0,0-1-1 0 0,-1 1 1 0 0,-1 1-1 0 0,11 15 1 0 0,-16-19-19 0 0,0 0 0 0 0,0 0 1 0 0,0 0-1 0 0,-2 0 0 0 0,1 1 1 0 0,-1-1-1 0 0,0 1 0 0 0,-1 0 1 0 0,0 0-1 0 0,-1 0 0 0 0,0 11 1 0 0,-1-19 4 0 0,1 7 1 0 0,-1 1-1 0 0,0-1 1 0 0,0 1 0 0 0,-1-1 0 0 0,0 0-1 0 0,-1 0 1 0 0,0 1 0 0 0,0-1 0 0 0,-1 0-1 0 0,-1-1 1 0 0,1 1 0 0 0,-8 11 0 0 0,-80 132-17 0 0,68-113 69 0 0,11-19-23 0 0,0 1 0 0 0,-1-2 1 0 0,-30 34-1 0 0,42-52-34 0 0,0 0 0 0 0,-1 0 0 0 0,1 0 1 0 0,0 0-1 0 0,0 0 0 0 0,1 1 1 0 0,-1-1-1 0 0,0 0 0 0 0,0 0 1 0 0,1 1-1 0 0,-1-1 0 0 0,0 1 0 0 0,1-1 1 0 0,-1 0-1 0 0,1 1 0 0 0,-1 2 1 0 0,0-4-11 0 0,0-1 23 0 0,5 3-3 0 0,-8-4 26 0 0,-5 16-99 0 0,-25 41 80 0 0,14 4-100 0 0,19-58 84 0 0,0 1 1 0 0,1 0-1 0 0,-1 0 1 0 0,0 0-1 0 0,1-1 1 0 0,0 1-1 0 0,-1 0 1 0 0,1 0-1 0 0,0 0 1 0 0,0 0-1 0 0,0-1 1 0 0,0 1-1 0 0,1 0 1 0 0,-1 0-1 0 0,1 2 1 0 0,-4-21 30 0 0,-1 1-1 0 0,0 0 1 0 0,-1 0 0 0 0,-10-22 0 0 0,-38-52-14 0 0,36 57-49 0 0,-2 2 0 0 0,-32-41 1 0 0,2 0 48 0 0,46 68-33 0 0,-8-11 62 0 0,11 14-43 0 0,0 1 0 0 0,-1 0 0 0 0,1 0 0 0 0,0-1 0 0 0,0 1 0 0 0,0 0 0 0 0,0 0 0 0 0,-1 0 0 0 0,1-1 0 0 0,0 1 0 0 0,0 0 0 0 0,0 0 0 0 0,-1 0 0 0 0,1 0 0 0 0,0-1 0 0 0,0 1 0 0 0,-1 0 0 0 0,1 0 0 0 0,0 0 0 0 0,0 0 0 0 0,-1 0 0 0 0,1 0 0 0 0,0 0 0 0 0,0 0-1 0 0,-1 0 1 0 0,1 0 0 0 0,0 0 0 0 0,0 0 0 0 0,-1 0 0 0 0,1 0 0 0 0,0 0 0 0 0,0 0 0 0 0,-1 0 0 0 0,1 0 0 0 0,0 0 0 0 0,-1 0 0 0 0,1 0 0 0 0,0 0 0 0 0,0 1 0 0 0,0-1 0 0 0,-1 0 0 0 0,1 0 0 0 0,0 0 0 0 0,0 0 0 0 0,-1 1 0 0 0,1-1 0 0 0,0 0 0 0 0,0 0 0 0 0,0 0 0 0 0,0 1 0 0 0,-1-1 0 0 0,1 0-92 0 0,3 12 123 0 0,-1-8-37 0 0,-1 1 1 0 0,1-1 0 0 0,-1 1 0 0 0,0 0 0 0 0,-1 0-1 0 0,1-1 1 0 0,-1 11 0 0 0,2 8 59 0 0,6 19-69 0 0,2 0 1 0 0,1-1-1 0 0,3-1 0 0 0,25 54 0 0 0,-36-87 17 0 0,1-1-1 0 0,-1 1 0 0 0,1-1 0 0 0,1 0 1 0 0,-1 0-1 0 0,1-1 0 0 0,0 1 0 0 0,0-1 1 0 0,1 0-1 0 0,-1 0 0 0 0,1-1 0 0 0,0 0 1 0 0,1 0-1 0 0,-1 0 0 0 0,1-1 0 0 0,-1 0 1 0 0,1 0-1 0 0,0-1 0 0 0,0 1 1 0 0,0-2-1 0 0,1 1 0 0 0,-1-1 0 0 0,0 0 1 0 0,1 0-1 0 0,-1-1 0 0 0,0 0 0 0 0,13-2 1 0 0,20-7 64 0 0,-1-3 0 0 0,54-22 0 0 0,74-43-1987 0 0,-135 62 789 0 0,13-11-1757 0 0,-31 18 743 0 0,-1 0 0 0 0,20-8 0 0 0,-18 15-218 0 0,-7 2 1095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8:11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433 1612 2924 0 0,'0'0'5'0'0,"0"0"0"0"0,0 0 1 0 0,0 0-1 0 0,0 0 0 0 0,0 0 0 0 0,0-1 0 0 0,0 1 0 0 0,0 0 0 0 0,0 0 0 0 0,0 0 0 0 0,0 0 1 0 0,1 0-1 0 0,-1 0 0 0 0,0 0 0 0 0,0 0 0 0 0,0 0 0 0 0,0 0 0 0 0,0-1 0 0 0,0 1 0 0 0,0 0 0 0 0,1 0 1 0 0,-1 0-1 0 0,0 0 0 0 0,0 0 0 0 0,0 0 0 0 0,0 0 0 0 0,0 0 0 0 0,0 0 0 0 0,0 0 0 0 0,1 0 1 0 0,-1 0-1 0 0,0 0 0 0 0,0 0 0 0 0,0 0 0 0 0,0 0 0 0 0,0 0 0 0 0,0 0 0 0 0,1 0 0 0 0,-1 1 1 0 0,0-1-1 0 0,0 0 0 0 0,0 0 0 0 0,0 0 0 0 0,0 0 0 0 0,0 0 0 0 0,0 0 0 0 0,0 0 0 0 0,0 0 0 0 0,1 0 1 0 0,-1 0-1 0 0,0 0 0 0 0,0 1 0 0 0,0-1 0 0 0,0 0 0 0 0,0 0 0 0 0,0 0 0 0 0,0 0 0 0 0,2-3 390 0 0,-11 11 4634 0 0,8-21-2953 0 0,-5-2-1738 0 0,1 1 0 0 0,-2-1 0 0 0,0 1-1 0 0,-1 0 1 0 0,-1 1 0 0 0,0 0 0 0 0,0 0-1 0 0,-16-15 1 0 0,-22-32 575 0 0,2-4-164 0 0,10 15-175 0 0,-43-78 0 0 0,54 78-340 0 0,2 0 1 0 0,3-1-1 0 0,1-1 0 0 0,3-1 1 0 0,2 0-1 0 0,-10-89 0 0 0,20 111-220 0 0,1 0-1 0 0,1 1 0 0 0,2-1 0 0 0,1 0 1 0 0,1 0-1 0 0,2 1 0 0 0,1 0 0 0 0,17-52 1 0 0,-16 64-10 0 0,0 2 1 0 0,1-1-1 0 0,1 1 1 0 0,1 0-1 0 0,0 1 1 0 0,1 0-1 0 0,0 1 1 0 0,1 0-1 0 0,0 0 1 0 0,1 2-1 0 0,1-1 1 0 0,0 2-1 0 0,0 0 1 0 0,19-10-1 0 0,-9 7-2 0 0,1 0 1 0 0,0 2-1 0 0,1 1 1 0 0,0 0-1 0 0,1 2 1 0 0,41-6-1 0 0,161-36-121 0 0,-56 9 35 0 0,-157 38 82 0 0,105-16-71 0 0,-106 18 62 0 0,0 0 0 0 0,0 1 0 0 0,0 0 1 0 0,0 2-1 0 0,-1 0 0 0 0,17 4 0 0 0,-9 2-19 0 0,-1 2 0 0 0,-1 1-1 0 0,0 0 1 0 0,0 1-1 0 0,-1 2 1 0 0,33 29 0 0 0,-41-34 26 0 0,-1 1 1 0 0,-1 0 0 0 0,0 1 0 0 0,0 0-1 0 0,-1 0 1 0 0,0 1 0 0 0,-1 0 0 0 0,-1 1-1 0 0,0-1 1 0 0,0 1 0 0 0,-1 0-1 0 0,5 24 1 0 0,-6-17 6 0 0,-1 0 1 0 0,0 0-1 0 0,-2 0 0 0 0,-1 0 0 0 0,0 1 0 0 0,-1-1 0 0 0,-1 0 0 0 0,-6 24 1 0 0,-44 198 112 0 0,48-188-206 0 0,4-46 109 0 0,0 0 0 0 0,0 1 0 0 0,-1-1-1 0 0,0 1 1 0 0,-4 12 0 0 0,-4 33-44 0 0,9-53 24 0 0,-1 1 0 0 0,1-1-1 0 0,0 0 1 0 0,-1 1 0 0 0,1-1-1 0 0,0 1 1 0 0,0-1 0 0 0,0 0 0 0 0,0 1-1 0 0,1-1 1 0 0,-1 1 0 0 0,0-1-1 0 0,0 0 1 0 0,1 1 0 0 0,-1-1-1 0 0,1 0 1 0 0,-1 1 0 0 0,1-1 0 0 0,0 0-1 0 0,-1 0 1 0 0,1 0 0 0 0,1 2-1 0 0,-1-3 16 0 0,11-19 83 0 0,-12 8-56 0 0,-1 1-1 0 0,0 0 1 0 0,0 0 0 0 0,-1 0 0 0 0,-1 1-1 0 0,0-1 1 0 0,0 0 0 0 0,-1 1 0 0 0,0 0-1 0 0,0 0 1 0 0,-1 0 0 0 0,0 0 0 0 0,-1 1-1 0 0,0 0 1 0 0,0 0 0 0 0,-1 0-1 0 0,0 1 1 0 0,0 0 0 0 0,-1 0 0 0 0,-8-5-1 0 0,-110-86 147 0 0,116 89-176 0 0,0 0 1 0 0,0 0-1 0 0,1-1 0 0 0,-8-11 1 0 0,14 9 18 0 0,2 10-52 0 0,1 6-48 0 0,0-4 38 0 0,-1 3 21 0 0,1 0-1 0 0,-1 0 0 0 0,0 1 0 0 0,1-1 0 0 0,0 0 0 0 0,0 0 1 0 0,0 1-1 0 0,0-1 0 0 0,1 0 0 0 0,-1 1 0 0 0,1-1 1 0 0,0 0-1 0 0,0 0 0 0 0,2 6 0 0 0,25 51 26 0 0,-21-46-13 0 0,5 11 9 0 0,1 0-1 0 0,1-1 1 0 0,2-1 0 0 0,0 0 0 0 0,2-2 0 0 0,30 31-1 0 0,-45-49-10 0 0,0 0 0 0 0,1 0 0 0 0,-1-1 0 0 0,1 1 0 0 0,0-1 0 0 0,0 0 0 0 0,0 0 0 0 0,0 0 0 0 0,0 0 0 0 0,0-1 0 0 0,0 0 0 0 0,0 0 0 0 0,1 0 0 0 0,-1 0 0 0 0,1-1 0 0 0,-1 0 0 0 0,0 1 0 0 0,7-2 0 0 0,-5 0-1 0 0,0-1 0 0 0,0 0 1 0 0,0 0-1 0 0,-1 0 0 0 0,1-1 0 0 0,-1 0 0 0 0,1 0 1 0 0,-1 0-1 0 0,0-1 0 0 0,0 0 0 0 0,-1 0 1 0 0,8-7-1 0 0,268-312-3408 0 0,-264 304 2501 0 0,0 1-1 0 0,1 1 0 0 0,0 1 1 0 0,2 0-1 0 0,0 1 1 0 0,1 1-1 0 0,0 1 1 0 0,1 1-1 0 0,0 0 1 0 0,24-7-1 0 0,-28 13-105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36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28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91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45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9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48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5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44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59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28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6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4EDF8-99C2-4B40-889E-2E99E76DA18B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152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customXml" Target="../ink/ink15.xml"/><Relationship Id="rId26" Type="http://schemas.openxmlformats.org/officeDocument/2006/relationships/customXml" Target="../ink/ink19.xml"/><Relationship Id="rId21" Type="http://schemas.openxmlformats.org/officeDocument/2006/relationships/image" Target="../media/image19.png"/><Relationship Id="rId34" Type="http://schemas.openxmlformats.org/officeDocument/2006/relationships/customXml" Target="../ink/ink23.xml"/><Relationship Id="rId7" Type="http://schemas.openxmlformats.org/officeDocument/2006/relationships/image" Target="../media/image12.png"/><Relationship Id="rId12" Type="http://schemas.openxmlformats.org/officeDocument/2006/relationships/customXml" Target="../ink/ink12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33" Type="http://schemas.openxmlformats.org/officeDocument/2006/relationships/image" Target="../media/image25.png"/><Relationship Id="rId2" Type="http://schemas.openxmlformats.org/officeDocument/2006/relationships/customXml" Target="../ink/ink7.xml"/><Relationship Id="rId16" Type="http://schemas.openxmlformats.org/officeDocument/2006/relationships/customXml" Target="../ink/ink14.xml"/><Relationship Id="rId20" Type="http://schemas.openxmlformats.org/officeDocument/2006/relationships/customXml" Target="../ink/ink16.xml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14.png"/><Relationship Id="rId24" Type="http://schemas.openxmlformats.org/officeDocument/2006/relationships/customXml" Target="../ink/ink18.xml"/><Relationship Id="rId32" Type="http://schemas.openxmlformats.org/officeDocument/2006/relationships/customXml" Target="../ink/ink22.xml"/><Relationship Id="rId37" Type="http://schemas.openxmlformats.org/officeDocument/2006/relationships/image" Target="../media/image27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20.xml"/><Relationship Id="rId36" Type="http://schemas.openxmlformats.org/officeDocument/2006/relationships/customXml" Target="../ink/ink24.xml"/><Relationship Id="rId10" Type="http://schemas.openxmlformats.org/officeDocument/2006/relationships/customXml" Target="../ink/ink11.xml"/><Relationship Id="rId19" Type="http://schemas.openxmlformats.org/officeDocument/2006/relationships/image" Target="../media/image18.png"/><Relationship Id="rId31" Type="http://schemas.openxmlformats.org/officeDocument/2006/relationships/image" Target="../media/image24.png"/><Relationship Id="rId4" Type="http://schemas.openxmlformats.org/officeDocument/2006/relationships/customXml" Target="../ink/ink8.xml"/><Relationship Id="rId9" Type="http://schemas.openxmlformats.org/officeDocument/2006/relationships/image" Target="../media/image13.png"/><Relationship Id="rId14" Type="http://schemas.openxmlformats.org/officeDocument/2006/relationships/customXml" Target="../ink/ink13.xml"/><Relationship Id="rId22" Type="http://schemas.openxmlformats.org/officeDocument/2006/relationships/customXml" Target="../ink/ink17.xml"/><Relationship Id="rId27" Type="http://schemas.openxmlformats.org/officeDocument/2006/relationships/image" Target="../media/image22.png"/><Relationship Id="rId30" Type="http://schemas.openxmlformats.org/officeDocument/2006/relationships/customXml" Target="../ink/ink21.xml"/><Relationship Id="rId35" Type="http://schemas.openxmlformats.org/officeDocument/2006/relationships/image" Target="../media/image26.png"/><Relationship Id="rId8" Type="http://schemas.openxmlformats.org/officeDocument/2006/relationships/customXml" Target="../ink/ink10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72356-3310-4467-90A8-8C4267942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558" y="649397"/>
            <a:ext cx="11056883" cy="3812244"/>
          </a:xfrm>
        </p:spPr>
        <p:txBody>
          <a:bodyPr>
            <a:noAutofit/>
          </a:bodyPr>
          <a:lstStyle/>
          <a:p>
            <a:r>
              <a:rPr lang="ru-RU" sz="4800" dirty="0"/>
              <a:t>Задача «объединить-найти». </a:t>
            </a:r>
            <a:br>
              <a:rPr lang="ru-RU" sz="4800" dirty="0"/>
            </a:br>
            <a:r>
              <a:rPr lang="ru-RU" sz="4800" dirty="0"/>
              <a:t>Система непересекающихся множеств. </a:t>
            </a:r>
            <a:br>
              <a:rPr lang="ru-RU" sz="4800" dirty="0"/>
            </a:br>
            <a:r>
              <a:rPr lang="ru-RU" sz="4800" dirty="0"/>
              <a:t>Алгоритм со сжатием путей сложности O(n</a:t>
            </a:r>
            <a:r>
              <a:rPr lang="en-US" sz="4800" dirty="0"/>
              <a:t>*</a:t>
            </a:r>
            <a:r>
              <a:rPr lang="ru-RU" sz="4800" dirty="0"/>
              <a:t>G(n))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3099DB-4559-490E-8D9C-745B72686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74676"/>
            <a:ext cx="5959366" cy="583324"/>
          </a:xfrm>
        </p:spPr>
        <p:txBody>
          <a:bodyPr/>
          <a:lstStyle/>
          <a:p>
            <a:r>
              <a:rPr lang="ru-RU" dirty="0"/>
              <a:t>Выполнил: Миронов Егор БИВТ-23-8</a:t>
            </a:r>
          </a:p>
        </p:txBody>
      </p:sp>
    </p:spTree>
    <p:extLst>
      <p:ext uri="{BB962C8B-B14F-4D97-AF65-F5344CB8AC3E}">
        <p14:creationId xmlns:p14="http://schemas.microsoft.com/office/powerpoint/2010/main" val="214228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B410A-2CF3-44C4-A8FF-F7496B71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-101600"/>
            <a:ext cx="10515600" cy="1325563"/>
          </a:xfrm>
        </p:spPr>
        <p:txBody>
          <a:bodyPr/>
          <a:lstStyle/>
          <a:p>
            <a:r>
              <a:rPr lang="ru-RU" dirty="0"/>
              <a:t>Реализация через размерность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F1CDA7-E2FA-469A-AE75-4E866C384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809625"/>
            <a:ext cx="10991850" cy="4814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count_sets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i="1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set_id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count_sets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parents</a:t>
            </a:r>
            <a:r>
              <a:rPr lang="en-US" sz="9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set_id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9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i="1" dirty="0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i="1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node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]: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parents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parents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set_to_connect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set_connector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i="1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size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size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]: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parents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size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size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parents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79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46101-ADC8-4523-A9E9-6001320F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7326"/>
            <a:ext cx="10515600" cy="1325563"/>
          </a:xfrm>
        </p:spPr>
        <p:txBody>
          <a:bodyPr/>
          <a:lstStyle/>
          <a:p>
            <a:r>
              <a:rPr lang="ru-RU" dirty="0"/>
              <a:t>Реализация через глубину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ADAD2-90E6-47AE-8A8D-908CB656C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8350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count_sets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set_id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count_sets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parents</a:t>
            </a:r>
            <a:r>
              <a:rPr lang="en-US" sz="8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set_id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dirty="0" err="1">
                <a:solidFill>
                  <a:srgbClr val="FCFCFA"/>
                </a:solidFill>
                <a:latin typeface="Consolas" panose="020B0609020204030204" pitchFamily="49" charset="0"/>
              </a:rPr>
              <a:t>rank</a:t>
            </a:r>
            <a:r>
              <a:rPr lang="en-US" sz="8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800" b="0" i="1" dirty="0">
              <a:solidFill>
                <a:srgbClr val="78DCE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1" dirty="0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node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]: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parents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parents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800" b="0" i="1" dirty="0">
              <a:solidFill>
                <a:srgbClr val="78DCE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set_to_connect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set_connector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rank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rank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]: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parents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rank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rank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]: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rank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parents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rank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246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247C90-658E-481F-9E9D-1A625CCE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в реальной жизни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1D9C30-377B-4893-A1DF-6403AE9B4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i="0" dirty="0">
                <a:effectLst/>
                <a:latin typeface="-apple-system"/>
              </a:rPr>
              <a:t>Задача о покраске </a:t>
            </a:r>
            <a:r>
              <a:rPr lang="ru-RU" i="0" dirty="0" err="1">
                <a:effectLst/>
                <a:latin typeface="-apple-system"/>
              </a:rPr>
              <a:t>подотрезков</a:t>
            </a:r>
            <a:r>
              <a:rPr lang="ru-RU" i="0" dirty="0">
                <a:effectLst/>
                <a:latin typeface="-apple-system"/>
              </a:rPr>
              <a:t> (Заливка). </a:t>
            </a:r>
            <a:endParaRPr lang="ru-RU" dirty="0">
              <a:latin typeface="-apple-system"/>
            </a:endParaRPr>
          </a:p>
          <a:p>
            <a:pPr marL="0" indent="0" algn="l">
              <a:buNone/>
            </a:pPr>
            <a:r>
              <a:rPr lang="ru-RU" b="0" i="0" dirty="0">
                <a:effectLst/>
                <a:latin typeface="-apple-system"/>
              </a:rPr>
              <a:t>Алгоритм </a:t>
            </a:r>
            <a:r>
              <a:rPr lang="ru-RU" b="0" i="0" dirty="0" err="1">
                <a:effectLst/>
                <a:latin typeface="-apple-system"/>
              </a:rPr>
              <a:t>К</a:t>
            </a:r>
            <a:r>
              <a:rPr lang="ru-RU" dirty="0" err="1">
                <a:latin typeface="-apple-system"/>
              </a:rPr>
              <a:t>раскала</a:t>
            </a:r>
            <a:endParaRPr lang="ru-RU" dirty="0">
              <a:latin typeface="-apple-system"/>
            </a:endParaRPr>
          </a:p>
          <a:p>
            <a:pPr marL="0" indent="0" algn="l">
              <a:buNone/>
            </a:pPr>
            <a:r>
              <a:rPr lang="ru-RU" b="0" i="0" dirty="0">
                <a:effectLst/>
                <a:latin typeface="-apple-system"/>
              </a:rPr>
              <a:t>Алгоритм Прима</a:t>
            </a:r>
          </a:p>
          <a:p>
            <a:pPr marL="0" indent="0">
              <a:buNone/>
            </a:pPr>
            <a:r>
              <a:rPr lang="ru-RU" dirty="0"/>
              <a:t>Поддержка компонент связности графа</a:t>
            </a:r>
          </a:p>
          <a:p>
            <a:pPr marL="0" indent="0">
              <a:buNone/>
            </a:pPr>
            <a:r>
              <a:rPr lang="ru-RU" dirty="0"/>
              <a:t>Поиск компонент связанности на изображении</a:t>
            </a:r>
          </a:p>
          <a:p>
            <a:pPr marL="0" indent="0">
              <a:buNone/>
            </a:pPr>
            <a:r>
              <a:rPr lang="ru-RU" dirty="0"/>
              <a:t>Поддержка дополнительной информации для каждого множества</a:t>
            </a:r>
          </a:p>
          <a:p>
            <a:pPr marL="0" indent="0">
              <a:buNone/>
            </a:pPr>
            <a:r>
              <a:rPr lang="ru-RU" dirty="0"/>
              <a:t>Алгоритм нахождения минимума на отрезке</a:t>
            </a:r>
          </a:p>
          <a:p>
            <a:pPr marL="0" indent="0">
              <a:buNone/>
            </a:pPr>
            <a:r>
              <a:rPr lang="ru-RU" dirty="0"/>
              <a:t>Проверка чётности </a:t>
            </a:r>
            <a:r>
              <a:rPr lang="ru-RU" dirty="0" err="1"/>
              <a:t>двудольности</a:t>
            </a:r>
            <a:r>
              <a:rPr lang="ru-RU" dirty="0"/>
              <a:t> графа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9892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6AE4B-0743-4BE6-8B93-117EBBC5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для практики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797ED5-9912-4F99-97F5-744F9BAB05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274" y="1578937"/>
            <a:ext cx="4518860" cy="451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21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B4BE7-ABD5-4355-A9DA-1B193BA3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Система непересекающихся множеств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DEACFF-DD4D-4705-AD20-E253AFF27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364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b="0" i="0" dirty="0">
                <a:effectLst/>
                <a:latin typeface="crimson"/>
              </a:rPr>
              <a:t>(</a:t>
            </a:r>
            <a:r>
              <a:rPr lang="ru-RU" b="0" i="1" dirty="0" err="1">
                <a:effectLst/>
                <a:latin typeface="crimson"/>
              </a:rPr>
              <a:t>disjoint</a:t>
            </a:r>
            <a:r>
              <a:rPr lang="ru-RU" b="0" i="1" dirty="0">
                <a:effectLst/>
                <a:latin typeface="crimson"/>
              </a:rPr>
              <a:t> </a:t>
            </a:r>
            <a:r>
              <a:rPr lang="ru-RU" b="0" i="1" dirty="0" err="1">
                <a:effectLst/>
                <a:latin typeface="crimson"/>
              </a:rPr>
              <a:t>set</a:t>
            </a:r>
            <a:r>
              <a:rPr lang="ru-RU" b="0" i="1" dirty="0">
                <a:effectLst/>
                <a:latin typeface="crimson"/>
              </a:rPr>
              <a:t> </a:t>
            </a:r>
            <a:r>
              <a:rPr lang="ru-RU" b="0" i="1" dirty="0" err="1">
                <a:effectLst/>
                <a:latin typeface="crimson"/>
              </a:rPr>
              <a:t>union</a:t>
            </a:r>
            <a:r>
              <a:rPr lang="ru-RU" b="0" i="0" dirty="0">
                <a:effectLst/>
                <a:latin typeface="crimson"/>
              </a:rPr>
              <a:t>) — структура данных, позволяющая объединять непересекающиеся множества и отвечать на разные запросы про них, например «находятся ли элементы </a:t>
            </a:r>
            <a:r>
              <a:rPr lang="ru-RU" b="0" i="0" dirty="0">
                <a:effectLst/>
                <a:latin typeface="KaTeX_Main"/>
              </a:rPr>
              <a:t>𝑎</a:t>
            </a:r>
            <a:r>
              <a:rPr lang="ru-RU" b="0" i="0" dirty="0">
                <a:effectLst/>
                <a:latin typeface="crimson"/>
              </a:rPr>
              <a:t> и </a:t>
            </a:r>
            <a:r>
              <a:rPr lang="ru-RU" b="0" i="0" dirty="0">
                <a:effectLst/>
                <a:latin typeface="KaTeX_Main"/>
              </a:rPr>
              <a:t>𝑏</a:t>
            </a:r>
            <a:r>
              <a:rPr lang="ru-RU" b="0" i="0" dirty="0">
                <a:effectLst/>
                <a:latin typeface="crimson"/>
              </a:rPr>
              <a:t> в одном множестве» и «чему равен размер данного множества».</a:t>
            </a:r>
          </a:p>
          <a:p>
            <a:pPr marL="0" indent="0" algn="just">
              <a:buNone/>
            </a:pPr>
            <a:endParaRPr lang="en-US" b="0" i="0" dirty="0">
              <a:effectLst/>
              <a:latin typeface="crimson"/>
            </a:endParaRPr>
          </a:p>
          <a:p>
            <a:pPr marL="0" indent="0" algn="just">
              <a:buNone/>
            </a:pPr>
            <a:r>
              <a:rPr lang="ru-RU" b="0" i="0" dirty="0">
                <a:effectLst/>
                <a:latin typeface="crimson"/>
              </a:rPr>
              <a:t>Структура поддерживает две базовые операции: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b="0" i="0" dirty="0">
                <a:effectLst/>
                <a:latin typeface="crimson"/>
              </a:rPr>
              <a:t>Объединить два каких-либо множества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b="0" i="0" dirty="0">
                <a:effectLst/>
                <a:latin typeface="crimson"/>
              </a:rPr>
              <a:t>Запросить, в каком множестве сейчас находится указанный элемент</a:t>
            </a:r>
          </a:p>
          <a:p>
            <a:pPr marL="0" indent="0" algn="just">
              <a:buNone/>
            </a:pPr>
            <a:r>
              <a:rPr lang="ru-RU" dirty="0">
                <a:latin typeface="crimson"/>
              </a:rPr>
              <a:t>* Ещё выделяют как базовую функцию инициализацию нового единичного множества.</a:t>
            </a:r>
            <a:endParaRPr lang="ru-RU" b="0" i="0" dirty="0">
              <a:effectLst/>
              <a:latin typeface="crimso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4153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C18B4-5203-40D0-B42E-82A3D0BA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 СНМ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29400BDC-B154-4442-96E2-C4E655902938}"/>
              </a:ext>
            </a:extLst>
          </p:cNvPr>
          <p:cNvSpPr/>
          <p:nvPr/>
        </p:nvSpPr>
        <p:spPr>
          <a:xfrm>
            <a:off x="4762499" y="1828800"/>
            <a:ext cx="1638301" cy="1638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(Head)</a:t>
            </a:r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E14C5053-07F6-4B17-ACEE-0C53E6DD716B}"/>
              </a:ext>
            </a:extLst>
          </p:cNvPr>
          <p:cNvSpPr/>
          <p:nvPr/>
        </p:nvSpPr>
        <p:spPr>
          <a:xfrm>
            <a:off x="7505700" y="2047081"/>
            <a:ext cx="1209675" cy="1201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  <a:p>
            <a:pPr algn="ctr"/>
            <a:r>
              <a:rPr lang="en-US" dirty="0"/>
              <a:t>(Node)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4264563-EE32-4A50-B905-C4BC74F1D20B}"/>
              </a:ext>
            </a:extLst>
          </p:cNvPr>
          <p:cNvSpPr/>
          <p:nvPr/>
        </p:nvSpPr>
        <p:spPr>
          <a:xfrm>
            <a:off x="4976811" y="4637087"/>
            <a:ext cx="1209675" cy="1201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  <a:p>
            <a:pPr algn="ctr"/>
            <a:r>
              <a:rPr lang="en-US" dirty="0"/>
              <a:t>(Node)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B76EC57-C229-4AEA-92BA-BB02489AE90A}"/>
              </a:ext>
            </a:extLst>
          </p:cNvPr>
          <p:cNvSpPr/>
          <p:nvPr/>
        </p:nvSpPr>
        <p:spPr>
          <a:xfrm>
            <a:off x="9601200" y="2047081"/>
            <a:ext cx="1209675" cy="1201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  <a:p>
            <a:pPr algn="ctr"/>
            <a:r>
              <a:rPr lang="en-US" dirty="0"/>
              <a:t>(Node)</a:t>
            </a:r>
            <a:endParaRPr lang="ru-RU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7D1FFCC-AE00-46FD-8656-D644C32A2E77}"/>
              </a:ext>
            </a:extLst>
          </p:cNvPr>
          <p:cNvGrpSpPr/>
          <p:nvPr/>
        </p:nvGrpSpPr>
        <p:grpSpPr>
          <a:xfrm>
            <a:off x="5461335" y="3546120"/>
            <a:ext cx="241920" cy="943920"/>
            <a:chOff x="2565735" y="3508020"/>
            <a:chExt cx="241920" cy="94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6EC2AA66-1E82-4784-9DE0-F8D9A0BA95A7}"/>
                    </a:ext>
                  </a:extLst>
                </p14:cNvPr>
                <p14:cNvContentPartPr/>
                <p14:nvPr/>
              </p14:nvContentPartPr>
              <p14:xfrm>
                <a:off x="2643855" y="3610260"/>
                <a:ext cx="7920" cy="720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6EC2AA66-1E82-4784-9DE0-F8D9A0BA95A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34855" y="3601620"/>
                  <a:ext cx="25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A1EDE8D1-B3EB-4037-8DCD-C60265CD18C5}"/>
                    </a:ext>
                  </a:extLst>
                </p14:cNvPr>
                <p14:cNvContentPartPr/>
                <p14:nvPr/>
              </p14:nvContentPartPr>
              <p14:xfrm>
                <a:off x="2651775" y="3512700"/>
                <a:ext cx="47880" cy="93924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A1EDE8D1-B3EB-4037-8DCD-C60265CD18C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43135" y="3503700"/>
                  <a:ext cx="65520" cy="9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E383BF69-0B37-4B4B-A29A-430324B3571E}"/>
                    </a:ext>
                  </a:extLst>
                </p14:cNvPr>
                <p14:cNvContentPartPr/>
                <p14:nvPr/>
              </p14:nvContentPartPr>
              <p14:xfrm>
                <a:off x="2565735" y="3508020"/>
                <a:ext cx="241920" cy="15696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E383BF69-0B37-4B4B-A29A-430324B357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56735" y="3499380"/>
                  <a:ext cx="25956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E304B94C-FC3F-4242-8B20-CF658B9B3EA9}"/>
              </a:ext>
            </a:extLst>
          </p:cNvPr>
          <p:cNvGrpSpPr/>
          <p:nvPr/>
        </p:nvGrpSpPr>
        <p:grpSpPr>
          <a:xfrm>
            <a:off x="6476895" y="2587440"/>
            <a:ext cx="869040" cy="223560"/>
            <a:chOff x="3581295" y="2549340"/>
            <a:chExt cx="86904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6AE2FC64-5B7A-45E2-A569-7DF97D8E0637}"/>
                    </a:ext>
                  </a:extLst>
                </p14:cNvPr>
                <p14:cNvContentPartPr/>
                <p14:nvPr/>
              </p14:nvContentPartPr>
              <p14:xfrm>
                <a:off x="3620895" y="2612700"/>
                <a:ext cx="829440" cy="4680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6AE2FC64-5B7A-45E2-A569-7DF97D8E063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12255" y="2603700"/>
                  <a:ext cx="8470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EA65979C-5DD7-45CD-9F9D-A96C6F6353C3}"/>
                    </a:ext>
                  </a:extLst>
                </p14:cNvPr>
                <p14:cNvContentPartPr/>
                <p14:nvPr/>
              </p14:nvContentPartPr>
              <p14:xfrm>
                <a:off x="3581295" y="2549340"/>
                <a:ext cx="293040" cy="22356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EA65979C-5DD7-45CD-9F9D-A96C6F6353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72295" y="2540340"/>
                  <a:ext cx="310680" cy="24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BF5A0225-3D47-4091-930F-66B5F4D3D536}"/>
                  </a:ext>
                </a:extLst>
              </p14:cNvPr>
              <p14:cNvContentPartPr/>
              <p14:nvPr/>
            </p14:nvContentPartPr>
            <p14:xfrm>
              <a:off x="8802855" y="2592480"/>
              <a:ext cx="760680" cy="179280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BF5A0225-3D47-4091-930F-66B5F4D3D53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94215" y="2583840"/>
                <a:ext cx="778320" cy="1969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46BD7F3-AAB7-4CCC-8659-6F6C63009E46}"/>
              </a:ext>
            </a:extLst>
          </p:cNvPr>
          <p:cNvSpPr txBox="1"/>
          <p:nvPr/>
        </p:nvSpPr>
        <p:spPr>
          <a:xfrm>
            <a:off x="744366" y="1824420"/>
            <a:ext cx="36799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Множество состоит из вершин 2-х типов: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Голова (</a:t>
            </a:r>
            <a:r>
              <a:rPr lang="en-US" dirty="0"/>
              <a:t>Parent</a:t>
            </a:r>
            <a:r>
              <a:rPr lang="ru-R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Узел (</a:t>
            </a:r>
            <a:r>
              <a:rPr lang="en-US" dirty="0"/>
              <a:t>Child</a:t>
            </a:r>
            <a:r>
              <a:rPr lang="ru-RU" dirty="0"/>
              <a:t>)</a:t>
            </a:r>
            <a:endParaRPr lang="en-US" dirty="0"/>
          </a:p>
          <a:p>
            <a:endParaRPr lang="ru-RU" dirty="0"/>
          </a:p>
          <a:p>
            <a:r>
              <a:rPr lang="ru-RU" dirty="0"/>
              <a:t>Голова – является вершиной, названием которой условно обозначается множество</a:t>
            </a:r>
          </a:p>
          <a:p>
            <a:endParaRPr lang="ru-RU" dirty="0"/>
          </a:p>
          <a:p>
            <a:r>
              <a:rPr lang="ru-RU" dirty="0"/>
              <a:t>Через каждый узел можно узнать актуальную «голову» множества, в котором он состоит, даже если раньше он принадлежала другому множеству, которое объединили с текущим</a:t>
            </a:r>
          </a:p>
        </p:txBody>
      </p:sp>
    </p:spTree>
    <p:extLst>
      <p:ext uri="{BB962C8B-B14F-4D97-AF65-F5344CB8AC3E}">
        <p14:creationId xmlns:p14="http://schemas.microsoft.com/office/powerpoint/2010/main" val="8752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EDD0D-213A-4994-BD26-D64B5667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493"/>
            <a:ext cx="10515600" cy="1325563"/>
          </a:xfrm>
        </p:spPr>
        <p:txBody>
          <a:bodyPr/>
          <a:lstStyle/>
          <a:p>
            <a:r>
              <a:rPr lang="ru-RU" dirty="0"/>
              <a:t>Демонстрация работы концепции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5D995094-5241-4670-9689-43A6347D187B}"/>
              </a:ext>
            </a:extLst>
          </p:cNvPr>
          <p:cNvSpPr/>
          <p:nvPr/>
        </p:nvSpPr>
        <p:spPr>
          <a:xfrm>
            <a:off x="3676650" y="1804987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73CA8D7-4362-471F-90F9-C4C91C573AA2}"/>
              </a:ext>
            </a:extLst>
          </p:cNvPr>
          <p:cNvSpPr/>
          <p:nvPr/>
        </p:nvSpPr>
        <p:spPr>
          <a:xfrm>
            <a:off x="5038725" y="1804987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8A9EB5DA-570C-456D-A917-3BC712B892DE}"/>
              </a:ext>
            </a:extLst>
          </p:cNvPr>
          <p:cNvSpPr/>
          <p:nvPr/>
        </p:nvSpPr>
        <p:spPr>
          <a:xfrm>
            <a:off x="6400800" y="1804986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9F6ABC0-522B-4E84-A6DF-42836F845573}"/>
              </a:ext>
            </a:extLst>
          </p:cNvPr>
          <p:cNvSpPr/>
          <p:nvPr/>
        </p:nvSpPr>
        <p:spPr>
          <a:xfrm>
            <a:off x="7762875" y="1804985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33D6D10-091A-4323-8715-CD8D3B886CF5}"/>
              </a:ext>
            </a:extLst>
          </p:cNvPr>
          <p:cNvSpPr/>
          <p:nvPr/>
        </p:nvSpPr>
        <p:spPr>
          <a:xfrm>
            <a:off x="9124950" y="1804985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FD6C85A0-0352-42DF-8CE2-29B2786CF76F}"/>
                  </a:ext>
                </a:extLst>
              </p14:cNvPr>
              <p14:cNvContentPartPr/>
              <p14:nvPr/>
            </p14:nvContentPartPr>
            <p14:xfrm>
              <a:off x="3436935" y="1343700"/>
              <a:ext cx="781200" cy="63288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FD6C85A0-0352-42DF-8CE2-29B2786CF7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8295" y="1335060"/>
                <a:ext cx="798840" cy="65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A6414CB7-78A9-4EFC-AD45-8CF053B7E064}"/>
              </a:ext>
            </a:extLst>
          </p:cNvPr>
          <p:cNvGrpSpPr/>
          <p:nvPr/>
        </p:nvGrpSpPr>
        <p:grpSpPr>
          <a:xfrm>
            <a:off x="4977375" y="1368900"/>
            <a:ext cx="3251160" cy="673560"/>
            <a:chOff x="4977375" y="1368900"/>
            <a:chExt cx="3251160" cy="67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688282B3-B229-4A64-96BC-879BFF7C6F6E}"/>
                    </a:ext>
                  </a:extLst>
                </p14:cNvPr>
                <p14:cNvContentPartPr/>
                <p14:nvPr/>
              </p14:nvContentPartPr>
              <p14:xfrm>
                <a:off x="4977375" y="1368900"/>
                <a:ext cx="627840" cy="59220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688282B3-B229-4A64-96BC-879BFF7C6F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68735" y="1360260"/>
                  <a:ext cx="64548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1D90D0B8-84D6-42E9-B954-F9D92B1A1D31}"/>
                    </a:ext>
                  </a:extLst>
                </p14:cNvPr>
                <p14:cNvContentPartPr/>
                <p14:nvPr/>
              </p14:nvContentPartPr>
              <p14:xfrm>
                <a:off x="6268335" y="1460340"/>
                <a:ext cx="686880" cy="58212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1D90D0B8-84D6-42E9-B954-F9D92B1A1D3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59335" y="1451700"/>
                  <a:ext cx="70452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87A0F994-E08D-4492-B196-FCDC2C106C9F}"/>
                    </a:ext>
                  </a:extLst>
                </p14:cNvPr>
                <p14:cNvContentPartPr/>
                <p14:nvPr/>
              </p14:nvContentPartPr>
              <p14:xfrm>
                <a:off x="7641375" y="1404540"/>
                <a:ext cx="587160" cy="60120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87A0F994-E08D-4492-B196-FCDC2C106C9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32735" y="1395900"/>
                  <a:ext cx="604800" cy="61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78152BB3-7854-4A00-8155-02F90880F18E}"/>
                  </a:ext>
                </a:extLst>
              </p14:cNvPr>
              <p14:cNvContentPartPr/>
              <p14:nvPr/>
            </p14:nvContentPartPr>
            <p14:xfrm>
              <a:off x="9179655" y="1431180"/>
              <a:ext cx="428760" cy="44820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78152BB3-7854-4A00-8155-02F90880F1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70655" y="1422180"/>
                <a:ext cx="446400" cy="46584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Овал 23">
            <a:extLst>
              <a:ext uri="{FF2B5EF4-FFF2-40B4-BE49-F238E27FC236}">
                <a16:creationId xmlns:a16="http://schemas.microsoft.com/office/drawing/2014/main" id="{8084A503-9FCD-4A42-B0ED-F2B18E647595}"/>
              </a:ext>
            </a:extLst>
          </p:cNvPr>
          <p:cNvSpPr/>
          <p:nvPr/>
        </p:nvSpPr>
        <p:spPr>
          <a:xfrm>
            <a:off x="3676650" y="2921622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3705EE1D-CCDD-4D98-96A9-0429EE8B238F}"/>
              </a:ext>
            </a:extLst>
          </p:cNvPr>
          <p:cNvSpPr/>
          <p:nvPr/>
        </p:nvSpPr>
        <p:spPr>
          <a:xfrm>
            <a:off x="5038725" y="2921622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01A15DA4-3471-4835-BA79-C750B2B23C08}"/>
              </a:ext>
            </a:extLst>
          </p:cNvPr>
          <p:cNvSpPr/>
          <p:nvPr/>
        </p:nvSpPr>
        <p:spPr>
          <a:xfrm>
            <a:off x="6400800" y="2921621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47F441A5-F983-4032-8C40-9D5D7496A861}"/>
              </a:ext>
            </a:extLst>
          </p:cNvPr>
          <p:cNvSpPr/>
          <p:nvPr/>
        </p:nvSpPr>
        <p:spPr>
          <a:xfrm>
            <a:off x="7762875" y="2921620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9463B1FD-816E-41AA-8550-B27F1A62DC1B}"/>
              </a:ext>
            </a:extLst>
          </p:cNvPr>
          <p:cNvSpPr/>
          <p:nvPr/>
        </p:nvSpPr>
        <p:spPr>
          <a:xfrm>
            <a:off x="9124950" y="2921620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668007C3-C66A-4B2F-AF20-F0F9EC3D1535}"/>
              </a:ext>
            </a:extLst>
          </p:cNvPr>
          <p:cNvGrpSpPr/>
          <p:nvPr/>
        </p:nvGrpSpPr>
        <p:grpSpPr>
          <a:xfrm>
            <a:off x="4481655" y="3219300"/>
            <a:ext cx="602640" cy="212040"/>
            <a:chOff x="4481655" y="3219300"/>
            <a:chExt cx="602640" cy="2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1F3FB991-8AF0-4D00-9AB9-78D54E5535C8}"/>
                    </a:ext>
                  </a:extLst>
                </p14:cNvPr>
                <p14:cNvContentPartPr/>
                <p14:nvPr/>
              </p14:nvContentPartPr>
              <p14:xfrm>
                <a:off x="4507575" y="3302460"/>
                <a:ext cx="5040" cy="396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1F3FB991-8AF0-4D00-9AB9-78D54E5535C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98575" y="3293460"/>
                  <a:ext cx="226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212F9E4C-7F95-4270-A174-D4CFC52AD2A3}"/>
                    </a:ext>
                  </a:extLst>
                </p14:cNvPr>
                <p14:cNvContentPartPr/>
                <p14:nvPr/>
              </p14:nvContentPartPr>
              <p14:xfrm>
                <a:off x="4481655" y="3219300"/>
                <a:ext cx="602640" cy="21204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212F9E4C-7F95-4270-A174-D4CFC52AD2A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73015" y="3210660"/>
                  <a:ext cx="620280" cy="22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A09E26EF-D642-4885-B26B-323B2446720D}"/>
                  </a:ext>
                </a:extLst>
              </p14:cNvPr>
              <p14:cNvContentPartPr/>
              <p14:nvPr/>
            </p14:nvContentPartPr>
            <p14:xfrm>
              <a:off x="6554535" y="2791260"/>
              <a:ext cx="380880" cy="20736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A09E26EF-D642-4885-B26B-323B2446720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45895" y="2782620"/>
                <a:ext cx="39852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864078DF-6F1D-4B21-A083-51083E2650F5}"/>
                  </a:ext>
                </a:extLst>
              </p14:cNvPr>
              <p14:cNvContentPartPr/>
              <p14:nvPr/>
            </p14:nvContentPartPr>
            <p14:xfrm>
              <a:off x="7846935" y="2776140"/>
              <a:ext cx="370080" cy="251280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864078DF-6F1D-4B21-A083-51083E2650F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37935" y="2767500"/>
                <a:ext cx="3877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C62ED657-86F4-4C37-87A3-DBB7FE2AD536}"/>
                  </a:ext>
                </a:extLst>
              </p14:cNvPr>
              <p14:cNvContentPartPr/>
              <p14:nvPr/>
            </p14:nvContentPartPr>
            <p14:xfrm>
              <a:off x="9230775" y="2674260"/>
              <a:ext cx="424440" cy="345240"/>
            </p14:xfrm>
          </p:contentPart>
        </mc:Choice>
        <mc:Fallback xmlns=""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C62ED657-86F4-4C37-87A3-DBB7FE2AD53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21775" y="2665260"/>
                <a:ext cx="442080" cy="3628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Овал 39">
            <a:extLst>
              <a:ext uri="{FF2B5EF4-FFF2-40B4-BE49-F238E27FC236}">
                <a16:creationId xmlns:a16="http://schemas.microsoft.com/office/drawing/2014/main" id="{8DA2385C-4DE8-4A3E-B244-DEA322414C31}"/>
              </a:ext>
            </a:extLst>
          </p:cNvPr>
          <p:cNvSpPr/>
          <p:nvPr/>
        </p:nvSpPr>
        <p:spPr>
          <a:xfrm>
            <a:off x="4491195" y="5084287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5E61A74A-4886-4CAC-98D4-8AFDC9A92BA2}"/>
              </a:ext>
            </a:extLst>
          </p:cNvPr>
          <p:cNvSpPr/>
          <p:nvPr/>
        </p:nvSpPr>
        <p:spPr>
          <a:xfrm>
            <a:off x="5038725" y="3999188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66EB7B56-EBDC-442A-9BE4-C92EA5336D8F}"/>
              </a:ext>
            </a:extLst>
          </p:cNvPr>
          <p:cNvSpPr/>
          <p:nvPr/>
        </p:nvSpPr>
        <p:spPr>
          <a:xfrm>
            <a:off x="5695950" y="5084287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CB5112F9-97DF-42CA-B7DE-A291A625B106}"/>
              </a:ext>
            </a:extLst>
          </p:cNvPr>
          <p:cNvSpPr/>
          <p:nvPr/>
        </p:nvSpPr>
        <p:spPr>
          <a:xfrm>
            <a:off x="7762875" y="3999186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DE389C38-7591-422F-9AD7-D7D1BCF27758}"/>
              </a:ext>
            </a:extLst>
          </p:cNvPr>
          <p:cNvSpPr/>
          <p:nvPr/>
        </p:nvSpPr>
        <p:spPr>
          <a:xfrm>
            <a:off x="8942325" y="4978620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0BEC3AFB-63C4-4D05-86AE-B261B4CED8CC}"/>
              </a:ext>
            </a:extLst>
          </p:cNvPr>
          <p:cNvGrpSpPr/>
          <p:nvPr/>
        </p:nvGrpSpPr>
        <p:grpSpPr>
          <a:xfrm>
            <a:off x="4954695" y="4773060"/>
            <a:ext cx="297720" cy="312120"/>
            <a:chOff x="4954695" y="4773060"/>
            <a:chExt cx="29772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A08FD2B4-7FE4-42B3-8970-002078E95A11}"/>
                    </a:ext>
                  </a:extLst>
                </p14:cNvPr>
                <p14:cNvContentPartPr/>
                <p14:nvPr/>
              </p14:nvContentPartPr>
              <p14:xfrm>
                <a:off x="5015535" y="4978620"/>
                <a:ext cx="21960" cy="612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A08FD2B4-7FE4-42B3-8970-002078E95A1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06535" y="4969980"/>
                  <a:ext cx="396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1A38162E-014D-494C-97E0-1C5DBF5F6B22}"/>
                    </a:ext>
                  </a:extLst>
                </p14:cNvPr>
                <p14:cNvContentPartPr/>
                <p14:nvPr/>
              </p14:nvContentPartPr>
              <p14:xfrm>
                <a:off x="4954695" y="4773060"/>
                <a:ext cx="297720" cy="31212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1A38162E-014D-494C-97E0-1C5DBF5F6B2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46055" y="4764420"/>
                  <a:ext cx="315360" cy="32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39529FA6-B45E-4F18-B5EF-19CC51DC9C7E}"/>
                  </a:ext>
                </a:extLst>
              </p14:cNvPr>
              <p14:cNvContentPartPr/>
              <p14:nvPr/>
            </p14:nvContentPartPr>
            <p14:xfrm rot="17664847">
              <a:off x="5406369" y="5293258"/>
              <a:ext cx="215640" cy="391680"/>
            </p14:xfrm>
          </p:contentPart>
        </mc:Choice>
        <mc:Fallback xmlns=""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39529FA6-B45E-4F18-B5EF-19CC51DC9C7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 rot="17664847">
                <a:off x="5397369" y="5284618"/>
                <a:ext cx="23328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9" name="Рукописный ввод 48">
                <a:extLst>
                  <a:ext uri="{FF2B5EF4-FFF2-40B4-BE49-F238E27FC236}">
                    <a16:creationId xmlns:a16="http://schemas.microsoft.com/office/drawing/2014/main" id="{A7DBDE76-7190-451B-B31F-382AFE67878F}"/>
                  </a:ext>
                </a:extLst>
              </p14:cNvPr>
              <p14:cNvContentPartPr/>
              <p14:nvPr/>
            </p14:nvContentPartPr>
            <p14:xfrm>
              <a:off x="8008935" y="3805380"/>
              <a:ext cx="349560" cy="176400"/>
            </p14:xfrm>
          </p:contentPart>
        </mc:Choice>
        <mc:Fallback xmlns="">
          <p:pic>
            <p:nvPicPr>
              <p:cNvPr id="49" name="Рукописный ввод 48">
                <a:extLst>
                  <a:ext uri="{FF2B5EF4-FFF2-40B4-BE49-F238E27FC236}">
                    <a16:creationId xmlns:a16="http://schemas.microsoft.com/office/drawing/2014/main" id="{A7DBDE76-7190-451B-B31F-382AFE67878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99935" y="3796380"/>
                <a:ext cx="367200" cy="19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3ED6A655-A738-431B-8D37-EC212A981BD1}"/>
              </a:ext>
            </a:extLst>
          </p:cNvPr>
          <p:cNvGrpSpPr/>
          <p:nvPr/>
        </p:nvGrpSpPr>
        <p:grpSpPr>
          <a:xfrm>
            <a:off x="8495655" y="4654260"/>
            <a:ext cx="402480" cy="413280"/>
            <a:chOff x="8495655" y="4654260"/>
            <a:chExt cx="402480" cy="41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46EA2E20-4395-4A57-A976-1C9A3280CF1A}"/>
                    </a:ext>
                  </a:extLst>
                </p14:cNvPr>
                <p14:cNvContentPartPr/>
                <p14:nvPr/>
              </p14:nvContentPartPr>
              <p14:xfrm>
                <a:off x="8636055" y="4748220"/>
                <a:ext cx="6480" cy="828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46EA2E20-4395-4A57-A976-1C9A3280CF1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627415" y="4739580"/>
                  <a:ext cx="241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AE906578-85CF-4092-A89E-A8D25EF677D5}"/>
                    </a:ext>
                  </a:extLst>
                </p14:cNvPr>
                <p14:cNvContentPartPr/>
                <p14:nvPr/>
              </p14:nvContentPartPr>
              <p14:xfrm>
                <a:off x="8521575" y="4673340"/>
                <a:ext cx="376560" cy="39420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AE906578-85CF-4092-A89E-A8D25EF677D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12935" y="4664700"/>
                  <a:ext cx="39420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96B8D8E8-0D5E-452C-A472-BB50605FE7A0}"/>
                    </a:ext>
                  </a:extLst>
                </p14:cNvPr>
                <p14:cNvContentPartPr/>
                <p14:nvPr/>
              </p14:nvContentPartPr>
              <p14:xfrm>
                <a:off x="8495655" y="4709700"/>
                <a:ext cx="48960" cy="249840"/>
              </p14:xfrm>
            </p:contentPart>
          </mc:Choice>
          <mc:Fallback xmlns=""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96B8D8E8-0D5E-452C-A472-BB50605FE7A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86655" y="4701060"/>
                  <a:ext cx="666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A33B615A-13E6-4469-BC63-665370107A4B}"/>
                    </a:ext>
                  </a:extLst>
                </p14:cNvPr>
                <p14:cNvContentPartPr/>
                <p14:nvPr/>
              </p14:nvContentPartPr>
              <p14:xfrm>
                <a:off x="8525175" y="4654260"/>
                <a:ext cx="228960" cy="4716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A33B615A-13E6-4469-BC63-665370107A4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16535" y="4645620"/>
                  <a:ext cx="246600" cy="64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B214C36-C3FA-4480-9C16-2B0BC10A6763}"/>
              </a:ext>
            </a:extLst>
          </p:cNvPr>
          <p:cNvSpPr txBox="1"/>
          <p:nvPr/>
        </p:nvSpPr>
        <p:spPr>
          <a:xfrm>
            <a:off x="1276350" y="220979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INIT</a:t>
            </a:r>
            <a:r>
              <a:rPr lang="en-US" dirty="0"/>
              <a:t>(5);</a:t>
            </a:r>
            <a:endParaRPr lang="ru-RU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DE90124-9529-4F52-9523-AA955FFF6573}"/>
              </a:ext>
            </a:extLst>
          </p:cNvPr>
          <p:cNvSpPr txBox="1"/>
          <p:nvPr/>
        </p:nvSpPr>
        <p:spPr>
          <a:xfrm>
            <a:off x="1195530" y="3102133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UNION</a:t>
            </a:r>
            <a:r>
              <a:rPr lang="en-US" dirty="0"/>
              <a:t>(1, 2);</a:t>
            </a:r>
            <a:endParaRPr lang="ru-RU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5F0118D-F462-4BB9-BE8B-AF8689E86636}"/>
              </a:ext>
            </a:extLst>
          </p:cNvPr>
          <p:cNvSpPr txBox="1"/>
          <p:nvPr/>
        </p:nvSpPr>
        <p:spPr>
          <a:xfrm>
            <a:off x="1195530" y="4104994"/>
            <a:ext cx="138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UNION</a:t>
            </a:r>
            <a:r>
              <a:rPr lang="en-US" dirty="0"/>
              <a:t>(3, 1);</a:t>
            </a:r>
          </a:p>
          <a:p>
            <a:r>
              <a:rPr lang="en-US" dirty="0">
                <a:solidFill>
                  <a:srgbClr val="0070C0"/>
                </a:solidFill>
              </a:rPr>
              <a:t>UNION</a:t>
            </a:r>
            <a:r>
              <a:rPr lang="en-US" dirty="0"/>
              <a:t>(5, 4);</a:t>
            </a:r>
            <a:endParaRPr lang="ru-RU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1272B0-8742-4A08-99E7-059200EB1C21}"/>
              </a:ext>
            </a:extLst>
          </p:cNvPr>
          <p:cNvSpPr txBox="1"/>
          <p:nvPr/>
        </p:nvSpPr>
        <p:spPr>
          <a:xfrm>
            <a:off x="1183882" y="5011712"/>
            <a:ext cx="15937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FIND</a:t>
            </a:r>
            <a:r>
              <a:rPr lang="en-US" dirty="0"/>
              <a:t>(1); </a:t>
            </a:r>
            <a:r>
              <a:rPr lang="en-US" dirty="0">
                <a:solidFill>
                  <a:srgbClr val="00B050"/>
                </a:solidFill>
              </a:rPr>
              <a:t>//=&gt; 2</a:t>
            </a:r>
          </a:p>
          <a:p>
            <a:r>
              <a:rPr lang="en-US" dirty="0">
                <a:solidFill>
                  <a:srgbClr val="0070C0"/>
                </a:solidFill>
              </a:rPr>
              <a:t>FIND</a:t>
            </a:r>
            <a:r>
              <a:rPr lang="en-US" dirty="0"/>
              <a:t>(2); </a:t>
            </a:r>
            <a:r>
              <a:rPr lang="en-US" dirty="0">
                <a:solidFill>
                  <a:srgbClr val="00B050"/>
                </a:solidFill>
              </a:rPr>
              <a:t>//=&gt; 2</a:t>
            </a:r>
          </a:p>
          <a:p>
            <a:r>
              <a:rPr lang="en-US" dirty="0">
                <a:solidFill>
                  <a:srgbClr val="0070C0"/>
                </a:solidFill>
              </a:rPr>
              <a:t>FIND</a:t>
            </a:r>
            <a:r>
              <a:rPr lang="en-US" dirty="0"/>
              <a:t>(3); </a:t>
            </a:r>
            <a:r>
              <a:rPr lang="en-US" dirty="0">
                <a:solidFill>
                  <a:srgbClr val="00B050"/>
                </a:solidFill>
              </a:rPr>
              <a:t>//=&gt; 2</a:t>
            </a:r>
          </a:p>
          <a:p>
            <a:r>
              <a:rPr lang="en-US" dirty="0">
                <a:solidFill>
                  <a:srgbClr val="0070C0"/>
                </a:solidFill>
              </a:rPr>
              <a:t>FIND</a:t>
            </a:r>
            <a:r>
              <a:rPr lang="en-US" dirty="0"/>
              <a:t>(4); </a:t>
            </a:r>
            <a:r>
              <a:rPr lang="en-US" dirty="0">
                <a:solidFill>
                  <a:srgbClr val="00B050"/>
                </a:solidFill>
              </a:rPr>
              <a:t>//=&gt; 4</a:t>
            </a:r>
          </a:p>
          <a:p>
            <a:r>
              <a:rPr lang="en-US" dirty="0">
                <a:solidFill>
                  <a:srgbClr val="0070C0"/>
                </a:solidFill>
              </a:rPr>
              <a:t>FIND</a:t>
            </a:r>
            <a:r>
              <a:rPr lang="en-US" dirty="0"/>
              <a:t>(5); </a:t>
            </a:r>
            <a:r>
              <a:rPr lang="en-US" dirty="0">
                <a:solidFill>
                  <a:srgbClr val="00B050"/>
                </a:solidFill>
              </a:rPr>
              <a:t>//=&gt; 5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26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C1C1A-3F5E-437E-B026-E48FE8FB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Базовая реализация</a:t>
            </a:r>
            <a:r>
              <a:rPr lang="en-US" sz="3600" dirty="0"/>
              <a:t> </a:t>
            </a:r>
            <a:r>
              <a:rPr lang="ru-RU" sz="3600" dirty="0"/>
              <a:t>через список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6867FC-0170-4D8F-8114-7BA322FF8C6D}"/>
              </a:ext>
            </a:extLst>
          </p:cNvPr>
          <p:cNvSpPr txBox="1"/>
          <p:nvPr/>
        </p:nvSpPr>
        <p:spPr>
          <a:xfrm>
            <a:off x="838200" y="1383174"/>
            <a:ext cx="619125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init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i="1" dirty="0" err="1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count_sets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i="1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global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parents</a:t>
            </a: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set_id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range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count_sets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parents</a:t>
            </a:r>
            <a:r>
              <a:rPr lang="en-US" sz="1400" b="0" dirty="0" err="1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append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set_id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find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i="1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global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parents</a:t>
            </a: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node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parents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]: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node</a:t>
            </a: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find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parents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])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union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i="1" dirty="0" err="1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set_to_connect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1" dirty="0" err="1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set_connector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i="1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global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parents</a:t>
            </a: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set_connector_parent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find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set_connector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set_to_connect_parent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find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set_to_connect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set_connector_parent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!=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set_to_connect_parent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parents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set_to_connect_parent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set_connector_parent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parents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[]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104E5D-D42A-42F6-9E84-249221FA9A22}"/>
              </a:ext>
            </a:extLst>
          </p:cNvPr>
          <p:cNvSpPr txBox="1"/>
          <p:nvPr/>
        </p:nvSpPr>
        <p:spPr>
          <a:xfrm>
            <a:off x="7877174" y="1600200"/>
            <a:ext cx="2657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Оценка </a:t>
            </a:r>
            <a:r>
              <a:rPr lang="en-US" dirty="0"/>
              <a:t>find(node)</a:t>
            </a:r>
            <a:r>
              <a:rPr lang="ru-RU" dirty="0"/>
              <a:t>: </a:t>
            </a:r>
            <a:r>
              <a:rPr lang="en-US" dirty="0"/>
              <a:t>O(n)</a:t>
            </a:r>
          </a:p>
          <a:p>
            <a:r>
              <a:rPr lang="ru-RU" dirty="0"/>
              <a:t>Пример худшего варианта является представления множества в виде «дерева»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1B693F13-13C6-45A1-A484-67197B7F9E3B}"/>
              </a:ext>
            </a:extLst>
          </p:cNvPr>
          <p:cNvSpPr/>
          <p:nvPr/>
        </p:nvSpPr>
        <p:spPr>
          <a:xfrm>
            <a:off x="8153400" y="3705225"/>
            <a:ext cx="590550" cy="581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109BA607-511F-480D-9881-1632119E8E2A}"/>
              </a:ext>
            </a:extLst>
          </p:cNvPr>
          <p:cNvSpPr/>
          <p:nvPr/>
        </p:nvSpPr>
        <p:spPr>
          <a:xfrm>
            <a:off x="8153400" y="4438650"/>
            <a:ext cx="590550" cy="581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DC25252-F6E9-4083-99A4-F06A69A611AF}"/>
              </a:ext>
            </a:extLst>
          </p:cNvPr>
          <p:cNvSpPr/>
          <p:nvPr/>
        </p:nvSpPr>
        <p:spPr>
          <a:xfrm>
            <a:off x="8153400" y="5172075"/>
            <a:ext cx="590550" cy="581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5ABB97C-39C7-422D-8E2F-10C516B4E3D4}"/>
              </a:ext>
            </a:extLst>
          </p:cNvPr>
          <p:cNvSpPr/>
          <p:nvPr/>
        </p:nvSpPr>
        <p:spPr>
          <a:xfrm>
            <a:off x="8153400" y="5924753"/>
            <a:ext cx="590550" cy="581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C82342A3-F83E-4270-B489-854492A7A881}"/>
              </a:ext>
            </a:extLst>
          </p:cNvPr>
          <p:cNvCxnSpPr>
            <a:stCxn id="16" idx="0"/>
            <a:endCxn id="15" idx="4"/>
          </p:cNvCxnSpPr>
          <p:nvPr/>
        </p:nvCxnSpPr>
        <p:spPr>
          <a:xfrm flipV="1">
            <a:off x="8448675" y="5753100"/>
            <a:ext cx="0" cy="171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7546976E-160D-4E95-9D3A-5C7869992FBE}"/>
              </a:ext>
            </a:extLst>
          </p:cNvPr>
          <p:cNvCxnSpPr>
            <a:stCxn id="15" idx="0"/>
            <a:endCxn id="14" idx="4"/>
          </p:cNvCxnSpPr>
          <p:nvPr/>
        </p:nvCxnSpPr>
        <p:spPr>
          <a:xfrm flipV="1">
            <a:off x="8448675" y="5019675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C253D6E-5A9D-4B83-BE80-126AD9AA4F3C}"/>
              </a:ext>
            </a:extLst>
          </p:cNvPr>
          <p:cNvCxnSpPr>
            <a:stCxn id="14" idx="0"/>
            <a:endCxn id="13" idx="4"/>
          </p:cNvCxnSpPr>
          <p:nvPr/>
        </p:nvCxnSpPr>
        <p:spPr>
          <a:xfrm flipV="1">
            <a:off x="8448675" y="428625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18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AEC07-CEAC-4660-BCBC-7F2E4D6B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окращение</a:t>
            </a:r>
            <a:r>
              <a:rPr lang="ru-RU" dirty="0"/>
              <a:t> путей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15AF94-5C5B-4D5B-9CA7-1AD4FF455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825"/>
            <a:ext cx="6410325" cy="41370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def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find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360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node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360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-&gt;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360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endParaRPr lang="en-US" sz="36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3600" b="0" i="1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global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parents</a:t>
            </a:r>
          </a:p>
          <a:p>
            <a:pPr marL="0" indent="0">
              <a:buNone/>
            </a:pP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node </a:t>
            </a:r>
            <a:r>
              <a:rPr lang="en-US" sz="36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==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parents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node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]:</a:t>
            </a:r>
            <a:endParaRPr lang="en-US" sz="36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36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node</a:t>
            </a:r>
            <a:endParaRPr lang="ru-RU" sz="3600" dirty="0">
              <a:solidFill>
                <a:srgbClr val="FCFCFA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3600" dirty="0">
                <a:solidFill>
                  <a:srgbClr val="FCFCFA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  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parents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node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</a:t>
            </a:r>
            <a:r>
              <a:rPr lang="ru-RU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3600" b="0" dirty="0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find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parents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node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])</a:t>
            </a:r>
            <a:endParaRPr lang="en-US" sz="36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parents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node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</a:t>
            </a:r>
            <a:endParaRPr lang="en-US" sz="36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3600" b="0" i="1" dirty="0">
              <a:solidFill>
                <a:srgbClr val="78DCE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i="1" dirty="0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36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i="1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</a:p>
          <a:p>
            <a:pPr marL="0" indent="0">
              <a:buNone/>
            </a:pP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node </a:t>
            </a:r>
            <a:r>
              <a:rPr lang="en-US" sz="36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]:</a:t>
            </a:r>
            <a:endParaRPr lang="en-US" sz="36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parents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parents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sz="36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36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9AD9F-19D1-4522-AF9F-009087189063}"/>
              </a:ext>
            </a:extLst>
          </p:cNvPr>
          <p:cNvSpPr txBox="1"/>
          <p:nvPr/>
        </p:nvSpPr>
        <p:spPr>
          <a:xfrm>
            <a:off x="7391399" y="1690688"/>
            <a:ext cx="3667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Оценка асимптотики </a:t>
            </a:r>
            <a:r>
              <a:rPr lang="en-US" dirty="0"/>
              <a:t>find(node)</a:t>
            </a:r>
            <a:r>
              <a:rPr lang="ru-RU" dirty="0"/>
              <a:t>: </a:t>
            </a:r>
            <a:r>
              <a:rPr lang="en-US" dirty="0"/>
              <a:t>O((</a:t>
            </a:r>
            <a:r>
              <a:rPr lang="en-US" dirty="0" err="1"/>
              <a:t>n+m</a:t>
            </a:r>
            <a:r>
              <a:rPr lang="en-US" dirty="0"/>
              <a:t>)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r>
              <a:rPr lang="ru-RU" dirty="0"/>
              <a:t>где </a:t>
            </a:r>
            <a:r>
              <a:rPr lang="en-US" dirty="0"/>
              <a:t>m – </a:t>
            </a:r>
            <a:r>
              <a:rPr lang="ru-RU" dirty="0"/>
              <a:t>количество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41603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E9FB2-B077-4BCC-921B-26FED1F2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Доказательство асимптотики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F690FA-71B8-4DB8-99CE-6A6F821C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Зафиксируем произвольный элемент и проследим, как на него воздействовали операции объединения. </a:t>
            </a:r>
          </a:p>
          <a:p>
            <a:pPr marL="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Когда на элемент воздействовали первый раз, можно утверждать, что размер его нового множества будет как минимум 2. </a:t>
            </a:r>
          </a:p>
          <a:p>
            <a:pPr marL="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Когда на элемент воздействовали второй раз — можно утверждать, что он попадёт в множество размера не менее 4 (так как мы добавляем меньшее множество в большее). И так далее — на элемент могло воздействовать максимум операций объединения. </a:t>
            </a:r>
          </a:p>
          <a:p>
            <a:pPr marL="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образом, в сумме по всем вершинам это составляет O(</a:t>
            </a:r>
            <a:r>
              <a:rPr lang="ru-RU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nlogn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71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3ABF70B-AFD0-4896-977E-7DE759AC79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49" y="832344"/>
            <a:ext cx="9029701" cy="519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82D4473E-5529-4895-B22A-E212F448E3A0}"/>
              </a:ext>
            </a:extLst>
          </p:cNvPr>
          <p:cNvCxnSpPr/>
          <p:nvPr/>
        </p:nvCxnSpPr>
        <p:spPr>
          <a:xfrm flipV="1">
            <a:off x="2362200" y="4743450"/>
            <a:ext cx="0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33F97643-7294-42B0-AFF4-EF962939FB04}"/>
              </a:ext>
            </a:extLst>
          </p:cNvPr>
          <p:cNvCxnSpPr/>
          <p:nvPr/>
        </p:nvCxnSpPr>
        <p:spPr>
          <a:xfrm flipV="1">
            <a:off x="2457450" y="3619500"/>
            <a:ext cx="457200" cy="5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DDF4E69-FDF4-49F9-B036-907D2130DC0B}"/>
              </a:ext>
            </a:extLst>
          </p:cNvPr>
          <p:cNvCxnSpPr/>
          <p:nvPr/>
        </p:nvCxnSpPr>
        <p:spPr>
          <a:xfrm flipV="1">
            <a:off x="3286125" y="2619375"/>
            <a:ext cx="3810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38A1DB9-2B32-4F05-8369-59254CF3AB06}"/>
              </a:ext>
            </a:extLst>
          </p:cNvPr>
          <p:cNvCxnSpPr/>
          <p:nvPr/>
        </p:nvCxnSpPr>
        <p:spPr>
          <a:xfrm flipV="1">
            <a:off x="3848100" y="16383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E52F6C4-69EB-4C15-9164-CDD72686BD4B}"/>
              </a:ext>
            </a:extLst>
          </p:cNvPr>
          <p:cNvCxnSpPr/>
          <p:nvPr/>
        </p:nvCxnSpPr>
        <p:spPr>
          <a:xfrm flipV="1">
            <a:off x="3848100" y="4743450"/>
            <a:ext cx="0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070E9F68-BC55-4658-B655-A11B092D20BC}"/>
              </a:ext>
            </a:extLst>
          </p:cNvPr>
          <p:cNvCxnSpPr/>
          <p:nvPr/>
        </p:nvCxnSpPr>
        <p:spPr>
          <a:xfrm flipH="1" flipV="1">
            <a:off x="3286125" y="3619500"/>
            <a:ext cx="476250" cy="5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B87E483B-E4E0-4180-94C0-CB10198C5866}"/>
              </a:ext>
            </a:extLst>
          </p:cNvPr>
          <p:cNvCxnSpPr/>
          <p:nvPr/>
        </p:nvCxnSpPr>
        <p:spPr>
          <a:xfrm flipH="1" flipV="1">
            <a:off x="4048125" y="2619375"/>
            <a:ext cx="3810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4437ECE-B25F-47CF-91F4-FC6BDEEFED5A}"/>
              </a:ext>
            </a:extLst>
          </p:cNvPr>
          <p:cNvCxnSpPr/>
          <p:nvPr/>
        </p:nvCxnSpPr>
        <p:spPr>
          <a:xfrm flipV="1">
            <a:off x="7848600" y="2162175"/>
            <a:ext cx="276225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A0054FF-2A9C-47A3-A237-B578CDBFF935}"/>
              </a:ext>
            </a:extLst>
          </p:cNvPr>
          <p:cNvCxnSpPr/>
          <p:nvPr/>
        </p:nvCxnSpPr>
        <p:spPr>
          <a:xfrm flipV="1">
            <a:off x="6867525" y="2000250"/>
            <a:ext cx="1143000" cy="619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26D2651D-7443-491F-8305-AD1796D84BB0}"/>
              </a:ext>
            </a:extLst>
          </p:cNvPr>
          <p:cNvCxnSpPr/>
          <p:nvPr/>
        </p:nvCxnSpPr>
        <p:spPr>
          <a:xfrm flipH="1" flipV="1">
            <a:off x="8362950" y="2095500"/>
            <a:ext cx="361950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84174F16-E1D3-4B16-A87D-DCFB88633E6B}"/>
              </a:ext>
            </a:extLst>
          </p:cNvPr>
          <p:cNvCxnSpPr/>
          <p:nvPr/>
        </p:nvCxnSpPr>
        <p:spPr>
          <a:xfrm flipH="1" flipV="1">
            <a:off x="8543925" y="1866900"/>
            <a:ext cx="1095375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3DE9D8E8-0E65-48BD-84C3-C1419FEE37B8}"/>
              </a:ext>
            </a:extLst>
          </p:cNvPr>
          <p:cNvCxnSpPr/>
          <p:nvPr/>
        </p:nvCxnSpPr>
        <p:spPr>
          <a:xfrm flipV="1">
            <a:off x="6781800" y="31623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51A303C6-DE9F-4D0E-96A7-057FA9339B8B}"/>
              </a:ext>
            </a:extLst>
          </p:cNvPr>
          <p:cNvCxnSpPr/>
          <p:nvPr/>
        </p:nvCxnSpPr>
        <p:spPr>
          <a:xfrm flipV="1">
            <a:off x="7753350" y="31623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2B2003CB-F79A-447F-99B4-1DD328924E8A}"/>
              </a:ext>
            </a:extLst>
          </p:cNvPr>
          <p:cNvCxnSpPr/>
          <p:nvPr/>
        </p:nvCxnSpPr>
        <p:spPr>
          <a:xfrm flipV="1">
            <a:off x="7753350" y="421005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25F82CB-F79E-4B7E-81D7-B9D888E78A4A}"/>
              </a:ext>
            </a:extLst>
          </p:cNvPr>
          <p:cNvSpPr txBox="1"/>
          <p:nvPr/>
        </p:nvSpPr>
        <p:spPr>
          <a:xfrm>
            <a:off x="847725" y="457200"/>
            <a:ext cx="913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Наглядный пример работы сокращения путей. В данном случае после выполнения </a:t>
            </a:r>
            <a:r>
              <a:rPr lang="en-US" dirty="0">
                <a:solidFill>
                  <a:srgbClr val="00B0F0"/>
                </a:solidFill>
              </a:rPr>
              <a:t>FIND</a:t>
            </a:r>
            <a:r>
              <a:rPr lang="en-US" dirty="0"/>
              <a:t>(7)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325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AA96A-EA8A-459B-91CD-B6FC128A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Весовая эвристика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EC2CA5-62EC-45B5-87C5-EE7091EAF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Принцип работы как у </a:t>
            </a:r>
            <a:r>
              <a:rPr lang="en-US" dirty="0"/>
              <a:t>DSU</a:t>
            </a:r>
            <a:r>
              <a:rPr lang="ru-RU" dirty="0"/>
              <a:t>, но учитываются параметры множества, такие как:</a:t>
            </a:r>
          </a:p>
          <a:p>
            <a:pPr marL="0" indent="0">
              <a:buNone/>
            </a:pPr>
            <a:r>
              <a:rPr lang="ru-RU" dirty="0"/>
              <a:t>	1. размерность</a:t>
            </a:r>
          </a:p>
          <a:p>
            <a:pPr marL="0" indent="0">
              <a:buNone/>
            </a:pPr>
            <a:r>
              <a:rPr lang="ru-RU" dirty="0"/>
              <a:t>	2. глубина</a:t>
            </a:r>
          </a:p>
          <a:p>
            <a:pPr marL="0" indent="0">
              <a:buNone/>
            </a:pPr>
            <a:r>
              <a:rPr lang="ru-RU" b="0" dirty="0"/>
              <a:t>Сохранение асимптотики при поиске «главной» вершины</a:t>
            </a:r>
            <a:endParaRPr lang="en-US" b="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2317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481</TotalTime>
  <Words>1457</Words>
  <Application>Microsoft Office PowerPoint</Application>
  <PresentationFormat>Широкоэкранный</PresentationFormat>
  <Paragraphs>157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Consolas</vt:lpstr>
      <vt:lpstr>crimson</vt:lpstr>
      <vt:lpstr>KaTeX_Main</vt:lpstr>
      <vt:lpstr>Times New Roman</vt:lpstr>
      <vt:lpstr>Office Theme</vt:lpstr>
      <vt:lpstr>Задача «объединить-найти».  Система непересекающихся множеств.  Алгоритм со сжатием путей сложности O(n*G(n))</vt:lpstr>
      <vt:lpstr>Система непересекающихся множеств</vt:lpstr>
      <vt:lpstr>Устройство СНМ</vt:lpstr>
      <vt:lpstr>Демонстрация работы концепции</vt:lpstr>
      <vt:lpstr>Базовая реализация через список</vt:lpstr>
      <vt:lpstr>Cокращение путей</vt:lpstr>
      <vt:lpstr>Доказательство асимптотики</vt:lpstr>
      <vt:lpstr>Презентация PowerPoint</vt:lpstr>
      <vt:lpstr>Весовая эвристика</vt:lpstr>
      <vt:lpstr>Реализация через размерность</vt:lpstr>
      <vt:lpstr>Реализация через глубину</vt:lpstr>
      <vt:lpstr>Применение в реальной жизни</vt:lpstr>
      <vt:lpstr>Задачи для практики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«объединить-найти».  Система непересекающихся множеств.  Алгоритм со сжатием путей сложности O(nG(n))</dc:title>
  <dc:creator>Егор Миронов</dc:creator>
  <cp:lastModifiedBy>Егор Миронов</cp:lastModifiedBy>
  <cp:revision>8</cp:revision>
  <dcterms:created xsi:type="dcterms:W3CDTF">2024-10-11T21:04:53Z</dcterms:created>
  <dcterms:modified xsi:type="dcterms:W3CDTF">2024-11-01T12:44:08Z</dcterms:modified>
</cp:coreProperties>
</file>