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B1C2B8-9E28-409A-A472-E129BFD47D4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A50A7D-7845-4225-896D-DFE4916C55A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9D6A29-6191-4442-A7DA-3CB40493E60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920" cy="44434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4400" cy="4201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rcRect l="0" t="55" r="0" b="55"/>
          <a:stretch/>
        </p:blipFill>
        <p:spPr>
          <a:xfrm>
            <a:off x="333000" y="1118520"/>
            <a:ext cx="11932920" cy="444348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5"/>
          <a:stretch/>
        </p:blipFill>
        <p:spPr>
          <a:xfrm>
            <a:off x="7072200" y="359640"/>
            <a:ext cx="1635840" cy="420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9D679E-8D31-4013-BC78-F0D32E3B4D07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920" cy="444348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4400" cy="42012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10807F-6B7B-46B8-96DC-8D0CFB4880E4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920" cy="4443480"/>
          </a:xfrm>
          <a:prstGeom prst="rect">
            <a:avLst/>
          </a:prstGeom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4400" cy="4201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4363560" y="432180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BB924B-8201-4656-9B95-EA7FF9E7EB04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5630040" cy="1306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rgbClr val="ffffff"/>
                </a:solidFill>
                <a:latin typeface="Arial"/>
                <a:ea typeface="Arial"/>
              </a:rPr>
              <a:t>Сетевая модель видеоигр с использованием «авторитарного» сервера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2244960"/>
            <a:ext cx="7809120" cy="4449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ffffff"/>
                </a:solidFill>
                <a:latin typeface="Arial"/>
                <a:ea typeface="Arial"/>
              </a:rPr>
              <a:t>Выполнил студент ИКПИ-11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ffffff"/>
                </a:solidFill>
                <a:latin typeface="Arial"/>
                <a:ea typeface="Arial"/>
              </a:rPr>
              <a:t>Крылов А.В.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4"/>
          </p:nvPr>
        </p:nvSpPr>
        <p:spPr>
          <a:xfrm>
            <a:off x="8709480" y="482220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D0A995-B52F-4B22-8CA8-82E60F6BA912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640" cy="439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Игровой сервер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020281-CF3B-43FE-97FD-EF6F3D929E61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60000" y="1389600"/>
            <a:ext cx="4320000" cy="239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" sz="2400" spc="-1" strike="noStrike">
                <a:solidFill>
                  <a:srgbClr val="4d4e4f"/>
                </a:solidFill>
                <a:latin typeface="Arial"/>
                <a:ea typeface="Arial"/>
              </a:rPr>
              <a:t>Игровой сервер - это сервер, являющийся источником событий в многопользовательской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" sz="2400" spc="-1" strike="noStrike">
                <a:solidFill>
                  <a:srgbClr val="4d4e4f"/>
                </a:solidFill>
                <a:latin typeface="Arial"/>
                <a:ea typeface="Arial"/>
              </a:rPr>
              <a:t>видеоигре.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5040000" y="1272240"/>
            <a:ext cx="320004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640" cy="439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Взаимодействие клиента и сервера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42F841-D621-4842-8694-7E1BE009F471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60000" y="1389600"/>
            <a:ext cx="4320000" cy="59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" sz="2400" spc="-1" strike="noStrike">
                <a:solidFill>
                  <a:srgbClr val="4d4e4f"/>
                </a:solidFill>
                <a:latin typeface="Arial"/>
                <a:ea typeface="Arial"/>
              </a:rPr>
              <a:t>Типы сообщений: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/>
          <p:nvPr/>
        </p:nvSpPr>
        <p:spPr>
          <a:xfrm>
            <a:off x="440280" y="1470960"/>
            <a:ext cx="5139720" cy="23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pc="-1" strike="noStrike">
                <a:solidFill>
                  <a:srgbClr val="4d4e4f"/>
                </a:solidFill>
                <a:latin typeface="Arial"/>
                <a:ea typeface="Arial"/>
              </a:rPr>
              <a:t>Запрос подключения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pc="-1" strike="noStrike">
                <a:solidFill>
                  <a:srgbClr val="4d4e4f"/>
                </a:solidFill>
                <a:latin typeface="Arial"/>
                <a:ea typeface="Arial"/>
              </a:rPr>
              <a:t>Управление ресурсами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pc="-1" strike="noStrike">
                <a:solidFill>
                  <a:srgbClr val="4d4e4f"/>
                </a:solidFill>
                <a:latin typeface="Arial"/>
                <a:ea typeface="Arial"/>
              </a:rPr>
              <a:t>Общение клиентов друг с другом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pc="-1" strike="noStrike">
                <a:solidFill>
                  <a:srgbClr val="4d4e4f"/>
                </a:solidFill>
                <a:latin typeface="Arial"/>
                <a:ea typeface="Arial"/>
              </a:rPr>
              <a:t>Обработка действий игроков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640" cy="439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Очередь сообщений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34B053-8577-42CD-B5C9-83C4A04B481F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2423520" y="965520"/>
            <a:ext cx="3876480" cy="371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640" cy="439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Задержки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A8CB84-8210-4D09-BBBC-6568ED19884E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360000" y="956160"/>
            <a:ext cx="3885840" cy="3723840"/>
          </a:xfrm>
          <a:prstGeom prst="rect">
            <a:avLst/>
          </a:prstGeom>
          <a:ln w="0">
            <a:noFill/>
          </a:ln>
        </p:spPr>
      </p:pic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4984560" y="1620000"/>
            <a:ext cx="3295440" cy="24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640" cy="439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Особенности сетевой модели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9"/>
          </p:nvPr>
        </p:nvSpPr>
        <p:spPr>
          <a:xfrm>
            <a:off x="8704080" y="481644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501331-8729-4274-91DD-9694B6D515D7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80000" y="1209600"/>
            <a:ext cx="4320000" cy="59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" sz="2400" spc="-1" strike="noStrike">
                <a:solidFill>
                  <a:srgbClr val="4d4e4f"/>
                </a:solidFill>
                <a:latin typeface="Arial"/>
                <a:ea typeface="Arial"/>
              </a:rPr>
              <a:t>Преимущества: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/>
          <p:nvPr/>
        </p:nvSpPr>
        <p:spPr>
          <a:xfrm>
            <a:off x="260280" y="1290960"/>
            <a:ext cx="4059720" cy="23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Ц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н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т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а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л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з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в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а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н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н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у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п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а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в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л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н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г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в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ы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м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м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В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з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м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ж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н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с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т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ь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п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в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к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к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н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т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л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я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д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й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с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т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в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й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г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к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Б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л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п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с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т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а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я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а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л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з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а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ц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я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н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а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с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т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й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к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680000" y="1209600"/>
            <a:ext cx="4320000" cy="59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" sz="2400" spc="-1" strike="noStrike">
                <a:solidFill>
                  <a:srgbClr val="4d4e4f"/>
                </a:solidFill>
                <a:latin typeface="Arial"/>
                <a:ea typeface="Arial"/>
              </a:rPr>
              <a:t>Недостатки: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/>
          <p:nvPr/>
        </p:nvSpPr>
        <p:spPr>
          <a:xfrm>
            <a:off x="4760280" y="1290960"/>
            <a:ext cx="4059720" cy="23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Высокие требования к производительности и пропускной способности сервера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Задержки при передаче данных между сервером и клиентами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Единая точка отказа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4640" cy="439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СПАСИБО ЗА ВНИМАНИЕ!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10"/>
          </p:nvPr>
        </p:nvSpPr>
        <p:spPr>
          <a:xfrm>
            <a:off x="8704080" y="4816440"/>
            <a:ext cx="204840" cy="144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34CF56-EC1A-45D3-9AC3-06AAF04B61F0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2024-05-21T14:12:21Z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