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65AC061-9B93-4B71-ADE8-818528C18CF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EF71F7-64FC-4AD5-AC69-02672B83C57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584F32-81A0-4EAE-BE53-8EE4E3A477B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7f00"/>
            </a:gs>
            <a:gs pos="100000">
              <a:srgbClr val="ffae3b"/>
            </a:gs>
          </a:gsLst>
          <a:lin ang="7464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3640" cy="444420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5120" cy="420840"/>
          </a:xfrm>
          <a:prstGeom prst="rect">
            <a:avLst/>
          </a:prstGeom>
          <a:ln w="0">
            <a:noFill/>
          </a:ln>
        </p:spPr>
      </p:pic>
      <p:pic>
        <p:nvPicPr>
          <p:cNvPr id="2" name="Google Shape;12;p2" descr=""/>
          <p:cNvPicPr/>
          <p:nvPr/>
        </p:nvPicPr>
        <p:blipFill>
          <a:blip r:embed="rId4"/>
          <a:srcRect l="0" t="55" r="0" b="55"/>
          <a:stretch/>
        </p:blipFill>
        <p:spPr>
          <a:xfrm>
            <a:off x="333000" y="1118520"/>
            <a:ext cx="11933640" cy="444420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15;p2" descr="Image"/>
          <p:cNvPicPr/>
          <p:nvPr/>
        </p:nvPicPr>
        <p:blipFill>
          <a:blip r:embed="rId5"/>
          <a:stretch/>
        </p:blipFill>
        <p:spPr>
          <a:xfrm>
            <a:off x="7072200" y="359640"/>
            <a:ext cx="1636560" cy="421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5360" cy="43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39920" y="1066320"/>
            <a:ext cx="8263800" cy="374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8709480" y="4822200"/>
            <a:ext cx="205560" cy="1447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F47171-C915-4909-ACC9-F9A7FAED29D2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3640" cy="444420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5120" cy="42084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sldNum" idx="2"/>
          </p:nvPr>
        </p:nvSpPr>
        <p:spPr>
          <a:xfrm>
            <a:off x="8704080" y="4816440"/>
            <a:ext cx="205560" cy="1447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09A490-7D8B-4828-8E14-D8AC411526C2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3640" cy="4444200"/>
          </a:xfrm>
          <a:prstGeom prst="rect">
            <a:avLst/>
          </a:prstGeom>
          <a:ln w="0">
            <a:noFill/>
          </a:ln>
        </p:spPr>
      </p:pic>
      <p:pic>
        <p:nvPicPr>
          <p:cNvPr id="15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5120" cy="42084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sldNum" idx="3"/>
          </p:nvPr>
        </p:nvSpPr>
        <p:spPr>
          <a:xfrm>
            <a:off x="4363560" y="4321800"/>
            <a:ext cx="205560" cy="1447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C71C8A-5B8F-4FFC-8FA0-0AA8F1C0CAF8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93400"/>
            <a:ext cx="6180480" cy="13068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Авторитарные режимы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383120"/>
            <a:ext cx="7809840" cy="4456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2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Выполнил студент ИКПИ-11 Крылов А.В.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sldNum" idx="4"/>
          </p:nvPr>
        </p:nvSpPr>
        <p:spPr>
          <a:xfrm>
            <a:off x="8709480" y="4822200"/>
            <a:ext cx="205560" cy="1447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322AB7-9C70-45B8-8736-D6E1A2CDF49F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5360" cy="4399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Авторитарный режим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5"/>
          </p:nvPr>
        </p:nvSpPr>
        <p:spPr>
          <a:xfrm>
            <a:off x="8704080" y="4816440"/>
            <a:ext cx="205560" cy="1447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080947-07EB-4CF0-AB93-6768BD8B41CD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1595160" y="1202760"/>
            <a:ext cx="5491440" cy="359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5360" cy="4399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Признаки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6"/>
          </p:nvPr>
        </p:nvSpPr>
        <p:spPr>
          <a:xfrm>
            <a:off x="8704080" y="4816440"/>
            <a:ext cx="205560" cy="1447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513A71-FB5F-452D-A6BF-10BF29732F57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6"/>
          <p:cNvSpPr txBox="1"/>
          <p:nvPr/>
        </p:nvSpPr>
        <p:spPr>
          <a:xfrm>
            <a:off x="457200" y="1393920"/>
            <a:ext cx="8263800" cy="374976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4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Централизация власти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4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Ограничение гражданских прав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4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Контроль над СМИ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4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Отсутствие политической конкуренции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4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Использование репрессий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5360" cy="4399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Плюсы и минусы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7"/>
          </p:nvPr>
        </p:nvSpPr>
        <p:spPr>
          <a:xfrm>
            <a:off x="8704080" y="4816440"/>
            <a:ext cx="205560" cy="1447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A5C7A9-D906-42B3-8AAD-03919F558141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7"/>
          <p:cNvSpPr txBox="1"/>
          <p:nvPr/>
        </p:nvSpPr>
        <p:spPr>
          <a:xfrm>
            <a:off x="194400" y="1279440"/>
            <a:ext cx="4149000" cy="374976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4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Плюсы: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4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Стабильность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4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Эффективность принятия решений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4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Экономическое развитие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8"/>
          <p:cNvSpPr txBox="1"/>
          <p:nvPr/>
        </p:nvSpPr>
        <p:spPr>
          <a:xfrm>
            <a:off x="4760640" y="1279440"/>
            <a:ext cx="4149000" cy="374976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4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Минусы: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4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Недостаток свободы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4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Коррупция и злоупотребление властью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4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Социальные конфликты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4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Отсутствие инноваций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14600" y="2302920"/>
            <a:ext cx="6255360" cy="4399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СПАСИБО ЗА ВНИМАНИЕ!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8"/>
          </p:nvPr>
        </p:nvSpPr>
        <p:spPr>
          <a:xfrm>
            <a:off x="8704080" y="4816440"/>
            <a:ext cx="205560" cy="1447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0A510C-9EEF-491C-AAC3-9C5A5166D529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LibreOffice/24.8.0.3$Linux_X86_64 LibreOffice_project/480$Build-3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2024-09-24T04:54:55Z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