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9.jpeg" ContentType="image/jpeg"/>
  <Override PartName="/ppt/media/image4.png" ContentType="image/png"/>
  <Override PartName="/ppt/media/image5.jpeg" ContentType="image/jpeg"/>
  <Override PartName="/ppt/media/image10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4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9A63D6-6141-494F-B369-1B4FC52181C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200" cy="444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3680" cy="41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8704080" y="4816440"/>
            <a:ext cx="204120" cy="143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BDE1CE-7E1D-45BB-BE22-A7FA57590FE4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200" cy="444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3680" cy="41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sldNum" idx="3"/>
          </p:nvPr>
        </p:nvSpPr>
        <p:spPr>
          <a:xfrm>
            <a:off x="8704080" y="4816440"/>
            <a:ext cx="204120" cy="143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12A912-297E-41F3-BAC4-BF3E91FDD5E3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200" cy="444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3680" cy="41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4"/>
          </p:nvPr>
        </p:nvSpPr>
        <p:spPr>
          <a:xfrm>
            <a:off x="8704080" y="4816440"/>
            <a:ext cx="204120" cy="143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E837B6-D23D-47EB-A95F-575BBE301D9D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186673-8F75-4059-B246-BE0247C8A7C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7f00"/>
            </a:gs>
            <a:gs pos="100000">
              <a:srgbClr val="ffae3b"/>
            </a:gs>
          </a:gsLst>
          <a:lin ang="746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200" cy="444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3680" cy="41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Google Shape;12;p2" descr=""/>
          <p:cNvPicPr/>
          <p:nvPr/>
        </p:nvPicPr>
        <p:blipFill>
          <a:blip r:embed="rId4"/>
          <a:srcRect l="0" t="55" r="0" b="55"/>
          <a:stretch/>
        </p:blipFill>
        <p:spPr>
          <a:xfrm>
            <a:off x="333000" y="1118520"/>
            <a:ext cx="11932200" cy="444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oogle Shape;15;p2" descr="Image"/>
          <p:cNvPicPr/>
          <p:nvPr/>
        </p:nvPicPr>
        <p:blipFill>
          <a:blip r:embed="rId5"/>
          <a:stretch/>
        </p:blipFill>
        <p:spPr>
          <a:xfrm>
            <a:off x="7072200" y="359640"/>
            <a:ext cx="1635120" cy="41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709480" y="4822200"/>
            <a:ext cx="204120" cy="143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BBFA02-5160-4685-A783-FE1B96E2EF33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200" cy="444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3680" cy="41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sldNum" idx="5"/>
          </p:nvPr>
        </p:nvSpPr>
        <p:spPr>
          <a:xfrm>
            <a:off x="4363560" y="4321800"/>
            <a:ext cx="204120" cy="143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1CE29F-E8FD-4490-9144-E4755A5F6698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600200"/>
            <a:ext cx="5811480" cy="5806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18 июня - День службы военных сообщений</a:t>
            </a:r>
            <a:br>
              <a:rPr sz="3600"/>
            </a:b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2069640"/>
            <a:ext cx="7808400" cy="4442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Выполнил студент СО-21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Крылов А.В.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6"/>
          </p:nvPr>
        </p:nvSpPr>
        <p:spPr>
          <a:xfrm>
            <a:off x="8709480" y="4822200"/>
            <a:ext cx="204120" cy="143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E1ED0B-9D31-41E9-AF10-A3B610A0588A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3920" cy="4384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В дореволюционной России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7"/>
          </p:nvPr>
        </p:nvSpPr>
        <p:spPr>
          <a:xfrm>
            <a:off x="8704080" y="4816440"/>
            <a:ext cx="204120" cy="143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2B3B1A-CC16-44B3-9C24-C0DD46A0A2FF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" name="Picture 3" descr="G:\!DOWNLOADS\istoriya-vso-4-f.jpg"/>
          <p:cNvPicPr/>
          <p:nvPr/>
        </p:nvPicPr>
        <p:blipFill>
          <a:blip r:embed="rId1"/>
          <a:stretch/>
        </p:blipFill>
        <p:spPr>
          <a:xfrm>
            <a:off x="457200" y="1440000"/>
            <a:ext cx="3871080" cy="2903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Picture 1" descr="G:\!DOWNLOADS\istoriya-vso-5-f.jpg"/>
          <p:cNvPicPr/>
          <p:nvPr/>
        </p:nvPicPr>
        <p:blipFill>
          <a:blip r:embed="rId2"/>
          <a:stretch/>
        </p:blipFill>
        <p:spPr>
          <a:xfrm>
            <a:off x="4582440" y="1265400"/>
            <a:ext cx="4104000" cy="307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3920" cy="4384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В годы Великой Отечественной войны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8"/>
          </p:nvPr>
        </p:nvSpPr>
        <p:spPr>
          <a:xfrm>
            <a:off x="8704080" y="4816440"/>
            <a:ext cx="204120" cy="143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DDAE3B-9A8B-497D-81C5-2A5C6C4BAE7A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" name="Picture 2" descr="https://mil.ru/images/istoriya-vso-10-f.jpg"/>
          <p:cNvPicPr/>
          <p:nvPr/>
        </p:nvPicPr>
        <p:blipFill>
          <a:blip r:embed="rId1"/>
          <a:stretch/>
        </p:blipFill>
        <p:spPr>
          <a:xfrm>
            <a:off x="228600" y="1371600"/>
            <a:ext cx="4126320" cy="3094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" name="Picture 4" descr="https://mil.ru/images/istoriya-vso-11-f.jpg"/>
          <p:cNvPicPr/>
          <p:nvPr/>
        </p:nvPicPr>
        <p:blipFill>
          <a:blip r:embed="rId2"/>
          <a:stretch/>
        </p:blipFill>
        <p:spPr>
          <a:xfrm>
            <a:off x="4654440" y="1371600"/>
            <a:ext cx="4104000" cy="307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3920" cy="4384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Настоящее время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9"/>
          </p:nvPr>
        </p:nvSpPr>
        <p:spPr>
          <a:xfrm>
            <a:off x="8704080" y="4816440"/>
            <a:ext cx="204120" cy="143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4C1930-C484-4658-840B-B9AE4737CA6B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0" name="Picture 5" descr="G:\!DOWNLOADS\sovremennost-vso-3-f.jpg"/>
          <p:cNvPicPr/>
          <p:nvPr/>
        </p:nvPicPr>
        <p:blipFill>
          <a:blip r:embed="rId1"/>
          <a:stretch/>
        </p:blipFill>
        <p:spPr>
          <a:xfrm>
            <a:off x="457200" y="1467000"/>
            <a:ext cx="3835080" cy="2876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" name="Picture 6" descr="G:\!DOWNLOADS\sovremennost-vso-5-f.jpg"/>
          <p:cNvPicPr/>
          <p:nvPr/>
        </p:nvPicPr>
        <p:blipFill>
          <a:blip r:embed="rId2"/>
          <a:stretch/>
        </p:blipFill>
        <p:spPr>
          <a:xfrm>
            <a:off x="4800600" y="1467000"/>
            <a:ext cx="3835080" cy="2876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14600" y="2302920"/>
            <a:ext cx="6253920" cy="4384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СПАСИБО ЗА ВНИМАНИЕ!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10"/>
          </p:nvPr>
        </p:nvSpPr>
        <p:spPr>
          <a:xfrm>
            <a:off x="8704080" y="4816440"/>
            <a:ext cx="204120" cy="1432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F22466-E62E-4CCE-9E7E-F52F5AA6D654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LibreOffice/25.2.1.2$Linux_X86_64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2025-03-11T23:13:18Z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