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9.jpeg" ContentType="image/jpeg"/>
  <Override PartName="/ppt/media/image4.png" ContentType="image/png"/>
  <Override PartName="/ppt/media/image5.jpeg" ContentType="image/jpeg"/>
  <Override PartName="/ppt/media/image10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</p:sld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1ABA65F-4300-49D4-AF0B-103A96ED7BB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F5162E-0234-4846-A1E3-1A058C9626A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D9283B-3F13-4742-A5B6-BFC4F2BDE99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7DE786-D5B5-43DB-BB8B-4D518441510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7f00"/>
            </a:gs>
            <a:gs pos="100000">
              <a:srgbClr val="ffae3b"/>
            </a:gs>
          </a:gsLst>
          <a:lin ang="7464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2560" cy="444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4040" cy="419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Google Shape;12;p2" descr=""/>
          <p:cNvPicPr/>
          <p:nvPr/>
        </p:nvPicPr>
        <p:blipFill>
          <a:blip r:embed="rId4"/>
          <a:srcRect l="0" t="55" r="0" b="55"/>
          <a:stretch/>
        </p:blipFill>
        <p:spPr>
          <a:xfrm>
            <a:off x="333000" y="1118520"/>
            <a:ext cx="11932560" cy="444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oogle Shape;15;p2" descr="Image"/>
          <p:cNvPicPr/>
          <p:nvPr/>
        </p:nvPicPr>
        <p:blipFill>
          <a:blip r:embed="rId5"/>
          <a:stretch/>
        </p:blipFill>
        <p:spPr>
          <a:xfrm>
            <a:off x="7072200" y="359640"/>
            <a:ext cx="1635480" cy="42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8709480" y="4822200"/>
            <a:ext cx="204480" cy="1436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88DFC3-FCA0-47F9-92A3-9D51B4C89542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2560" cy="444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4040" cy="419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sldNum" idx="2"/>
          </p:nvPr>
        </p:nvSpPr>
        <p:spPr>
          <a:xfrm>
            <a:off x="8704080" y="4816440"/>
            <a:ext cx="204480" cy="1436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074482-3398-4C89-A55B-8346DEC4C9AA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  <p:sldLayoutId id="2147483652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2560" cy="444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4040" cy="419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sldNum" idx="3"/>
          </p:nvPr>
        </p:nvSpPr>
        <p:spPr>
          <a:xfrm>
            <a:off x="4363560" y="4321800"/>
            <a:ext cx="204480" cy="1436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89207A-3367-4047-86B1-9C00F9F4ED98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600200"/>
            <a:ext cx="5811840" cy="5810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5 марта - День службы военных сообщений</a:t>
            </a:r>
            <a:br>
              <a:rPr sz="3600"/>
            </a:b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2069640"/>
            <a:ext cx="7808760" cy="4446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2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Выполнил студент СО-21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2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Крылов А.В.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4"/>
          </p:nvPr>
        </p:nvSpPr>
        <p:spPr>
          <a:xfrm>
            <a:off x="8709480" y="4822200"/>
            <a:ext cx="204480" cy="1436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FD70FA-0152-4AF9-915C-A996C9D4C24A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4280" cy="4388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В дореволюционной России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5"/>
          </p:nvPr>
        </p:nvSpPr>
        <p:spPr>
          <a:xfrm>
            <a:off x="8704080" y="4816440"/>
            <a:ext cx="204480" cy="1436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2AC455-8608-4116-A453-9861C61C6D33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4" name="Picture 3" descr="G:\!DOWNLOADS\istoriya-vso-4-f.jpg"/>
          <p:cNvPicPr/>
          <p:nvPr/>
        </p:nvPicPr>
        <p:blipFill>
          <a:blip r:embed="rId1"/>
          <a:stretch/>
        </p:blipFill>
        <p:spPr>
          <a:xfrm>
            <a:off x="457200" y="1440000"/>
            <a:ext cx="3871440" cy="2903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" name="Picture 1" descr="G:\!DOWNLOADS\istoriya-vso-5-f.jpg"/>
          <p:cNvPicPr/>
          <p:nvPr/>
        </p:nvPicPr>
        <p:blipFill>
          <a:blip r:embed="rId2"/>
          <a:stretch/>
        </p:blipFill>
        <p:spPr>
          <a:xfrm>
            <a:off x="4582440" y="1265400"/>
            <a:ext cx="4104360" cy="3078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4280" cy="4388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В годы Великой Отечественной войны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6"/>
          </p:nvPr>
        </p:nvSpPr>
        <p:spPr>
          <a:xfrm>
            <a:off x="8704080" y="4816440"/>
            <a:ext cx="204480" cy="1436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A9287B-9E37-46E2-B1B6-DFA7FFFFAD35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8" name="Picture 2" descr="https://mil.ru/images/istoriya-vso-10-f.jpg"/>
          <p:cNvPicPr/>
          <p:nvPr/>
        </p:nvPicPr>
        <p:blipFill>
          <a:blip r:embed="rId1"/>
          <a:stretch/>
        </p:blipFill>
        <p:spPr>
          <a:xfrm>
            <a:off x="228600" y="1371600"/>
            <a:ext cx="4126680" cy="3094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" name="Picture 4" descr="https://mil.ru/images/istoriya-vso-11-f.jpg"/>
          <p:cNvPicPr/>
          <p:nvPr/>
        </p:nvPicPr>
        <p:blipFill>
          <a:blip r:embed="rId2"/>
          <a:stretch/>
        </p:blipFill>
        <p:spPr>
          <a:xfrm>
            <a:off x="4654440" y="1371600"/>
            <a:ext cx="4104360" cy="3078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4280" cy="4388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Настоящее время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7"/>
          </p:nvPr>
        </p:nvSpPr>
        <p:spPr>
          <a:xfrm>
            <a:off x="8704080" y="4816440"/>
            <a:ext cx="204480" cy="1436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235EC3-9AEC-4A9F-B875-3E2B21B5C83D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32" name="Picture 5" descr="G:\!DOWNLOADS\sovremennost-vso-3-f.jpg"/>
          <p:cNvPicPr/>
          <p:nvPr/>
        </p:nvPicPr>
        <p:blipFill>
          <a:blip r:embed="rId1"/>
          <a:stretch/>
        </p:blipFill>
        <p:spPr>
          <a:xfrm>
            <a:off x="457200" y="1467000"/>
            <a:ext cx="3835440" cy="2876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" name="Picture 6" descr="G:\!DOWNLOADS\sovremennost-vso-5-f.jpg"/>
          <p:cNvPicPr/>
          <p:nvPr/>
        </p:nvPicPr>
        <p:blipFill>
          <a:blip r:embed="rId2"/>
          <a:stretch/>
        </p:blipFill>
        <p:spPr>
          <a:xfrm>
            <a:off x="4800600" y="1467000"/>
            <a:ext cx="3835440" cy="2876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14600" y="2302920"/>
            <a:ext cx="6254280" cy="4388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uFillTx/>
                <a:latin typeface="Arial"/>
                <a:ea typeface="Arial"/>
              </a:rPr>
              <a:t>СПАСИБО ЗА ВНИМАНИЕ!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8"/>
          </p:nvPr>
        </p:nvSpPr>
        <p:spPr>
          <a:xfrm>
            <a:off x="8704080" y="4816440"/>
            <a:ext cx="204480" cy="14364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BD6B06-8EF6-4724-BB58-3079E08BA4E7}" type="slidenum">
              <a:rPr b="0" lang="ru" sz="1100" strike="noStrike" u="none">
                <a:solidFill>
                  <a:srgbClr val="4d4e4f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LibreOffice/24.8.4.2$Linux_X86_64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2025-03-04T23:47:17Z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