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6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E783BF-DAA0-4CEB-AA6F-E508B81AB40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32284A-3D8D-458E-939F-E2503CCE67A5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09FBB4-7ABB-433D-9C25-FDD615F22FED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FF6207-98E7-4B73-9443-F7626FBC43F7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B92D7F-DA17-420D-83AC-D7527B9F7590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DB7983-D646-433A-BED1-F94260A9BB05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F396149-2CD1-4189-9736-DF1B81C058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29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0E79F-3B40-4718-A3FA-FBE473C1675F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1120" cy="444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60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160C47-3CD4-48F9-A63A-ABB62DB09C0B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266520" cy="10357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 квалификационная работа на тему:</a:t>
            </a:r>
            <a:br>
              <a:rPr sz="2000"/>
            </a:b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«Разработка HAL для микроконтроллера Mik32 Amur на языке программирования Rust»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/>
          <p:nvPr/>
        </p:nvSpPr>
        <p:spPr>
          <a:xfrm>
            <a:off x="457200" y="457200"/>
            <a:ext cx="571320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/>
          <p:nvPr/>
        </p:nvSpPr>
        <p:spPr>
          <a:xfrm>
            <a:off x="457200" y="2848680"/>
            <a:ext cx="626652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 группы ИКПИ-11 Крылов А.В.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 руководитель: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ст. преп. Неелова О.Л.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/>
          <p:nvPr/>
        </p:nvSpPr>
        <p:spPr>
          <a:xfrm>
            <a:off x="4247280" y="4800600"/>
            <a:ext cx="1008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2025 год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387F29-7BDC-4B4C-A5F3-F4A9D256C66B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2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Основная цель дипломной работы – разработать слой аппаратных абстракций для микроконтроллера Mik32 Amur на языке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достижения этой цели были поставлены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Реализовать поддержку основных периферийных модулей;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Обеспечить совместимость с экосистемой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Продемонстрировать практическое применение разработанного решения.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Mikron Mik32 HAL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84A474-F8F9-4DC5-8AFE-6638820E2D4C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Основным конкурентом для разработанного слоя аппаратных абстракций является Mikron Mik32 HAL — официальная библиотека для работы с Mik32 Amur.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Низкий уровень безопасности при работе с памятью;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Слабая типизация;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Ручное управление ресурсами.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994A23-3ABE-4C2C-AD97-0B67B0B8959B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1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реализации HAL в данной дипломной работе использовался язык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Развитие языка.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886200" y="3062160"/>
            <a:ext cx="3656160" cy="196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библиотеки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3636B9-FACD-4729-959E-76A3CB26FC1F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18"/>
          <p:cNvSpPr/>
          <p:nvPr/>
        </p:nvSpPr>
        <p:spPr>
          <a:xfrm>
            <a:off x="424800" y="9144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Разработанная в рамках дипломной работы библиотека подразделяется на 2 части: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PAC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(Peripheral Access Crate, библиотека доступа к периферии):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Низкоуровневая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Автоматически сгенерирована из .svd файла через svd2rust;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Предоставляет безопасную обёртку над доступом к регистрам периферии.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HAL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(Hardware Abstraction Layer, слой аппаратных абстракций):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Высокоуровневая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API для корректной настройки периферии;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Имплементация интерфейсов embedded-hal.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49F443-10B6-4434-997E-87BAB5DCB67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00200" y="775440"/>
            <a:ext cx="5713560" cy="409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27FF19-6F74-4CA5-B9E7-13F0EB28AA23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3884760" cy="2913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4800600" y="1371600"/>
            <a:ext cx="3884760" cy="291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0A4D14-9DF1-4A3F-B267-12C0B018601C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4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Выполнены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Реализована поддержка основных периферийных модулей микроконтроллера;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Имплементированы интерфейсы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Продемонстрировано практическое применение разработанного решения на примере работы GPIO.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7FA8EE-D3CE-4E32-B52E-400C17B212C7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2025-06-04T11:27:29Z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