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64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20/05/2020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20/05/2020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20/05/2020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20/05/2020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Envío de datos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Variables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en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URL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Datos que se envían como parte de la URL, incluyéndolos a continuación de la dirección del servicio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55576" y="3498562"/>
            <a:ext cx="792088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ES" sz="2000" dirty="0" smtClean="0"/>
              <a:t>http://servidor:8080/app/servicio/p1/p2</a:t>
            </a:r>
          </a:p>
        </p:txBody>
      </p:sp>
      <p:sp>
        <p:nvSpPr>
          <p:cNvPr id="8" name="7 Abrir llave"/>
          <p:cNvSpPr/>
          <p:nvPr/>
        </p:nvSpPr>
        <p:spPr>
          <a:xfrm rot="5400000">
            <a:off x="3671900" y="3111810"/>
            <a:ext cx="288032" cy="504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Abrir llave"/>
          <p:cNvSpPr/>
          <p:nvPr/>
        </p:nvSpPr>
        <p:spPr>
          <a:xfrm rot="5400000">
            <a:off x="4499992" y="2859782"/>
            <a:ext cx="288032" cy="10081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1691680" y="235572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Context</a:t>
            </a:r>
            <a:r>
              <a:rPr lang="es-ES" sz="1400" dirty="0" smtClean="0"/>
              <a:t>  </a:t>
            </a:r>
            <a:r>
              <a:rPr lang="es-ES" sz="1400" dirty="0" err="1" smtClean="0"/>
              <a:t>path</a:t>
            </a:r>
            <a:endParaRPr lang="es-ES" sz="14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211960" y="235572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Dirección servicio</a:t>
            </a:r>
            <a:endParaRPr lang="es-ES" sz="1400" dirty="0"/>
          </a:p>
        </p:txBody>
      </p:sp>
      <p:cxnSp>
        <p:nvCxnSpPr>
          <p:cNvPr id="16" name="15 Conector recto de flecha"/>
          <p:cNvCxnSpPr>
            <a:endCxn id="10" idx="1"/>
          </p:cNvCxnSpPr>
          <p:nvPr/>
        </p:nvCxnSpPr>
        <p:spPr>
          <a:xfrm flipH="1">
            <a:off x="4644008" y="2643758"/>
            <a:ext cx="72008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5652120" y="206769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variables</a:t>
            </a:r>
            <a:endParaRPr lang="es-ES" sz="1400" dirty="0"/>
          </a:p>
        </p:txBody>
      </p:sp>
      <p:sp>
        <p:nvSpPr>
          <p:cNvPr id="18" name="17 Abrir llave"/>
          <p:cNvSpPr/>
          <p:nvPr/>
        </p:nvSpPr>
        <p:spPr>
          <a:xfrm rot="5400000">
            <a:off x="5413909" y="2940436"/>
            <a:ext cx="301571" cy="8332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18 Conector recto de flecha"/>
          <p:cNvCxnSpPr>
            <a:endCxn id="18" idx="1"/>
          </p:cNvCxnSpPr>
          <p:nvPr/>
        </p:nvCxnSpPr>
        <p:spPr>
          <a:xfrm flipH="1">
            <a:off x="5564695" y="2316376"/>
            <a:ext cx="303450" cy="88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endCxn id="8" idx="1"/>
          </p:cNvCxnSpPr>
          <p:nvPr/>
        </p:nvCxnSpPr>
        <p:spPr>
          <a:xfrm>
            <a:off x="2555776" y="2643758"/>
            <a:ext cx="126014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64096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Recogida de variables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843558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variables de la URL se deben mapear a los parámetros del método que procesa la petición mediante @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PathVariable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1043608" y="1635646"/>
            <a:ext cx="7776864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RestController</a:t>
            </a:r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TestService</a:t>
            </a:r>
            <a:r>
              <a:rPr lang="en-US" dirty="0" smtClean="0"/>
              <a:t>{</a:t>
            </a:r>
          </a:p>
          <a:p>
            <a:r>
              <a:rPr lang="es-ES" dirty="0" smtClean="0"/>
              <a:t>	@</a:t>
            </a:r>
            <a:r>
              <a:rPr lang="es-ES" dirty="0" err="1" smtClean="0"/>
              <a:t>GetMapping</a:t>
            </a:r>
            <a:r>
              <a:rPr lang="es-ES" dirty="0" smtClean="0"/>
              <a:t>(</a:t>
            </a:r>
            <a:r>
              <a:rPr lang="es-ES" dirty="0" err="1" smtClean="0"/>
              <a:t>value</a:t>
            </a:r>
            <a:r>
              <a:rPr lang="es-ES" dirty="0" smtClean="0"/>
              <a:t>=</a:t>
            </a:r>
            <a:r>
              <a:rPr lang="es-ES" b="1" dirty="0" smtClean="0"/>
              <a:t>“saludo/{x}/{y}”</a:t>
            </a:r>
            <a:r>
              <a:rPr lang="es-ES" dirty="0" smtClean="0"/>
              <a:t>,</a:t>
            </a:r>
          </a:p>
          <a:p>
            <a:r>
              <a:rPr lang="es-ES" dirty="0" smtClean="0"/>
              <a:t>	</a:t>
            </a:r>
            <a:r>
              <a:rPr lang="es-ES" smtClean="0"/>
              <a:t>	</a:t>
            </a:r>
            <a:r>
              <a:rPr lang="es-ES" smtClean="0"/>
              <a:t>produces=MediaType.TEXT_PLAIN_VALUE</a:t>
            </a:r>
            <a:r>
              <a:rPr lang="es-ES" dirty="0" smtClean="0"/>
              <a:t>)	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 saludar(</a:t>
            </a:r>
            <a:r>
              <a:rPr lang="es-ES" b="1" dirty="0" smtClean="0"/>
              <a:t>@</a:t>
            </a:r>
            <a:r>
              <a:rPr lang="es-ES" b="1" dirty="0" err="1" smtClean="0"/>
              <a:t>PathVariable</a:t>
            </a:r>
            <a:r>
              <a:rPr lang="es-ES" dirty="0" smtClean="0"/>
              <a:t> (“x”)  </a:t>
            </a:r>
            <a:r>
              <a:rPr lang="es-ES" dirty="0" err="1" smtClean="0"/>
              <a:t>String</a:t>
            </a:r>
            <a:r>
              <a:rPr lang="es-ES" dirty="0" smtClean="0"/>
              <a:t> a,</a:t>
            </a:r>
          </a:p>
          <a:p>
            <a:r>
              <a:rPr lang="es-ES" dirty="0" smtClean="0"/>
              <a:t>			       </a:t>
            </a:r>
            <a:r>
              <a:rPr lang="es-ES" b="1" dirty="0" smtClean="0"/>
              <a:t>@</a:t>
            </a:r>
            <a:r>
              <a:rPr lang="es-ES" b="1" dirty="0" err="1" smtClean="0"/>
              <a:t>PathVariable</a:t>
            </a:r>
            <a:r>
              <a:rPr lang="es-ES" dirty="0" smtClean="0"/>
              <a:t>(“y”)  </a:t>
            </a:r>
            <a:r>
              <a:rPr lang="es-ES" dirty="0" err="1" smtClean="0"/>
              <a:t>int</a:t>
            </a:r>
            <a:r>
              <a:rPr lang="es-ES" dirty="0" smtClean="0"/>
              <a:t> b){</a:t>
            </a:r>
          </a:p>
          <a:p>
            <a:r>
              <a:rPr lang="es-ES" dirty="0" smtClean="0"/>
              <a:t>		:</a:t>
            </a:r>
          </a:p>
          <a:p>
            <a:r>
              <a:rPr lang="es-ES" dirty="0" smtClean="0"/>
              <a:t>	}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Parámetros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en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QueryString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parámetros se envían en parejas nombre=valor, separados de la dirección por una 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55576" y="2922498"/>
            <a:ext cx="792088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ES" sz="2000" dirty="0" smtClean="0"/>
              <a:t>http://servidor:8080/app/rest/servicio?x=valor1&amp;y=valor2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228184" y="185167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Parámetros</a:t>
            </a:r>
            <a:endParaRPr lang="es-ES" sz="1400" dirty="0"/>
          </a:p>
        </p:txBody>
      </p:sp>
      <p:sp>
        <p:nvSpPr>
          <p:cNvPr id="18" name="17 Abrir llave"/>
          <p:cNvSpPr/>
          <p:nvPr/>
        </p:nvSpPr>
        <p:spPr>
          <a:xfrm rot="5400000">
            <a:off x="7049504" y="1376849"/>
            <a:ext cx="301573" cy="28083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18 Conector recto de flecha"/>
          <p:cNvCxnSpPr>
            <a:endCxn id="18" idx="1"/>
          </p:cNvCxnSpPr>
          <p:nvPr/>
        </p:nvCxnSpPr>
        <p:spPr>
          <a:xfrm>
            <a:off x="6804248" y="2139702"/>
            <a:ext cx="396042" cy="49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64096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Recogida de parámetros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843558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parámetros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querystring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se mapean a parámetros del método mediante @</a:t>
            </a:r>
            <a:r>
              <a:rPr lang="es-ES" sz="2000" b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RequestParam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827584" y="1707654"/>
            <a:ext cx="7776864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RestController</a:t>
            </a:r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TestService</a:t>
            </a:r>
            <a:r>
              <a:rPr lang="en-US" dirty="0" smtClean="0"/>
              <a:t>{</a:t>
            </a:r>
          </a:p>
          <a:p>
            <a:r>
              <a:rPr lang="es-ES" dirty="0" smtClean="0"/>
              <a:t>	@</a:t>
            </a:r>
            <a:r>
              <a:rPr lang="es-ES" dirty="0" err="1" smtClean="0"/>
              <a:t>GetMapping</a:t>
            </a:r>
            <a:r>
              <a:rPr lang="es-ES" dirty="0" smtClean="0"/>
              <a:t>(</a:t>
            </a:r>
            <a:r>
              <a:rPr lang="es-ES" dirty="0" err="1" smtClean="0"/>
              <a:t>value</a:t>
            </a:r>
            <a:r>
              <a:rPr lang="es-ES" dirty="0" smtClean="0"/>
              <a:t>=“saludo”,</a:t>
            </a:r>
          </a:p>
          <a:p>
            <a:r>
              <a:rPr lang="es-ES" dirty="0" smtClean="0"/>
              <a:t>		produces(</a:t>
            </a:r>
            <a:r>
              <a:rPr lang="es-ES" dirty="0" err="1" smtClean="0"/>
              <a:t>MediaType.TEXT_PLAIN_VALUE</a:t>
            </a:r>
            <a:r>
              <a:rPr lang="es-ES" dirty="0" smtClean="0"/>
              <a:t>)	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 saludar(</a:t>
            </a:r>
            <a:r>
              <a:rPr lang="es-ES" b="1" dirty="0" smtClean="0"/>
              <a:t>@</a:t>
            </a:r>
            <a:r>
              <a:rPr lang="es-ES" b="1" dirty="0" err="1" smtClean="0"/>
              <a:t>RequestParam</a:t>
            </a:r>
            <a:r>
              <a:rPr lang="es-ES" dirty="0" smtClean="0"/>
              <a:t>(“x”)  </a:t>
            </a:r>
            <a:r>
              <a:rPr lang="es-ES" dirty="0" err="1" smtClean="0"/>
              <a:t>String</a:t>
            </a:r>
            <a:r>
              <a:rPr lang="es-ES" dirty="0" smtClean="0"/>
              <a:t> a,</a:t>
            </a:r>
          </a:p>
          <a:p>
            <a:r>
              <a:rPr lang="es-ES" dirty="0" smtClean="0"/>
              <a:t>			       </a:t>
            </a:r>
            <a:r>
              <a:rPr lang="es-ES" b="1" dirty="0" smtClean="0"/>
              <a:t>@ </a:t>
            </a:r>
            <a:r>
              <a:rPr lang="es-ES" b="1" dirty="0" err="1" smtClean="0"/>
              <a:t>RequestParam</a:t>
            </a:r>
            <a:r>
              <a:rPr lang="es-ES" dirty="0" smtClean="0"/>
              <a:t>(“y”)  </a:t>
            </a:r>
            <a:r>
              <a:rPr lang="es-ES" dirty="0" err="1" smtClean="0"/>
              <a:t>int</a:t>
            </a:r>
            <a:r>
              <a:rPr lang="es-ES" dirty="0" smtClean="0"/>
              <a:t> b){</a:t>
            </a:r>
          </a:p>
          <a:p>
            <a:r>
              <a:rPr lang="es-ES" dirty="0" smtClean="0"/>
              <a:t>		:</a:t>
            </a:r>
          </a:p>
          <a:p>
            <a:r>
              <a:rPr lang="es-ES" dirty="0" smtClean="0"/>
              <a:t>	}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17200</TotalTime>
  <Words>108</Words>
  <Application>Microsoft Office PowerPoint</Application>
  <PresentationFormat>Presentación en pantalla (16:9)</PresentationFormat>
  <Paragraphs>37</Paragraphs>
  <Slides>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Envío de datos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 martin</cp:lastModifiedBy>
  <cp:revision>110</cp:revision>
  <dcterms:created xsi:type="dcterms:W3CDTF">2016-05-07T10:27:15Z</dcterms:created>
  <dcterms:modified xsi:type="dcterms:W3CDTF">2020-05-20T14:56:06Z</dcterms:modified>
</cp:coreProperties>
</file>