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"/>
  </p:notesMasterIdLst>
  <p:sldIdLst>
    <p:sldId id="256" r:id="rId2"/>
    <p:sldId id="257" r:id="rId3"/>
    <p:sldId id="260" r:id="rId4"/>
    <p:sldId id="261" r:id="rId5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0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50B9B-B9C6-489C-ABBD-A17A0FA25196}" type="datetimeFigureOut">
              <a:rPr lang="es-ES" smtClean="0"/>
              <a:pPr/>
              <a:t>10/02/2020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8A3C0-D290-4770-B0B3-CA759B633CD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8A3C0-D290-4770-B0B3-CA759B633CDD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8A3C0-D290-4770-B0B3-CA759B633CDD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8A3C0-D290-4770-B0B3-CA759B633CDD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10/02/2020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10/02/2020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10/02/2020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10/02/2020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10/02/2020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10/02/2020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10/02/2020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10/02/2020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10/02/2020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10/02/2020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10/02/2020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10/02/2020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1314451"/>
            <a:ext cx="8134672" cy="1372321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smtClean="0"/>
              <a:t>Respuesta a diferentes métodos HTTP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123478"/>
            <a:ext cx="813467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DELETE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9" name="1 Título"/>
          <p:cNvSpPr txBox="1">
            <a:spLocks/>
          </p:cNvSpPr>
          <p:nvPr/>
        </p:nvSpPr>
        <p:spPr>
          <a:xfrm>
            <a:off x="539552" y="987574"/>
            <a:ext cx="7992888" cy="187220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Normalmente asociado a operaciones de eliminación de recursos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 asocia al método a través de @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DeleteMapping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3" name="22 Rectángulo"/>
          <p:cNvSpPr/>
          <p:nvPr/>
        </p:nvSpPr>
        <p:spPr>
          <a:xfrm>
            <a:off x="827584" y="2499742"/>
            <a:ext cx="4680520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s-ES" dirty="0" smtClean="0"/>
              <a:t>@</a:t>
            </a:r>
            <a:r>
              <a:rPr lang="es-ES" dirty="0" err="1" smtClean="0"/>
              <a:t>DeleteMapping</a:t>
            </a:r>
            <a:r>
              <a:rPr lang="es-ES" dirty="0" smtClean="0"/>
              <a:t>(</a:t>
            </a:r>
            <a:r>
              <a:rPr lang="es-ES" dirty="0" err="1" smtClean="0"/>
              <a:t>value</a:t>
            </a:r>
            <a:r>
              <a:rPr lang="es-ES" dirty="0" smtClean="0"/>
              <a:t>=..  produces=..)</a:t>
            </a:r>
            <a:endParaRPr lang="es-ES" dirty="0" smtClean="0"/>
          </a:p>
          <a:p>
            <a:r>
              <a:rPr lang="en-US" b="1" dirty="0" smtClean="0"/>
              <a:t>public </a:t>
            </a:r>
            <a:r>
              <a:rPr lang="en-US" b="1" dirty="0" err="1" smtClean="0"/>
              <a:t>tipo</a:t>
            </a:r>
            <a:r>
              <a:rPr lang="en-US" b="1" dirty="0" smtClean="0"/>
              <a:t> </a:t>
            </a:r>
            <a:r>
              <a:rPr lang="en-US" b="1" dirty="0" err="1" smtClean="0"/>
              <a:t>metodoDelete</a:t>
            </a:r>
            <a:r>
              <a:rPr lang="en-US" b="1" dirty="0" smtClean="0"/>
              <a:t>(){</a:t>
            </a:r>
          </a:p>
          <a:p>
            <a:r>
              <a:rPr lang="es-ES" dirty="0" smtClean="0"/>
              <a:t> 	//operación de eliminación</a:t>
            </a:r>
          </a:p>
          <a:p>
            <a:r>
              <a:rPr lang="es-ES" dirty="0" smtClean="0"/>
              <a:t>}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123478"/>
            <a:ext cx="813467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POST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9" name="1 Título"/>
          <p:cNvSpPr txBox="1">
            <a:spLocks/>
          </p:cNvSpPr>
          <p:nvPr/>
        </p:nvSpPr>
        <p:spPr>
          <a:xfrm>
            <a:off x="539552" y="771550"/>
            <a:ext cx="8280920" cy="187220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Normalmente asociado a operaciones de inserción de recursos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En el cuerpo de la petición se envía en formato JSON o XML el objeto a 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insertar,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El método indicará el tipo del cuerpo mediante el atributo consumes de @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PostMapping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El cuerpo se mapea a un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bean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mediante @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RequestBody</a:t>
            </a:r>
            <a:endParaRPr lang="es-ES" sz="2000" b="1" i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3" name="22 Rectángulo"/>
          <p:cNvSpPr/>
          <p:nvPr/>
        </p:nvSpPr>
        <p:spPr>
          <a:xfrm>
            <a:off x="827584" y="3666172"/>
            <a:ext cx="7992888" cy="10772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s-ES" sz="1600" dirty="0" smtClean="0"/>
              <a:t>@</a:t>
            </a:r>
            <a:r>
              <a:rPr lang="es-ES" sz="1600" dirty="0" err="1" smtClean="0"/>
              <a:t>PostMapping</a:t>
            </a:r>
            <a:r>
              <a:rPr lang="es-ES" sz="1600" dirty="0" smtClean="0"/>
              <a:t>( </a:t>
            </a:r>
            <a:r>
              <a:rPr lang="es-ES" sz="1600" dirty="0" err="1" smtClean="0"/>
              <a:t>value</a:t>
            </a:r>
            <a:r>
              <a:rPr lang="es-ES" sz="1600" dirty="0" smtClean="0"/>
              <a:t>=..  consumes=</a:t>
            </a:r>
            <a:r>
              <a:rPr lang="es-ES" sz="1600" dirty="0" err="1" smtClean="0"/>
              <a:t>MediaType.</a:t>
            </a:r>
            <a:r>
              <a:rPr lang="es-ES" sz="1600" b="1" i="1" dirty="0" err="1" smtClean="0"/>
              <a:t>APPLICATION_JSON_VALUE</a:t>
            </a:r>
            <a:r>
              <a:rPr lang="es-ES" sz="1600" b="1" i="1" dirty="0" smtClean="0"/>
              <a:t>)</a:t>
            </a:r>
            <a:endParaRPr lang="es-ES" sz="1600" dirty="0" smtClean="0"/>
          </a:p>
          <a:p>
            <a:r>
              <a:rPr lang="en-US" sz="1600" dirty="0" smtClean="0"/>
              <a:t>public void </a:t>
            </a:r>
            <a:r>
              <a:rPr lang="en-US" sz="1600" dirty="0" err="1" smtClean="0"/>
              <a:t>metodoPost</a:t>
            </a:r>
            <a:r>
              <a:rPr lang="en-US" sz="1600" b="1" dirty="0" smtClean="0"/>
              <a:t> (@</a:t>
            </a:r>
            <a:r>
              <a:rPr lang="en-US" sz="1600" b="1" dirty="0" err="1" smtClean="0"/>
              <a:t>RequestBody</a:t>
            </a:r>
            <a:r>
              <a:rPr lang="en-US" sz="1600" b="1" dirty="0" smtClean="0"/>
              <a:t> </a:t>
            </a:r>
            <a:r>
              <a:rPr lang="en-US" sz="1600" dirty="0" smtClean="0"/>
              <a:t>Persona p</a:t>
            </a:r>
            <a:r>
              <a:rPr lang="en-US" sz="1600" b="1" dirty="0" smtClean="0"/>
              <a:t>){</a:t>
            </a:r>
            <a:endParaRPr lang="en-US" sz="1600" b="1" dirty="0" smtClean="0"/>
          </a:p>
          <a:p>
            <a:r>
              <a:rPr lang="es-ES" sz="1600" dirty="0" smtClean="0"/>
              <a:t> 	//operación de inserción del </a:t>
            </a:r>
            <a:r>
              <a:rPr lang="es-ES" sz="1600" dirty="0" smtClean="0"/>
              <a:t>objeto </a:t>
            </a:r>
            <a:r>
              <a:rPr lang="es-ES" sz="1600" dirty="0" smtClean="0"/>
              <a:t>Persona</a:t>
            </a:r>
          </a:p>
          <a:p>
            <a:r>
              <a:rPr lang="es-ES" sz="1600" dirty="0" smtClean="0"/>
              <a:t>}</a:t>
            </a:r>
            <a:endParaRPr lang="es-E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123478"/>
            <a:ext cx="813467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PUT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9" name="1 Título"/>
          <p:cNvSpPr txBox="1">
            <a:spLocks/>
          </p:cNvSpPr>
          <p:nvPr/>
        </p:nvSpPr>
        <p:spPr>
          <a:xfrm>
            <a:off x="467544" y="843558"/>
            <a:ext cx="8280920" cy="187220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Normalmente asociado a operaciones de actualización de recursos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Como en POST, en el cuerpo de la petición se envía en formato JSON o XML el objeto a insertar.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683568" y="2931790"/>
            <a:ext cx="7992888" cy="10772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s-ES" sz="1600" dirty="0" smtClean="0"/>
              <a:t>@</a:t>
            </a:r>
            <a:r>
              <a:rPr lang="es-ES" sz="1600" dirty="0" err="1" smtClean="0"/>
              <a:t>PutMapping</a:t>
            </a:r>
            <a:r>
              <a:rPr lang="es-ES" sz="1600" dirty="0" smtClean="0"/>
              <a:t>( </a:t>
            </a:r>
            <a:r>
              <a:rPr lang="es-ES" sz="1600" dirty="0" err="1" smtClean="0"/>
              <a:t>value</a:t>
            </a:r>
            <a:r>
              <a:rPr lang="es-ES" sz="1600" dirty="0" smtClean="0"/>
              <a:t>=..  consumes=</a:t>
            </a:r>
            <a:r>
              <a:rPr lang="es-ES" sz="1600" dirty="0" err="1" smtClean="0"/>
              <a:t>MediaType.</a:t>
            </a:r>
            <a:r>
              <a:rPr lang="es-ES" sz="1600" b="1" i="1" dirty="0" err="1" smtClean="0"/>
              <a:t>APPLICATION_JSON_VALUE</a:t>
            </a:r>
            <a:r>
              <a:rPr lang="es-ES" sz="1600" b="1" i="1" dirty="0" smtClean="0"/>
              <a:t>)</a:t>
            </a:r>
            <a:endParaRPr lang="es-ES" sz="1600" dirty="0" smtClean="0"/>
          </a:p>
          <a:p>
            <a:r>
              <a:rPr lang="en-US" sz="1600" dirty="0" smtClean="0"/>
              <a:t>public void </a:t>
            </a:r>
            <a:r>
              <a:rPr lang="en-US" sz="1600" dirty="0" err="1" smtClean="0"/>
              <a:t>metodoPut</a:t>
            </a:r>
            <a:r>
              <a:rPr lang="en-US" sz="1600" b="1" dirty="0" smtClean="0"/>
              <a:t>(@</a:t>
            </a:r>
            <a:r>
              <a:rPr lang="en-US" sz="1600" b="1" dirty="0" err="1" smtClean="0"/>
              <a:t>RequestBody</a:t>
            </a:r>
            <a:r>
              <a:rPr lang="en-US" sz="1600" b="1" dirty="0" smtClean="0"/>
              <a:t> </a:t>
            </a:r>
            <a:r>
              <a:rPr lang="en-US" sz="1600" dirty="0" smtClean="0"/>
              <a:t>Persona p</a:t>
            </a:r>
            <a:r>
              <a:rPr lang="en-US" sz="1600" b="1" dirty="0" smtClean="0"/>
              <a:t>){</a:t>
            </a:r>
            <a:endParaRPr lang="en-US" sz="1600" b="1" dirty="0" smtClean="0"/>
          </a:p>
          <a:p>
            <a:r>
              <a:rPr lang="es-ES" sz="1600" dirty="0" smtClean="0"/>
              <a:t> 	//operación de </a:t>
            </a:r>
            <a:r>
              <a:rPr lang="es-ES" sz="1600" dirty="0" smtClean="0"/>
              <a:t>actualización </a:t>
            </a:r>
            <a:r>
              <a:rPr lang="es-ES" sz="1600" dirty="0" smtClean="0"/>
              <a:t>del </a:t>
            </a:r>
            <a:r>
              <a:rPr lang="es-ES" sz="1600" dirty="0" smtClean="0"/>
              <a:t>objeto </a:t>
            </a:r>
            <a:r>
              <a:rPr lang="es-ES" sz="1600" dirty="0" smtClean="0"/>
              <a:t>Persona</a:t>
            </a:r>
          </a:p>
          <a:p>
            <a:r>
              <a:rPr lang="es-ES" sz="1600" dirty="0" smtClean="0"/>
              <a:t>}</a:t>
            </a:r>
            <a:endParaRPr lang="es-E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11204</TotalTime>
  <Words>150</Words>
  <Application>Microsoft Office PowerPoint</Application>
  <PresentationFormat>Presentación en pantalla (16:9)</PresentationFormat>
  <Paragraphs>27</Paragraphs>
  <Slides>4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Concurrencia</vt:lpstr>
      <vt:lpstr>Respuesta a diferentes métodos HTTP</vt:lpstr>
      <vt:lpstr>Diapositiva 2</vt:lpstr>
      <vt:lpstr>Diapositiva 3</vt:lpstr>
      <vt:lpstr>Diapositiva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AngularJS 2</dc:title>
  <dc:creator>antonio martin</dc:creator>
  <cp:lastModifiedBy>antonio martin</cp:lastModifiedBy>
  <cp:revision>105</cp:revision>
  <dcterms:created xsi:type="dcterms:W3CDTF">2016-05-07T10:27:15Z</dcterms:created>
  <dcterms:modified xsi:type="dcterms:W3CDTF">2020-02-10T15:37:29Z</dcterms:modified>
</cp:coreProperties>
</file>