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62" r:id="rId3"/>
    <p:sldId id="267" r:id="rId4"/>
    <p:sldId id="261" r:id="rId5"/>
    <p:sldId id="263" r:id="rId6"/>
    <p:sldId id="266" r:id="rId7"/>
    <p:sldId id="264" r:id="rId8"/>
    <p:sldId id="265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5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6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7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8A3C0-D290-4770-B0B3-CA759B633CDD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13/01/2021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err="1" smtClean="0"/>
              <a:t>Microservicios</a:t>
            </a:r>
            <a:r>
              <a:rPr lang="es-ES" dirty="0" smtClean="0"/>
              <a:t> y Spring </a:t>
            </a:r>
            <a:r>
              <a:rPr lang="es-ES" dirty="0" err="1" smtClean="0"/>
              <a:t>Boot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¿Qué es un </a:t>
            </a:r>
            <a:r>
              <a:rPr lang="es-ES" sz="41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</a:t>
            </a: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" name="1 Título"/>
          <p:cNvSpPr txBox="1">
            <a:spLocks/>
          </p:cNvSpPr>
          <p:nvPr/>
        </p:nvSpPr>
        <p:spPr>
          <a:xfrm>
            <a:off x="611560" y="1203598"/>
            <a:ext cx="7992888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microservicio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es una unidad de software que implementa una funcionalidad concreta</a:t>
            </a:r>
            <a:r>
              <a:rPr lang="es-ES_tradnl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y se ejecuta de forma autónoma e independiente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Incluye todo lo necesario para su ejecución, sin depender de ningún software adicional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Despliegue automático e independiente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Microservicio</a:t>
            </a:r>
            <a:r>
              <a:rPr lang="es-ES" sz="41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vs servicio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403648" y="1851670"/>
            <a:ext cx="2016224" cy="792088"/>
          </a:xfrm>
          <a:prstGeom prst="roundRect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403648" y="192367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Implementación servicio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979712" y="3147814"/>
            <a:ext cx="1944216" cy="504056"/>
          </a:xfrm>
          <a:prstGeom prst="rect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051720" y="321982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Motor servicios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1979712" y="3795886"/>
            <a:ext cx="1944216" cy="720080"/>
          </a:xfrm>
          <a:prstGeom prst="rect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1763688" y="3867894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Servidor aplicaciones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23528" y="1275606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servicio </a:t>
            </a:r>
            <a:r>
              <a:rPr lang="es-ES" dirty="0" err="1" smtClean="0"/>
              <a:t>Rest</a:t>
            </a:r>
            <a:r>
              <a:rPr lang="es-ES" dirty="0" smtClean="0"/>
              <a:t> estándar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5652120" y="1779662"/>
            <a:ext cx="2088232" cy="1224136"/>
          </a:xfrm>
          <a:prstGeom prst="roundRect">
            <a:avLst/>
          </a:prstGeom>
          <a:solidFill>
            <a:schemeClr val="accent1"/>
          </a:solidFill>
          <a:ln w="25400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580112" y="1779662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Implementación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s-ES" b="1" dirty="0" smtClean="0">
                <a:solidFill>
                  <a:schemeClr val="bg1"/>
                </a:solidFill>
              </a:rPr>
              <a:t>entorno de ejecución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788024" y="127560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microservicio</a:t>
            </a:r>
            <a:endParaRPr lang="es-ES" dirty="0"/>
          </a:p>
        </p:txBody>
      </p:sp>
      <p:sp>
        <p:nvSpPr>
          <p:cNvPr id="15" name="14 Flecha abajo"/>
          <p:cNvSpPr/>
          <p:nvPr/>
        </p:nvSpPr>
        <p:spPr>
          <a:xfrm>
            <a:off x="2590945" y="2680597"/>
            <a:ext cx="144016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Ventajas uso de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microservicios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1 Título"/>
          <p:cNvSpPr txBox="1">
            <a:spLocks/>
          </p:cNvSpPr>
          <p:nvPr/>
        </p:nvSpPr>
        <p:spPr>
          <a:xfrm>
            <a:off x="539552" y="1131590"/>
            <a:ext cx="7992888" cy="187220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Facilita el escalado de la aplicación</a:t>
            </a:r>
            <a:endParaRPr lang="es-ES_tradnl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Mantenimiento amigable y sencillo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Reutilización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Tolerancia a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fallos (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alta disponibilidad)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s-ES" sz="2000" b="1" i="0" u="none" strike="noStrike" kern="1200" cap="none" spc="0" normalizeH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Spring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Boot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467544" y="915566"/>
            <a:ext cx="7776864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la gestión de dependencias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Simplifica el proceso de configuración de aplicaciones</a:t>
            </a:r>
            <a:endParaRPr lang="es-ES_tradnl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Permite integrar entorno de ejecución en la aplicación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Aplicaciones Java estándar (.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jar</a:t>
            </a: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)</a:t>
            </a: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Ideal para creación de 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microservicios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Microservicios</a:t>
            </a: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con Spring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Boot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" name="22 Imagen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059582"/>
            <a:ext cx="8064895" cy="38164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Dependencias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Maven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1131590"/>
            <a:ext cx="6768752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 inclusión de dependencias en una aplicación Spring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boot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se simplifica mediante los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starters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starter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incluye un conjunto de dependencias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maven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para desarrollar un tipo de aplicación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1331640" y="3291830"/>
            <a:ext cx="68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+mj-lt"/>
              </a:rPr>
              <a:t>&lt;</a:t>
            </a:r>
            <a:r>
              <a:rPr lang="es-ES" dirty="0" err="1" smtClean="0">
                <a:latin typeface="+mj-lt"/>
              </a:rPr>
              <a:t>dependency</a:t>
            </a:r>
            <a:r>
              <a:rPr lang="es-ES" dirty="0" smtClean="0">
                <a:latin typeface="+mj-lt"/>
              </a:rPr>
              <a:t>&gt;</a:t>
            </a:r>
          </a:p>
          <a:p>
            <a:r>
              <a:rPr lang="es-ES" dirty="0" smtClean="0">
                <a:latin typeface="+mj-lt"/>
              </a:rPr>
              <a:t>	&lt;</a:t>
            </a:r>
            <a:r>
              <a:rPr lang="es-ES" dirty="0" err="1" smtClean="0">
                <a:latin typeface="+mj-lt"/>
              </a:rPr>
              <a:t>groupId</a:t>
            </a:r>
            <a:r>
              <a:rPr lang="es-ES" dirty="0" smtClean="0">
                <a:latin typeface="+mj-lt"/>
              </a:rPr>
              <a:t>&gt;</a:t>
            </a:r>
            <a:r>
              <a:rPr lang="es-ES" dirty="0" err="1" smtClean="0">
                <a:latin typeface="+mj-lt"/>
              </a:rPr>
              <a:t>org.springframework.boot</a:t>
            </a:r>
            <a:r>
              <a:rPr lang="es-ES" dirty="0" smtClean="0">
                <a:latin typeface="+mj-lt"/>
              </a:rPr>
              <a:t>&lt;/</a:t>
            </a:r>
            <a:r>
              <a:rPr lang="es-ES" dirty="0" err="1" smtClean="0">
                <a:latin typeface="+mj-lt"/>
              </a:rPr>
              <a:t>groupId</a:t>
            </a:r>
            <a:r>
              <a:rPr lang="es-ES" dirty="0" smtClean="0">
                <a:latin typeface="+mj-lt"/>
              </a:rPr>
              <a:t>&gt;</a:t>
            </a:r>
          </a:p>
          <a:p>
            <a:r>
              <a:rPr lang="es-ES" dirty="0" smtClean="0">
                <a:latin typeface="+mj-lt"/>
              </a:rPr>
              <a:t>	&lt;</a:t>
            </a:r>
            <a:r>
              <a:rPr lang="es-ES" dirty="0" err="1" smtClean="0">
                <a:latin typeface="+mj-lt"/>
              </a:rPr>
              <a:t>artifactId</a:t>
            </a:r>
            <a:r>
              <a:rPr lang="es-ES" dirty="0" smtClean="0">
                <a:latin typeface="+mj-lt"/>
              </a:rPr>
              <a:t>&gt;</a:t>
            </a:r>
            <a:r>
              <a:rPr lang="es-ES" dirty="0" err="1" smtClean="0">
                <a:latin typeface="+mj-lt"/>
              </a:rPr>
              <a:t>spring</a:t>
            </a:r>
            <a:r>
              <a:rPr lang="es-ES" dirty="0" smtClean="0">
                <a:latin typeface="+mj-lt"/>
              </a:rPr>
              <a:t>-</a:t>
            </a:r>
            <a:r>
              <a:rPr lang="es-ES" dirty="0" err="1" smtClean="0">
                <a:latin typeface="+mj-lt"/>
              </a:rPr>
              <a:t>boot</a:t>
            </a:r>
            <a:r>
              <a:rPr lang="es-ES" dirty="0" smtClean="0">
                <a:latin typeface="+mj-lt"/>
              </a:rPr>
              <a:t>-</a:t>
            </a:r>
            <a:r>
              <a:rPr lang="es-ES" dirty="0" err="1" smtClean="0">
                <a:latin typeface="+mj-lt"/>
              </a:rPr>
              <a:t>starter</a:t>
            </a:r>
            <a:r>
              <a:rPr lang="es-ES" dirty="0" smtClean="0">
                <a:latin typeface="+mj-lt"/>
              </a:rPr>
              <a:t>-web&lt;/</a:t>
            </a:r>
            <a:r>
              <a:rPr lang="es-ES" dirty="0" err="1" smtClean="0">
                <a:latin typeface="+mj-lt"/>
              </a:rPr>
              <a:t>artifactId</a:t>
            </a:r>
            <a:r>
              <a:rPr lang="es-ES" dirty="0" smtClean="0">
                <a:latin typeface="+mj-lt"/>
              </a:rPr>
              <a:t>&gt;</a:t>
            </a:r>
          </a:p>
          <a:p>
            <a:r>
              <a:rPr lang="es-ES" dirty="0" smtClean="0">
                <a:latin typeface="+mj-lt"/>
              </a:rPr>
              <a:t>&lt;/</a:t>
            </a:r>
            <a:r>
              <a:rPr lang="es-ES" dirty="0" err="1" smtClean="0">
                <a:latin typeface="+mj-lt"/>
              </a:rPr>
              <a:t>dependency</a:t>
            </a:r>
            <a:r>
              <a:rPr lang="es-ES" dirty="0" smtClean="0">
                <a:latin typeface="+mj-lt"/>
              </a:rPr>
              <a:t>&gt;</a:t>
            </a:r>
            <a:endParaRPr lang="es-E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323528" y="123478"/>
            <a:ext cx="8134672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Configuración de aplicaciones 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755576" y="843558"/>
            <a:ext cx="7632848" cy="1152128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eliminan los archivos de configuración .</a:t>
            </a: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xml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asumen una serie de configuraciones por defecto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indicar parámetros de configuración  adicionales: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application.properties</a:t>
            </a:r>
            <a:endParaRPr lang="es-ES" sz="2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2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application.yml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20599</TotalTime>
  <Words>195</Words>
  <Application>Microsoft Office PowerPoint</Application>
  <PresentationFormat>Presentación en pantalla (16:9)</PresentationFormat>
  <Paragraphs>45</Paragraphs>
  <Slides>8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Microservicios y Spring Boot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111</cp:revision>
  <dcterms:created xsi:type="dcterms:W3CDTF">2016-05-07T10:27:15Z</dcterms:created>
  <dcterms:modified xsi:type="dcterms:W3CDTF">2021-01-13T08:30:18Z</dcterms:modified>
</cp:coreProperties>
</file>