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2" r:id="rId3"/>
    <p:sldId id="261" r:id="rId4"/>
    <p:sldId id="263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03/02/2020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Estructura de un </a:t>
            </a:r>
            <a:r>
              <a:rPr lang="es-ES" dirty="0" err="1" smtClean="0"/>
              <a:t>microservicio</a:t>
            </a:r>
            <a:r>
              <a:rPr lang="es-ES" dirty="0" smtClean="0"/>
              <a:t> con Spring </a:t>
            </a:r>
            <a:r>
              <a:rPr lang="es-ES" dirty="0" err="1" smtClean="0"/>
              <a:t>Boot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Estructura de aplicación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95736" y="1419622"/>
            <a:ext cx="5328592" cy="2736304"/>
          </a:xfrm>
          <a:prstGeom prst="rect">
            <a:avLst/>
          </a:prstGeom>
          <a:noFill/>
          <a:ln w="127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491880" y="1563638"/>
            <a:ext cx="1584176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491880" y="156363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Lanzador</a:t>
            </a:r>
          </a:p>
          <a:p>
            <a:pPr algn="ctr"/>
            <a:r>
              <a:rPr lang="es-ES" dirty="0" smtClean="0"/>
              <a:t>(clase </a:t>
            </a:r>
            <a:r>
              <a:rPr lang="es-ES" dirty="0" err="1" smtClean="0"/>
              <a:t>main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228184" y="9875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jar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843808" y="2712468"/>
            <a:ext cx="1584176" cy="12274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43808" y="30725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5004048" y="2712469"/>
            <a:ext cx="1584176" cy="12274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5004048" y="30725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13" name="12 Nube"/>
          <p:cNvSpPr/>
          <p:nvPr/>
        </p:nvSpPr>
        <p:spPr>
          <a:xfrm>
            <a:off x="539552" y="3000501"/>
            <a:ext cx="1368152" cy="7200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4499992" y="3216525"/>
            <a:ext cx="432048" cy="144016"/>
          </a:xfrm>
          <a:prstGeom prst="leftRightArrow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izquierda y derecha"/>
          <p:cNvSpPr/>
          <p:nvPr/>
        </p:nvSpPr>
        <p:spPr>
          <a:xfrm>
            <a:off x="2051720" y="3216525"/>
            <a:ext cx="720080" cy="144016"/>
          </a:xfrm>
          <a:prstGeom prst="leftRightArrow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Disco magnético"/>
          <p:cNvSpPr/>
          <p:nvPr/>
        </p:nvSpPr>
        <p:spPr>
          <a:xfrm>
            <a:off x="7740352" y="2856485"/>
            <a:ext cx="1008112" cy="936104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7884368" y="328853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BD</a:t>
            </a:r>
            <a:endParaRPr lang="es-ES" dirty="0"/>
          </a:p>
        </p:txBody>
      </p:sp>
      <p:sp>
        <p:nvSpPr>
          <p:cNvPr id="18" name="17 Flecha izquierda y derecha"/>
          <p:cNvSpPr/>
          <p:nvPr/>
        </p:nvSpPr>
        <p:spPr>
          <a:xfrm>
            <a:off x="6660232" y="3216525"/>
            <a:ext cx="1008112" cy="144016"/>
          </a:xfrm>
          <a:prstGeom prst="leftRightArrow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6372200" y="149163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.</a:t>
            </a:r>
            <a:r>
              <a:rPr lang="es-ES" sz="1400" dirty="0" err="1" smtClean="0"/>
              <a:t>pom</a:t>
            </a:r>
            <a:endParaRPr lang="es-ES" sz="1400" dirty="0"/>
          </a:p>
        </p:txBody>
      </p:sp>
      <p:sp>
        <p:nvSpPr>
          <p:cNvPr id="21" name="20 Esquina doblada"/>
          <p:cNvSpPr/>
          <p:nvPr/>
        </p:nvSpPr>
        <p:spPr>
          <a:xfrm>
            <a:off x="6444208" y="1779662"/>
            <a:ext cx="504056" cy="504056"/>
          </a:xfrm>
          <a:prstGeom prst="foldedCorner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5220072" y="1995686"/>
            <a:ext cx="1152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5148064" y="171868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dependencias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 clase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67544" y="2859782"/>
            <a:ext cx="5616624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@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SpringBootApplication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Configuration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EnableAutoConfiguration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ComponentScan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51520" y="1124744"/>
            <a:ext cx="7272808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+mj-lt"/>
              </a:rPr>
              <a:t>@</a:t>
            </a:r>
            <a:r>
              <a:rPr lang="es-ES" sz="1600" dirty="0" err="1" smtClean="0">
                <a:latin typeface="+mj-lt"/>
              </a:rPr>
              <a:t>SpringBootApplication</a:t>
            </a:r>
            <a:endParaRPr lang="es-ES" sz="1600" dirty="0" smtClean="0">
              <a:latin typeface="+mj-lt"/>
            </a:endParaRPr>
          </a:p>
          <a:p>
            <a:r>
              <a:rPr lang="es-ES" sz="1600" dirty="0" err="1" smtClean="0">
                <a:latin typeface="+mj-lt"/>
              </a:rPr>
              <a:t>public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 err="1" smtClean="0">
                <a:latin typeface="+mj-lt"/>
              </a:rPr>
              <a:t>class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 err="1" smtClean="0">
                <a:latin typeface="+mj-lt"/>
              </a:rPr>
              <a:t>Application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 smtClean="0">
                <a:latin typeface="+mj-lt"/>
              </a:rPr>
              <a:t>{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	public static void main(String[] </a:t>
            </a:r>
            <a:r>
              <a:rPr lang="en-US" sz="1600" dirty="0" err="1" smtClean="0">
                <a:latin typeface="+mj-lt"/>
              </a:rPr>
              <a:t>args</a:t>
            </a:r>
            <a:r>
              <a:rPr lang="en-US" sz="1600" dirty="0" smtClean="0">
                <a:latin typeface="+mj-lt"/>
              </a:rPr>
              <a:t>) {</a:t>
            </a:r>
          </a:p>
          <a:p>
            <a:r>
              <a:rPr lang="es-ES" sz="1600" dirty="0" smtClean="0">
                <a:latin typeface="+mj-lt"/>
              </a:rPr>
              <a:t>		</a:t>
            </a:r>
            <a:r>
              <a:rPr lang="es-ES" sz="1600" b="1" dirty="0" smtClean="0">
                <a:latin typeface="+mj-lt"/>
              </a:rPr>
              <a:t>SpringApplication.</a:t>
            </a:r>
            <a:r>
              <a:rPr lang="es-ES" sz="1600" b="1" i="1" dirty="0" smtClean="0">
                <a:latin typeface="+mj-lt"/>
              </a:rPr>
              <a:t>run(</a:t>
            </a:r>
            <a:r>
              <a:rPr lang="es-ES" sz="1600" b="1" i="1" dirty="0" err="1" smtClean="0">
                <a:latin typeface="+mj-lt"/>
              </a:rPr>
              <a:t>Application.class</a:t>
            </a:r>
            <a:r>
              <a:rPr lang="es-ES" sz="1600" b="1" i="1" dirty="0" smtClean="0">
                <a:latin typeface="+mj-lt"/>
              </a:rPr>
              <a:t>, </a:t>
            </a:r>
            <a:r>
              <a:rPr lang="es-ES" sz="1600" b="1" i="1" dirty="0" err="1" smtClean="0">
                <a:latin typeface="+mj-lt"/>
              </a:rPr>
              <a:t>args</a:t>
            </a:r>
            <a:r>
              <a:rPr lang="es-ES" sz="1600" b="1" i="1" dirty="0" smtClean="0">
                <a:latin typeface="+mj-lt"/>
              </a:rPr>
              <a:t>);</a:t>
            </a:r>
          </a:p>
          <a:p>
            <a:r>
              <a:rPr lang="es-ES" sz="1600" dirty="0" smtClean="0">
                <a:latin typeface="+mj-lt"/>
              </a:rPr>
              <a:t>	</a:t>
            </a:r>
            <a:r>
              <a:rPr lang="es-ES" sz="1600" dirty="0" smtClean="0">
                <a:latin typeface="+mj-lt"/>
              </a:rPr>
              <a:t>}</a:t>
            </a:r>
            <a:endParaRPr lang="es-ES" sz="1600" dirty="0" smtClean="0">
              <a:latin typeface="+mj-lt"/>
            </a:endParaRPr>
          </a:p>
          <a:p>
            <a:r>
              <a:rPr lang="es-ES" sz="1600" dirty="0" smtClean="0">
                <a:latin typeface="+mj-lt"/>
              </a:rPr>
              <a:t>}</a:t>
            </a:r>
            <a:endParaRPr lang="es-E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Controlador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55576" y="915566"/>
            <a:ext cx="676875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Clase POJO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 define los métodos para atender las peticiones al servicio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9512" y="2355726"/>
            <a:ext cx="8748464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+mj-lt"/>
              </a:rPr>
              <a:t>@</a:t>
            </a:r>
            <a:r>
              <a:rPr lang="es-ES" sz="1600" dirty="0" err="1" smtClean="0">
                <a:latin typeface="+mj-lt"/>
              </a:rPr>
              <a:t>RestController</a:t>
            </a:r>
            <a:endParaRPr lang="es-ES" sz="1600" dirty="0" smtClean="0">
              <a:latin typeface="+mj-lt"/>
            </a:endParaRPr>
          </a:p>
          <a:p>
            <a:r>
              <a:rPr lang="es-ES" sz="1600" dirty="0" err="1" smtClean="0">
                <a:latin typeface="+mj-lt"/>
              </a:rPr>
              <a:t>public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 err="1" smtClean="0">
                <a:latin typeface="+mj-lt"/>
              </a:rPr>
              <a:t>class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 err="1" smtClean="0">
                <a:latin typeface="+mj-lt"/>
              </a:rPr>
              <a:t>Controller</a:t>
            </a:r>
            <a:r>
              <a:rPr lang="es-ES" sz="1600" dirty="0" smtClean="0">
                <a:latin typeface="+mj-lt"/>
              </a:rPr>
              <a:t> {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@</a:t>
            </a:r>
            <a:r>
              <a:rPr lang="en-US" sz="1600" dirty="0" err="1" smtClean="0">
                <a:latin typeface="+mj-lt"/>
              </a:rPr>
              <a:t>GetMapping</a:t>
            </a:r>
            <a:r>
              <a:rPr lang="en-US" sz="1600" dirty="0" smtClean="0">
                <a:latin typeface="+mj-lt"/>
              </a:rPr>
              <a:t>(value=“</a:t>
            </a:r>
            <a:r>
              <a:rPr lang="en-US" sz="1600" dirty="0" err="1" smtClean="0">
                <a:latin typeface="+mj-lt"/>
              </a:rPr>
              <a:t>prueba</a:t>
            </a:r>
            <a:r>
              <a:rPr lang="en-US" sz="1600" dirty="0" smtClean="0">
                <a:latin typeface="+mj-lt"/>
              </a:rPr>
              <a:t>”, produces=“</a:t>
            </a:r>
            <a:r>
              <a:rPr lang="en-US" sz="1600" dirty="0" err="1" smtClean="0">
                <a:latin typeface="+mj-lt"/>
              </a:rPr>
              <a:t>MediaType.TEXT_PLAIN_VALUE</a:t>
            </a:r>
            <a:r>
              <a:rPr lang="en-US" sz="1600" dirty="0" smtClean="0">
                <a:latin typeface="+mj-lt"/>
              </a:rPr>
              <a:t>”)</a:t>
            </a:r>
          </a:p>
          <a:p>
            <a:r>
              <a:rPr lang="en-US" sz="1600" dirty="0" smtClean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public String </a:t>
            </a:r>
            <a:r>
              <a:rPr lang="en-US" sz="1600" dirty="0" err="1" smtClean="0">
                <a:latin typeface="+mj-lt"/>
              </a:rPr>
              <a:t>metodo</a:t>
            </a:r>
            <a:r>
              <a:rPr lang="en-US" sz="1600" dirty="0" smtClean="0">
                <a:latin typeface="+mj-lt"/>
              </a:rPr>
              <a:t>(){</a:t>
            </a:r>
            <a:endParaRPr lang="en-US" sz="1600" dirty="0" smtClean="0">
              <a:latin typeface="+mj-lt"/>
            </a:endParaRPr>
          </a:p>
          <a:p>
            <a:r>
              <a:rPr lang="es-ES" sz="1600" dirty="0" smtClean="0">
                <a:latin typeface="+mj-lt"/>
              </a:rPr>
              <a:t>		</a:t>
            </a:r>
            <a:r>
              <a:rPr lang="es-ES" sz="1600" b="1" dirty="0" err="1" smtClean="0">
                <a:latin typeface="+mj-lt"/>
              </a:rPr>
              <a:t>return</a:t>
            </a:r>
            <a:r>
              <a:rPr lang="es-ES" sz="1600" b="1" dirty="0" smtClean="0">
                <a:latin typeface="+mj-lt"/>
              </a:rPr>
              <a:t> “Bienvenido a mi servicio”;</a:t>
            </a:r>
            <a:endParaRPr lang="es-ES" sz="1600" b="1" i="1" dirty="0" smtClean="0">
              <a:latin typeface="+mj-lt"/>
            </a:endParaRPr>
          </a:p>
          <a:p>
            <a:r>
              <a:rPr lang="es-ES" sz="1600" dirty="0" smtClean="0">
                <a:latin typeface="+mj-lt"/>
              </a:rPr>
              <a:t>	</a:t>
            </a:r>
            <a:r>
              <a:rPr lang="es-ES" sz="1600" dirty="0" smtClean="0">
                <a:latin typeface="+mj-lt"/>
              </a:rPr>
              <a:t>}</a:t>
            </a:r>
            <a:endParaRPr lang="es-ES" sz="1600" dirty="0" smtClean="0">
              <a:latin typeface="+mj-lt"/>
            </a:endParaRPr>
          </a:p>
          <a:p>
            <a:r>
              <a:rPr lang="es-ES" sz="1600" dirty="0" smtClean="0">
                <a:latin typeface="+mj-lt"/>
              </a:rPr>
              <a:t>}</a:t>
            </a:r>
            <a:endParaRPr lang="es-ES" sz="1600" dirty="0">
              <a:latin typeface="+mj-lt"/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563888" y="2211710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059832" y="176049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url</a:t>
            </a:r>
            <a:r>
              <a:rPr lang="es-ES" sz="1400" dirty="0" smtClean="0"/>
              <a:t> asociada al recurso</a:t>
            </a:r>
            <a:endParaRPr lang="es-ES" sz="14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6084168" y="2211710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652120" y="176049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Tipo de devolución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10688</TotalTime>
  <Words>70</Words>
  <Application>Microsoft Office PowerPoint</Application>
  <PresentationFormat>Presentación en pantalla (16:9)</PresentationFormat>
  <Paragraphs>34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Estructura de un microservicio con Spring Boot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111</cp:revision>
  <dcterms:created xsi:type="dcterms:W3CDTF">2016-05-07T10:27:15Z</dcterms:created>
  <dcterms:modified xsi:type="dcterms:W3CDTF">2020-02-03T15:12:07Z</dcterms:modified>
</cp:coreProperties>
</file>