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11/02/2020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Testing</a:t>
            </a:r>
            <a:r>
              <a:rPr lang="es-ES" dirty="0" smtClean="0"/>
              <a:t> de </a:t>
            </a:r>
            <a:r>
              <a:rPr lang="es-ES" dirty="0" err="1" smtClean="0"/>
              <a:t>microservicios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JUnit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Spring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incorpora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Junit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versión Júpiter para testear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microservicios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crear un proyecto, se genera una clase de prueba 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src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/test/java.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realizar invocaciones al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microservicio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través del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MockMvc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Utilización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Postman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8280920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Herramienta para lanzar peticiones HTTP y visualizar resultados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Podemos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descargar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Postman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desde la dirección: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15616" y="1995686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https://www.getpostman.com/downloads/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643758"/>
            <a:ext cx="352839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12462</TotalTime>
  <Words>63</Words>
  <Application>Microsoft Office PowerPoint</Application>
  <PresentationFormat>Presentación en pantalla (16:9)</PresentationFormat>
  <Paragraphs>11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Testing de microservicios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109</cp:revision>
  <dcterms:created xsi:type="dcterms:W3CDTF">2016-05-07T10:27:15Z</dcterms:created>
  <dcterms:modified xsi:type="dcterms:W3CDTF">2020-02-11T15:24:34Z</dcterms:modified>
</cp:coreProperties>
</file>