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-432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50B9B-B9C6-489C-ABBD-A17A0FA25196}" type="datetimeFigureOut">
              <a:rPr lang="es-ES" smtClean="0"/>
              <a:pPr/>
              <a:t>26/05/2020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8A3C0-D290-4770-B0B3-CA759B633CD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8A3C0-D290-4770-B0B3-CA759B633CDD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8A3C0-D290-4770-B0B3-CA759B633CDD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26/05/2020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26/05/2020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26/05/2020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26/05/2020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26/05/2020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26/05/2020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26/05/2020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26/05/2020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26/05/2020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26/05/2020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26/05/2020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26/05/2020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1314451"/>
            <a:ext cx="8134672" cy="1372321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/>
              <a:t>Empaquetado y despliegue de un </a:t>
            </a:r>
            <a:r>
              <a:rPr lang="es-ES" dirty="0" err="1" smtClean="0"/>
              <a:t>microservicio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123478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Empaquetado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9" name="1 Título"/>
          <p:cNvSpPr txBox="1">
            <a:spLocks/>
          </p:cNvSpPr>
          <p:nvPr/>
        </p:nvSpPr>
        <p:spPr>
          <a:xfrm>
            <a:off x="539552" y="915566"/>
            <a:ext cx="7992888" cy="187220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Generación del archivo .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jar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del proyecto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Incluirá el entorno de ejecución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2123728" y="2715766"/>
            <a:ext cx="1368152" cy="576064"/>
          </a:xfrm>
          <a:prstGeom prst="rect">
            <a:avLst/>
          </a:prstGeom>
          <a:noFill/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2123728" y="2768610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/>
              <a:t>Código aplicación</a:t>
            </a:r>
            <a:endParaRPr lang="es-ES" sz="1400" dirty="0"/>
          </a:p>
        </p:txBody>
      </p:sp>
      <p:sp>
        <p:nvSpPr>
          <p:cNvPr id="7" name="6 Rectángulo"/>
          <p:cNvSpPr/>
          <p:nvPr/>
        </p:nvSpPr>
        <p:spPr>
          <a:xfrm>
            <a:off x="2123728" y="3455010"/>
            <a:ext cx="1368152" cy="576064"/>
          </a:xfrm>
          <a:prstGeom prst="rect">
            <a:avLst/>
          </a:prstGeom>
          <a:noFill/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2123728" y="3507854"/>
            <a:ext cx="13681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sz="1000" dirty="0" err="1" smtClean="0"/>
              <a:t>Librerias</a:t>
            </a:r>
            <a:r>
              <a:rPr lang="es-ES" sz="1000" dirty="0" smtClean="0"/>
              <a:t> Spring</a:t>
            </a:r>
          </a:p>
          <a:p>
            <a:pPr>
              <a:buFont typeface="Arial" pitchFamily="34" charset="0"/>
              <a:buChar char="•"/>
            </a:pPr>
            <a:r>
              <a:rPr lang="es-ES" sz="1000" dirty="0" err="1" smtClean="0"/>
              <a:t>Tomcat</a:t>
            </a:r>
            <a:endParaRPr lang="es-ES" sz="1000" dirty="0" smtClean="0"/>
          </a:p>
          <a:p>
            <a:pPr>
              <a:buFont typeface="Arial" pitchFamily="34" charset="0"/>
              <a:buChar char="•"/>
            </a:pPr>
            <a:r>
              <a:rPr lang="es-ES" sz="1000" dirty="0" smtClean="0"/>
              <a:t>…</a:t>
            </a:r>
            <a:endParaRPr lang="es-ES" sz="1000" dirty="0"/>
          </a:p>
        </p:txBody>
      </p:sp>
      <p:sp>
        <p:nvSpPr>
          <p:cNvPr id="9" name="8 CuadroTexto"/>
          <p:cNvSpPr txBox="1"/>
          <p:nvPr/>
        </p:nvSpPr>
        <p:spPr>
          <a:xfrm>
            <a:off x="1043608" y="3651870"/>
            <a:ext cx="1368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Dependencias</a:t>
            </a:r>
            <a:endParaRPr lang="es-ES" sz="1000" dirty="0"/>
          </a:p>
        </p:txBody>
      </p:sp>
      <p:sp>
        <p:nvSpPr>
          <p:cNvPr id="10" name="9 Rectángulo"/>
          <p:cNvSpPr/>
          <p:nvPr/>
        </p:nvSpPr>
        <p:spPr>
          <a:xfrm>
            <a:off x="971600" y="2427734"/>
            <a:ext cx="3456384" cy="2016224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CuadroTexto"/>
          <p:cNvSpPr txBox="1"/>
          <p:nvPr/>
        </p:nvSpPr>
        <p:spPr>
          <a:xfrm>
            <a:off x="1979712" y="206769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proyecto</a:t>
            </a:r>
            <a:endParaRPr lang="es-ES" dirty="0"/>
          </a:p>
        </p:txBody>
      </p:sp>
      <p:sp>
        <p:nvSpPr>
          <p:cNvPr id="12" name="11 Flecha derecha"/>
          <p:cNvSpPr/>
          <p:nvPr/>
        </p:nvSpPr>
        <p:spPr>
          <a:xfrm>
            <a:off x="4572000" y="3219822"/>
            <a:ext cx="936104" cy="288032"/>
          </a:xfrm>
          <a:prstGeom prst="rightArrow">
            <a:avLst/>
          </a:prstGeom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CuadroTexto"/>
          <p:cNvSpPr txBox="1"/>
          <p:nvPr/>
        </p:nvSpPr>
        <p:spPr>
          <a:xfrm>
            <a:off x="5796136" y="3075806"/>
            <a:ext cx="1224136" cy="738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/>
              <a:t>Aplicación Java ejecutable</a:t>
            </a:r>
            <a:endParaRPr lang="es-ES" sz="1400" dirty="0"/>
          </a:p>
        </p:txBody>
      </p:sp>
      <p:sp>
        <p:nvSpPr>
          <p:cNvPr id="14" name="13 CuadroTexto"/>
          <p:cNvSpPr txBox="1"/>
          <p:nvPr/>
        </p:nvSpPr>
        <p:spPr>
          <a:xfrm>
            <a:off x="6084168" y="271576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.</a:t>
            </a:r>
            <a:r>
              <a:rPr lang="es-ES" dirty="0" err="1" smtClean="0"/>
              <a:t>jar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123478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Despliegue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9" name="1 Título"/>
          <p:cNvSpPr txBox="1">
            <a:spLocks/>
          </p:cNvSpPr>
          <p:nvPr/>
        </p:nvSpPr>
        <p:spPr>
          <a:xfrm>
            <a:off x="539552" y="915566"/>
            <a:ext cx="7992888" cy="187220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Aplicación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autodesplegable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: se ejecuta el .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jar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en la máquina destino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C:\Users\antonio\AppData\Local\Microsoft\Windows\INetCache\IE\EH4PD0HN\linux-35569_64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1995686"/>
            <a:ext cx="1732881" cy="2041712"/>
          </a:xfrm>
          <a:prstGeom prst="rect">
            <a:avLst/>
          </a:prstGeom>
          <a:noFill/>
        </p:spPr>
      </p:pic>
      <p:sp>
        <p:nvSpPr>
          <p:cNvPr id="16" name="15 Rectángulo"/>
          <p:cNvSpPr/>
          <p:nvPr/>
        </p:nvSpPr>
        <p:spPr>
          <a:xfrm>
            <a:off x="4427984" y="3075806"/>
            <a:ext cx="504056" cy="360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Nube"/>
          <p:cNvSpPr/>
          <p:nvPr/>
        </p:nvSpPr>
        <p:spPr>
          <a:xfrm>
            <a:off x="2555776" y="2715766"/>
            <a:ext cx="1368152" cy="864096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9" name="18 Conector recto de flecha"/>
          <p:cNvCxnSpPr/>
          <p:nvPr/>
        </p:nvCxnSpPr>
        <p:spPr>
          <a:xfrm flipH="1" flipV="1">
            <a:off x="4788024" y="3435846"/>
            <a:ext cx="1152128" cy="720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CuadroTexto"/>
          <p:cNvSpPr txBox="1"/>
          <p:nvPr/>
        </p:nvSpPr>
        <p:spPr>
          <a:xfrm>
            <a:off x="5940152" y="4011910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&gt;java –</a:t>
            </a:r>
            <a:r>
              <a:rPr lang="es-ES" sz="1400" dirty="0" err="1" smtClean="0"/>
              <a:t>jar</a:t>
            </a:r>
            <a:r>
              <a:rPr lang="es-ES" sz="1400" dirty="0" smtClean="0"/>
              <a:t> archivo.jar</a:t>
            </a:r>
            <a:endParaRPr lang="es-ES" sz="1400" dirty="0"/>
          </a:p>
        </p:txBody>
      </p:sp>
      <p:sp>
        <p:nvSpPr>
          <p:cNvPr id="21" name="20 Flecha izquierda y derecha"/>
          <p:cNvSpPr/>
          <p:nvPr/>
        </p:nvSpPr>
        <p:spPr>
          <a:xfrm>
            <a:off x="3963114" y="3075806"/>
            <a:ext cx="360040" cy="144016"/>
          </a:xfrm>
          <a:prstGeom prst="leftRightArrow">
            <a:avLst/>
          </a:prstGeom>
          <a:noFill/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21 Flecha izquierda y derecha"/>
          <p:cNvSpPr/>
          <p:nvPr/>
        </p:nvSpPr>
        <p:spPr>
          <a:xfrm>
            <a:off x="1802874" y="3075806"/>
            <a:ext cx="720080" cy="144016"/>
          </a:xfrm>
          <a:prstGeom prst="leftRightArrow">
            <a:avLst/>
          </a:prstGeom>
          <a:noFill/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CuadroTexto"/>
          <p:cNvSpPr txBox="1"/>
          <p:nvPr/>
        </p:nvSpPr>
        <p:spPr>
          <a:xfrm>
            <a:off x="4355976" y="307580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.</a:t>
            </a:r>
            <a:r>
              <a:rPr lang="es-ES" dirty="0" err="1" smtClean="0"/>
              <a:t>jar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18832</TotalTime>
  <Words>54</Words>
  <Application>Microsoft Office PowerPoint</Application>
  <PresentationFormat>Presentación en pantalla (16:9)</PresentationFormat>
  <Paragraphs>20</Paragraphs>
  <Slides>3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Concurrencia</vt:lpstr>
      <vt:lpstr>Empaquetado y despliegue de un microservicio</vt:lpstr>
      <vt:lpstr>Diapositiva 2</vt:lpstr>
      <vt:lpstr>Diapositiva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AngularJS 2</dc:title>
  <dc:creator>antonio martin</dc:creator>
  <cp:lastModifiedBy>antonio martin</cp:lastModifiedBy>
  <cp:revision>127</cp:revision>
  <dcterms:created xsi:type="dcterms:W3CDTF">2016-05-07T10:27:15Z</dcterms:created>
  <dcterms:modified xsi:type="dcterms:W3CDTF">2020-05-26T11:45:19Z</dcterms:modified>
</cp:coreProperties>
</file>