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26/03/2020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 smtClean="0"/>
              <a:t>Securización</a:t>
            </a:r>
            <a:r>
              <a:rPr lang="es-ES" dirty="0" smtClean="0"/>
              <a:t> de </a:t>
            </a:r>
            <a:r>
              <a:rPr lang="es-ES" dirty="0" err="1" smtClean="0"/>
              <a:t>microservicios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Concepto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15566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Securizar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un servicio consiste en permitir el acceso a los recursos, solamente a usuarios autorizados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requiere un proceso de autenticación y autorización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Gestionado por Spring Security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Dependencias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15566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debe incorporar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starte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spring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security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19622"/>
            <a:ext cx="3086273" cy="28238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3707904" y="2211710"/>
            <a:ext cx="5328592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dependency</a:t>
            </a:r>
            <a:r>
              <a:rPr lang="es-ES" sz="1200" dirty="0" smtClean="0"/>
              <a:t>&gt;</a:t>
            </a:r>
          </a:p>
          <a:p>
            <a:r>
              <a:rPr lang="es-ES" sz="1200" dirty="0" smtClean="0"/>
              <a:t>	&lt;</a:t>
            </a:r>
            <a:r>
              <a:rPr lang="es-ES" sz="1200" dirty="0" err="1" smtClean="0"/>
              <a:t>groupId</a:t>
            </a:r>
            <a:r>
              <a:rPr lang="es-ES" sz="1200" dirty="0" smtClean="0"/>
              <a:t>&gt;</a:t>
            </a:r>
            <a:r>
              <a:rPr lang="es-ES" sz="1200" dirty="0" err="1" smtClean="0"/>
              <a:t>org.springframework.boot</a:t>
            </a:r>
            <a:r>
              <a:rPr lang="es-ES" sz="1200" dirty="0" smtClean="0"/>
              <a:t>&lt;/</a:t>
            </a:r>
            <a:r>
              <a:rPr lang="es-ES" sz="1200" dirty="0" err="1" smtClean="0"/>
              <a:t>groupId</a:t>
            </a:r>
            <a:r>
              <a:rPr lang="es-ES" sz="1200" dirty="0" smtClean="0"/>
              <a:t>&gt;</a:t>
            </a:r>
          </a:p>
          <a:p>
            <a:r>
              <a:rPr lang="es-ES" sz="1200" dirty="0" smtClean="0"/>
              <a:t>	&lt;</a:t>
            </a:r>
            <a:r>
              <a:rPr lang="es-ES" sz="1200" dirty="0" err="1" smtClean="0"/>
              <a:t>artifactId</a:t>
            </a:r>
            <a:r>
              <a:rPr lang="es-ES" sz="1200" dirty="0" smtClean="0"/>
              <a:t>&gt;</a:t>
            </a:r>
            <a:r>
              <a:rPr lang="es-ES" sz="1200" dirty="0" err="1" smtClean="0"/>
              <a:t>spring-boot-starter-security</a:t>
            </a:r>
            <a:r>
              <a:rPr lang="es-ES" sz="1200" dirty="0" smtClean="0"/>
              <a:t>&lt;/</a:t>
            </a:r>
            <a:r>
              <a:rPr lang="es-ES" sz="1200" dirty="0" err="1" smtClean="0"/>
              <a:t>artifactId</a:t>
            </a:r>
            <a:r>
              <a:rPr lang="es-ES" sz="1200" dirty="0" smtClean="0"/>
              <a:t>&gt;</a:t>
            </a:r>
          </a:p>
          <a:p>
            <a:r>
              <a:rPr lang="es-ES" sz="1200" dirty="0" smtClean="0"/>
              <a:t>&lt;/</a:t>
            </a:r>
            <a:r>
              <a:rPr lang="es-ES" sz="1200" dirty="0" err="1" smtClean="0"/>
              <a:t>dependency</a:t>
            </a:r>
            <a:r>
              <a:rPr lang="es-ES" sz="1200" dirty="0" smtClean="0"/>
              <a:t>&gt;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Configuración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15566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establece en una clase de seguridad que extiende 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WebSecurityConfigurerAdapter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411760" y="2067694"/>
            <a:ext cx="5976664" cy="2292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100" dirty="0" smtClean="0"/>
              <a:t>@</a:t>
            </a:r>
            <a:r>
              <a:rPr lang="es-ES" sz="1100" dirty="0" err="1" smtClean="0"/>
              <a:t>EnableWebSecurity</a:t>
            </a:r>
            <a:endParaRPr lang="es-ES" sz="1100" dirty="0" smtClean="0"/>
          </a:p>
          <a:p>
            <a:r>
              <a:rPr lang="es-ES" sz="1100" dirty="0" smtClean="0"/>
              <a:t>@</a:t>
            </a:r>
            <a:r>
              <a:rPr lang="es-ES" sz="1100" dirty="0" err="1" smtClean="0"/>
              <a:t>Configuration</a:t>
            </a:r>
            <a:endParaRPr lang="es-ES" sz="1100" dirty="0" smtClean="0"/>
          </a:p>
          <a:p>
            <a:r>
              <a:rPr lang="en-US" sz="1100" dirty="0" smtClean="0"/>
              <a:t>public class </a:t>
            </a:r>
            <a:r>
              <a:rPr lang="en-US" sz="1100" dirty="0" err="1" smtClean="0"/>
              <a:t>SecurityConfig</a:t>
            </a:r>
            <a:r>
              <a:rPr lang="en-US" sz="1100" dirty="0" smtClean="0"/>
              <a:t> extends </a:t>
            </a:r>
            <a:r>
              <a:rPr lang="en-US" sz="1100" dirty="0" err="1" smtClean="0"/>
              <a:t>WebSecurityConfigurerAdapter</a:t>
            </a:r>
            <a:r>
              <a:rPr lang="en-US" sz="1100" dirty="0" smtClean="0"/>
              <a:t>{</a:t>
            </a:r>
          </a:p>
          <a:p>
            <a:r>
              <a:rPr lang="es-ES" sz="1100" dirty="0" smtClean="0"/>
              <a:t>    @</a:t>
            </a:r>
            <a:r>
              <a:rPr lang="es-ES" sz="1100" dirty="0" err="1" smtClean="0"/>
              <a:t>Override</a:t>
            </a:r>
            <a:endParaRPr lang="es-ES" sz="1100" dirty="0" smtClean="0"/>
          </a:p>
          <a:p>
            <a:r>
              <a:rPr lang="en-US" sz="1100" dirty="0" smtClean="0"/>
              <a:t>    protected </a:t>
            </a:r>
            <a:r>
              <a:rPr lang="en-US" sz="1100" dirty="0" smtClean="0"/>
              <a:t>void configure(</a:t>
            </a:r>
            <a:r>
              <a:rPr lang="en-US" sz="1100" dirty="0" err="1" smtClean="0"/>
              <a:t>AuthenticationManagerBuilder</a:t>
            </a:r>
            <a:r>
              <a:rPr lang="en-US" sz="1100" dirty="0" smtClean="0"/>
              <a:t> auth) throws Exception </a:t>
            </a:r>
            <a:r>
              <a:rPr lang="en-US" sz="1100" dirty="0" smtClean="0"/>
              <a:t>{</a:t>
            </a:r>
          </a:p>
          <a:p>
            <a:r>
              <a:rPr lang="en-US" sz="1100" dirty="0" smtClean="0"/>
              <a:t>      ..</a:t>
            </a:r>
            <a:endParaRPr lang="en-US" sz="1100" dirty="0" smtClean="0"/>
          </a:p>
          <a:p>
            <a:r>
              <a:rPr lang="en-US" sz="1100" dirty="0" smtClean="0"/>
              <a:t>    }</a:t>
            </a:r>
          </a:p>
          <a:p>
            <a:r>
              <a:rPr lang="en-US" sz="1100" dirty="0" smtClean="0"/>
              <a:t> </a:t>
            </a:r>
            <a:r>
              <a:rPr lang="en-US" sz="1100" dirty="0" smtClean="0"/>
              <a:t>   </a:t>
            </a:r>
            <a:r>
              <a:rPr lang="es-ES" sz="1100" dirty="0" smtClean="0"/>
              <a:t>@</a:t>
            </a:r>
            <a:r>
              <a:rPr lang="es-ES" sz="1100" dirty="0" err="1" smtClean="0"/>
              <a:t>Override</a:t>
            </a:r>
            <a:endParaRPr lang="es-ES" sz="1100" dirty="0" smtClean="0"/>
          </a:p>
          <a:p>
            <a:r>
              <a:rPr lang="en-US" sz="1100" dirty="0" smtClean="0"/>
              <a:t>    protected void </a:t>
            </a:r>
            <a:r>
              <a:rPr lang="en-US" sz="1100" dirty="0" smtClean="0"/>
              <a:t>configure(</a:t>
            </a:r>
            <a:r>
              <a:rPr lang="es-ES" sz="1100" dirty="0" err="1" smtClean="0"/>
              <a:t>HttpSecurity</a:t>
            </a:r>
            <a:r>
              <a:rPr lang="es-ES" sz="1100" dirty="0" smtClean="0"/>
              <a:t> http</a:t>
            </a:r>
            <a:r>
              <a:rPr lang="en-US" sz="1100" dirty="0" smtClean="0"/>
              <a:t>) </a:t>
            </a:r>
            <a:r>
              <a:rPr lang="en-US" sz="1100" dirty="0" smtClean="0"/>
              <a:t>throws Exception {</a:t>
            </a:r>
          </a:p>
          <a:p>
            <a:r>
              <a:rPr lang="en-US" sz="1100" dirty="0" smtClean="0"/>
              <a:t>    </a:t>
            </a:r>
            <a:r>
              <a:rPr lang="en-US" sz="1100" dirty="0" smtClean="0"/>
              <a:t>  ..</a:t>
            </a:r>
            <a:endParaRPr lang="en-US" sz="1100" dirty="0" smtClean="0"/>
          </a:p>
          <a:p>
            <a:r>
              <a:rPr lang="en-US" sz="1100" dirty="0" smtClean="0"/>
              <a:t>    }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}</a:t>
            </a:r>
            <a:r>
              <a:rPr lang="en-US" sz="1100" dirty="0" smtClean="0"/>
              <a:t>	</a:t>
            </a:r>
            <a:endParaRPr lang="es-ES" sz="1100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1907704" y="2643758"/>
            <a:ext cx="79208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187624" y="2305784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Definición de roles y usuarios</a:t>
            </a:r>
            <a:endParaRPr lang="es-ES" sz="1000" dirty="0"/>
          </a:p>
        </p:txBody>
      </p:sp>
      <p:cxnSp>
        <p:nvCxnSpPr>
          <p:cNvPr id="12" name="11 Conector recto de flecha"/>
          <p:cNvCxnSpPr/>
          <p:nvPr/>
        </p:nvCxnSpPr>
        <p:spPr>
          <a:xfrm flipV="1">
            <a:off x="1962620" y="3533492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1115616" y="3579862"/>
            <a:ext cx="1152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Políticas de acceso a recursos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18753</TotalTime>
  <Words>113</Words>
  <Application>Microsoft Office PowerPoint</Application>
  <PresentationFormat>Presentación en pantalla (16:9)</PresentationFormat>
  <Paragraphs>34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Securización de microservicios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124</cp:revision>
  <dcterms:created xsi:type="dcterms:W3CDTF">2016-05-07T10:27:15Z</dcterms:created>
  <dcterms:modified xsi:type="dcterms:W3CDTF">2020-03-26T14:29:25Z</dcterms:modified>
</cp:coreProperties>
</file>