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8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Spring Cloud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9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Tecnologías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3528" y="897565"/>
            <a:ext cx="8568952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Eureka Server. Servicio en el que se registran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microservicios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facilitar el descubrimiento y utilización de los mismos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Ribbon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Librería del lado cliente que proporciona balanceo de carga 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el acceso a servicios</a:t>
            </a: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Spring Cloud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Config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Servidor que centraliza la configuración de un conjunto de servicios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Zuul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Punto de acceso único a un conjunto de servicios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19622"/>
            <a:ext cx="5526385" cy="343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323528" y="123479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Esq</a:t>
            </a: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	</a:t>
            </a:r>
            <a:r>
              <a:rPr lang="es-ES" sz="4100" b="1" noProof="0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uema</a:t>
            </a: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general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18756</TotalTime>
  <Words>65</Words>
  <Application>Microsoft Office PowerPoint</Application>
  <PresentationFormat>Presentación en pantalla (16:9)</PresentationFormat>
  <Paragraphs>8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Concurrencia</vt:lpstr>
      <vt:lpstr>Spring Cloud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125</cp:revision>
  <dcterms:created xsi:type="dcterms:W3CDTF">2016-05-07T10:27:15Z</dcterms:created>
  <dcterms:modified xsi:type="dcterms:W3CDTF">2020-03-26T14:56:04Z</dcterms:modified>
</cp:coreProperties>
</file>