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-25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20/01/2021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Servidor Eureka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Eureka server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11560" y="897565"/>
            <a:ext cx="820891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Servidor para registro y descubrimiento de servicios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Permite acceder a los servicios sin conocer su ubicación real y puerto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4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355726"/>
            <a:ext cx="3511292" cy="2301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9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Creación del servidor Eureka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789552"/>
            <a:ext cx="7560840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como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Spring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Boot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Requiere la dependencia Eureka server: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Clase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main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anotada con </a:t>
            </a:r>
            <a:r>
              <a:rPr lang="en-US" sz="2400" dirty="0" smtClean="0">
                <a:latin typeface="+mj-lt"/>
              </a:rPr>
              <a:t>@</a:t>
            </a:r>
            <a:r>
              <a:rPr lang="en-US" sz="2400" dirty="0" err="1" smtClean="0">
                <a:latin typeface="+mj-lt"/>
              </a:rPr>
              <a:t>EnableEurekaServer</a:t>
            </a:r>
            <a:endParaRPr lang="es-ES" sz="2400" dirty="0" smtClean="0">
              <a:latin typeface="+mj-lt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323528" y="1985233"/>
            <a:ext cx="84169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dependency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groupId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org.springframework.cloud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groupId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artifactId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spring-cloud-starter-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netflix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-eureka-server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artifactId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dependency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  <a:ea typeface="Calibri" pitchFamily="34" charset="0"/>
                <a:cs typeface="Consolas" pitchFamily="49" charset="0"/>
              </a:rPr>
              <a:t>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619672" y="3563600"/>
            <a:ext cx="60486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+mj-lt"/>
              </a:rPr>
              <a:t>@</a:t>
            </a:r>
            <a:r>
              <a:rPr lang="es-ES" sz="1400" dirty="0" err="1" smtClean="0">
                <a:latin typeface="+mj-lt"/>
              </a:rPr>
              <a:t>SpringBootApplication</a:t>
            </a:r>
            <a:endParaRPr lang="es-ES" sz="1400" dirty="0" smtClean="0">
              <a:latin typeface="+mj-lt"/>
            </a:endParaRPr>
          </a:p>
          <a:p>
            <a:r>
              <a:rPr lang="es-ES" sz="1400" b="1" dirty="0" smtClean="0">
                <a:latin typeface="+mj-lt"/>
              </a:rPr>
              <a:t>@</a:t>
            </a:r>
            <a:r>
              <a:rPr lang="es-ES" sz="1400" b="1" dirty="0" err="1" smtClean="0">
                <a:latin typeface="+mj-lt"/>
              </a:rPr>
              <a:t>EnableEurekaServer</a:t>
            </a:r>
            <a:endParaRPr lang="es-ES" sz="1400" b="1" dirty="0" smtClean="0">
              <a:latin typeface="+mj-lt"/>
            </a:endParaRPr>
          </a:p>
          <a:p>
            <a:r>
              <a:rPr lang="es-ES" sz="1400" dirty="0" err="1" smtClean="0">
                <a:latin typeface="+mj-lt"/>
              </a:rPr>
              <a:t>public</a:t>
            </a:r>
            <a:r>
              <a:rPr lang="es-ES" sz="1400" dirty="0" smtClean="0">
                <a:latin typeface="+mj-lt"/>
              </a:rPr>
              <a:t> </a:t>
            </a:r>
            <a:r>
              <a:rPr lang="es-ES" sz="1400" dirty="0" err="1" smtClean="0">
                <a:latin typeface="+mj-lt"/>
              </a:rPr>
              <a:t>class</a:t>
            </a:r>
            <a:r>
              <a:rPr lang="es-ES" sz="1400" dirty="0" smtClean="0">
                <a:latin typeface="+mj-lt"/>
              </a:rPr>
              <a:t> </a:t>
            </a:r>
            <a:r>
              <a:rPr lang="es-ES" sz="1400" dirty="0" err="1" smtClean="0">
                <a:latin typeface="+mj-lt"/>
              </a:rPr>
              <a:t>Application</a:t>
            </a:r>
            <a:r>
              <a:rPr lang="es-ES" sz="1400" dirty="0" smtClean="0">
                <a:latin typeface="+mj-lt"/>
              </a:rPr>
              <a:t> {</a:t>
            </a:r>
          </a:p>
          <a:p>
            <a:r>
              <a:rPr lang="en-US" sz="1400" dirty="0" smtClean="0">
                <a:latin typeface="+mj-lt"/>
              </a:rPr>
              <a:t>    public static void main(String[] </a:t>
            </a:r>
            <a:r>
              <a:rPr lang="en-US" sz="1400" dirty="0" err="1" smtClean="0">
                <a:latin typeface="+mj-lt"/>
              </a:rPr>
              <a:t>args</a:t>
            </a:r>
            <a:r>
              <a:rPr lang="en-US" sz="1400" dirty="0" smtClean="0">
                <a:latin typeface="+mj-lt"/>
              </a:rPr>
              <a:t>) {</a:t>
            </a:r>
          </a:p>
          <a:p>
            <a:r>
              <a:rPr lang="es-ES" sz="1400" dirty="0" smtClean="0">
                <a:latin typeface="+mj-lt"/>
              </a:rPr>
              <a:t>	SpringApplication.</a:t>
            </a:r>
            <a:r>
              <a:rPr lang="es-ES" sz="1400" i="1" dirty="0" smtClean="0">
                <a:latin typeface="+mj-lt"/>
              </a:rPr>
              <a:t>run(</a:t>
            </a:r>
            <a:r>
              <a:rPr lang="es-ES" sz="1400" i="1" dirty="0" err="1" smtClean="0">
                <a:latin typeface="+mj-lt"/>
              </a:rPr>
              <a:t>Application.</a:t>
            </a:r>
            <a:r>
              <a:rPr lang="es-ES" sz="1400" b="1" i="1" dirty="0" err="1" smtClean="0">
                <a:latin typeface="+mj-lt"/>
              </a:rPr>
              <a:t>class</a:t>
            </a:r>
            <a:r>
              <a:rPr lang="es-ES" sz="1400" b="1" i="1" dirty="0" smtClean="0">
                <a:latin typeface="+mj-lt"/>
              </a:rPr>
              <a:t>, </a:t>
            </a:r>
            <a:r>
              <a:rPr lang="es-ES" sz="1400" b="1" i="1" dirty="0" err="1" smtClean="0">
                <a:latin typeface="+mj-lt"/>
              </a:rPr>
              <a:t>args</a:t>
            </a:r>
            <a:r>
              <a:rPr lang="es-ES" sz="1400" b="1" i="1" dirty="0" smtClean="0">
                <a:latin typeface="+mj-lt"/>
              </a:rPr>
              <a:t>);</a:t>
            </a:r>
          </a:p>
          <a:p>
            <a:r>
              <a:rPr lang="es-ES" sz="1400" dirty="0" smtClean="0">
                <a:latin typeface="+mj-lt"/>
              </a:rPr>
              <a:t>    }</a:t>
            </a:r>
          </a:p>
          <a:p>
            <a:r>
              <a:rPr lang="es-ES" sz="1400" dirty="0" smtClean="0"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107504" y="123479"/>
            <a:ext cx="8784976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Configuración del servidor Eureka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2123728" y="1851670"/>
            <a:ext cx="5434501" cy="2339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latin typeface="+mj-lt"/>
              </a:rPr>
              <a:t>spring: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application: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name: eureka-server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server: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port: 8761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eureka: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client: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   </a:t>
            </a:r>
            <a:r>
              <a:rPr lang="en-US" sz="1600" dirty="0" err="1" smtClean="0">
                <a:latin typeface="+mj-lt"/>
              </a:rPr>
              <a:t>registerWithEureka</a:t>
            </a:r>
            <a:r>
              <a:rPr lang="en-US" sz="1600" dirty="0" smtClean="0">
                <a:latin typeface="+mj-lt"/>
              </a:rPr>
              <a:t>: false</a:t>
            </a:r>
            <a:endParaRPr lang="es-E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</a:t>
            </a:r>
            <a:r>
              <a:rPr lang="es-ES" sz="1600" dirty="0" err="1" smtClean="0"/>
              <a:t>fetch-registry</a:t>
            </a:r>
            <a:r>
              <a:rPr lang="es-ES" sz="1600" dirty="0" smtClean="0"/>
              <a:t>: </a:t>
            </a:r>
            <a:r>
              <a:rPr lang="es-ES" sz="1600" b="1" dirty="0" smtClean="0"/>
              <a:t>false</a:t>
            </a:r>
            <a:endParaRPr lang="es-ES" sz="1600" dirty="0" smtClean="0">
              <a:latin typeface="+mj-lt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915816" y="149163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application.yml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18833</TotalTime>
  <Words>101</Words>
  <Application>Microsoft Office PowerPoint</Application>
  <PresentationFormat>Presentación en pantalla (16:9)</PresentationFormat>
  <Paragraphs>39</Paragraphs>
  <Slides>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Concurrencia</vt:lpstr>
      <vt:lpstr>Servidor Eureka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128</cp:revision>
  <dcterms:created xsi:type="dcterms:W3CDTF">2016-05-07T10:27:15Z</dcterms:created>
  <dcterms:modified xsi:type="dcterms:W3CDTF">2021-01-20T09:30:27Z</dcterms:modified>
</cp:coreProperties>
</file>