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Registro y descubrimiento de servicios en Eureka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712968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 de un servicio en Eureka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789552"/>
            <a:ext cx="8064896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Requiere la dependencia Eureka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client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archivo de configuración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properties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yml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indica el nombre de registro del servicio y la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url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servidor Eureka:</a:t>
            </a:r>
            <a:endParaRPr lang="es-ES" sz="2400" dirty="0" smtClean="0"/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0" y="1203598"/>
            <a:ext cx="860444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	&lt;dependency&gt;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 		&lt;</a:t>
            </a:r>
            <a:r>
              <a:rPr lang="en-US" sz="1400" dirty="0" err="1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groupId</a:t>
            </a: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&gt;</a:t>
            </a:r>
            <a:r>
              <a:rPr lang="en-US" sz="1400" dirty="0" err="1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org.springframework.cloud</a:t>
            </a: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groupId</a:t>
            </a: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 		&lt;</a:t>
            </a:r>
            <a:r>
              <a:rPr lang="en-US" sz="1400" dirty="0" err="1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artifactId</a:t>
            </a: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&gt;spring-cloud-starter-</a:t>
            </a:r>
            <a:r>
              <a:rPr lang="en-US" sz="1400" dirty="0" err="1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netflix</a:t>
            </a: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-eureka-client&lt;/</a:t>
            </a:r>
            <a:r>
              <a:rPr lang="en-US" sz="1400" dirty="0" err="1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artifactId</a:t>
            </a: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80"/>
                </a:solidFill>
                <a:latin typeface="+mj-lt"/>
                <a:ea typeface="Calibri" pitchFamily="34" charset="0"/>
                <a:cs typeface="Consolas" pitchFamily="49" charset="0"/>
              </a:rPr>
              <a:t>	&lt;/dependency&gt;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4427984" y="3003798"/>
            <a:ext cx="38884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spring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application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servicio-ciudades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server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   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8080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eureka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       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client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serviceUrl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defaultZone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http://localhost:8761/eureka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Servicios registrados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419622"/>
            <a:ext cx="576064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Rectángulo redondeado"/>
          <p:cNvSpPr/>
          <p:nvPr/>
        </p:nvSpPr>
        <p:spPr>
          <a:xfrm>
            <a:off x="1691680" y="2913788"/>
            <a:ext cx="5688632" cy="162018"/>
          </a:xfrm>
          <a:prstGeom prst="round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619672" y="98757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http://localhost:8761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Descubrimiento de servicios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789552"/>
            <a:ext cx="820891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igual que el servicio registrado, el servicio cliente requiere la dependencia Eureka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Client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método de creación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RestTemaplate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anotado con @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LoadBalanced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activar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Ribbon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Acceso mediante el nombre de registro: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339752" y="264375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+mj-lt"/>
              </a:rPr>
              <a:t>    @Bean</a:t>
            </a:r>
          </a:p>
          <a:p>
            <a:r>
              <a:rPr lang="en-US" sz="1400" dirty="0" smtClean="0">
                <a:latin typeface="+mj-lt"/>
              </a:rPr>
              <a:t>    @</a:t>
            </a:r>
            <a:r>
              <a:rPr lang="en-US" sz="1400" dirty="0" err="1" smtClean="0">
                <a:latin typeface="+mj-lt"/>
              </a:rPr>
              <a:t>LoadBalanced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    public </a:t>
            </a:r>
            <a:r>
              <a:rPr lang="en-US" sz="1400" dirty="0" err="1" smtClean="0">
                <a:latin typeface="+mj-lt"/>
              </a:rPr>
              <a:t>RestTemplate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restTemplate</a:t>
            </a:r>
            <a:r>
              <a:rPr lang="en-US" sz="1400" dirty="0" smtClean="0">
                <a:latin typeface="+mj-lt"/>
              </a:rPr>
              <a:t>() {</a:t>
            </a:r>
          </a:p>
          <a:p>
            <a:r>
              <a:rPr lang="en-US" sz="1400" dirty="0" smtClean="0">
                <a:latin typeface="+mj-lt"/>
              </a:rPr>
              <a:t>        return new </a:t>
            </a:r>
            <a:r>
              <a:rPr lang="en-US" sz="1400" dirty="0" err="1" smtClean="0">
                <a:latin typeface="+mj-lt"/>
              </a:rPr>
              <a:t>RestTemplate</a:t>
            </a:r>
            <a:r>
              <a:rPr lang="en-US" sz="1400" dirty="0" smtClean="0">
                <a:latin typeface="+mj-lt"/>
              </a:rPr>
              <a:t>();</a:t>
            </a:r>
          </a:p>
          <a:p>
            <a:r>
              <a:rPr lang="en-US" sz="1400" dirty="0" smtClean="0">
                <a:latin typeface="+mj-lt"/>
              </a:rPr>
              <a:t>    } </a:t>
            </a:r>
            <a:endParaRPr lang="es-ES" sz="1400" dirty="0">
              <a:latin typeface="+mj-lt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35696" y="4371950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>
                <a:latin typeface="+mj-lt"/>
              </a:rPr>
              <a:t>String</a:t>
            </a:r>
            <a:r>
              <a:rPr lang="es-ES" dirty="0" smtClean="0">
                <a:latin typeface="+mj-lt"/>
              </a:rPr>
              <a:t> URL_SERVICE="http://servicio-ciudades";</a:t>
            </a:r>
            <a:endParaRPr lang="es-E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Archivo de configuración del cliente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699792" y="1419622"/>
            <a:ext cx="5904656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+mj-lt"/>
              </a:rPr>
              <a:t>spring</a:t>
            </a:r>
            <a:r>
              <a:rPr lang="es-ES" sz="1400" dirty="0" smtClean="0">
                <a:latin typeface="+mj-lt"/>
              </a:rPr>
              <a:t>:</a:t>
            </a:r>
          </a:p>
          <a:p>
            <a:r>
              <a:rPr lang="es-ES" sz="1400" dirty="0" smtClean="0">
                <a:latin typeface="+mj-lt"/>
              </a:rPr>
              <a:t>  </a:t>
            </a:r>
            <a:r>
              <a:rPr lang="es-ES" sz="1400" dirty="0" err="1" smtClean="0">
                <a:latin typeface="+mj-lt"/>
              </a:rPr>
              <a:t>application</a:t>
            </a:r>
            <a:r>
              <a:rPr lang="es-ES" sz="1400" dirty="0" smtClean="0">
                <a:latin typeface="+mj-lt"/>
              </a:rPr>
              <a:t>:</a:t>
            </a:r>
          </a:p>
          <a:p>
            <a:r>
              <a:rPr lang="es-ES" sz="1400" dirty="0" smtClean="0">
                <a:latin typeface="+mj-lt"/>
              </a:rPr>
              <a:t>    </a:t>
            </a:r>
            <a:r>
              <a:rPr lang="es-ES" sz="1400" dirty="0" err="1" smtClean="0">
                <a:latin typeface="+mj-lt"/>
              </a:rPr>
              <a:t>name</a:t>
            </a:r>
            <a:r>
              <a:rPr lang="es-ES" sz="1400" dirty="0" smtClean="0">
                <a:latin typeface="+mj-lt"/>
              </a:rPr>
              <a:t>:  cliente-servicio   </a:t>
            </a:r>
          </a:p>
          <a:p>
            <a:endParaRPr lang="es-ES" sz="1400" dirty="0" smtClean="0">
              <a:latin typeface="+mj-lt"/>
            </a:endParaRPr>
          </a:p>
          <a:p>
            <a:r>
              <a:rPr lang="es-ES" sz="1400" dirty="0" smtClean="0">
                <a:latin typeface="+mj-lt"/>
              </a:rPr>
              <a:t>server:    </a:t>
            </a:r>
          </a:p>
          <a:p>
            <a:r>
              <a:rPr lang="es-ES" sz="1400" dirty="0" smtClean="0">
                <a:latin typeface="+mj-lt"/>
              </a:rPr>
              <a:t>  </a:t>
            </a:r>
            <a:r>
              <a:rPr lang="es-ES" sz="1400" dirty="0" err="1" smtClean="0">
                <a:latin typeface="+mj-lt"/>
              </a:rPr>
              <a:t>port</a:t>
            </a:r>
            <a:r>
              <a:rPr lang="es-ES" sz="1400" dirty="0" smtClean="0">
                <a:latin typeface="+mj-lt"/>
              </a:rPr>
              <a:t>: </a:t>
            </a:r>
            <a:r>
              <a:rPr lang="es-ES" sz="1400" dirty="0" smtClean="0">
                <a:latin typeface="+mj-lt"/>
              </a:rPr>
              <a:t>9000</a:t>
            </a:r>
            <a:endParaRPr lang="es-ES" sz="1400" dirty="0" smtClean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r>
              <a:rPr lang="es-ES" sz="1400" dirty="0" err="1" smtClean="0">
                <a:latin typeface="+mj-lt"/>
              </a:rPr>
              <a:t>eureka</a:t>
            </a:r>
            <a:r>
              <a:rPr lang="es-ES" sz="1400" dirty="0" smtClean="0">
                <a:latin typeface="+mj-lt"/>
              </a:rPr>
              <a:t>:        </a:t>
            </a:r>
          </a:p>
          <a:p>
            <a:r>
              <a:rPr lang="es-ES" sz="1400" dirty="0" smtClean="0">
                <a:latin typeface="+mj-lt"/>
              </a:rPr>
              <a:t>  </a:t>
            </a:r>
            <a:r>
              <a:rPr lang="es-ES" sz="1400" dirty="0" err="1" smtClean="0">
                <a:latin typeface="+mj-lt"/>
              </a:rPr>
              <a:t>client</a:t>
            </a:r>
            <a:r>
              <a:rPr lang="es-ES" sz="1400" dirty="0" smtClean="0">
                <a:latin typeface="+mj-lt"/>
              </a:rPr>
              <a:t>:  </a:t>
            </a:r>
            <a:endParaRPr lang="es-ES" sz="1400" dirty="0" smtClean="0">
              <a:latin typeface="+mj-lt"/>
            </a:endParaRPr>
          </a:p>
          <a:p>
            <a:r>
              <a:rPr lang="es-ES" sz="1400" dirty="0" smtClean="0">
                <a:latin typeface="+mj-lt"/>
              </a:rPr>
              <a:t>    </a:t>
            </a:r>
            <a:r>
              <a:rPr lang="es-ES" sz="1400" dirty="0" err="1" smtClean="0">
                <a:latin typeface="+mj-lt"/>
              </a:rPr>
              <a:t>registerWithEureka</a:t>
            </a:r>
            <a:r>
              <a:rPr lang="es-ES" sz="1400" dirty="0" smtClean="0">
                <a:latin typeface="+mj-lt"/>
              </a:rPr>
              <a:t>: false</a:t>
            </a:r>
          </a:p>
          <a:p>
            <a:r>
              <a:rPr lang="es-ES" sz="1400" dirty="0" smtClean="0">
                <a:latin typeface="+mj-lt"/>
              </a:rPr>
              <a:t>    </a:t>
            </a:r>
            <a:r>
              <a:rPr lang="es-ES" sz="1400" dirty="0" err="1" smtClean="0">
                <a:latin typeface="+mj-lt"/>
              </a:rPr>
              <a:t>serviceUrl</a:t>
            </a:r>
            <a:r>
              <a:rPr lang="es-ES" sz="1400" dirty="0" smtClean="0">
                <a:latin typeface="+mj-lt"/>
              </a:rPr>
              <a:t>:</a:t>
            </a:r>
          </a:p>
          <a:p>
            <a:r>
              <a:rPr lang="es-ES" sz="1400" dirty="0" smtClean="0">
                <a:latin typeface="+mj-lt"/>
              </a:rPr>
              <a:t>      </a:t>
            </a:r>
            <a:r>
              <a:rPr lang="es-ES" sz="1400" dirty="0" err="1" smtClean="0">
                <a:latin typeface="+mj-lt"/>
              </a:rPr>
              <a:t>defaultZone</a:t>
            </a:r>
            <a:r>
              <a:rPr lang="es-ES" sz="1400" dirty="0" smtClean="0">
                <a:latin typeface="+mj-lt"/>
              </a:rPr>
              <a:t>: http://localhost:8761/eureka</a:t>
            </a:r>
            <a:endParaRPr lang="es-ES" sz="1400" dirty="0">
              <a:latin typeface="+mj-lt"/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051720" y="3507854"/>
            <a:ext cx="9361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99592" y="35078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El cliente no necesita ser descubierto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18814</TotalTime>
  <Words>188</Words>
  <Application>Microsoft Office PowerPoint</Application>
  <PresentationFormat>Presentación en pantalla (16:9)</PresentationFormat>
  <Paragraphs>52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Registro y descubrimiento de servicios en Eureka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127</cp:revision>
  <dcterms:created xsi:type="dcterms:W3CDTF">2016-05-07T10:27:15Z</dcterms:created>
  <dcterms:modified xsi:type="dcterms:W3CDTF">2020-03-26T16:05:15Z</dcterms:modified>
</cp:coreProperties>
</file>